
<file path=[Content_Types].xml><?xml version="1.0" encoding="utf-8"?>
<Types xmlns="http://schemas.openxmlformats.org/package/2006/content-types">
  <Default Extension="wav" ContentType="audio/x-wav"/>
  <Default Extension="png" ContentType="image/png"/>
  <Default Extension="wdp" ContentType="image/vnd.ms-photo"/>
  <Default Extension="jpeg" ContentType="image/jpeg"/>
  <Default Extension="JPG" ContentType="image/.jpg"/>
  <Default Extension="gif" ContentType="image/gif"/>
  <Default Extension="emf" ContentType="image/x-em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4.svg" ContentType="image/svg+xml"/>
  <Override PartName="/ppt/media/image4.svg" ContentType="image/svg+xml"/>
  <Override PartName="/ppt/media/image40.svg" ContentType="image/svg+xml"/>
  <Override PartName="/ppt/media/image42.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
  </p:notesMasterIdLst>
  <p:sldIdLst>
    <p:sldId id="314" r:id="rId3"/>
    <p:sldId id="502" r:id="rId4"/>
    <p:sldId id="503" r:id="rId5"/>
    <p:sldId id="273" r:id="rId6"/>
    <p:sldId id="505" r:id="rId8"/>
    <p:sldId id="288" r:id="rId9"/>
    <p:sldId id="274" r:id="rId10"/>
    <p:sldId id="269" r:id="rId11"/>
    <p:sldId id="506" r:id="rId12"/>
    <p:sldId id="507" r:id="rId13"/>
    <p:sldId id="295" r:id="rId14"/>
    <p:sldId id="299" r:id="rId15"/>
    <p:sldId id="291" r:id="rId16"/>
    <p:sldId id="256" r:id="rId17"/>
    <p:sldId id="257" r:id="rId18"/>
    <p:sldId id="315" r:id="rId19"/>
    <p:sldId id="522" r:id="rId20"/>
    <p:sldId id="523" r:id="rId21"/>
    <p:sldId id="258" r:id="rId22"/>
    <p:sldId id="524" r:id="rId23"/>
    <p:sldId id="263" r:id="rId24"/>
    <p:sldId id="322" r:id="rId25"/>
    <p:sldId id="508" r:id="rId26"/>
    <p:sldId id="525" r:id="rId27"/>
    <p:sldId id="316" r:id="rId28"/>
    <p:sldId id="526" r:id="rId29"/>
    <p:sldId id="323" r:id="rId30"/>
    <p:sldId id="509" r:id="rId31"/>
    <p:sldId id="510" r:id="rId32"/>
    <p:sldId id="341" r:id="rId33"/>
    <p:sldId id="527" r:id="rId34"/>
    <p:sldId id="529" r:id="rId35"/>
    <p:sldId id="514" r:id="rId36"/>
    <p:sldId id="528" r:id="rId37"/>
    <p:sldId id="289" r:id="rId38"/>
    <p:sldId id="344" r:id="rId39"/>
    <p:sldId id="343" r:id="rId40"/>
    <p:sldId id="531" r:id="rId41"/>
    <p:sldId id="530" r:id="rId42"/>
    <p:sldId id="317" r:id="rId43"/>
    <p:sldId id="511" r:id="rId44"/>
    <p:sldId id="533" r:id="rId45"/>
    <p:sldId id="540" r:id="rId46"/>
    <p:sldId id="332" r:id="rId47"/>
    <p:sldId id="534" r:id="rId48"/>
    <p:sldId id="334" r:id="rId49"/>
    <p:sldId id="335" r:id="rId50"/>
    <p:sldId id="336" r:id="rId51"/>
    <p:sldId id="532" r:id="rId52"/>
    <p:sldId id="346" r:id="rId53"/>
    <p:sldId id="350" r:id="rId54"/>
    <p:sldId id="348" r:id="rId55"/>
    <p:sldId id="536" r:id="rId56"/>
    <p:sldId id="321" r:id="rId57"/>
    <p:sldId id="355" r:id="rId58"/>
    <p:sldId id="517" r:id="rId59"/>
    <p:sldId id="538" r:id="rId60"/>
    <p:sldId id="516" r:id="rId61"/>
    <p:sldId id="352" r:id="rId62"/>
    <p:sldId id="353" r:id="rId63"/>
    <p:sldId id="539" r:id="rId64"/>
    <p:sldId id="518" r:id="rId65"/>
    <p:sldId id="360" r:id="rId66"/>
    <p:sldId id="541" r:id="rId67"/>
    <p:sldId id="542" r:id="rId68"/>
    <p:sldId id="515" r:id="rId69"/>
    <p:sldId id="319" r:id="rId70"/>
    <p:sldId id="367" r:id="rId71"/>
    <p:sldId id="368" r:id="rId72"/>
    <p:sldId id="373" r:id="rId73"/>
    <p:sldId id="372" r:id="rId74"/>
    <p:sldId id="369" r:id="rId75"/>
    <p:sldId id="370" r:id="rId76"/>
    <p:sldId id="374" r:id="rId77"/>
    <p:sldId id="371" r:id="rId78"/>
    <p:sldId id="290" r:id="rId79"/>
  </p:sldIdLst>
  <p:sldSz cx="9144000" cy="5143500" type="screen16x9"/>
  <p:notesSz cx="6858000" cy="9144000"/>
  <p:embeddedFontLst>
    <p:embeddedFont>
      <p:font typeface="DM Serif Display"/>
      <p:regular r:id="rId83"/>
    </p:embeddedFont>
    <p:embeddedFont>
      <p:font typeface="EB Garamond" panose="00000500000000000000"/>
      <p:regular r:id="rId84"/>
    </p:embeddedFont>
    <p:embeddedFont>
      <p:font typeface="Bebas Neue" panose="020B0606020202050201"/>
      <p:regular r:id="rId85"/>
    </p:embeddedFont>
    <p:embeddedFont>
      <p:font typeface="Cambria" panose="02040503050406030204" pitchFamily="18" charset="0"/>
      <p:regular r:id="rId86"/>
      <p:bold r:id="rId87"/>
      <p:italic r:id="rId88"/>
      <p:boldItalic r:id="rId89"/>
    </p:embeddedFont>
    <p:embeddedFont>
      <p:font typeface="Calibri" panose="020F0502020204030204"/>
      <p:regular r:id="rId90"/>
      <p:bold r:id="rId91"/>
      <p:italic r:id="rId92"/>
      <p:boldItalic r:id="rId93"/>
    </p:embeddedFont>
    <p:embeddedFont>
      <p:font typeface="Segoe UI" panose="020B0502040204020203" pitchFamily="34" charset="0"/>
      <p:regular r:id="rId94"/>
      <p:bold r:id="rId95"/>
      <p:italic r:id="rId96"/>
      <p:boldItalic r:id="rId97"/>
    </p:embeddedFont>
    <p:embeddedFont>
      <p:font typeface="Open Sans" panose="020B0606030504020204" pitchFamily="34" charset="0"/>
      <p:regular r:id="rId98"/>
      <p:bold r:id="rId99"/>
      <p:italic r:id="rId100"/>
      <p:boldItalic r:id="rId101"/>
    </p:embeddedFont>
    <p:embeddedFont>
      <p:font typeface="Tahoma" panose="020B0604030504040204" pitchFamily="34" charset="0"/>
      <p:regular r:id="rId102"/>
      <p:bold r:id="rId103"/>
    </p:embeddedFont>
    <p:embeddedFont>
      <p:font typeface="Calibri" panose="020F0502020204030204" pitchFamily="3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65A7DA5-8517-4818-811B-56B3AB4797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font" Target="fonts/font17.fntdata"/><Relationship Id="rId98" Type="http://schemas.openxmlformats.org/officeDocument/2006/relationships/font" Target="fonts/font16.fntdata"/><Relationship Id="rId97" Type="http://schemas.openxmlformats.org/officeDocument/2006/relationships/font" Target="fonts/font15.fntdata"/><Relationship Id="rId96" Type="http://schemas.openxmlformats.org/officeDocument/2006/relationships/font" Target="fonts/font14.fntdata"/><Relationship Id="rId95" Type="http://schemas.openxmlformats.org/officeDocument/2006/relationships/font" Target="fonts/font13.fntdata"/><Relationship Id="rId94" Type="http://schemas.openxmlformats.org/officeDocument/2006/relationships/font" Target="fonts/font12.fntdata"/><Relationship Id="rId93" Type="http://schemas.openxmlformats.org/officeDocument/2006/relationships/font" Target="fonts/font11.fntdata"/><Relationship Id="rId92" Type="http://schemas.openxmlformats.org/officeDocument/2006/relationships/font" Target="fonts/font10.fntdata"/><Relationship Id="rId91" Type="http://schemas.openxmlformats.org/officeDocument/2006/relationships/font" Target="fonts/font9.fntdata"/><Relationship Id="rId90" Type="http://schemas.openxmlformats.org/officeDocument/2006/relationships/font" Target="fonts/font8.fntdata"/><Relationship Id="rId9" Type="http://schemas.openxmlformats.org/officeDocument/2006/relationships/slide" Target="slides/slide6.xml"/><Relationship Id="rId89" Type="http://schemas.openxmlformats.org/officeDocument/2006/relationships/font" Target="fonts/font7.fntdata"/><Relationship Id="rId88" Type="http://schemas.openxmlformats.org/officeDocument/2006/relationships/font" Target="fonts/font6.fntdata"/><Relationship Id="rId87" Type="http://schemas.openxmlformats.org/officeDocument/2006/relationships/font" Target="fonts/font5.fntdata"/><Relationship Id="rId86" Type="http://schemas.openxmlformats.org/officeDocument/2006/relationships/font" Target="fonts/font4.fntdata"/><Relationship Id="rId85" Type="http://schemas.openxmlformats.org/officeDocument/2006/relationships/font" Target="fonts/font3.fntdata"/><Relationship Id="rId84" Type="http://schemas.openxmlformats.org/officeDocument/2006/relationships/font" Target="fonts/font2.fntdata"/><Relationship Id="rId83" Type="http://schemas.openxmlformats.org/officeDocument/2006/relationships/font" Target="fonts/font1.fntdata"/><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7" Type="http://schemas.openxmlformats.org/officeDocument/2006/relationships/font" Target="fonts/font25.fntdata"/><Relationship Id="rId106" Type="http://schemas.openxmlformats.org/officeDocument/2006/relationships/font" Target="fonts/font24.fntdata"/><Relationship Id="rId105" Type="http://schemas.openxmlformats.org/officeDocument/2006/relationships/font" Target="fonts/font23.fntdata"/><Relationship Id="rId104" Type="http://schemas.openxmlformats.org/officeDocument/2006/relationships/font" Target="fonts/font22.fntdata"/><Relationship Id="rId103" Type="http://schemas.openxmlformats.org/officeDocument/2006/relationships/font" Target="fonts/font21.fntdata"/><Relationship Id="rId102" Type="http://schemas.openxmlformats.org/officeDocument/2006/relationships/font" Target="fonts/font20.fntdata"/><Relationship Id="rId101" Type="http://schemas.openxmlformats.org/officeDocument/2006/relationships/font" Target="fonts/font19.fntdata"/><Relationship Id="rId100" Type="http://schemas.openxmlformats.org/officeDocument/2006/relationships/font" Target="fonts/font18.fntdata"/><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lá thư theo thứ tự để chọn slide câu hỏi</a:t>
            </a:r>
            <a:endParaRPr lang="en-US"/>
          </a:p>
          <a:p>
            <a:r>
              <a:rPr lang="en-US"/>
              <a:t>Click vào ô màu đỏ để hiện câu trả lời</a:t>
            </a:r>
            <a:endParaRPr lang="en-US"/>
          </a:p>
          <a:p>
            <a:r>
              <a:rPr lang="en-US"/>
              <a:t>Click vào biểu tượng bóng đèn để đến slide 13</a:t>
            </a:r>
            <a:endParaRPr lang="en-US"/>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70"/>
        <p:cNvGrpSpPr/>
        <p:nvPr/>
      </p:nvGrpSpPr>
      <p:grpSpPr>
        <a:xfrm>
          <a:off x="0" y="0"/>
          <a:ext cx="0" cy="0"/>
          <a:chOff x="0" y="0"/>
          <a:chExt cx="0" cy="0"/>
        </a:xfrm>
      </p:grpSpPr>
      <p:sp>
        <p:nvSpPr>
          <p:cNvPr id="4771" name="Google Shape;47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2" name="Google Shape;47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60"/>
        <p:cNvGrpSpPr/>
        <p:nvPr/>
      </p:nvGrpSpPr>
      <p:grpSpPr>
        <a:xfrm>
          <a:off x="0" y="0"/>
          <a:ext cx="0" cy="0"/>
          <a:chOff x="0" y="0"/>
          <a:chExt cx="0" cy="0"/>
        </a:xfrm>
      </p:grpSpPr>
      <p:sp>
        <p:nvSpPr>
          <p:cNvPr id="4961" name="Google Shape;4961;gfec9a61c17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2" name="Google Shape;4962;gfec9a61c17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Glucose có công thức phân tử là C</a:t>
            </a:r>
            <a:r>
              <a:rPr lang="vi-VN" b="0" i="0" baseline="-25000">
                <a:solidFill>
                  <a:srgbClr val="000000"/>
                </a:solidFill>
                <a:effectLst/>
                <a:latin typeface="Open Sans" panose="020B0606030504020204" pitchFamily="34" charset="0"/>
              </a:rPr>
              <a:t>6</a:t>
            </a:r>
            <a:r>
              <a:rPr lang="vi-VN" b="0" i="0">
                <a:solidFill>
                  <a:srgbClr val="000000"/>
                </a:solidFill>
                <a:effectLst/>
                <a:latin typeface="Open Sans" panose="020B0606030504020204" pitchFamily="34" charset="0"/>
              </a:rPr>
              <a:t>H</a:t>
            </a:r>
            <a:r>
              <a:rPr lang="vi-VN" b="0" i="0" baseline="-25000">
                <a:solidFill>
                  <a:srgbClr val="000000"/>
                </a:solidFill>
                <a:effectLst/>
                <a:latin typeface="Open Sans" panose="020B0606030504020204" pitchFamily="34" charset="0"/>
              </a:rPr>
              <a:t>12</a:t>
            </a:r>
            <a:r>
              <a:rPr lang="vi-VN" b="0" i="0">
                <a:solidFill>
                  <a:srgbClr val="000000"/>
                </a:solidFill>
                <a:effectLst/>
                <a:latin typeface="Open Sans" panose="020B0606030504020204" pitchFamily="34" charset="0"/>
              </a:rPr>
              <a:t>O</a:t>
            </a:r>
            <a:r>
              <a:rPr lang="vi-VN" b="0" i="0" baseline="-25000">
                <a:solidFill>
                  <a:srgbClr val="000000"/>
                </a:solidFill>
                <a:effectLst/>
                <a:latin typeface="Open Sans" panose="020B0606030504020204" pitchFamily="34" charset="0"/>
              </a:rPr>
              <a:t>6</a:t>
            </a:r>
            <a:r>
              <a:rPr lang="vi-VN" b="0" i="0">
                <a:solidFill>
                  <a:srgbClr val="000000"/>
                </a:solidFill>
                <a:effectLst/>
                <a:latin typeface="Open Sans" panose="020B0606030504020204" pitchFamily="34" charset="0"/>
              </a:rPr>
              <a:t>, tan nhiều trong nước, có vị ngọt. Glucose tham gia phản ứng tráng bạc, phản ứng lên men rượu.</a:t>
            </a:r>
            <a:endParaRPr lang="vi-VN" b="0" i="0">
              <a:solidFill>
                <a:srgbClr val="000000"/>
              </a:solidFill>
              <a:effectLst/>
              <a:latin typeface="Open Sans" panose="020B0606030504020204" pitchFamily="34" charset="0"/>
            </a:endParaRPr>
          </a:p>
          <a:p>
            <a:pPr algn="just"/>
            <a:r>
              <a:rPr lang="vi-VN" b="0" i="0">
                <a:solidFill>
                  <a:srgbClr val="000000"/>
                </a:solidFill>
                <a:effectLst/>
                <a:latin typeface="Open Sans" panose="020B0606030504020204" pitchFamily="34" charset="0"/>
              </a:rPr>
              <a:t>- Saccharose có công thức phân từ là C</a:t>
            </a:r>
            <a:r>
              <a:rPr lang="vi-VN" b="0" i="0" baseline="-25000">
                <a:solidFill>
                  <a:srgbClr val="000000"/>
                </a:solidFill>
                <a:effectLst/>
                <a:latin typeface="Open Sans" panose="020B0606030504020204" pitchFamily="34" charset="0"/>
              </a:rPr>
              <a:t>12</a:t>
            </a:r>
            <a:r>
              <a:rPr lang="vi-VN" b="0" i="0">
                <a:solidFill>
                  <a:srgbClr val="000000"/>
                </a:solidFill>
                <a:effectLst/>
                <a:latin typeface="Open Sans" panose="020B0606030504020204" pitchFamily="34" charset="0"/>
              </a:rPr>
              <a:t>H</a:t>
            </a:r>
            <a:r>
              <a:rPr lang="vi-VN" b="0" i="0" baseline="-25000">
                <a:solidFill>
                  <a:srgbClr val="000000"/>
                </a:solidFill>
                <a:effectLst/>
                <a:latin typeface="Open Sans" panose="020B0606030504020204" pitchFamily="34" charset="0"/>
              </a:rPr>
              <a:t>22</a:t>
            </a:r>
            <a:r>
              <a:rPr lang="vi-VN" b="0" i="0">
                <a:solidFill>
                  <a:srgbClr val="000000"/>
                </a:solidFill>
                <a:effectLst/>
                <a:latin typeface="Open Sans" panose="020B0606030504020204" pitchFamily="34" charset="0"/>
              </a:rPr>
              <a:t>O</a:t>
            </a:r>
            <a:r>
              <a:rPr lang="vi-VN" b="0" i="0" baseline="-25000">
                <a:solidFill>
                  <a:srgbClr val="000000"/>
                </a:solidFill>
                <a:effectLst/>
                <a:latin typeface="Open Sans" panose="020B0606030504020204" pitchFamily="34" charset="0"/>
              </a:rPr>
              <a:t>11</a:t>
            </a:r>
            <a:r>
              <a:rPr lang="vi-VN" b="0" i="0">
                <a:solidFill>
                  <a:srgbClr val="000000"/>
                </a:solidFill>
                <a:effectLst/>
                <a:latin typeface="Open Sans" panose="020B0606030504020204" pitchFamily="34" charset="0"/>
              </a:rPr>
              <a:t>, tan nhiều trong nước, có vị ngọt. Saccharose tham gia phản ứng thủy phân có xúc tác acid hoặc enzyme tạo ra glucose và fructose.</a:t>
            </a:r>
            <a:endParaRPr lang="vi-VN" b="0" i="0">
              <a:solidFill>
                <a:srgbClr val="000000"/>
              </a:solidFill>
              <a:effectLst/>
              <a:latin typeface="Open Sans" panose="020B0606030504020204" pitchFamily="34" charset="0"/>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69"/>
        <p:cNvGrpSpPr/>
        <p:nvPr/>
      </p:nvGrpSpPr>
      <p:grpSpPr>
        <a:xfrm>
          <a:off x="0" y="0"/>
          <a:ext cx="0" cy="0"/>
          <a:chOff x="0" y="0"/>
          <a:chExt cx="0" cy="0"/>
        </a:xfrm>
      </p:grpSpPr>
      <p:sp>
        <p:nvSpPr>
          <p:cNvPr id="5170" name="Google Shape;5170;gfec9a61c17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1" name="Google Shape;5171;gfec9a61c17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05"/>
        <p:cNvGrpSpPr/>
        <p:nvPr/>
      </p:nvGrpSpPr>
      <p:grpSpPr>
        <a:xfrm>
          <a:off x="0" y="0"/>
          <a:ext cx="0" cy="0"/>
          <a:chOff x="0" y="0"/>
          <a:chExt cx="0" cy="0"/>
        </a:xfrm>
      </p:grpSpPr>
      <p:sp>
        <p:nvSpPr>
          <p:cNvPr id="5006" name="Google Shape;5006;gfec9a61c17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7" name="Google Shape;5007;gfec9a61c17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79"/>
        <p:cNvGrpSpPr/>
        <p:nvPr/>
      </p:nvGrpSpPr>
      <p:grpSpPr>
        <a:xfrm>
          <a:off x="0" y="0"/>
          <a:ext cx="0" cy="0"/>
          <a:chOff x="0" y="0"/>
          <a:chExt cx="0" cy="0"/>
        </a:xfrm>
      </p:grpSpPr>
      <p:sp>
        <p:nvSpPr>
          <p:cNvPr id="8380" name="Google Shape;8380;gfec9a61c17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1" name="Google Shape;8381;gfec9a61c17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79"/>
        <p:cNvGrpSpPr/>
        <p:nvPr/>
      </p:nvGrpSpPr>
      <p:grpSpPr>
        <a:xfrm>
          <a:off x="0" y="0"/>
          <a:ext cx="0" cy="0"/>
          <a:chOff x="0" y="0"/>
          <a:chExt cx="0" cy="0"/>
        </a:xfrm>
      </p:grpSpPr>
      <p:sp>
        <p:nvSpPr>
          <p:cNvPr id="8380" name="Google Shape;8380;gfec9a61c17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1" name="Google Shape;8381;gfec9a61c17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3"/>
        <p:cNvGrpSpPr/>
        <p:nvPr/>
      </p:nvGrpSpPr>
      <p:grpSpPr>
        <a:xfrm>
          <a:off x="0" y="0"/>
          <a:ext cx="0" cy="0"/>
          <a:chOff x="0" y="0"/>
          <a:chExt cx="0" cy="0"/>
        </a:xfrm>
      </p:grpSpPr>
      <p:sp>
        <p:nvSpPr>
          <p:cNvPr id="5754" name="Google Shape;5754;gfec9a61c1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fec9a61c1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97"/>
        <p:cNvGrpSpPr/>
        <p:nvPr/>
      </p:nvGrpSpPr>
      <p:grpSpPr>
        <a:xfrm>
          <a:off x="0" y="0"/>
          <a:ext cx="0" cy="0"/>
          <a:chOff x="0" y="0"/>
          <a:chExt cx="0" cy="0"/>
        </a:xfrm>
      </p:grpSpPr>
      <p:sp>
        <p:nvSpPr>
          <p:cNvPr id="8398" name="Google Shape;8398;gfec9a61c17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9" name="Google Shape;8399;gfec9a61c17_0_3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400" name="Google Shape;8400;gfec9a61c17_0_3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panose="020B0604020202020204"/>
              <a:buNone/>
            </a:pPr>
            <a:fld id="{00000000-1234-1234-1234-123412341234}" type="slidenum">
              <a:rPr lang="en-GB"/>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endParaRPr lang="en-US"/>
          </a:p>
          <a:p>
            <a:r>
              <a:rPr lang="en-US"/>
              <a:t>Click vào biểu tượng ngôi nhà để quay về slide 6</a:t>
            </a:r>
            <a:endParaRPr lang="vi-VN"/>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p:nvPr/>
        </p:nvSpPr>
        <p:spPr>
          <a:xfrm>
            <a:off x="-271221" y="3673359"/>
            <a:ext cx="7577704" cy="1800578"/>
          </a:xfrm>
          <a:custGeom>
            <a:avLst/>
            <a:gdLst/>
            <a:ahLst/>
            <a:cxnLst/>
            <a:rect l="l" t="t" r="r" b="b"/>
            <a:pathLst>
              <a:path w="56606" h="13853" extrusionOk="0">
                <a:moveTo>
                  <a:pt x="2550" y="3513"/>
                </a:moveTo>
                <a:cubicBezTo>
                  <a:pt x="4344" y="1354"/>
                  <a:pt x="11155" y="402"/>
                  <a:pt x="14647" y="84"/>
                </a:cubicBezTo>
                <a:cubicBezTo>
                  <a:pt x="18140" y="-233"/>
                  <a:pt x="20965" y="640"/>
                  <a:pt x="23505" y="1608"/>
                </a:cubicBezTo>
                <a:cubicBezTo>
                  <a:pt x="26045" y="2576"/>
                  <a:pt x="28204" y="4942"/>
                  <a:pt x="29887" y="5894"/>
                </a:cubicBezTo>
                <a:cubicBezTo>
                  <a:pt x="31570" y="6847"/>
                  <a:pt x="31745" y="7021"/>
                  <a:pt x="33602" y="7323"/>
                </a:cubicBezTo>
                <a:cubicBezTo>
                  <a:pt x="35459" y="7625"/>
                  <a:pt x="38253" y="7355"/>
                  <a:pt x="41031" y="7704"/>
                </a:cubicBezTo>
                <a:cubicBezTo>
                  <a:pt x="43809" y="8053"/>
                  <a:pt x="47714" y="8545"/>
                  <a:pt x="50270" y="9418"/>
                </a:cubicBezTo>
                <a:cubicBezTo>
                  <a:pt x="52826" y="10291"/>
                  <a:pt x="57715" y="12291"/>
                  <a:pt x="56366" y="12942"/>
                </a:cubicBezTo>
                <a:cubicBezTo>
                  <a:pt x="55017" y="13593"/>
                  <a:pt x="50921" y="13307"/>
                  <a:pt x="42174" y="13323"/>
                </a:cubicBezTo>
                <a:cubicBezTo>
                  <a:pt x="33427" y="13339"/>
                  <a:pt x="10488" y="14673"/>
                  <a:pt x="3884" y="13038"/>
                </a:cubicBezTo>
                <a:cubicBezTo>
                  <a:pt x="-2720" y="11403"/>
                  <a:pt x="756" y="5672"/>
                  <a:pt x="2550" y="3513"/>
                </a:cubicBezTo>
                <a:close/>
              </a:path>
            </a:pathLst>
          </a:custGeom>
          <a:solidFill>
            <a:srgbClr val="CE9268"/>
          </a:solidFill>
          <a:ln>
            <a:noFill/>
          </a:ln>
        </p:spPr>
      </p:sp>
      <p:sp>
        <p:nvSpPr>
          <p:cNvPr id="10" name="Google Shape;10;p2"/>
          <p:cNvSpPr/>
          <p:nvPr/>
        </p:nvSpPr>
        <p:spPr>
          <a:xfrm>
            <a:off x="3216351" y="-19632"/>
            <a:ext cx="5947380" cy="1295226"/>
          </a:xfrm>
          <a:custGeom>
            <a:avLst/>
            <a:gdLst/>
            <a:ahLst/>
            <a:cxnLst/>
            <a:rect l="l" t="t" r="r" b="b"/>
            <a:pathLst>
              <a:path w="45757" h="9965" extrusionOk="0">
                <a:moveTo>
                  <a:pt x="1" y="1"/>
                </a:moveTo>
                <a:cubicBezTo>
                  <a:pt x="791" y="1703"/>
                  <a:pt x="2288" y="3130"/>
                  <a:pt x="3991" y="3985"/>
                </a:cubicBezTo>
                <a:cubicBezTo>
                  <a:pt x="6556" y="5270"/>
                  <a:pt x="9513" y="5489"/>
                  <a:pt x="12381" y="5530"/>
                </a:cubicBezTo>
                <a:cubicBezTo>
                  <a:pt x="15250" y="5571"/>
                  <a:pt x="18162" y="5462"/>
                  <a:pt x="20941" y="6170"/>
                </a:cubicBezTo>
                <a:cubicBezTo>
                  <a:pt x="23277" y="6764"/>
                  <a:pt x="25429" y="7913"/>
                  <a:pt x="27705" y="8708"/>
                </a:cubicBezTo>
                <a:cubicBezTo>
                  <a:pt x="30122" y="9553"/>
                  <a:pt x="32677" y="9965"/>
                  <a:pt x="35235" y="9965"/>
                </a:cubicBezTo>
                <a:cubicBezTo>
                  <a:pt x="38864" y="9965"/>
                  <a:pt x="42499" y="9136"/>
                  <a:pt x="45757" y="7545"/>
                </a:cubicBezTo>
                <a:lnTo>
                  <a:pt x="45757"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8536" y="3543381"/>
            <a:ext cx="7191395" cy="1618090"/>
          </a:xfrm>
          <a:custGeom>
            <a:avLst/>
            <a:gdLst/>
            <a:ahLst/>
            <a:cxnLst/>
            <a:rect l="l" t="t" r="r" b="b"/>
            <a:pathLst>
              <a:path w="55328" h="12449" extrusionOk="0">
                <a:moveTo>
                  <a:pt x="10519" y="1"/>
                </a:moveTo>
                <a:cubicBezTo>
                  <a:pt x="6901" y="1"/>
                  <a:pt x="3285" y="652"/>
                  <a:pt x="0" y="1884"/>
                </a:cubicBezTo>
                <a:lnTo>
                  <a:pt x="0" y="6579"/>
                </a:lnTo>
                <a:cubicBezTo>
                  <a:pt x="2664" y="5016"/>
                  <a:pt x="5515" y="3673"/>
                  <a:pt x="8652" y="2919"/>
                </a:cubicBezTo>
                <a:cubicBezTo>
                  <a:pt x="10277" y="2527"/>
                  <a:pt x="11994" y="2314"/>
                  <a:pt x="13698" y="2314"/>
                </a:cubicBezTo>
                <a:cubicBezTo>
                  <a:pt x="16478" y="2314"/>
                  <a:pt x="19224" y="2882"/>
                  <a:pt x="21485" y="4176"/>
                </a:cubicBezTo>
                <a:cubicBezTo>
                  <a:pt x="23929" y="5576"/>
                  <a:pt x="25721" y="7746"/>
                  <a:pt x="28477" y="8688"/>
                </a:cubicBezTo>
                <a:cubicBezTo>
                  <a:pt x="30761" y="9469"/>
                  <a:pt x="33341" y="9278"/>
                  <a:pt x="35816" y="9371"/>
                </a:cubicBezTo>
                <a:cubicBezTo>
                  <a:pt x="40111" y="9529"/>
                  <a:pt x="44339" y="10617"/>
                  <a:pt x="47999" y="12449"/>
                </a:cubicBezTo>
                <a:lnTo>
                  <a:pt x="55328" y="12449"/>
                </a:lnTo>
                <a:cubicBezTo>
                  <a:pt x="51071" y="9229"/>
                  <a:pt x="45282" y="7348"/>
                  <a:pt x="39468" y="7348"/>
                </a:cubicBezTo>
                <a:cubicBezTo>
                  <a:pt x="38812" y="7348"/>
                  <a:pt x="38156" y="7372"/>
                  <a:pt x="37502" y="7421"/>
                </a:cubicBezTo>
                <a:cubicBezTo>
                  <a:pt x="36166" y="7520"/>
                  <a:pt x="34794" y="7711"/>
                  <a:pt x="33459" y="7711"/>
                </a:cubicBezTo>
                <a:cubicBezTo>
                  <a:pt x="32538" y="7711"/>
                  <a:pt x="31634" y="7620"/>
                  <a:pt x="30772" y="7345"/>
                </a:cubicBezTo>
                <a:cubicBezTo>
                  <a:pt x="29249" y="6859"/>
                  <a:pt x="28077" y="5863"/>
                  <a:pt x="26844" y="4989"/>
                </a:cubicBezTo>
                <a:cubicBezTo>
                  <a:pt x="22826" y="2138"/>
                  <a:pt x="17656" y="380"/>
                  <a:pt x="12340" y="56"/>
                </a:cubicBezTo>
                <a:cubicBezTo>
                  <a:pt x="11734" y="19"/>
                  <a:pt x="11126" y="1"/>
                  <a:pt x="10519"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 name="Google Shape;12;p2"/>
          <p:cNvGrpSpPr/>
          <p:nvPr/>
        </p:nvGrpSpPr>
        <p:grpSpPr>
          <a:xfrm>
            <a:off x="167845" y="4292574"/>
            <a:ext cx="3702304" cy="964955"/>
            <a:chOff x="439066" y="3962145"/>
            <a:chExt cx="3702304" cy="964955"/>
          </a:xfrm>
        </p:grpSpPr>
        <p:sp>
          <p:nvSpPr>
            <p:cNvPr id="13" name="Google Shape;13;p2"/>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 name="Google Shape;26;p2"/>
          <p:cNvGrpSpPr/>
          <p:nvPr/>
        </p:nvGrpSpPr>
        <p:grpSpPr>
          <a:xfrm>
            <a:off x="3678845" y="-34415"/>
            <a:ext cx="5311306" cy="553965"/>
            <a:chOff x="2280470" y="-34415"/>
            <a:chExt cx="5311306" cy="553965"/>
          </a:xfrm>
        </p:grpSpPr>
        <p:sp>
          <p:nvSpPr>
            <p:cNvPr id="27" name="Google Shape;27;p2"/>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 name="Google Shape;40;p2"/>
          <p:cNvGrpSpPr/>
          <p:nvPr/>
        </p:nvGrpSpPr>
        <p:grpSpPr>
          <a:xfrm rot="436236">
            <a:off x="4775051" y="2758206"/>
            <a:ext cx="903981" cy="1291802"/>
            <a:chOff x="5119850" y="2425275"/>
            <a:chExt cx="411525" cy="588075"/>
          </a:xfrm>
        </p:grpSpPr>
        <p:sp>
          <p:nvSpPr>
            <p:cNvPr id="41" name="Google Shape;41;p2"/>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9" name="Google Shape;99;p2"/>
          <p:cNvGrpSpPr/>
          <p:nvPr/>
        </p:nvGrpSpPr>
        <p:grpSpPr>
          <a:xfrm flipH="1">
            <a:off x="7649940" y="3898590"/>
            <a:ext cx="1039982" cy="1934429"/>
            <a:chOff x="5828625" y="2630875"/>
            <a:chExt cx="412675" cy="767600"/>
          </a:xfrm>
        </p:grpSpPr>
        <p:sp>
          <p:nvSpPr>
            <p:cNvPr id="100" name="Google Shape;100;p2"/>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2"/>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2"/>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2"/>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2"/>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2"/>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2"/>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2"/>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2"/>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2"/>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2"/>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2"/>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2"/>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2"/>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2"/>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2"/>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2"/>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2"/>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2"/>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2"/>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2"/>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2"/>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2"/>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2"/>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2"/>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2"/>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2"/>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2"/>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2"/>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2"/>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2"/>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2"/>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2"/>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2"/>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2"/>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2"/>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2"/>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2"/>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2"/>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2"/>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2"/>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2"/>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2"/>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2"/>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2"/>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2"/>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2"/>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2"/>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2"/>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2"/>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2"/>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 name="Google Shape;158;p2"/>
          <p:cNvGrpSpPr/>
          <p:nvPr/>
        </p:nvGrpSpPr>
        <p:grpSpPr>
          <a:xfrm>
            <a:off x="-158881" y="1006404"/>
            <a:ext cx="1344221" cy="1039163"/>
            <a:chOff x="4614250" y="1912000"/>
            <a:chExt cx="533400" cy="412350"/>
          </a:xfrm>
        </p:grpSpPr>
        <p:sp>
          <p:nvSpPr>
            <p:cNvPr id="159" name="Google Shape;159;p2"/>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2"/>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2"/>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2"/>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2"/>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2"/>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2"/>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2"/>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2"/>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2"/>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2"/>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2"/>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2"/>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2"/>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2"/>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2"/>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2"/>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2"/>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2"/>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2"/>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2"/>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2"/>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2"/>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2"/>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2"/>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2"/>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2"/>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2"/>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2"/>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2"/>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2"/>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2"/>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2"/>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2"/>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2"/>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2"/>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2"/>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2"/>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2"/>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2"/>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2"/>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2"/>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2"/>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2"/>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2"/>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2"/>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2"/>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2"/>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2"/>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2"/>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2"/>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2"/>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2"/>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2"/>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2"/>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2"/>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2"/>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 name="Google Shape;217;p2"/>
          <p:cNvGrpSpPr/>
          <p:nvPr/>
        </p:nvGrpSpPr>
        <p:grpSpPr>
          <a:xfrm rot="-705099">
            <a:off x="7273279" y="4353446"/>
            <a:ext cx="717092" cy="1024735"/>
            <a:chOff x="5119850" y="2425275"/>
            <a:chExt cx="411525" cy="588075"/>
          </a:xfrm>
        </p:grpSpPr>
        <p:sp>
          <p:nvSpPr>
            <p:cNvPr id="218" name="Google Shape;218;p2"/>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2"/>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2"/>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2"/>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2"/>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2"/>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2"/>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2"/>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2"/>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2"/>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2"/>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2"/>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2"/>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2"/>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2"/>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2"/>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2"/>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2"/>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2"/>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2"/>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2"/>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2"/>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2"/>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2"/>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2"/>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2"/>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2"/>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2"/>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2"/>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2"/>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2"/>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2"/>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2"/>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2"/>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2"/>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2"/>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2"/>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2"/>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2"/>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2"/>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2"/>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2"/>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2"/>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2"/>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2"/>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2"/>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2"/>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2"/>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2"/>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2"/>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2"/>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2"/>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2"/>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2"/>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2"/>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2"/>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2"/>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2"/>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6" name="Google Shape;276;p2"/>
          <p:cNvGrpSpPr/>
          <p:nvPr/>
        </p:nvGrpSpPr>
        <p:grpSpPr>
          <a:xfrm>
            <a:off x="1050421" y="495382"/>
            <a:ext cx="143896" cy="257853"/>
            <a:chOff x="1146646" y="1193057"/>
            <a:chExt cx="143896" cy="257853"/>
          </a:xfrm>
        </p:grpSpPr>
        <p:sp>
          <p:nvSpPr>
            <p:cNvPr id="277" name="Google Shape;277;p2"/>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2"/>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2"/>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0" name="Google Shape;280;p2"/>
          <p:cNvGrpSpPr/>
          <p:nvPr/>
        </p:nvGrpSpPr>
        <p:grpSpPr>
          <a:xfrm>
            <a:off x="8183345" y="3558888"/>
            <a:ext cx="114750" cy="181841"/>
            <a:chOff x="5488895" y="3539638"/>
            <a:chExt cx="114750" cy="181841"/>
          </a:xfrm>
        </p:grpSpPr>
        <p:sp>
          <p:nvSpPr>
            <p:cNvPr id="281" name="Google Shape;281;p2"/>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2"/>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2"/>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4" name="Google Shape;284;p2"/>
          <p:cNvGrpSpPr/>
          <p:nvPr/>
        </p:nvGrpSpPr>
        <p:grpSpPr>
          <a:xfrm>
            <a:off x="5285057" y="912719"/>
            <a:ext cx="116706" cy="172981"/>
            <a:chOff x="5285057" y="912719"/>
            <a:chExt cx="116706" cy="172981"/>
          </a:xfrm>
        </p:grpSpPr>
        <p:sp>
          <p:nvSpPr>
            <p:cNvPr id="285" name="Google Shape;285;p2"/>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2"/>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2"/>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8" name="Google Shape;288;p2"/>
          <p:cNvGrpSpPr/>
          <p:nvPr/>
        </p:nvGrpSpPr>
        <p:grpSpPr>
          <a:xfrm>
            <a:off x="2113293" y="377583"/>
            <a:ext cx="1099539" cy="201638"/>
            <a:chOff x="3056343" y="377583"/>
            <a:chExt cx="1099539" cy="201638"/>
          </a:xfrm>
        </p:grpSpPr>
        <p:sp>
          <p:nvSpPr>
            <p:cNvPr id="289" name="Google Shape;289;p2"/>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2"/>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2"/>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2"/>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2"/>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2"/>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2"/>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2"/>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2"/>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8" name="Google Shape;298;p2"/>
          <p:cNvGrpSpPr/>
          <p:nvPr/>
        </p:nvGrpSpPr>
        <p:grpSpPr>
          <a:xfrm>
            <a:off x="1369901" y="676868"/>
            <a:ext cx="95748" cy="159233"/>
            <a:chOff x="2447701" y="1470768"/>
            <a:chExt cx="95748" cy="159233"/>
          </a:xfrm>
        </p:grpSpPr>
        <p:sp>
          <p:nvSpPr>
            <p:cNvPr id="299" name="Google Shape;299;p2"/>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2"/>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2"/>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2" name="Google Shape;302;p2"/>
          <p:cNvSpPr txBox="1">
            <a:spLocks noGrp="1"/>
          </p:cNvSpPr>
          <p:nvPr>
            <p:ph type="ctrTitle"/>
          </p:nvPr>
        </p:nvSpPr>
        <p:spPr>
          <a:xfrm>
            <a:off x="715100" y="1483793"/>
            <a:ext cx="4943400" cy="16647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60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3" name="Google Shape;303;p2"/>
          <p:cNvSpPr txBox="1">
            <a:spLocks noGrp="1"/>
          </p:cNvSpPr>
          <p:nvPr>
            <p:ph type="subTitle" idx="1"/>
          </p:nvPr>
        </p:nvSpPr>
        <p:spPr>
          <a:xfrm>
            <a:off x="715100" y="3072875"/>
            <a:ext cx="49434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753"/>
        <p:cNvGrpSpPr/>
        <p:nvPr/>
      </p:nvGrpSpPr>
      <p:grpSpPr>
        <a:xfrm>
          <a:off x="0" y="0"/>
          <a:ext cx="0" cy="0"/>
          <a:chOff x="0" y="0"/>
          <a:chExt cx="0" cy="0"/>
        </a:xfrm>
      </p:grpSpPr>
      <p:sp>
        <p:nvSpPr>
          <p:cNvPr id="4754" name="Google Shape;4754;p24"/>
          <p:cNvSpPr/>
          <p:nvPr/>
        </p:nvSpPr>
        <p:spPr>
          <a:xfrm rot="10800000">
            <a:off x="5463167" y="-1"/>
            <a:ext cx="3680830" cy="580056"/>
          </a:xfrm>
          <a:custGeom>
            <a:avLst/>
            <a:gdLst/>
            <a:ahLst/>
            <a:cxnLst/>
            <a:rect l="l" t="t" r="r" b="b"/>
            <a:pathLst>
              <a:path w="35135" h="5537" extrusionOk="0">
                <a:moveTo>
                  <a:pt x="24465" y="1"/>
                </a:moveTo>
                <a:cubicBezTo>
                  <a:pt x="23796" y="1"/>
                  <a:pt x="23131" y="95"/>
                  <a:pt x="22488" y="303"/>
                </a:cubicBezTo>
                <a:cubicBezTo>
                  <a:pt x="21143" y="740"/>
                  <a:pt x="20007" y="1637"/>
                  <a:pt x="18809" y="2390"/>
                </a:cubicBezTo>
                <a:cubicBezTo>
                  <a:pt x="17756" y="3051"/>
                  <a:pt x="16562" y="3622"/>
                  <a:pt x="15336" y="3622"/>
                </a:cubicBezTo>
                <a:cubicBezTo>
                  <a:pt x="15169" y="3622"/>
                  <a:pt x="15000" y="3611"/>
                  <a:pt x="14832" y="3588"/>
                </a:cubicBezTo>
                <a:cubicBezTo>
                  <a:pt x="13588" y="3423"/>
                  <a:pt x="12447" y="2621"/>
                  <a:pt x="11209" y="2621"/>
                </a:cubicBezTo>
                <a:cubicBezTo>
                  <a:pt x="11132" y="2621"/>
                  <a:pt x="11056" y="2624"/>
                  <a:pt x="10979" y="2630"/>
                </a:cubicBezTo>
                <a:cubicBezTo>
                  <a:pt x="9625" y="2742"/>
                  <a:pt x="8566" y="3864"/>
                  <a:pt x="7256" y="4222"/>
                </a:cubicBezTo>
                <a:cubicBezTo>
                  <a:pt x="6908" y="4317"/>
                  <a:pt x="6552" y="4356"/>
                  <a:pt x="6194" y="4356"/>
                </a:cubicBezTo>
                <a:cubicBezTo>
                  <a:pt x="5523" y="4356"/>
                  <a:pt x="4844" y="4220"/>
                  <a:pt x="4189" y="4060"/>
                </a:cubicBezTo>
                <a:cubicBezTo>
                  <a:pt x="3271" y="3836"/>
                  <a:pt x="2346" y="3569"/>
                  <a:pt x="1407" y="3569"/>
                </a:cubicBezTo>
                <a:cubicBezTo>
                  <a:pt x="1316" y="3569"/>
                  <a:pt x="1225" y="3571"/>
                  <a:pt x="1133" y="3577"/>
                </a:cubicBezTo>
                <a:cubicBezTo>
                  <a:pt x="745" y="3599"/>
                  <a:pt x="362" y="3684"/>
                  <a:pt x="0" y="3829"/>
                </a:cubicBezTo>
                <a:lnTo>
                  <a:pt x="0" y="5536"/>
                </a:lnTo>
                <a:lnTo>
                  <a:pt x="35134" y="5536"/>
                </a:lnTo>
                <a:cubicBezTo>
                  <a:pt x="34823" y="5328"/>
                  <a:pt x="34518" y="5113"/>
                  <a:pt x="34218" y="4896"/>
                </a:cubicBezTo>
                <a:cubicBezTo>
                  <a:pt x="32447" y="3609"/>
                  <a:pt x="30771" y="2166"/>
                  <a:pt x="28825" y="1163"/>
                </a:cubicBezTo>
                <a:cubicBezTo>
                  <a:pt x="27480" y="469"/>
                  <a:pt x="25962" y="1"/>
                  <a:pt x="24465"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5" name="Google Shape;4755;p24"/>
          <p:cNvSpPr/>
          <p:nvPr/>
        </p:nvSpPr>
        <p:spPr>
          <a:xfrm rot="10800000">
            <a:off x="-6" y="3703635"/>
            <a:ext cx="1655617" cy="1439865"/>
          </a:xfrm>
          <a:custGeom>
            <a:avLst/>
            <a:gdLst/>
            <a:ahLst/>
            <a:cxnLst/>
            <a:rect l="l" t="t" r="r" b="b"/>
            <a:pathLst>
              <a:path w="16023" h="13517" extrusionOk="0">
                <a:moveTo>
                  <a:pt x="0" y="1"/>
                </a:moveTo>
                <a:cubicBezTo>
                  <a:pt x="209" y="427"/>
                  <a:pt x="507" y="817"/>
                  <a:pt x="851" y="1141"/>
                </a:cubicBezTo>
                <a:cubicBezTo>
                  <a:pt x="1607" y="1852"/>
                  <a:pt x="2565" y="2300"/>
                  <a:pt x="3504" y="2742"/>
                </a:cubicBezTo>
                <a:cubicBezTo>
                  <a:pt x="4442" y="3182"/>
                  <a:pt x="5397" y="3640"/>
                  <a:pt x="6141" y="4363"/>
                </a:cubicBezTo>
                <a:cubicBezTo>
                  <a:pt x="7624" y="5806"/>
                  <a:pt x="8006" y="8021"/>
                  <a:pt x="9078" y="9790"/>
                </a:cubicBezTo>
                <a:cubicBezTo>
                  <a:pt x="10463" y="12074"/>
                  <a:pt x="13108" y="13516"/>
                  <a:pt x="15770" y="13516"/>
                </a:cubicBezTo>
                <a:cubicBezTo>
                  <a:pt x="15854" y="13516"/>
                  <a:pt x="15938" y="13515"/>
                  <a:pt x="16022" y="13512"/>
                </a:cubicBezTo>
                <a:lnTo>
                  <a:pt x="16022"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6" name="Google Shape;4756;p24"/>
          <p:cNvSpPr/>
          <p:nvPr/>
        </p:nvSpPr>
        <p:spPr>
          <a:xfrm rot="10800000">
            <a:off x="7393322" y="3598924"/>
            <a:ext cx="1750678" cy="1544576"/>
          </a:xfrm>
          <a:custGeom>
            <a:avLst/>
            <a:gdLst/>
            <a:ahLst/>
            <a:cxnLst/>
            <a:rect l="l" t="t" r="r" b="b"/>
            <a:pathLst>
              <a:path w="16943" h="14500" extrusionOk="0">
                <a:moveTo>
                  <a:pt x="0" y="1"/>
                </a:moveTo>
                <a:lnTo>
                  <a:pt x="0" y="14283"/>
                </a:lnTo>
                <a:cubicBezTo>
                  <a:pt x="503" y="14054"/>
                  <a:pt x="1041" y="13907"/>
                  <a:pt x="1591" y="13850"/>
                </a:cubicBezTo>
                <a:cubicBezTo>
                  <a:pt x="1782" y="13831"/>
                  <a:pt x="1974" y="13822"/>
                  <a:pt x="2165" y="13822"/>
                </a:cubicBezTo>
                <a:cubicBezTo>
                  <a:pt x="3294" y="13822"/>
                  <a:pt x="4416" y="14128"/>
                  <a:pt x="5536" y="14330"/>
                </a:cubicBezTo>
                <a:cubicBezTo>
                  <a:pt x="6082" y="14429"/>
                  <a:pt x="6649" y="14500"/>
                  <a:pt x="7208" y="14500"/>
                </a:cubicBezTo>
                <a:cubicBezTo>
                  <a:pt x="7989" y="14500"/>
                  <a:pt x="8753" y="14362"/>
                  <a:pt x="9422" y="13970"/>
                </a:cubicBezTo>
                <a:cubicBezTo>
                  <a:pt x="10551" y="13309"/>
                  <a:pt x="11190" y="12039"/>
                  <a:pt x="11502" y="10769"/>
                </a:cubicBezTo>
                <a:cubicBezTo>
                  <a:pt x="11813" y="9499"/>
                  <a:pt x="11857" y="8177"/>
                  <a:pt x="12125" y="6898"/>
                </a:cubicBezTo>
                <a:cubicBezTo>
                  <a:pt x="12392" y="5618"/>
                  <a:pt x="12935" y="4320"/>
                  <a:pt x="13991" y="3549"/>
                </a:cubicBezTo>
                <a:cubicBezTo>
                  <a:pt x="14730" y="3008"/>
                  <a:pt x="15683" y="2752"/>
                  <a:pt x="16289" y="2066"/>
                </a:cubicBezTo>
                <a:cubicBezTo>
                  <a:pt x="16777" y="1514"/>
                  <a:pt x="16943" y="713"/>
                  <a:pt x="16772"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4757"/>
        <p:cNvGrpSpPr/>
        <p:nvPr/>
      </p:nvGrpSpPr>
      <p:grpSpPr>
        <a:xfrm>
          <a:off x="0" y="0"/>
          <a:ext cx="0" cy="0"/>
          <a:chOff x="0" y="0"/>
          <a:chExt cx="0" cy="0"/>
        </a:xfrm>
      </p:grpSpPr>
      <p:sp>
        <p:nvSpPr>
          <p:cNvPr id="4758" name="Google Shape;4758;p25"/>
          <p:cNvSpPr/>
          <p:nvPr/>
        </p:nvSpPr>
        <p:spPr>
          <a:xfrm>
            <a:off x="-4" y="4563444"/>
            <a:ext cx="3680830" cy="580056"/>
          </a:xfrm>
          <a:custGeom>
            <a:avLst/>
            <a:gdLst/>
            <a:ahLst/>
            <a:cxnLst/>
            <a:rect l="l" t="t" r="r" b="b"/>
            <a:pathLst>
              <a:path w="35135" h="5537" extrusionOk="0">
                <a:moveTo>
                  <a:pt x="24465" y="1"/>
                </a:moveTo>
                <a:cubicBezTo>
                  <a:pt x="23796" y="1"/>
                  <a:pt x="23131" y="95"/>
                  <a:pt x="22488" y="303"/>
                </a:cubicBezTo>
                <a:cubicBezTo>
                  <a:pt x="21143" y="740"/>
                  <a:pt x="20007" y="1637"/>
                  <a:pt x="18809" y="2390"/>
                </a:cubicBezTo>
                <a:cubicBezTo>
                  <a:pt x="17756" y="3051"/>
                  <a:pt x="16562" y="3622"/>
                  <a:pt x="15336" y="3622"/>
                </a:cubicBezTo>
                <a:cubicBezTo>
                  <a:pt x="15169" y="3622"/>
                  <a:pt x="15000" y="3611"/>
                  <a:pt x="14832" y="3588"/>
                </a:cubicBezTo>
                <a:cubicBezTo>
                  <a:pt x="13588" y="3423"/>
                  <a:pt x="12447" y="2621"/>
                  <a:pt x="11209" y="2621"/>
                </a:cubicBezTo>
                <a:cubicBezTo>
                  <a:pt x="11132" y="2621"/>
                  <a:pt x="11056" y="2624"/>
                  <a:pt x="10979" y="2630"/>
                </a:cubicBezTo>
                <a:cubicBezTo>
                  <a:pt x="9625" y="2742"/>
                  <a:pt x="8566" y="3864"/>
                  <a:pt x="7256" y="4222"/>
                </a:cubicBezTo>
                <a:cubicBezTo>
                  <a:pt x="6908" y="4317"/>
                  <a:pt x="6552" y="4356"/>
                  <a:pt x="6194" y="4356"/>
                </a:cubicBezTo>
                <a:cubicBezTo>
                  <a:pt x="5523" y="4356"/>
                  <a:pt x="4844" y="4220"/>
                  <a:pt x="4189" y="4060"/>
                </a:cubicBezTo>
                <a:cubicBezTo>
                  <a:pt x="3271" y="3836"/>
                  <a:pt x="2346" y="3569"/>
                  <a:pt x="1407" y="3569"/>
                </a:cubicBezTo>
                <a:cubicBezTo>
                  <a:pt x="1316" y="3569"/>
                  <a:pt x="1225" y="3571"/>
                  <a:pt x="1133" y="3577"/>
                </a:cubicBezTo>
                <a:cubicBezTo>
                  <a:pt x="745" y="3599"/>
                  <a:pt x="362" y="3684"/>
                  <a:pt x="0" y="3829"/>
                </a:cubicBezTo>
                <a:lnTo>
                  <a:pt x="0" y="5536"/>
                </a:lnTo>
                <a:lnTo>
                  <a:pt x="35134" y="5536"/>
                </a:lnTo>
                <a:cubicBezTo>
                  <a:pt x="34823" y="5328"/>
                  <a:pt x="34518" y="5113"/>
                  <a:pt x="34218" y="4896"/>
                </a:cubicBezTo>
                <a:cubicBezTo>
                  <a:pt x="32447" y="3609"/>
                  <a:pt x="30771" y="2166"/>
                  <a:pt x="28825" y="1163"/>
                </a:cubicBezTo>
                <a:cubicBezTo>
                  <a:pt x="27480" y="469"/>
                  <a:pt x="25962" y="1"/>
                  <a:pt x="2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9" name="Google Shape;4759;p25"/>
          <p:cNvSpPr/>
          <p:nvPr/>
        </p:nvSpPr>
        <p:spPr>
          <a:xfrm>
            <a:off x="7488383" y="-1"/>
            <a:ext cx="1655617" cy="1439865"/>
          </a:xfrm>
          <a:custGeom>
            <a:avLst/>
            <a:gdLst/>
            <a:ahLst/>
            <a:cxnLst/>
            <a:rect l="l" t="t" r="r" b="b"/>
            <a:pathLst>
              <a:path w="16023" h="13517" extrusionOk="0">
                <a:moveTo>
                  <a:pt x="0" y="1"/>
                </a:moveTo>
                <a:cubicBezTo>
                  <a:pt x="209" y="427"/>
                  <a:pt x="507" y="817"/>
                  <a:pt x="851" y="1141"/>
                </a:cubicBezTo>
                <a:cubicBezTo>
                  <a:pt x="1607" y="1852"/>
                  <a:pt x="2565" y="2300"/>
                  <a:pt x="3504" y="2742"/>
                </a:cubicBezTo>
                <a:cubicBezTo>
                  <a:pt x="4442" y="3182"/>
                  <a:pt x="5397" y="3640"/>
                  <a:pt x="6141" y="4363"/>
                </a:cubicBezTo>
                <a:cubicBezTo>
                  <a:pt x="7624" y="5806"/>
                  <a:pt x="8006" y="8021"/>
                  <a:pt x="9078" y="9790"/>
                </a:cubicBezTo>
                <a:cubicBezTo>
                  <a:pt x="10463" y="12074"/>
                  <a:pt x="13108" y="13516"/>
                  <a:pt x="15770" y="13516"/>
                </a:cubicBezTo>
                <a:cubicBezTo>
                  <a:pt x="15854" y="13516"/>
                  <a:pt x="15938" y="13515"/>
                  <a:pt x="16022" y="13512"/>
                </a:cubicBezTo>
                <a:lnTo>
                  <a:pt x="160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0" name="Google Shape;4760;p25"/>
          <p:cNvSpPr/>
          <p:nvPr/>
        </p:nvSpPr>
        <p:spPr>
          <a:xfrm>
            <a:off x="-6" y="-1"/>
            <a:ext cx="1750678" cy="1544576"/>
          </a:xfrm>
          <a:custGeom>
            <a:avLst/>
            <a:gdLst/>
            <a:ahLst/>
            <a:cxnLst/>
            <a:rect l="l" t="t" r="r" b="b"/>
            <a:pathLst>
              <a:path w="16943" h="14500" extrusionOk="0">
                <a:moveTo>
                  <a:pt x="0" y="1"/>
                </a:moveTo>
                <a:lnTo>
                  <a:pt x="0" y="14283"/>
                </a:lnTo>
                <a:cubicBezTo>
                  <a:pt x="503" y="14054"/>
                  <a:pt x="1041" y="13907"/>
                  <a:pt x="1591" y="13850"/>
                </a:cubicBezTo>
                <a:cubicBezTo>
                  <a:pt x="1782" y="13831"/>
                  <a:pt x="1974" y="13822"/>
                  <a:pt x="2165" y="13822"/>
                </a:cubicBezTo>
                <a:cubicBezTo>
                  <a:pt x="3294" y="13822"/>
                  <a:pt x="4416" y="14128"/>
                  <a:pt x="5536" y="14330"/>
                </a:cubicBezTo>
                <a:cubicBezTo>
                  <a:pt x="6082" y="14429"/>
                  <a:pt x="6649" y="14500"/>
                  <a:pt x="7208" y="14500"/>
                </a:cubicBezTo>
                <a:cubicBezTo>
                  <a:pt x="7989" y="14500"/>
                  <a:pt x="8753" y="14362"/>
                  <a:pt x="9422" y="13970"/>
                </a:cubicBezTo>
                <a:cubicBezTo>
                  <a:pt x="10551" y="13309"/>
                  <a:pt x="11190" y="12039"/>
                  <a:pt x="11502" y="10769"/>
                </a:cubicBezTo>
                <a:cubicBezTo>
                  <a:pt x="11813" y="9499"/>
                  <a:pt x="11857" y="8177"/>
                  <a:pt x="12125" y="6898"/>
                </a:cubicBezTo>
                <a:cubicBezTo>
                  <a:pt x="12392" y="5618"/>
                  <a:pt x="12935" y="4320"/>
                  <a:pt x="13991" y="3549"/>
                </a:cubicBezTo>
                <a:cubicBezTo>
                  <a:pt x="14730" y="3008"/>
                  <a:pt x="15683" y="2752"/>
                  <a:pt x="16289" y="2066"/>
                </a:cubicBezTo>
                <a:cubicBezTo>
                  <a:pt x="16777" y="1514"/>
                  <a:pt x="16943" y="713"/>
                  <a:pt x="16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1" name="Google Shape;4761;p25"/>
          <p:cNvSpPr/>
          <p:nvPr/>
        </p:nvSpPr>
        <p:spPr>
          <a:xfrm rot="10364856" flipH="1">
            <a:off x="-34679" y="4395472"/>
            <a:ext cx="2960823" cy="1064156"/>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2" name="Google Shape;4762;p25"/>
          <p:cNvSpPr/>
          <p:nvPr/>
        </p:nvSpPr>
        <p:spPr>
          <a:xfrm>
            <a:off x="7517075" y="-50604"/>
            <a:ext cx="1869211" cy="835453"/>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3" name="Google Shape;4763;p25"/>
          <p:cNvSpPr/>
          <p:nvPr/>
        </p:nvSpPr>
        <p:spPr>
          <a:xfrm rot="-10134212">
            <a:off x="6571" y="-225445"/>
            <a:ext cx="1869243" cy="1185145"/>
          </a:xfrm>
          <a:custGeom>
            <a:avLst/>
            <a:gdLst/>
            <a:ahLst/>
            <a:cxnLst/>
            <a:rect l="l" t="t" r="r" b="b"/>
            <a:pathLst>
              <a:path w="11539" h="7316" extrusionOk="0">
                <a:moveTo>
                  <a:pt x="10314" y="0"/>
                </a:moveTo>
                <a:cubicBezTo>
                  <a:pt x="8821" y="0"/>
                  <a:pt x="7495" y="1440"/>
                  <a:pt x="6390" y="2319"/>
                </a:cubicBezTo>
                <a:cubicBezTo>
                  <a:pt x="5940" y="2679"/>
                  <a:pt x="5448" y="3008"/>
                  <a:pt x="4898" y="3194"/>
                </a:cubicBezTo>
                <a:cubicBezTo>
                  <a:pt x="4314" y="3390"/>
                  <a:pt x="3701" y="3355"/>
                  <a:pt x="3098" y="3435"/>
                </a:cubicBezTo>
                <a:cubicBezTo>
                  <a:pt x="2259" y="3547"/>
                  <a:pt x="1503" y="3979"/>
                  <a:pt x="954" y="4621"/>
                </a:cubicBezTo>
                <a:cubicBezTo>
                  <a:pt x="336" y="5342"/>
                  <a:pt x="1" y="6284"/>
                  <a:pt x="93" y="7233"/>
                </a:cubicBezTo>
                <a:cubicBezTo>
                  <a:pt x="98" y="7288"/>
                  <a:pt x="144" y="7315"/>
                  <a:pt x="187" y="7315"/>
                </a:cubicBezTo>
                <a:cubicBezTo>
                  <a:pt x="229" y="7315"/>
                  <a:pt x="269" y="7288"/>
                  <a:pt x="263" y="7233"/>
                </a:cubicBezTo>
                <a:cubicBezTo>
                  <a:pt x="90" y="5438"/>
                  <a:pt x="1478" y="3775"/>
                  <a:pt x="3260" y="3588"/>
                </a:cubicBezTo>
                <a:cubicBezTo>
                  <a:pt x="3763" y="3534"/>
                  <a:pt x="4273" y="3547"/>
                  <a:pt x="4764" y="3413"/>
                </a:cubicBezTo>
                <a:cubicBezTo>
                  <a:pt x="5193" y="3296"/>
                  <a:pt x="5593" y="3090"/>
                  <a:pt x="5961" y="2846"/>
                </a:cubicBezTo>
                <a:cubicBezTo>
                  <a:pt x="6766" y="2312"/>
                  <a:pt x="7422" y="1591"/>
                  <a:pt x="8197" y="1019"/>
                </a:cubicBezTo>
                <a:cubicBezTo>
                  <a:pt x="8814" y="563"/>
                  <a:pt x="9582" y="193"/>
                  <a:pt x="10348" y="193"/>
                </a:cubicBezTo>
                <a:cubicBezTo>
                  <a:pt x="10694" y="193"/>
                  <a:pt x="11039" y="268"/>
                  <a:pt x="11369" y="444"/>
                </a:cubicBezTo>
                <a:cubicBezTo>
                  <a:pt x="11383" y="452"/>
                  <a:pt x="11397" y="455"/>
                  <a:pt x="11410" y="455"/>
                </a:cubicBezTo>
                <a:cubicBezTo>
                  <a:pt x="11488" y="455"/>
                  <a:pt x="11538" y="341"/>
                  <a:pt x="11456" y="297"/>
                </a:cubicBezTo>
                <a:cubicBezTo>
                  <a:pt x="11065" y="89"/>
                  <a:pt x="10684" y="0"/>
                  <a:pt x="10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69"/>
        <p:cNvGrpSpPr/>
        <p:nvPr/>
      </p:nvGrpSpPr>
      <p:grpSpPr>
        <a:xfrm>
          <a:off x="0" y="0"/>
          <a:ext cx="0" cy="0"/>
          <a:chOff x="0" y="0"/>
          <a:chExt cx="0" cy="0"/>
        </a:xfrm>
      </p:grpSpPr>
      <p:sp>
        <p:nvSpPr>
          <p:cNvPr id="1670" name="Google Shape;1670;p9"/>
          <p:cNvSpPr/>
          <p:nvPr/>
        </p:nvSpPr>
        <p:spPr>
          <a:xfrm flipH="1">
            <a:off x="2462170" y="0"/>
            <a:ext cx="2743215" cy="220024"/>
          </a:xfrm>
          <a:custGeom>
            <a:avLst/>
            <a:gdLst/>
            <a:ahLst/>
            <a:cxnLst/>
            <a:rect l="l" t="t" r="r" b="b"/>
            <a:pathLst>
              <a:path w="17218" h="1381" extrusionOk="0">
                <a:moveTo>
                  <a:pt x="0" y="1"/>
                </a:moveTo>
                <a:cubicBezTo>
                  <a:pt x="461" y="272"/>
                  <a:pt x="974" y="464"/>
                  <a:pt x="1495" y="578"/>
                </a:cubicBezTo>
                <a:cubicBezTo>
                  <a:pt x="2059" y="701"/>
                  <a:pt x="2635" y="743"/>
                  <a:pt x="3212" y="743"/>
                </a:cubicBezTo>
                <a:cubicBezTo>
                  <a:pt x="3736" y="743"/>
                  <a:pt x="4261" y="708"/>
                  <a:pt x="4782" y="667"/>
                </a:cubicBezTo>
                <a:cubicBezTo>
                  <a:pt x="5534" y="607"/>
                  <a:pt x="6289" y="535"/>
                  <a:pt x="7042" y="535"/>
                </a:cubicBezTo>
                <a:cubicBezTo>
                  <a:pt x="7387" y="535"/>
                  <a:pt x="7732" y="550"/>
                  <a:pt x="8075" y="589"/>
                </a:cubicBezTo>
                <a:cubicBezTo>
                  <a:pt x="9294" y="727"/>
                  <a:pt x="10465" y="1159"/>
                  <a:pt x="11682" y="1317"/>
                </a:cubicBezTo>
                <a:cubicBezTo>
                  <a:pt x="12007" y="1360"/>
                  <a:pt x="12334" y="1380"/>
                  <a:pt x="12661" y="1380"/>
                </a:cubicBezTo>
                <a:cubicBezTo>
                  <a:pt x="14268" y="1380"/>
                  <a:pt x="15872" y="883"/>
                  <a:pt x="17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9"/>
          <p:cNvSpPr/>
          <p:nvPr/>
        </p:nvSpPr>
        <p:spPr>
          <a:xfrm flipH="1">
            <a:off x="1382921" y="0"/>
            <a:ext cx="4344565" cy="590290"/>
          </a:xfrm>
          <a:custGeom>
            <a:avLst/>
            <a:gdLst/>
            <a:ahLst/>
            <a:cxnLst/>
            <a:rect l="l" t="t" r="r" b="b"/>
            <a:pathLst>
              <a:path w="27269" h="3705" extrusionOk="0">
                <a:moveTo>
                  <a:pt x="1" y="1"/>
                </a:moveTo>
                <a:cubicBezTo>
                  <a:pt x="1548" y="1178"/>
                  <a:pt x="3480" y="1861"/>
                  <a:pt x="5423" y="1861"/>
                </a:cubicBezTo>
                <a:cubicBezTo>
                  <a:pt x="5676" y="1861"/>
                  <a:pt x="5929" y="1850"/>
                  <a:pt x="6182" y="1826"/>
                </a:cubicBezTo>
                <a:cubicBezTo>
                  <a:pt x="7222" y="1728"/>
                  <a:pt x="8256" y="1446"/>
                  <a:pt x="9292" y="1446"/>
                </a:cubicBezTo>
                <a:cubicBezTo>
                  <a:pt x="9485" y="1446"/>
                  <a:pt x="9678" y="1456"/>
                  <a:pt x="9871" y="1478"/>
                </a:cubicBezTo>
                <a:cubicBezTo>
                  <a:pt x="11092" y="1622"/>
                  <a:pt x="12188" y="2264"/>
                  <a:pt x="13325" y="2735"/>
                </a:cubicBezTo>
                <a:cubicBezTo>
                  <a:pt x="14882" y="3380"/>
                  <a:pt x="16568" y="3704"/>
                  <a:pt x="18253" y="3704"/>
                </a:cubicBezTo>
                <a:cubicBezTo>
                  <a:pt x="19592" y="3704"/>
                  <a:pt x="20932" y="3499"/>
                  <a:pt x="22206" y="3086"/>
                </a:cubicBezTo>
                <a:cubicBezTo>
                  <a:pt x="24104" y="2471"/>
                  <a:pt x="25848" y="1398"/>
                  <a:pt x="27268" y="1"/>
                </a:cubicBezTo>
                <a:lnTo>
                  <a:pt x="20494" y="1"/>
                </a:lnTo>
                <a:cubicBezTo>
                  <a:pt x="19149" y="882"/>
                  <a:pt x="17547" y="1379"/>
                  <a:pt x="15940" y="1379"/>
                </a:cubicBezTo>
                <a:cubicBezTo>
                  <a:pt x="15612" y="1379"/>
                  <a:pt x="15284" y="1359"/>
                  <a:pt x="14958" y="1316"/>
                </a:cubicBezTo>
                <a:cubicBezTo>
                  <a:pt x="13741" y="1159"/>
                  <a:pt x="12571" y="727"/>
                  <a:pt x="11352" y="589"/>
                </a:cubicBezTo>
                <a:cubicBezTo>
                  <a:pt x="11008" y="550"/>
                  <a:pt x="10664" y="535"/>
                  <a:pt x="10319" y="535"/>
                </a:cubicBezTo>
                <a:cubicBezTo>
                  <a:pt x="9566" y="535"/>
                  <a:pt x="8810" y="607"/>
                  <a:pt x="8058" y="667"/>
                </a:cubicBezTo>
                <a:cubicBezTo>
                  <a:pt x="7537" y="708"/>
                  <a:pt x="7012" y="743"/>
                  <a:pt x="6488" y="743"/>
                </a:cubicBezTo>
                <a:cubicBezTo>
                  <a:pt x="5911" y="743"/>
                  <a:pt x="5336" y="701"/>
                  <a:pt x="4772" y="578"/>
                </a:cubicBezTo>
                <a:cubicBezTo>
                  <a:pt x="4251" y="464"/>
                  <a:pt x="3736" y="272"/>
                  <a:pt x="3277"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9"/>
          <p:cNvSpPr/>
          <p:nvPr/>
        </p:nvSpPr>
        <p:spPr>
          <a:xfrm flipH="1">
            <a:off x="3" y="2064965"/>
            <a:ext cx="5922177" cy="3349756"/>
          </a:xfrm>
          <a:custGeom>
            <a:avLst/>
            <a:gdLst/>
            <a:ahLst/>
            <a:cxnLst/>
            <a:rect l="l" t="t" r="r" b="b"/>
            <a:pathLst>
              <a:path w="37171" h="21025" extrusionOk="0">
                <a:moveTo>
                  <a:pt x="37171" y="1"/>
                </a:moveTo>
                <a:cubicBezTo>
                  <a:pt x="36178" y="553"/>
                  <a:pt x="35275" y="1266"/>
                  <a:pt x="34516" y="2114"/>
                </a:cubicBezTo>
                <a:cubicBezTo>
                  <a:pt x="33510" y="3239"/>
                  <a:pt x="32716" y="4612"/>
                  <a:pt x="31419" y="5385"/>
                </a:cubicBezTo>
                <a:cubicBezTo>
                  <a:pt x="30548" y="5905"/>
                  <a:pt x="29552" y="6092"/>
                  <a:pt x="28532" y="6092"/>
                </a:cubicBezTo>
                <a:cubicBezTo>
                  <a:pt x="27665" y="6092"/>
                  <a:pt x="26781" y="5957"/>
                  <a:pt x="25938" y="5777"/>
                </a:cubicBezTo>
                <a:cubicBezTo>
                  <a:pt x="24410" y="5449"/>
                  <a:pt x="22868" y="4990"/>
                  <a:pt x="21321" y="4990"/>
                </a:cubicBezTo>
                <a:cubicBezTo>
                  <a:pt x="21010" y="4990"/>
                  <a:pt x="20699" y="5008"/>
                  <a:pt x="20388" y="5050"/>
                </a:cubicBezTo>
                <a:cubicBezTo>
                  <a:pt x="17807" y="5398"/>
                  <a:pt x="15710" y="7282"/>
                  <a:pt x="14033" y="9276"/>
                </a:cubicBezTo>
                <a:cubicBezTo>
                  <a:pt x="12358" y="11269"/>
                  <a:pt x="10883" y="13499"/>
                  <a:pt x="8749" y="14992"/>
                </a:cubicBezTo>
                <a:cubicBezTo>
                  <a:pt x="7262" y="16034"/>
                  <a:pt x="5526" y="16662"/>
                  <a:pt x="3961" y="17584"/>
                </a:cubicBezTo>
                <a:cubicBezTo>
                  <a:pt x="2446" y="18478"/>
                  <a:pt x="1100" y="19653"/>
                  <a:pt x="0" y="21025"/>
                </a:cubicBezTo>
                <a:lnTo>
                  <a:pt x="7005" y="21025"/>
                </a:lnTo>
                <a:cubicBezTo>
                  <a:pt x="7420" y="20673"/>
                  <a:pt x="7861" y="20353"/>
                  <a:pt x="8324" y="20066"/>
                </a:cubicBezTo>
                <a:cubicBezTo>
                  <a:pt x="9742" y="19190"/>
                  <a:pt x="11350" y="18626"/>
                  <a:pt x="12669" y="17609"/>
                </a:cubicBezTo>
                <a:cubicBezTo>
                  <a:pt x="15845" y="15160"/>
                  <a:pt x="16046" y="10529"/>
                  <a:pt x="19818" y="8720"/>
                </a:cubicBezTo>
                <a:cubicBezTo>
                  <a:pt x="20833" y="8234"/>
                  <a:pt x="21940" y="8082"/>
                  <a:pt x="23070" y="8082"/>
                </a:cubicBezTo>
                <a:cubicBezTo>
                  <a:pt x="24077" y="8082"/>
                  <a:pt x="25104" y="8202"/>
                  <a:pt x="26100" y="8314"/>
                </a:cubicBezTo>
                <a:cubicBezTo>
                  <a:pt x="26883" y="8401"/>
                  <a:pt x="27690" y="8474"/>
                  <a:pt x="28488" y="8474"/>
                </a:cubicBezTo>
                <a:cubicBezTo>
                  <a:pt x="29847" y="8474"/>
                  <a:pt x="31178" y="8261"/>
                  <a:pt x="32311" y="7543"/>
                </a:cubicBezTo>
                <a:cubicBezTo>
                  <a:pt x="33796" y="6601"/>
                  <a:pt x="34658" y="4962"/>
                  <a:pt x="35753" y="3585"/>
                </a:cubicBezTo>
                <a:cubicBezTo>
                  <a:pt x="36155" y="3079"/>
                  <a:pt x="36638" y="2591"/>
                  <a:pt x="37171" y="2199"/>
                </a:cubicBezTo>
                <a:lnTo>
                  <a:pt x="37171"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9"/>
          <p:cNvSpPr/>
          <p:nvPr/>
        </p:nvSpPr>
        <p:spPr>
          <a:xfrm flipH="1">
            <a:off x="-1" y="2414997"/>
            <a:ext cx="4806123" cy="2999724"/>
          </a:xfrm>
          <a:custGeom>
            <a:avLst/>
            <a:gdLst/>
            <a:ahLst/>
            <a:cxnLst/>
            <a:rect l="l" t="t" r="r" b="b"/>
            <a:pathLst>
              <a:path w="30166" h="18828" extrusionOk="0">
                <a:moveTo>
                  <a:pt x="30166" y="1"/>
                </a:moveTo>
                <a:cubicBezTo>
                  <a:pt x="29633" y="394"/>
                  <a:pt x="29151" y="882"/>
                  <a:pt x="28748" y="1388"/>
                </a:cubicBezTo>
                <a:cubicBezTo>
                  <a:pt x="27653" y="2766"/>
                  <a:pt x="26791" y="4404"/>
                  <a:pt x="25306" y="5346"/>
                </a:cubicBezTo>
                <a:cubicBezTo>
                  <a:pt x="24173" y="6064"/>
                  <a:pt x="22842" y="6277"/>
                  <a:pt x="21483" y="6277"/>
                </a:cubicBezTo>
                <a:cubicBezTo>
                  <a:pt x="20685" y="6277"/>
                  <a:pt x="19878" y="6204"/>
                  <a:pt x="19095" y="6117"/>
                </a:cubicBezTo>
                <a:cubicBezTo>
                  <a:pt x="18100" y="6005"/>
                  <a:pt x="17074" y="5885"/>
                  <a:pt x="16067" y="5885"/>
                </a:cubicBezTo>
                <a:cubicBezTo>
                  <a:pt x="14936" y="5885"/>
                  <a:pt x="13829" y="6037"/>
                  <a:pt x="12813" y="6523"/>
                </a:cubicBezTo>
                <a:cubicBezTo>
                  <a:pt x="9041" y="8333"/>
                  <a:pt x="8840" y="12963"/>
                  <a:pt x="5664" y="15412"/>
                </a:cubicBezTo>
                <a:cubicBezTo>
                  <a:pt x="4345" y="16429"/>
                  <a:pt x="2737" y="16993"/>
                  <a:pt x="1319" y="17869"/>
                </a:cubicBezTo>
                <a:cubicBezTo>
                  <a:pt x="856" y="18156"/>
                  <a:pt x="415" y="18477"/>
                  <a:pt x="0" y="18828"/>
                </a:cubicBezTo>
                <a:lnTo>
                  <a:pt x="30166" y="18828"/>
                </a:lnTo>
                <a:lnTo>
                  <a:pt x="301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74" name="Google Shape;1674;p9"/>
          <p:cNvGrpSpPr/>
          <p:nvPr/>
        </p:nvGrpSpPr>
        <p:grpSpPr>
          <a:xfrm>
            <a:off x="153859" y="4178549"/>
            <a:ext cx="3702304" cy="964955"/>
            <a:chOff x="439066" y="3962145"/>
            <a:chExt cx="3702304" cy="964955"/>
          </a:xfrm>
        </p:grpSpPr>
        <p:sp>
          <p:nvSpPr>
            <p:cNvPr id="1675" name="Google Shape;1675;p9"/>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9"/>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9"/>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9"/>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9"/>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9"/>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9"/>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9"/>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9"/>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9"/>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9"/>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9"/>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9"/>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88" name="Google Shape;1688;p9"/>
          <p:cNvGrpSpPr/>
          <p:nvPr/>
        </p:nvGrpSpPr>
        <p:grpSpPr>
          <a:xfrm rot="-459268">
            <a:off x="1968462" y="18172"/>
            <a:ext cx="5311363" cy="553971"/>
            <a:chOff x="2280470" y="-34415"/>
            <a:chExt cx="5311306" cy="553965"/>
          </a:xfrm>
        </p:grpSpPr>
        <p:sp>
          <p:nvSpPr>
            <p:cNvPr id="1689" name="Google Shape;1689;p9"/>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9"/>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9"/>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9"/>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9"/>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9"/>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5" name="Google Shape;1695;p9"/>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6" name="Google Shape;1696;p9"/>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9"/>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9"/>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9"/>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9"/>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1" name="Google Shape;1701;p9"/>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2" name="Google Shape;1702;p9"/>
          <p:cNvGrpSpPr/>
          <p:nvPr/>
        </p:nvGrpSpPr>
        <p:grpSpPr>
          <a:xfrm>
            <a:off x="6486356" y="4381958"/>
            <a:ext cx="869593" cy="1242602"/>
            <a:chOff x="5119850" y="2425275"/>
            <a:chExt cx="411525" cy="588075"/>
          </a:xfrm>
        </p:grpSpPr>
        <p:sp>
          <p:nvSpPr>
            <p:cNvPr id="1703" name="Google Shape;1703;p9"/>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9"/>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9"/>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9"/>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7" name="Google Shape;1707;p9"/>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8" name="Google Shape;1708;p9"/>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9"/>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0" name="Google Shape;1710;p9"/>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1" name="Google Shape;1711;p9"/>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9"/>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3" name="Google Shape;1713;p9"/>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9"/>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5" name="Google Shape;1715;p9"/>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6" name="Google Shape;1716;p9"/>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7" name="Google Shape;1717;p9"/>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9"/>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9"/>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9"/>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9"/>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9"/>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9"/>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9"/>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9"/>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9"/>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9"/>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9"/>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9"/>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9"/>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9"/>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9"/>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9"/>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9"/>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9"/>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9"/>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9"/>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9"/>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9"/>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9"/>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9"/>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9"/>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3" name="Google Shape;1743;p9"/>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9"/>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9"/>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6" name="Google Shape;1746;p9"/>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9"/>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9"/>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9"/>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9"/>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9"/>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9"/>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9"/>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9"/>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9"/>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9"/>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9"/>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9"/>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9"/>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9"/>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1" name="Google Shape;1761;p9"/>
          <p:cNvGrpSpPr/>
          <p:nvPr/>
        </p:nvGrpSpPr>
        <p:grpSpPr>
          <a:xfrm>
            <a:off x="7984069" y="4066570"/>
            <a:ext cx="872024" cy="1621939"/>
            <a:chOff x="5828625" y="2630875"/>
            <a:chExt cx="412675" cy="767600"/>
          </a:xfrm>
        </p:grpSpPr>
        <p:sp>
          <p:nvSpPr>
            <p:cNvPr id="1762" name="Google Shape;1762;p9"/>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9"/>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9"/>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9"/>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9"/>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9"/>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9"/>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9"/>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9"/>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9"/>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9"/>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9"/>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9"/>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9"/>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9"/>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9"/>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9"/>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9"/>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9"/>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9"/>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9"/>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9"/>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9"/>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9"/>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9"/>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7" name="Google Shape;1787;p9"/>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9"/>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9"/>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9"/>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9"/>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2" name="Google Shape;1792;p9"/>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3" name="Google Shape;1793;p9"/>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4" name="Google Shape;1794;p9"/>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9"/>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9"/>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9"/>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9"/>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9"/>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9"/>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1" name="Google Shape;1801;p9"/>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2" name="Google Shape;1802;p9"/>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9"/>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9"/>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9"/>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9"/>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9"/>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9"/>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9"/>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9"/>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9"/>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9"/>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9"/>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9"/>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9"/>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9"/>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9"/>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9"/>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9"/>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20" name="Google Shape;1820;p9"/>
          <p:cNvGrpSpPr/>
          <p:nvPr/>
        </p:nvGrpSpPr>
        <p:grpSpPr>
          <a:xfrm rot="3380265">
            <a:off x="128756" y="748263"/>
            <a:ext cx="869606" cy="1242630"/>
            <a:chOff x="5119850" y="2425275"/>
            <a:chExt cx="411525" cy="588075"/>
          </a:xfrm>
        </p:grpSpPr>
        <p:sp>
          <p:nvSpPr>
            <p:cNvPr id="1821" name="Google Shape;1821;p9"/>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9"/>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9"/>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9"/>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9"/>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9"/>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9"/>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9"/>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9"/>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9"/>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9"/>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9"/>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3" name="Google Shape;1833;p9"/>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9"/>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9"/>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9"/>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7" name="Google Shape;1837;p9"/>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9"/>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9"/>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9"/>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9"/>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2" name="Google Shape;1842;p9"/>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3" name="Google Shape;1843;p9"/>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9"/>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9"/>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9"/>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7" name="Google Shape;1847;p9"/>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8" name="Google Shape;1848;p9"/>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9"/>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0" name="Google Shape;1850;p9"/>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1" name="Google Shape;1851;p9"/>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9"/>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3" name="Google Shape;1853;p9"/>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4" name="Google Shape;1854;p9"/>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9"/>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6" name="Google Shape;1856;p9"/>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9"/>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8" name="Google Shape;1858;p9"/>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9" name="Google Shape;1859;p9"/>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0" name="Google Shape;1860;p9"/>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9"/>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9"/>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9"/>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9"/>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9"/>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9"/>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9"/>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8" name="Google Shape;1868;p9"/>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9" name="Google Shape;1869;p9"/>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9"/>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9"/>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9"/>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9"/>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9"/>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9"/>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9"/>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9"/>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9"/>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79" name="Google Shape;1879;p9"/>
          <p:cNvGrpSpPr/>
          <p:nvPr/>
        </p:nvGrpSpPr>
        <p:grpSpPr>
          <a:xfrm rot="5400000">
            <a:off x="81776" y="-135806"/>
            <a:ext cx="815198" cy="1516240"/>
            <a:chOff x="5828625" y="2630875"/>
            <a:chExt cx="412675" cy="767600"/>
          </a:xfrm>
        </p:grpSpPr>
        <p:sp>
          <p:nvSpPr>
            <p:cNvPr id="1880" name="Google Shape;1880;p9"/>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9"/>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9"/>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9"/>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9"/>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9"/>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9"/>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7" name="Google Shape;1887;p9"/>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9"/>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9"/>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9"/>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9"/>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9"/>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9"/>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9"/>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9"/>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9"/>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9"/>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9"/>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9"/>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9"/>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9"/>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9"/>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9"/>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4" name="Google Shape;1904;p9"/>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9"/>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9"/>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9"/>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9"/>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9"/>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9"/>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9"/>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9"/>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9"/>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9"/>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9"/>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9"/>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9"/>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9"/>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9"/>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9"/>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9"/>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9"/>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9"/>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9"/>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9"/>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9"/>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9"/>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9"/>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9"/>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9"/>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9"/>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9"/>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9"/>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9"/>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9"/>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9"/>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9"/>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38" name="Google Shape;1938;p9"/>
          <p:cNvGrpSpPr/>
          <p:nvPr/>
        </p:nvGrpSpPr>
        <p:grpSpPr>
          <a:xfrm rot="5400000">
            <a:off x="7892153" y="635579"/>
            <a:ext cx="359515" cy="116282"/>
            <a:chOff x="5069675" y="3636125"/>
            <a:chExt cx="181950" cy="58850"/>
          </a:xfrm>
        </p:grpSpPr>
        <p:sp>
          <p:nvSpPr>
            <p:cNvPr id="1939" name="Google Shape;1939;p9"/>
            <p:cNvSpPr/>
            <p:nvPr/>
          </p:nvSpPr>
          <p:spPr>
            <a:xfrm>
              <a:off x="5069675" y="3636125"/>
              <a:ext cx="95200" cy="55600"/>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9"/>
            <p:cNvSpPr/>
            <p:nvPr/>
          </p:nvSpPr>
          <p:spPr>
            <a:xfrm>
              <a:off x="5071050" y="3647300"/>
              <a:ext cx="93825" cy="4445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9"/>
            <p:cNvSpPr/>
            <p:nvPr/>
          </p:nvSpPr>
          <p:spPr>
            <a:xfrm>
              <a:off x="5089350" y="3641900"/>
              <a:ext cx="38225" cy="16650"/>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9"/>
            <p:cNvSpPr/>
            <p:nvPr/>
          </p:nvSpPr>
          <p:spPr>
            <a:xfrm>
              <a:off x="5212650" y="3649875"/>
              <a:ext cx="38975" cy="45100"/>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9"/>
            <p:cNvSpPr/>
            <p:nvPr/>
          </p:nvSpPr>
          <p:spPr>
            <a:xfrm>
              <a:off x="5212650" y="3651625"/>
              <a:ext cx="38725" cy="43350"/>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9"/>
            <p:cNvSpPr/>
            <p:nvPr/>
          </p:nvSpPr>
          <p:spPr>
            <a:xfrm>
              <a:off x="5223225" y="3655300"/>
              <a:ext cx="17425" cy="15675"/>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45" name="Google Shape;1945;p9"/>
          <p:cNvGrpSpPr/>
          <p:nvPr/>
        </p:nvGrpSpPr>
        <p:grpSpPr>
          <a:xfrm rot="5400000">
            <a:off x="6483635" y="4521152"/>
            <a:ext cx="208457" cy="116331"/>
            <a:chOff x="6005800" y="3652825"/>
            <a:chExt cx="105500" cy="58875"/>
          </a:xfrm>
        </p:grpSpPr>
        <p:sp>
          <p:nvSpPr>
            <p:cNvPr id="1946" name="Google Shape;1946;p9"/>
            <p:cNvSpPr/>
            <p:nvPr/>
          </p:nvSpPr>
          <p:spPr>
            <a:xfrm>
              <a:off x="6005800" y="3652825"/>
              <a:ext cx="105500" cy="58875"/>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9"/>
            <p:cNvSpPr/>
            <p:nvPr/>
          </p:nvSpPr>
          <p:spPr>
            <a:xfrm>
              <a:off x="6008825" y="3655975"/>
              <a:ext cx="102475" cy="55725"/>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9"/>
            <p:cNvSpPr/>
            <p:nvPr/>
          </p:nvSpPr>
          <p:spPr>
            <a:xfrm>
              <a:off x="6021500" y="3664250"/>
              <a:ext cx="38775" cy="24600"/>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49" name="Google Shape;1949;p9"/>
          <p:cNvGrpSpPr/>
          <p:nvPr/>
        </p:nvGrpSpPr>
        <p:grpSpPr>
          <a:xfrm rot="5400000">
            <a:off x="4072146" y="929678"/>
            <a:ext cx="188204" cy="418051"/>
            <a:chOff x="4627175" y="4787450"/>
            <a:chExt cx="95250" cy="211575"/>
          </a:xfrm>
        </p:grpSpPr>
        <p:sp>
          <p:nvSpPr>
            <p:cNvPr id="1950" name="Google Shape;1950;p9"/>
            <p:cNvSpPr/>
            <p:nvPr/>
          </p:nvSpPr>
          <p:spPr>
            <a:xfrm>
              <a:off x="4630575" y="4787450"/>
              <a:ext cx="91825" cy="52175"/>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9"/>
            <p:cNvSpPr/>
            <p:nvPr/>
          </p:nvSpPr>
          <p:spPr>
            <a:xfrm>
              <a:off x="4633325" y="4789775"/>
              <a:ext cx="89100" cy="49850"/>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9"/>
            <p:cNvSpPr/>
            <p:nvPr/>
          </p:nvSpPr>
          <p:spPr>
            <a:xfrm>
              <a:off x="4644100" y="4797850"/>
              <a:ext cx="33600" cy="22025"/>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9"/>
            <p:cNvSpPr/>
            <p:nvPr/>
          </p:nvSpPr>
          <p:spPr>
            <a:xfrm>
              <a:off x="4627175" y="4957100"/>
              <a:ext cx="67950" cy="41925"/>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9"/>
            <p:cNvSpPr/>
            <p:nvPr/>
          </p:nvSpPr>
          <p:spPr>
            <a:xfrm>
              <a:off x="4628125" y="4964050"/>
              <a:ext cx="66975" cy="34925"/>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9"/>
            <p:cNvSpPr/>
            <p:nvPr/>
          </p:nvSpPr>
          <p:spPr>
            <a:xfrm>
              <a:off x="4641625" y="4961225"/>
              <a:ext cx="27425" cy="12900"/>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56" name="Google Shape;1956;p9"/>
          <p:cNvGrpSpPr/>
          <p:nvPr/>
        </p:nvGrpSpPr>
        <p:grpSpPr>
          <a:xfrm rot="5400000">
            <a:off x="1638814" y="987998"/>
            <a:ext cx="139844" cy="94349"/>
            <a:chOff x="6155225" y="5346050"/>
            <a:chExt cx="70775" cy="47750"/>
          </a:xfrm>
        </p:grpSpPr>
        <p:sp>
          <p:nvSpPr>
            <p:cNvPr id="1957" name="Google Shape;1957;p9"/>
            <p:cNvSpPr/>
            <p:nvPr/>
          </p:nvSpPr>
          <p:spPr>
            <a:xfrm>
              <a:off x="6155225" y="5346050"/>
              <a:ext cx="70775" cy="47750"/>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9"/>
            <p:cNvSpPr/>
            <p:nvPr/>
          </p:nvSpPr>
          <p:spPr>
            <a:xfrm>
              <a:off x="6158050" y="5346325"/>
              <a:ext cx="67950" cy="47475"/>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9"/>
            <p:cNvSpPr/>
            <p:nvPr/>
          </p:nvSpPr>
          <p:spPr>
            <a:xfrm>
              <a:off x="6164950" y="5357600"/>
              <a:ext cx="24975" cy="21125"/>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0" name="Google Shape;1960;p9"/>
          <p:cNvGrpSpPr/>
          <p:nvPr/>
        </p:nvGrpSpPr>
        <p:grpSpPr>
          <a:xfrm rot="5400000">
            <a:off x="4957386" y="4436208"/>
            <a:ext cx="238323" cy="161627"/>
            <a:chOff x="6387225" y="4434175"/>
            <a:chExt cx="57725" cy="39150"/>
          </a:xfrm>
        </p:grpSpPr>
        <p:sp>
          <p:nvSpPr>
            <p:cNvPr id="1961" name="Google Shape;1961;p9"/>
            <p:cNvSpPr/>
            <p:nvPr/>
          </p:nvSpPr>
          <p:spPr>
            <a:xfrm>
              <a:off x="6387225" y="4434175"/>
              <a:ext cx="57725" cy="39150"/>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2" name="Google Shape;1962;p9"/>
            <p:cNvSpPr/>
            <p:nvPr/>
          </p:nvSpPr>
          <p:spPr>
            <a:xfrm>
              <a:off x="6388025" y="4438950"/>
              <a:ext cx="56925" cy="34375"/>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3" name="Google Shape;1963;p9"/>
            <p:cNvSpPr/>
            <p:nvPr/>
          </p:nvSpPr>
          <p:spPr>
            <a:xfrm>
              <a:off x="6400125" y="4437850"/>
              <a:ext cx="23450" cy="12525"/>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64" name="Google Shape;1964;p9"/>
          <p:cNvSpPr txBox="1">
            <a:spLocks noGrp="1"/>
          </p:cNvSpPr>
          <p:nvPr>
            <p:ph type="title"/>
          </p:nvPr>
        </p:nvSpPr>
        <p:spPr>
          <a:xfrm>
            <a:off x="3416750" y="1335825"/>
            <a:ext cx="4983000" cy="168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965" name="Google Shape;1965;p9"/>
          <p:cNvSpPr txBox="1">
            <a:spLocks noGrp="1"/>
          </p:cNvSpPr>
          <p:nvPr>
            <p:ph type="subTitle" idx="1"/>
          </p:nvPr>
        </p:nvSpPr>
        <p:spPr>
          <a:xfrm>
            <a:off x="3416857" y="2754025"/>
            <a:ext cx="4983000" cy="13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04"/>
        <p:cNvGrpSpPr/>
        <p:nvPr/>
      </p:nvGrpSpPr>
      <p:grpSpPr>
        <a:xfrm>
          <a:off x="0" y="0"/>
          <a:ext cx="0" cy="0"/>
          <a:chOff x="0" y="0"/>
          <a:chExt cx="0" cy="0"/>
        </a:xfrm>
      </p:grpSpPr>
      <p:sp>
        <p:nvSpPr>
          <p:cNvPr id="305" name="Google Shape;305;p3"/>
          <p:cNvSpPr/>
          <p:nvPr/>
        </p:nvSpPr>
        <p:spPr>
          <a:xfrm rot="-5400000" flipH="1">
            <a:off x="831877" y="3339616"/>
            <a:ext cx="910086" cy="2651840"/>
          </a:xfrm>
          <a:custGeom>
            <a:avLst/>
            <a:gdLst/>
            <a:ahLst/>
            <a:cxnLst/>
            <a:rect l="l" t="t" r="r" b="b"/>
            <a:pathLst>
              <a:path w="3635" h="10592" extrusionOk="0">
                <a:moveTo>
                  <a:pt x="3635" y="0"/>
                </a:moveTo>
                <a:cubicBezTo>
                  <a:pt x="2570" y="610"/>
                  <a:pt x="1793" y="1749"/>
                  <a:pt x="1724" y="2982"/>
                </a:cubicBezTo>
                <a:cubicBezTo>
                  <a:pt x="1699" y="3446"/>
                  <a:pt x="1760" y="3929"/>
                  <a:pt x="1603" y="4368"/>
                </a:cubicBezTo>
                <a:cubicBezTo>
                  <a:pt x="1395" y="4949"/>
                  <a:pt x="851" y="5335"/>
                  <a:pt x="523" y="5858"/>
                </a:cubicBezTo>
                <a:cubicBezTo>
                  <a:pt x="1" y="6694"/>
                  <a:pt x="108" y="7826"/>
                  <a:pt x="631" y="8661"/>
                </a:cubicBezTo>
                <a:cubicBezTo>
                  <a:pt x="1155" y="9496"/>
                  <a:pt x="2032" y="10062"/>
                  <a:pt x="2962" y="10391"/>
                </a:cubicBezTo>
                <a:cubicBezTo>
                  <a:pt x="3183" y="10469"/>
                  <a:pt x="3407" y="10535"/>
                  <a:pt x="3635" y="10592"/>
                </a:cubicBezTo>
                <a:lnTo>
                  <a:pt x="363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3"/>
          <p:cNvSpPr/>
          <p:nvPr/>
        </p:nvSpPr>
        <p:spPr>
          <a:xfrm flipH="1">
            <a:off x="-21432" y="-8435"/>
            <a:ext cx="1287649" cy="1606578"/>
          </a:xfrm>
          <a:custGeom>
            <a:avLst/>
            <a:gdLst/>
            <a:ahLst/>
            <a:cxnLst/>
            <a:rect l="l" t="t" r="r" b="b"/>
            <a:pathLst>
              <a:path w="7065" h="8815" extrusionOk="0">
                <a:moveTo>
                  <a:pt x="1" y="0"/>
                </a:moveTo>
                <a:cubicBezTo>
                  <a:pt x="1481" y="3514"/>
                  <a:pt x="3972" y="6586"/>
                  <a:pt x="7065" y="8814"/>
                </a:cubicBezTo>
                <a:lnTo>
                  <a:pt x="706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3"/>
          <p:cNvSpPr/>
          <p:nvPr/>
        </p:nvSpPr>
        <p:spPr>
          <a:xfrm flipH="1">
            <a:off x="6753554" y="-2423"/>
            <a:ext cx="2403728" cy="1150565"/>
          </a:xfrm>
          <a:custGeom>
            <a:avLst/>
            <a:gdLst/>
            <a:ahLst/>
            <a:cxnLst/>
            <a:rect l="l" t="t" r="r" b="b"/>
            <a:pathLst>
              <a:path w="14708" h="7040" extrusionOk="0">
                <a:moveTo>
                  <a:pt x="0" y="0"/>
                </a:moveTo>
                <a:lnTo>
                  <a:pt x="0" y="6941"/>
                </a:lnTo>
                <a:cubicBezTo>
                  <a:pt x="329" y="7007"/>
                  <a:pt x="665" y="7040"/>
                  <a:pt x="1000" y="7040"/>
                </a:cubicBezTo>
                <a:cubicBezTo>
                  <a:pt x="1718" y="7040"/>
                  <a:pt x="2434" y="6888"/>
                  <a:pt x="3084" y="6584"/>
                </a:cubicBezTo>
                <a:cubicBezTo>
                  <a:pt x="5365" y="5516"/>
                  <a:pt x="6617" y="2829"/>
                  <a:pt x="8975" y="1949"/>
                </a:cubicBezTo>
                <a:cubicBezTo>
                  <a:pt x="9785" y="1646"/>
                  <a:pt x="10662" y="1586"/>
                  <a:pt x="11520" y="1479"/>
                </a:cubicBezTo>
                <a:cubicBezTo>
                  <a:pt x="12378" y="1372"/>
                  <a:pt x="13258" y="1204"/>
                  <a:pt x="13976" y="724"/>
                </a:cubicBezTo>
                <a:cubicBezTo>
                  <a:pt x="14264" y="531"/>
                  <a:pt x="14512" y="286"/>
                  <a:pt x="14707"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3"/>
          <p:cNvSpPr/>
          <p:nvPr/>
        </p:nvSpPr>
        <p:spPr>
          <a:xfrm flipH="1">
            <a:off x="8630887" y="3209496"/>
            <a:ext cx="522939" cy="1609865"/>
          </a:xfrm>
          <a:custGeom>
            <a:avLst/>
            <a:gdLst/>
            <a:ahLst/>
            <a:cxnLst/>
            <a:rect l="l" t="t" r="r" b="b"/>
            <a:pathLst>
              <a:path w="2254" h="6939" extrusionOk="0">
                <a:moveTo>
                  <a:pt x="0" y="0"/>
                </a:moveTo>
                <a:lnTo>
                  <a:pt x="0" y="6939"/>
                </a:lnTo>
                <a:cubicBezTo>
                  <a:pt x="393" y="6659"/>
                  <a:pt x="765" y="6356"/>
                  <a:pt x="1097" y="6007"/>
                </a:cubicBezTo>
                <a:cubicBezTo>
                  <a:pt x="1741" y="5331"/>
                  <a:pt x="2224" y="4453"/>
                  <a:pt x="2239" y="3519"/>
                </a:cubicBezTo>
                <a:cubicBezTo>
                  <a:pt x="2254" y="2605"/>
                  <a:pt x="1818" y="1727"/>
                  <a:pt x="1208" y="1047"/>
                </a:cubicBezTo>
                <a:cubicBezTo>
                  <a:pt x="852" y="648"/>
                  <a:pt x="439" y="308"/>
                  <a:pt x="0"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3"/>
          <p:cNvSpPr/>
          <p:nvPr/>
        </p:nvSpPr>
        <p:spPr>
          <a:xfrm flipH="1">
            <a:off x="6528431" y="-156378"/>
            <a:ext cx="2947460" cy="1059369"/>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3"/>
          <p:cNvSpPr/>
          <p:nvPr/>
        </p:nvSpPr>
        <p:spPr>
          <a:xfrm flipH="1">
            <a:off x="-255982" y="-50172"/>
            <a:ext cx="2075184" cy="693116"/>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3"/>
          <p:cNvSpPr/>
          <p:nvPr/>
        </p:nvSpPr>
        <p:spPr>
          <a:xfrm flipH="1">
            <a:off x="8742311" y="3487878"/>
            <a:ext cx="733577" cy="1761016"/>
          </a:xfrm>
          <a:custGeom>
            <a:avLst/>
            <a:gdLst/>
            <a:ahLst/>
            <a:cxnLst/>
            <a:rect l="l" t="t" r="r" b="b"/>
            <a:pathLst>
              <a:path w="3879" h="9312" extrusionOk="0">
                <a:moveTo>
                  <a:pt x="900" y="1"/>
                </a:moveTo>
                <a:cubicBezTo>
                  <a:pt x="806" y="1"/>
                  <a:pt x="772" y="147"/>
                  <a:pt x="873" y="167"/>
                </a:cubicBezTo>
                <a:cubicBezTo>
                  <a:pt x="2802" y="549"/>
                  <a:pt x="3750" y="2592"/>
                  <a:pt x="3461" y="4409"/>
                </a:cubicBezTo>
                <a:cubicBezTo>
                  <a:pt x="3139" y="6435"/>
                  <a:pt x="1655" y="7970"/>
                  <a:pt x="72" y="9147"/>
                </a:cubicBezTo>
                <a:cubicBezTo>
                  <a:pt x="0" y="9200"/>
                  <a:pt x="45" y="9311"/>
                  <a:pt x="112" y="9311"/>
                </a:cubicBezTo>
                <a:cubicBezTo>
                  <a:pt x="127" y="9311"/>
                  <a:pt x="142" y="9306"/>
                  <a:pt x="158" y="9294"/>
                </a:cubicBezTo>
                <a:cubicBezTo>
                  <a:pt x="1472" y="8318"/>
                  <a:pt x="2704" y="7135"/>
                  <a:pt x="3315" y="5582"/>
                </a:cubicBezTo>
                <a:cubicBezTo>
                  <a:pt x="3878" y="4146"/>
                  <a:pt x="3841" y="2466"/>
                  <a:pt x="2858" y="1222"/>
                </a:cubicBezTo>
                <a:cubicBezTo>
                  <a:pt x="2371" y="605"/>
                  <a:pt x="1693" y="156"/>
                  <a:pt x="919" y="3"/>
                </a:cubicBezTo>
                <a:cubicBezTo>
                  <a:pt x="912" y="1"/>
                  <a:pt x="906" y="1"/>
                  <a:pt x="9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3"/>
          <p:cNvSpPr/>
          <p:nvPr/>
        </p:nvSpPr>
        <p:spPr>
          <a:xfrm rot="-5400000" flipH="1">
            <a:off x="1154017" y="3622808"/>
            <a:ext cx="1197570" cy="2599654"/>
          </a:xfrm>
          <a:custGeom>
            <a:avLst/>
            <a:gdLst/>
            <a:ahLst/>
            <a:cxnLst/>
            <a:rect l="l" t="t" r="r" b="b"/>
            <a:pathLst>
              <a:path w="5966" h="12951" extrusionOk="0">
                <a:moveTo>
                  <a:pt x="4178" y="0"/>
                </a:moveTo>
                <a:cubicBezTo>
                  <a:pt x="3277" y="0"/>
                  <a:pt x="2389" y="511"/>
                  <a:pt x="1981" y="1331"/>
                </a:cubicBezTo>
                <a:cubicBezTo>
                  <a:pt x="1402" y="2494"/>
                  <a:pt x="1979" y="3794"/>
                  <a:pt x="1873" y="5014"/>
                </a:cubicBezTo>
                <a:cubicBezTo>
                  <a:pt x="1810" y="5744"/>
                  <a:pt x="1418" y="6267"/>
                  <a:pt x="966" y="6813"/>
                </a:cubicBezTo>
                <a:cubicBezTo>
                  <a:pt x="617" y="7237"/>
                  <a:pt x="265" y="7685"/>
                  <a:pt x="183" y="8244"/>
                </a:cubicBezTo>
                <a:cubicBezTo>
                  <a:pt x="1" y="9510"/>
                  <a:pt x="1091" y="10682"/>
                  <a:pt x="1999" y="11409"/>
                </a:cubicBezTo>
                <a:cubicBezTo>
                  <a:pt x="3104" y="12291"/>
                  <a:pt x="4447" y="12828"/>
                  <a:pt x="5856" y="12950"/>
                </a:cubicBezTo>
                <a:cubicBezTo>
                  <a:pt x="5859" y="12950"/>
                  <a:pt x="5862" y="12950"/>
                  <a:pt x="5865" y="12950"/>
                </a:cubicBezTo>
                <a:cubicBezTo>
                  <a:pt x="5965" y="12950"/>
                  <a:pt x="5962" y="12789"/>
                  <a:pt x="5856" y="12779"/>
                </a:cubicBezTo>
                <a:cubicBezTo>
                  <a:pt x="4652" y="12673"/>
                  <a:pt x="3496" y="12257"/>
                  <a:pt x="2501" y="11570"/>
                </a:cubicBezTo>
                <a:cubicBezTo>
                  <a:pt x="1536" y="10904"/>
                  <a:pt x="327" y="9770"/>
                  <a:pt x="334" y="8503"/>
                </a:cubicBezTo>
                <a:cubicBezTo>
                  <a:pt x="342" y="7358"/>
                  <a:pt x="1515" y="6729"/>
                  <a:pt x="1890" y="5728"/>
                </a:cubicBezTo>
                <a:cubicBezTo>
                  <a:pt x="2304" y="4628"/>
                  <a:pt x="1824" y="3451"/>
                  <a:pt x="1900" y="2323"/>
                </a:cubicBezTo>
                <a:cubicBezTo>
                  <a:pt x="1982" y="1126"/>
                  <a:pt x="2979" y="166"/>
                  <a:pt x="4156" y="166"/>
                </a:cubicBezTo>
                <a:cubicBezTo>
                  <a:pt x="4288" y="166"/>
                  <a:pt x="4423" y="178"/>
                  <a:pt x="4558" y="204"/>
                </a:cubicBezTo>
                <a:cubicBezTo>
                  <a:pt x="4564" y="205"/>
                  <a:pt x="4570" y="205"/>
                  <a:pt x="4576" y="205"/>
                </a:cubicBezTo>
                <a:cubicBezTo>
                  <a:pt x="4670" y="205"/>
                  <a:pt x="4706" y="58"/>
                  <a:pt x="4603" y="38"/>
                </a:cubicBezTo>
                <a:lnTo>
                  <a:pt x="4603" y="38"/>
                </a:lnTo>
                <a:lnTo>
                  <a:pt x="4605" y="39"/>
                </a:lnTo>
                <a:cubicBezTo>
                  <a:pt x="4463" y="13"/>
                  <a:pt x="4320" y="0"/>
                  <a:pt x="4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3" name="Google Shape;313;p3"/>
          <p:cNvGrpSpPr/>
          <p:nvPr/>
        </p:nvGrpSpPr>
        <p:grpSpPr>
          <a:xfrm>
            <a:off x="1819196" y="314146"/>
            <a:ext cx="1438763" cy="1500544"/>
            <a:chOff x="4616500" y="3049975"/>
            <a:chExt cx="402575" cy="419850"/>
          </a:xfrm>
        </p:grpSpPr>
        <p:sp>
          <p:nvSpPr>
            <p:cNvPr id="314" name="Google Shape;314;p3"/>
            <p:cNvSpPr/>
            <p:nvPr/>
          </p:nvSpPr>
          <p:spPr>
            <a:xfrm>
              <a:off x="4616500" y="3133450"/>
              <a:ext cx="308050" cy="336375"/>
            </a:xfrm>
            <a:custGeom>
              <a:avLst/>
              <a:gdLst/>
              <a:ahLst/>
              <a:cxnLst/>
              <a:rect l="l" t="t" r="r" b="b"/>
              <a:pathLst>
                <a:path w="12322" h="13455" extrusionOk="0">
                  <a:moveTo>
                    <a:pt x="12213" y="1"/>
                  </a:moveTo>
                  <a:cubicBezTo>
                    <a:pt x="12194" y="1"/>
                    <a:pt x="12175" y="6"/>
                    <a:pt x="12159" y="18"/>
                  </a:cubicBezTo>
                  <a:cubicBezTo>
                    <a:pt x="7232" y="3399"/>
                    <a:pt x="3057" y="7896"/>
                    <a:pt x="69" y="13099"/>
                  </a:cubicBezTo>
                  <a:cubicBezTo>
                    <a:pt x="0" y="13213"/>
                    <a:pt x="41" y="13361"/>
                    <a:pt x="157" y="13424"/>
                  </a:cubicBezTo>
                  <a:cubicBezTo>
                    <a:pt x="195" y="13445"/>
                    <a:pt x="235" y="13455"/>
                    <a:pt x="275" y="13455"/>
                  </a:cubicBezTo>
                  <a:cubicBezTo>
                    <a:pt x="359" y="13455"/>
                    <a:pt x="441" y="13412"/>
                    <a:pt x="487" y="13334"/>
                  </a:cubicBezTo>
                  <a:cubicBezTo>
                    <a:pt x="3355" y="8147"/>
                    <a:pt x="7419" y="3619"/>
                    <a:pt x="12268" y="175"/>
                  </a:cubicBezTo>
                  <a:cubicBezTo>
                    <a:pt x="12311" y="144"/>
                    <a:pt x="12322" y="85"/>
                    <a:pt x="12292" y="41"/>
                  </a:cubicBezTo>
                  <a:cubicBezTo>
                    <a:pt x="12273" y="15"/>
                    <a:pt x="12243" y="1"/>
                    <a:pt x="122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3"/>
            <p:cNvSpPr/>
            <p:nvPr/>
          </p:nvSpPr>
          <p:spPr>
            <a:xfrm>
              <a:off x="4886600" y="3049975"/>
              <a:ext cx="63125" cy="101975"/>
            </a:xfrm>
            <a:custGeom>
              <a:avLst/>
              <a:gdLst/>
              <a:ahLst/>
              <a:cxnLst/>
              <a:rect l="l" t="t" r="r" b="b"/>
              <a:pathLst>
                <a:path w="2525" h="4079" extrusionOk="0">
                  <a:moveTo>
                    <a:pt x="2524" y="1"/>
                  </a:moveTo>
                  <a:lnTo>
                    <a:pt x="2524" y="1"/>
                  </a:lnTo>
                  <a:cubicBezTo>
                    <a:pt x="2058" y="286"/>
                    <a:pt x="1585" y="565"/>
                    <a:pt x="1134" y="872"/>
                  </a:cubicBezTo>
                  <a:cubicBezTo>
                    <a:pt x="865" y="1048"/>
                    <a:pt x="633" y="1274"/>
                    <a:pt x="452" y="1539"/>
                  </a:cubicBezTo>
                  <a:cubicBezTo>
                    <a:pt x="286" y="1794"/>
                    <a:pt x="171" y="2079"/>
                    <a:pt x="114" y="2379"/>
                  </a:cubicBezTo>
                  <a:cubicBezTo>
                    <a:pt x="0" y="2976"/>
                    <a:pt x="143" y="3593"/>
                    <a:pt x="507" y="4079"/>
                  </a:cubicBezTo>
                  <a:cubicBezTo>
                    <a:pt x="995" y="3733"/>
                    <a:pt x="1300" y="3225"/>
                    <a:pt x="1430" y="2679"/>
                  </a:cubicBezTo>
                  <a:cubicBezTo>
                    <a:pt x="1562" y="2142"/>
                    <a:pt x="1507" y="1550"/>
                    <a:pt x="1227" y="1032"/>
                  </a:cubicBezTo>
                  <a:cubicBezTo>
                    <a:pt x="1647" y="673"/>
                    <a:pt x="2087" y="340"/>
                    <a:pt x="252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3"/>
            <p:cNvSpPr/>
            <p:nvPr/>
          </p:nvSpPr>
          <p:spPr>
            <a:xfrm>
              <a:off x="4885150" y="3089350"/>
              <a:ext cx="25500" cy="62600"/>
            </a:xfrm>
            <a:custGeom>
              <a:avLst/>
              <a:gdLst/>
              <a:ahLst/>
              <a:cxnLst/>
              <a:rect l="l" t="t" r="r" b="b"/>
              <a:pathLst>
                <a:path w="1020" h="2504" extrusionOk="0">
                  <a:moveTo>
                    <a:pt x="488" y="0"/>
                  </a:moveTo>
                  <a:lnTo>
                    <a:pt x="488" y="0"/>
                  </a:lnTo>
                  <a:cubicBezTo>
                    <a:pt x="0" y="782"/>
                    <a:pt x="9" y="1759"/>
                    <a:pt x="565" y="2504"/>
                  </a:cubicBezTo>
                  <a:cubicBezTo>
                    <a:pt x="735" y="2383"/>
                    <a:pt x="888" y="2238"/>
                    <a:pt x="1020" y="2075"/>
                  </a:cubicBezTo>
                  <a:cubicBezTo>
                    <a:pt x="786" y="1696"/>
                    <a:pt x="564" y="1303"/>
                    <a:pt x="485" y="863"/>
                  </a:cubicBezTo>
                  <a:cubicBezTo>
                    <a:pt x="436" y="581"/>
                    <a:pt x="449" y="292"/>
                    <a:pt x="48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3"/>
            <p:cNvSpPr/>
            <p:nvPr/>
          </p:nvSpPr>
          <p:spPr>
            <a:xfrm>
              <a:off x="4856750" y="3093500"/>
              <a:ext cx="38200" cy="80700"/>
            </a:xfrm>
            <a:custGeom>
              <a:avLst/>
              <a:gdLst/>
              <a:ahLst/>
              <a:cxnLst/>
              <a:rect l="l" t="t" r="r" b="b"/>
              <a:pathLst>
                <a:path w="1528" h="3228" extrusionOk="0">
                  <a:moveTo>
                    <a:pt x="1053" y="0"/>
                  </a:moveTo>
                  <a:cubicBezTo>
                    <a:pt x="781" y="195"/>
                    <a:pt x="558" y="428"/>
                    <a:pt x="396" y="692"/>
                  </a:cubicBezTo>
                  <a:cubicBezTo>
                    <a:pt x="239" y="952"/>
                    <a:pt x="135" y="1242"/>
                    <a:pt x="89" y="1543"/>
                  </a:cubicBezTo>
                  <a:cubicBezTo>
                    <a:pt x="1" y="2132"/>
                    <a:pt x="149" y="2734"/>
                    <a:pt x="545" y="3228"/>
                  </a:cubicBezTo>
                  <a:cubicBezTo>
                    <a:pt x="786" y="3041"/>
                    <a:pt x="988" y="2808"/>
                    <a:pt x="1140" y="2544"/>
                  </a:cubicBezTo>
                  <a:cubicBezTo>
                    <a:pt x="1289" y="2287"/>
                    <a:pt x="1381" y="1997"/>
                    <a:pt x="1431" y="1711"/>
                  </a:cubicBezTo>
                  <a:cubicBezTo>
                    <a:pt x="1528" y="1135"/>
                    <a:pt x="1415" y="516"/>
                    <a:pt x="10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3"/>
            <p:cNvSpPr/>
            <p:nvPr/>
          </p:nvSpPr>
          <p:spPr>
            <a:xfrm>
              <a:off x="4854675" y="3111700"/>
              <a:ext cx="26650" cy="62500"/>
            </a:xfrm>
            <a:custGeom>
              <a:avLst/>
              <a:gdLst/>
              <a:ahLst/>
              <a:cxnLst/>
              <a:rect l="l" t="t" r="r" b="b"/>
              <a:pathLst>
                <a:path w="1066" h="2500" extrusionOk="0">
                  <a:moveTo>
                    <a:pt x="458" y="0"/>
                  </a:moveTo>
                  <a:lnTo>
                    <a:pt x="458" y="0"/>
                  </a:lnTo>
                  <a:cubicBezTo>
                    <a:pt x="0" y="800"/>
                    <a:pt x="42" y="1773"/>
                    <a:pt x="628" y="2500"/>
                  </a:cubicBezTo>
                  <a:cubicBezTo>
                    <a:pt x="792" y="2371"/>
                    <a:pt x="939" y="2222"/>
                    <a:pt x="1066" y="2054"/>
                  </a:cubicBezTo>
                  <a:cubicBezTo>
                    <a:pt x="818" y="1683"/>
                    <a:pt x="581" y="1299"/>
                    <a:pt x="487" y="862"/>
                  </a:cubicBezTo>
                  <a:cubicBezTo>
                    <a:pt x="428" y="583"/>
                    <a:pt x="430" y="293"/>
                    <a:pt x="4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3"/>
            <p:cNvSpPr/>
            <p:nvPr/>
          </p:nvSpPr>
          <p:spPr>
            <a:xfrm>
              <a:off x="4827175" y="3116725"/>
              <a:ext cx="37275" cy="81150"/>
            </a:xfrm>
            <a:custGeom>
              <a:avLst/>
              <a:gdLst/>
              <a:ahLst/>
              <a:cxnLst/>
              <a:rect l="l" t="t" r="r" b="b"/>
              <a:pathLst>
                <a:path w="1491" h="3246" extrusionOk="0">
                  <a:moveTo>
                    <a:pt x="973" y="1"/>
                  </a:moveTo>
                  <a:cubicBezTo>
                    <a:pt x="711" y="206"/>
                    <a:pt x="494" y="444"/>
                    <a:pt x="345" y="717"/>
                  </a:cubicBezTo>
                  <a:cubicBezTo>
                    <a:pt x="198" y="983"/>
                    <a:pt x="104" y="1275"/>
                    <a:pt x="69" y="1577"/>
                  </a:cubicBezTo>
                  <a:cubicBezTo>
                    <a:pt x="0" y="2168"/>
                    <a:pt x="174" y="2766"/>
                    <a:pt x="587" y="3245"/>
                  </a:cubicBezTo>
                  <a:cubicBezTo>
                    <a:pt x="825" y="3039"/>
                    <a:pt x="1019" y="2804"/>
                    <a:pt x="1156" y="2539"/>
                  </a:cubicBezTo>
                  <a:cubicBezTo>
                    <a:pt x="1294" y="2276"/>
                    <a:pt x="1378" y="1985"/>
                    <a:pt x="1416" y="1694"/>
                  </a:cubicBezTo>
                  <a:cubicBezTo>
                    <a:pt x="1491" y="1116"/>
                    <a:pt x="1356" y="501"/>
                    <a:pt x="9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3"/>
            <p:cNvSpPr/>
            <p:nvPr/>
          </p:nvSpPr>
          <p:spPr>
            <a:xfrm>
              <a:off x="4824600" y="3135575"/>
              <a:ext cx="27775" cy="62300"/>
            </a:xfrm>
            <a:custGeom>
              <a:avLst/>
              <a:gdLst/>
              <a:ahLst/>
              <a:cxnLst/>
              <a:rect l="l" t="t" r="r" b="b"/>
              <a:pathLst>
                <a:path w="1111" h="2492" extrusionOk="0">
                  <a:moveTo>
                    <a:pt x="428" y="0"/>
                  </a:moveTo>
                  <a:lnTo>
                    <a:pt x="428" y="0"/>
                  </a:lnTo>
                  <a:cubicBezTo>
                    <a:pt x="0" y="815"/>
                    <a:pt x="76" y="1784"/>
                    <a:pt x="690" y="2491"/>
                  </a:cubicBezTo>
                  <a:cubicBezTo>
                    <a:pt x="851" y="2348"/>
                    <a:pt x="995" y="2198"/>
                    <a:pt x="1111" y="2029"/>
                  </a:cubicBezTo>
                  <a:cubicBezTo>
                    <a:pt x="850" y="1667"/>
                    <a:pt x="599" y="1292"/>
                    <a:pt x="489" y="859"/>
                  </a:cubicBezTo>
                  <a:cubicBezTo>
                    <a:pt x="419" y="582"/>
                    <a:pt x="411" y="293"/>
                    <a:pt x="4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3"/>
            <p:cNvSpPr/>
            <p:nvPr/>
          </p:nvSpPr>
          <p:spPr>
            <a:xfrm>
              <a:off x="4799125" y="3141125"/>
              <a:ext cx="35700" cy="81425"/>
            </a:xfrm>
            <a:custGeom>
              <a:avLst/>
              <a:gdLst/>
              <a:ahLst/>
              <a:cxnLst/>
              <a:rect l="l" t="t" r="r" b="b"/>
              <a:pathLst>
                <a:path w="1428" h="3257" extrusionOk="0">
                  <a:moveTo>
                    <a:pt x="870" y="0"/>
                  </a:moveTo>
                  <a:cubicBezTo>
                    <a:pt x="744" y="103"/>
                    <a:pt x="628" y="219"/>
                    <a:pt x="525" y="345"/>
                  </a:cubicBezTo>
                  <a:cubicBezTo>
                    <a:pt x="425" y="465"/>
                    <a:pt x="338" y="597"/>
                    <a:pt x="269" y="739"/>
                  </a:cubicBezTo>
                  <a:cubicBezTo>
                    <a:pt x="132" y="1010"/>
                    <a:pt x="48" y="1305"/>
                    <a:pt x="24" y="1609"/>
                  </a:cubicBezTo>
                  <a:cubicBezTo>
                    <a:pt x="1" y="1903"/>
                    <a:pt x="38" y="2200"/>
                    <a:pt x="134" y="2479"/>
                  </a:cubicBezTo>
                  <a:cubicBezTo>
                    <a:pt x="236" y="2768"/>
                    <a:pt x="396" y="3033"/>
                    <a:pt x="605" y="3256"/>
                  </a:cubicBezTo>
                  <a:cubicBezTo>
                    <a:pt x="832" y="3040"/>
                    <a:pt x="1019" y="2799"/>
                    <a:pt x="1146" y="2530"/>
                  </a:cubicBezTo>
                  <a:cubicBezTo>
                    <a:pt x="1273" y="2262"/>
                    <a:pt x="1351" y="1972"/>
                    <a:pt x="1373" y="1676"/>
                  </a:cubicBezTo>
                  <a:cubicBezTo>
                    <a:pt x="1428" y="1095"/>
                    <a:pt x="1270" y="487"/>
                    <a:pt x="8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3"/>
            <p:cNvSpPr/>
            <p:nvPr/>
          </p:nvSpPr>
          <p:spPr>
            <a:xfrm>
              <a:off x="4795375" y="3160550"/>
              <a:ext cx="28950" cy="62000"/>
            </a:xfrm>
            <a:custGeom>
              <a:avLst/>
              <a:gdLst/>
              <a:ahLst/>
              <a:cxnLst/>
              <a:rect l="l" t="t" r="r" b="b"/>
              <a:pathLst>
                <a:path w="1158" h="2480" extrusionOk="0">
                  <a:moveTo>
                    <a:pt x="401" y="0"/>
                  </a:moveTo>
                  <a:cubicBezTo>
                    <a:pt x="0" y="828"/>
                    <a:pt x="115" y="1796"/>
                    <a:pt x="755" y="2479"/>
                  </a:cubicBezTo>
                  <a:cubicBezTo>
                    <a:pt x="907" y="2329"/>
                    <a:pt x="1047" y="2175"/>
                    <a:pt x="1157" y="2001"/>
                  </a:cubicBezTo>
                  <a:cubicBezTo>
                    <a:pt x="883" y="1650"/>
                    <a:pt x="617" y="1284"/>
                    <a:pt x="493" y="856"/>
                  </a:cubicBezTo>
                  <a:cubicBezTo>
                    <a:pt x="412" y="582"/>
                    <a:pt x="393" y="293"/>
                    <a:pt x="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3"/>
            <p:cNvSpPr/>
            <p:nvPr/>
          </p:nvSpPr>
          <p:spPr>
            <a:xfrm>
              <a:off x="4771175" y="3166600"/>
              <a:ext cx="34925" cy="81650"/>
            </a:xfrm>
            <a:custGeom>
              <a:avLst/>
              <a:gdLst/>
              <a:ahLst/>
              <a:cxnLst/>
              <a:rect l="l" t="t" r="r" b="b"/>
              <a:pathLst>
                <a:path w="1397" h="3266" extrusionOk="0">
                  <a:moveTo>
                    <a:pt x="800" y="1"/>
                  </a:moveTo>
                  <a:cubicBezTo>
                    <a:pt x="295" y="437"/>
                    <a:pt x="38" y="1048"/>
                    <a:pt x="13" y="1639"/>
                  </a:cubicBezTo>
                  <a:cubicBezTo>
                    <a:pt x="0" y="1935"/>
                    <a:pt x="49" y="2230"/>
                    <a:pt x="156" y="2507"/>
                  </a:cubicBezTo>
                  <a:cubicBezTo>
                    <a:pt x="269" y="2791"/>
                    <a:pt x="438" y="3050"/>
                    <a:pt x="655" y="3266"/>
                  </a:cubicBezTo>
                  <a:cubicBezTo>
                    <a:pt x="710" y="3210"/>
                    <a:pt x="761" y="3152"/>
                    <a:pt x="810" y="3092"/>
                  </a:cubicBezTo>
                  <a:cubicBezTo>
                    <a:pt x="860" y="3033"/>
                    <a:pt x="906" y="2973"/>
                    <a:pt x="950" y="2910"/>
                  </a:cubicBezTo>
                  <a:cubicBezTo>
                    <a:pt x="1035" y="2787"/>
                    <a:pt x="1108" y="2656"/>
                    <a:pt x="1168" y="2519"/>
                  </a:cubicBezTo>
                  <a:cubicBezTo>
                    <a:pt x="1286" y="2246"/>
                    <a:pt x="1353" y="1954"/>
                    <a:pt x="1364" y="1657"/>
                  </a:cubicBezTo>
                  <a:cubicBezTo>
                    <a:pt x="1397" y="1073"/>
                    <a:pt x="1218" y="472"/>
                    <a:pt x="8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3"/>
            <p:cNvSpPr/>
            <p:nvPr/>
          </p:nvSpPr>
          <p:spPr>
            <a:xfrm>
              <a:off x="4770400" y="3186600"/>
              <a:ext cx="26750" cy="61650"/>
            </a:xfrm>
            <a:custGeom>
              <a:avLst/>
              <a:gdLst/>
              <a:ahLst/>
              <a:cxnLst/>
              <a:rect l="l" t="t" r="r" b="b"/>
              <a:pathLst>
                <a:path w="1070" h="2466" extrusionOk="0">
                  <a:moveTo>
                    <a:pt x="241" y="0"/>
                  </a:moveTo>
                  <a:cubicBezTo>
                    <a:pt x="57" y="420"/>
                    <a:pt x="0" y="872"/>
                    <a:pt x="74" y="1300"/>
                  </a:cubicBezTo>
                  <a:cubicBezTo>
                    <a:pt x="148" y="1727"/>
                    <a:pt x="359" y="2138"/>
                    <a:pt x="686" y="2466"/>
                  </a:cubicBezTo>
                  <a:cubicBezTo>
                    <a:pt x="833" y="2310"/>
                    <a:pt x="965" y="2147"/>
                    <a:pt x="1069" y="1971"/>
                  </a:cubicBezTo>
                  <a:cubicBezTo>
                    <a:pt x="783" y="1631"/>
                    <a:pt x="505" y="1275"/>
                    <a:pt x="364" y="851"/>
                  </a:cubicBezTo>
                  <a:cubicBezTo>
                    <a:pt x="274" y="581"/>
                    <a:pt x="244" y="293"/>
                    <a:pt x="24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3"/>
            <p:cNvSpPr/>
            <p:nvPr/>
          </p:nvSpPr>
          <p:spPr>
            <a:xfrm>
              <a:off x="4744125" y="3193175"/>
              <a:ext cx="34150" cy="81750"/>
            </a:xfrm>
            <a:custGeom>
              <a:avLst/>
              <a:gdLst/>
              <a:ahLst/>
              <a:cxnLst/>
              <a:rect l="l" t="t" r="r" b="b"/>
              <a:pathLst>
                <a:path w="1366" h="3270" extrusionOk="0">
                  <a:moveTo>
                    <a:pt x="731" y="0"/>
                  </a:moveTo>
                  <a:cubicBezTo>
                    <a:pt x="242" y="453"/>
                    <a:pt x="11" y="1077"/>
                    <a:pt x="6" y="1666"/>
                  </a:cubicBezTo>
                  <a:cubicBezTo>
                    <a:pt x="1" y="2255"/>
                    <a:pt x="247" y="2841"/>
                    <a:pt x="708" y="3269"/>
                  </a:cubicBezTo>
                  <a:cubicBezTo>
                    <a:pt x="916" y="3033"/>
                    <a:pt x="1084" y="2780"/>
                    <a:pt x="1193" y="2502"/>
                  </a:cubicBezTo>
                  <a:cubicBezTo>
                    <a:pt x="1301" y="2226"/>
                    <a:pt x="1357" y="1932"/>
                    <a:pt x="1358" y="1635"/>
                  </a:cubicBezTo>
                  <a:cubicBezTo>
                    <a:pt x="1366" y="1048"/>
                    <a:pt x="1168" y="456"/>
                    <a:pt x="7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3"/>
            <p:cNvSpPr/>
            <p:nvPr/>
          </p:nvSpPr>
          <p:spPr>
            <a:xfrm>
              <a:off x="4743175" y="3213725"/>
              <a:ext cx="27750" cy="61200"/>
            </a:xfrm>
            <a:custGeom>
              <a:avLst/>
              <a:gdLst/>
              <a:ahLst/>
              <a:cxnLst/>
              <a:rect l="l" t="t" r="r" b="b"/>
              <a:pathLst>
                <a:path w="1110" h="2448" extrusionOk="0">
                  <a:moveTo>
                    <a:pt x="210" y="0"/>
                  </a:moveTo>
                  <a:cubicBezTo>
                    <a:pt x="42" y="425"/>
                    <a:pt x="1" y="879"/>
                    <a:pt x="90" y="1303"/>
                  </a:cubicBezTo>
                  <a:cubicBezTo>
                    <a:pt x="186" y="1743"/>
                    <a:pt x="415" y="2143"/>
                    <a:pt x="746" y="2447"/>
                  </a:cubicBezTo>
                  <a:cubicBezTo>
                    <a:pt x="817" y="2369"/>
                    <a:pt x="883" y="2285"/>
                    <a:pt x="943" y="2199"/>
                  </a:cubicBezTo>
                  <a:cubicBezTo>
                    <a:pt x="1004" y="2116"/>
                    <a:pt x="1060" y="2029"/>
                    <a:pt x="1110" y="1939"/>
                  </a:cubicBezTo>
                  <a:cubicBezTo>
                    <a:pt x="810" y="1608"/>
                    <a:pt x="519" y="1263"/>
                    <a:pt x="364" y="845"/>
                  </a:cubicBezTo>
                  <a:cubicBezTo>
                    <a:pt x="264" y="578"/>
                    <a:pt x="224" y="292"/>
                    <a:pt x="21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3"/>
            <p:cNvSpPr/>
            <p:nvPr/>
          </p:nvSpPr>
          <p:spPr>
            <a:xfrm>
              <a:off x="4717825" y="3220775"/>
              <a:ext cx="34275" cy="81725"/>
            </a:xfrm>
            <a:custGeom>
              <a:avLst/>
              <a:gdLst/>
              <a:ahLst/>
              <a:cxnLst/>
              <a:rect l="l" t="t" r="r" b="b"/>
              <a:pathLst>
                <a:path w="1371" h="3269" extrusionOk="0">
                  <a:moveTo>
                    <a:pt x="673" y="1"/>
                  </a:moveTo>
                  <a:cubicBezTo>
                    <a:pt x="559" y="117"/>
                    <a:pt x="457" y="243"/>
                    <a:pt x="367" y="380"/>
                  </a:cubicBezTo>
                  <a:cubicBezTo>
                    <a:pt x="283" y="513"/>
                    <a:pt x="213" y="654"/>
                    <a:pt x="159" y="802"/>
                  </a:cubicBezTo>
                  <a:cubicBezTo>
                    <a:pt x="51" y="1086"/>
                    <a:pt x="1" y="1388"/>
                    <a:pt x="9" y="1692"/>
                  </a:cubicBezTo>
                  <a:cubicBezTo>
                    <a:pt x="17" y="1988"/>
                    <a:pt x="88" y="2280"/>
                    <a:pt x="218" y="2548"/>
                  </a:cubicBezTo>
                  <a:cubicBezTo>
                    <a:pt x="351" y="2823"/>
                    <a:pt x="538" y="3069"/>
                    <a:pt x="770" y="3269"/>
                  </a:cubicBezTo>
                  <a:cubicBezTo>
                    <a:pt x="972" y="3025"/>
                    <a:pt x="1127" y="2763"/>
                    <a:pt x="1226" y="2484"/>
                  </a:cubicBezTo>
                  <a:cubicBezTo>
                    <a:pt x="1325" y="2204"/>
                    <a:pt x="1370" y="1908"/>
                    <a:pt x="1361" y="1612"/>
                  </a:cubicBezTo>
                  <a:cubicBezTo>
                    <a:pt x="1343" y="1022"/>
                    <a:pt x="1127" y="442"/>
                    <a:pt x="6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3"/>
            <p:cNvSpPr/>
            <p:nvPr/>
          </p:nvSpPr>
          <p:spPr>
            <a:xfrm>
              <a:off x="4717025" y="3241825"/>
              <a:ext cx="28675" cy="60675"/>
            </a:xfrm>
            <a:custGeom>
              <a:avLst/>
              <a:gdLst/>
              <a:ahLst/>
              <a:cxnLst/>
              <a:rect l="l" t="t" r="r" b="b"/>
              <a:pathLst>
                <a:path w="1147" h="2427" extrusionOk="0">
                  <a:moveTo>
                    <a:pt x="178" y="0"/>
                  </a:moveTo>
                  <a:cubicBezTo>
                    <a:pt x="24" y="431"/>
                    <a:pt x="1" y="885"/>
                    <a:pt x="105" y="1306"/>
                  </a:cubicBezTo>
                  <a:cubicBezTo>
                    <a:pt x="217" y="1742"/>
                    <a:pt x="461" y="2133"/>
                    <a:pt x="803" y="2427"/>
                  </a:cubicBezTo>
                  <a:cubicBezTo>
                    <a:pt x="936" y="2265"/>
                    <a:pt x="1052" y="2090"/>
                    <a:pt x="1147" y="1903"/>
                  </a:cubicBezTo>
                  <a:cubicBezTo>
                    <a:pt x="836" y="1585"/>
                    <a:pt x="532" y="1250"/>
                    <a:pt x="361" y="839"/>
                  </a:cubicBezTo>
                  <a:cubicBezTo>
                    <a:pt x="252" y="575"/>
                    <a:pt x="202" y="292"/>
                    <a:pt x="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3"/>
            <p:cNvSpPr/>
            <p:nvPr/>
          </p:nvSpPr>
          <p:spPr>
            <a:xfrm>
              <a:off x="4692400" y="3249375"/>
              <a:ext cx="34725" cy="81600"/>
            </a:xfrm>
            <a:custGeom>
              <a:avLst/>
              <a:gdLst/>
              <a:ahLst/>
              <a:cxnLst/>
              <a:rect l="l" t="t" r="r" b="b"/>
              <a:pathLst>
                <a:path w="1389" h="3264" extrusionOk="0">
                  <a:moveTo>
                    <a:pt x="621" y="1"/>
                  </a:moveTo>
                  <a:cubicBezTo>
                    <a:pt x="511" y="121"/>
                    <a:pt x="414" y="251"/>
                    <a:pt x="329" y="390"/>
                  </a:cubicBezTo>
                  <a:cubicBezTo>
                    <a:pt x="252" y="528"/>
                    <a:pt x="187" y="673"/>
                    <a:pt x="137" y="822"/>
                  </a:cubicBezTo>
                  <a:cubicBezTo>
                    <a:pt x="40" y="1108"/>
                    <a:pt x="0" y="1412"/>
                    <a:pt x="20" y="1715"/>
                  </a:cubicBezTo>
                  <a:cubicBezTo>
                    <a:pt x="39" y="2012"/>
                    <a:pt x="122" y="2302"/>
                    <a:pt x="261" y="2565"/>
                  </a:cubicBezTo>
                  <a:cubicBezTo>
                    <a:pt x="404" y="2835"/>
                    <a:pt x="600" y="3072"/>
                    <a:pt x="840" y="3263"/>
                  </a:cubicBezTo>
                  <a:cubicBezTo>
                    <a:pt x="935" y="3142"/>
                    <a:pt x="1019" y="3011"/>
                    <a:pt x="1090" y="2874"/>
                  </a:cubicBezTo>
                  <a:cubicBezTo>
                    <a:pt x="1162" y="2743"/>
                    <a:pt x="1221" y="2605"/>
                    <a:pt x="1266" y="2463"/>
                  </a:cubicBezTo>
                  <a:cubicBezTo>
                    <a:pt x="1354" y="2179"/>
                    <a:pt x="1388" y="1882"/>
                    <a:pt x="1368" y="1587"/>
                  </a:cubicBezTo>
                  <a:cubicBezTo>
                    <a:pt x="1348" y="1291"/>
                    <a:pt x="1276" y="1001"/>
                    <a:pt x="1156" y="732"/>
                  </a:cubicBezTo>
                  <a:cubicBezTo>
                    <a:pt x="1030" y="454"/>
                    <a:pt x="847" y="205"/>
                    <a:pt x="62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3"/>
            <p:cNvSpPr/>
            <p:nvPr/>
          </p:nvSpPr>
          <p:spPr>
            <a:xfrm>
              <a:off x="4691825" y="3270900"/>
              <a:ext cx="29650" cy="60050"/>
            </a:xfrm>
            <a:custGeom>
              <a:avLst/>
              <a:gdLst/>
              <a:ahLst/>
              <a:cxnLst/>
              <a:rect l="l" t="t" r="r" b="b"/>
              <a:pathLst>
                <a:path w="1186" h="2402" extrusionOk="0">
                  <a:moveTo>
                    <a:pt x="148" y="0"/>
                  </a:moveTo>
                  <a:cubicBezTo>
                    <a:pt x="11" y="436"/>
                    <a:pt x="1" y="890"/>
                    <a:pt x="123" y="1309"/>
                  </a:cubicBezTo>
                  <a:cubicBezTo>
                    <a:pt x="252" y="1740"/>
                    <a:pt x="511" y="2121"/>
                    <a:pt x="863" y="2401"/>
                  </a:cubicBezTo>
                  <a:cubicBezTo>
                    <a:pt x="997" y="2234"/>
                    <a:pt x="1098" y="2049"/>
                    <a:pt x="1186" y="1866"/>
                  </a:cubicBezTo>
                  <a:cubicBezTo>
                    <a:pt x="864" y="1559"/>
                    <a:pt x="548" y="1237"/>
                    <a:pt x="363" y="832"/>
                  </a:cubicBezTo>
                  <a:cubicBezTo>
                    <a:pt x="243" y="574"/>
                    <a:pt x="183" y="291"/>
                    <a:pt x="14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3"/>
            <p:cNvSpPr/>
            <p:nvPr/>
          </p:nvSpPr>
          <p:spPr>
            <a:xfrm>
              <a:off x="4668025" y="3278950"/>
              <a:ext cx="35625" cy="81350"/>
            </a:xfrm>
            <a:custGeom>
              <a:avLst/>
              <a:gdLst/>
              <a:ahLst/>
              <a:cxnLst/>
              <a:rect l="l" t="t" r="r" b="b"/>
              <a:pathLst>
                <a:path w="1425" h="3254" extrusionOk="0">
                  <a:moveTo>
                    <a:pt x="570" y="0"/>
                  </a:moveTo>
                  <a:cubicBezTo>
                    <a:pt x="462" y="128"/>
                    <a:pt x="367" y="259"/>
                    <a:pt x="294" y="402"/>
                  </a:cubicBezTo>
                  <a:cubicBezTo>
                    <a:pt x="221" y="542"/>
                    <a:pt x="162" y="688"/>
                    <a:pt x="117" y="840"/>
                  </a:cubicBezTo>
                  <a:cubicBezTo>
                    <a:pt x="30" y="1129"/>
                    <a:pt x="1" y="1434"/>
                    <a:pt x="32" y="1736"/>
                  </a:cubicBezTo>
                  <a:cubicBezTo>
                    <a:pt x="60" y="2029"/>
                    <a:pt x="158" y="2318"/>
                    <a:pt x="306" y="2577"/>
                  </a:cubicBezTo>
                  <a:cubicBezTo>
                    <a:pt x="458" y="2841"/>
                    <a:pt x="664" y="3072"/>
                    <a:pt x="910" y="3253"/>
                  </a:cubicBezTo>
                  <a:cubicBezTo>
                    <a:pt x="1001" y="3129"/>
                    <a:pt x="1080" y="2996"/>
                    <a:pt x="1145" y="2855"/>
                  </a:cubicBezTo>
                  <a:cubicBezTo>
                    <a:pt x="1344" y="2454"/>
                    <a:pt x="1424" y="2004"/>
                    <a:pt x="1376" y="1559"/>
                  </a:cubicBezTo>
                  <a:cubicBezTo>
                    <a:pt x="1361" y="1411"/>
                    <a:pt x="1332" y="1265"/>
                    <a:pt x="1290" y="1122"/>
                  </a:cubicBezTo>
                  <a:cubicBezTo>
                    <a:pt x="1250" y="980"/>
                    <a:pt x="1197" y="843"/>
                    <a:pt x="1131" y="711"/>
                  </a:cubicBezTo>
                  <a:cubicBezTo>
                    <a:pt x="995" y="438"/>
                    <a:pt x="804" y="196"/>
                    <a:pt x="5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3"/>
            <p:cNvSpPr/>
            <p:nvPr/>
          </p:nvSpPr>
          <p:spPr>
            <a:xfrm>
              <a:off x="4667650" y="3300950"/>
              <a:ext cx="30675" cy="59350"/>
            </a:xfrm>
            <a:custGeom>
              <a:avLst/>
              <a:gdLst/>
              <a:ahLst/>
              <a:cxnLst/>
              <a:rect l="l" t="t" r="r" b="b"/>
              <a:pathLst>
                <a:path w="1227" h="2374" extrusionOk="0">
                  <a:moveTo>
                    <a:pt x="121" y="0"/>
                  </a:moveTo>
                  <a:lnTo>
                    <a:pt x="121" y="0"/>
                  </a:lnTo>
                  <a:cubicBezTo>
                    <a:pt x="1" y="441"/>
                    <a:pt x="5" y="893"/>
                    <a:pt x="146" y="1309"/>
                  </a:cubicBezTo>
                  <a:cubicBezTo>
                    <a:pt x="291" y="1735"/>
                    <a:pt x="562" y="2107"/>
                    <a:pt x="925" y="2373"/>
                  </a:cubicBezTo>
                  <a:cubicBezTo>
                    <a:pt x="1054" y="2202"/>
                    <a:pt x="1146" y="2013"/>
                    <a:pt x="1227" y="1825"/>
                  </a:cubicBezTo>
                  <a:cubicBezTo>
                    <a:pt x="893" y="1530"/>
                    <a:pt x="565" y="1220"/>
                    <a:pt x="366" y="822"/>
                  </a:cubicBezTo>
                  <a:cubicBezTo>
                    <a:pt x="237" y="567"/>
                    <a:pt x="167" y="289"/>
                    <a:pt x="12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3"/>
            <p:cNvSpPr/>
            <p:nvPr/>
          </p:nvSpPr>
          <p:spPr>
            <a:xfrm>
              <a:off x="4884100" y="3152425"/>
              <a:ext cx="108875" cy="34225"/>
            </a:xfrm>
            <a:custGeom>
              <a:avLst/>
              <a:gdLst/>
              <a:ahLst/>
              <a:cxnLst/>
              <a:rect l="l" t="t" r="r" b="b"/>
              <a:pathLst>
                <a:path w="4355" h="1369" extrusionOk="0">
                  <a:moveTo>
                    <a:pt x="1297" y="1"/>
                  </a:moveTo>
                  <a:cubicBezTo>
                    <a:pt x="1120" y="1"/>
                    <a:pt x="943" y="22"/>
                    <a:pt x="771" y="65"/>
                  </a:cubicBezTo>
                  <a:cubicBezTo>
                    <a:pt x="498" y="134"/>
                    <a:pt x="239" y="265"/>
                    <a:pt x="0" y="447"/>
                  </a:cubicBezTo>
                  <a:cubicBezTo>
                    <a:pt x="367" y="921"/>
                    <a:pt x="901" y="1239"/>
                    <a:pt x="1492" y="1334"/>
                  </a:cubicBezTo>
                  <a:cubicBezTo>
                    <a:pt x="1629" y="1356"/>
                    <a:pt x="1768" y="1368"/>
                    <a:pt x="1907" y="1368"/>
                  </a:cubicBezTo>
                  <a:cubicBezTo>
                    <a:pt x="2053" y="1368"/>
                    <a:pt x="2199" y="1355"/>
                    <a:pt x="2341" y="1326"/>
                  </a:cubicBezTo>
                  <a:cubicBezTo>
                    <a:pt x="2620" y="1271"/>
                    <a:pt x="2883" y="1155"/>
                    <a:pt x="3129" y="989"/>
                  </a:cubicBezTo>
                  <a:lnTo>
                    <a:pt x="3739" y="586"/>
                  </a:lnTo>
                  <a:cubicBezTo>
                    <a:pt x="3944" y="453"/>
                    <a:pt x="4143" y="312"/>
                    <a:pt x="4354" y="189"/>
                  </a:cubicBezTo>
                  <a:lnTo>
                    <a:pt x="4354" y="189"/>
                  </a:lnTo>
                  <a:cubicBezTo>
                    <a:pt x="4126" y="288"/>
                    <a:pt x="3909" y="404"/>
                    <a:pt x="3686" y="511"/>
                  </a:cubicBezTo>
                  <a:lnTo>
                    <a:pt x="3018" y="842"/>
                  </a:lnTo>
                  <a:cubicBezTo>
                    <a:pt x="2649" y="377"/>
                    <a:pt x="2145" y="98"/>
                    <a:pt x="1598" y="22"/>
                  </a:cubicBezTo>
                  <a:cubicBezTo>
                    <a:pt x="1498" y="8"/>
                    <a:pt x="1398" y="1"/>
                    <a:pt x="129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3"/>
            <p:cNvSpPr/>
            <p:nvPr/>
          </p:nvSpPr>
          <p:spPr>
            <a:xfrm>
              <a:off x="4884100" y="3155875"/>
              <a:ext cx="57600" cy="30775"/>
            </a:xfrm>
            <a:custGeom>
              <a:avLst/>
              <a:gdLst/>
              <a:ahLst/>
              <a:cxnLst/>
              <a:rect l="l" t="t" r="r" b="b"/>
              <a:pathLst>
                <a:path w="2304" h="1231" extrusionOk="0">
                  <a:moveTo>
                    <a:pt x="542" y="1"/>
                  </a:moveTo>
                  <a:cubicBezTo>
                    <a:pt x="348" y="78"/>
                    <a:pt x="166" y="182"/>
                    <a:pt x="0" y="309"/>
                  </a:cubicBezTo>
                  <a:cubicBezTo>
                    <a:pt x="273" y="662"/>
                    <a:pt x="640" y="930"/>
                    <a:pt x="1059" y="1082"/>
                  </a:cubicBezTo>
                  <a:cubicBezTo>
                    <a:pt x="1257" y="1155"/>
                    <a:pt x="1464" y="1200"/>
                    <a:pt x="1675" y="1219"/>
                  </a:cubicBezTo>
                  <a:cubicBezTo>
                    <a:pt x="1750" y="1226"/>
                    <a:pt x="1826" y="1230"/>
                    <a:pt x="1902" y="1230"/>
                  </a:cubicBezTo>
                  <a:cubicBezTo>
                    <a:pt x="2036" y="1230"/>
                    <a:pt x="2171" y="1218"/>
                    <a:pt x="2304" y="1194"/>
                  </a:cubicBezTo>
                  <a:cubicBezTo>
                    <a:pt x="2033" y="1122"/>
                    <a:pt x="1767" y="1032"/>
                    <a:pt x="1521" y="889"/>
                  </a:cubicBezTo>
                  <a:cubicBezTo>
                    <a:pt x="1136" y="666"/>
                    <a:pt x="833" y="340"/>
                    <a:pt x="54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3"/>
            <p:cNvSpPr/>
            <p:nvPr/>
          </p:nvSpPr>
          <p:spPr>
            <a:xfrm>
              <a:off x="4855600" y="3173975"/>
              <a:ext cx="78700" cy="33700"/>
            </a:xfrm>
            <a:custGeom>
              <a:avLst/>
              <a:gdLst/>
              <a:ahLst/>
              <a:cxnLst/>
              <a:rect l="l" t="t" r="r" b="b"/>
              <a:pathLst>
                <a:path w="3148" h="1348" extrusionOk="0">
                  <a:moveTo>
                    <a:pt x="1359" y="1"/>
                  </a:moveTo>
                  <a:cubicBezTo>
                    <a:pt x="1170" y="1"/>
                    <a:pt x="981" y="25"/>
                    <a:pt x="798" y="73"/>
                  </a:cubicBezTo>
                  <a:cubicBezTo>
                    <a:pt x="514" y="151"/>
                    <a:pt x="244" y="296"/>
                    <a:pt x="1" y="496"/>
                  </a:cubicBezTo>
                  <a:cubicBezTo>
                    <a:pt x="385" y="956"/>
                    <a:pt x="930" y="1253"/>
                    <a:pt x="1525" y="1329"/>
                  </a:cubicBezTo>
                  <a:cubicBezTo>
                    <a:pt x="1631" y="1341"/>
                    <a:pt x="1740" y="1348"/>
                    <a:pt x="1849" y="1348"/>
                  </a:cubicBezTo>
                  <a:cubicBezTo>
                    <a:pt x="2026" y="1348"/>
                    <a:pt x="2203" y="1330"/>
                    <a:pt x="2372" y="1288"/>
                  </a:cubicBezTo>
                  <a:cubicBezTo>
                    <a:pt x="2653" y="1220"/>
                    <a:pt x="2917" y="1096"/>
                    <a:pt x="3147" y="922"/>
                  </a:cubicBezTo>
                  <a:cubicBezTo>
                    <a:pt x="2772" y="412"/>
                    <a:pt x="2240" y="103"/>
                    <a:pt x="1667" y="22"/>
                  </a:cubicBezTo>
                  <a:cubicBezTo>
                    <a:pt x="1565" y="8"/>
                    <a:pt x="1462" y="1"/>
                    <a:pt x="13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3"/>
            <p:cNvSpPr/>
            <p:nvPr/>
          </p:nvSpPr>
          <p:spPr>
            <a:xfrm>
              <a:off x="4855600" y="3178175"/>
              <a:ext cx="58375" cy="29525"/>
            </a:xfrm>
            <a:custGeom>
              <a:avLst/>
              <a:gdLst/>
              <a:ahLst/>
              <a:cxnLst/>
              <a:rect l="l" t="t" r="r" b="b"/>
              <a:pathLst>
                <a:path w="2335" h="1181" extrusionOk="0">
                  <a:moveTo>
                    <a:pt x="532" y="0"/>
                  </a:moveTo>
                  <a:cubicBezTo>
                    <a:pt x="340" y="84"/>
                    <a:pt x="162" y="195"/>
                    <a:pt x="1" y="328"/>
                  </a:cubicBezTo>
                  <a:cubicBezTo>
                    <a:pt x="286" y="670"/>
                    <a:pt x="663" y="926"/>
                    <a:pt x="1087" y="1063"/>
                  </a:cubicBezTo>
                  <a:cubicBezTo>
                    <a:pt x="1287" y="1128"/>
                    <a:pt x="1496" y="1166"/>
                    <a:pt x="1707" y="1176"/>
                  </a:cubicBezTo>
                  <a:cubicBezTo>
                    <a:pt x="1755" y="1179"/>
                    <a:pt x="1803" y="1180"/>
                    <a:pt x="1852" y="1180"/>
                  </a:cubicBezTo>
                  <a:cubicBezTo>
                    <a:pt x="2014" y="1180"/>
                    <a:pt x="2176" y="1163"/>
                    <a:pt x="2335" y="1128"/>
                  </a:cubicBezTo>
                  <a:cubicBezTo>
                    <a:pt x="2062" y="1067"/>
                    <a:pt x="1793" y="986"/>
                    <a:pt x="1542" y="853"/>
                  </a:cubicBezTo>
                  <a:cubicBezTo>
                    <a:pt x="1150" y="645"/>
                    <a:pt x="835" y="329"/>
                    <a:pt x="53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3"/>
            <p:cNvSpPr/>
            <p:nvPr/>
          </p:nvSpPr>
          <p:spPr>
            <a:xfrm>
              <a:off x="4827550" y="3196825"/>
              <a:ext cx="79000" cy="33350"/>
            </a:xfrm>
            <a:custGeom>
              <a:avLst/>
              <a:gdLst/>
              <a:ahLst/>
              <a:cxnLst/>
              <a:rect l="l" t="t" r="r" b="b"/>
              <a:pathLst>
                <a:path w="3160" h="1334" extrusionOk="0">
                  <a:moveTo>
                    <a:pt x="1406" y="0"/>
                  </a:moveTo>
                  <a:cubicBezTo>
                    <a:pt x="888" y="0"/>
                    <a:pt x="385" y="194"/>
                    <a:pt x="0" y="549"/>
                  </a:cubicBezTo>
                  <a:cubicBezTo>
                    <a:pt x="400" y="995"/>
                    <a:pt x="956" y="1273"/>
                    <a:pt x="1554" y="1326"/>
                  </a:cubicBezTo>
                  <a:cubicBezTo>
                    <a:pt x="1625" y="1331"/>
                    <a:pt x="1697" y="1334"/>
                    <a:pt x="1769" y="1334"/>
                  </a:cubicBezTo>
                  <a:cubicBezTo>
                    <a:pt x="1982" y="1334"/>
                    <a:pt x="2196" y="1310"/>
                    <a:pt x="2400" y="1253"/>
                  </a:cubicBezTo>
                  <a:cubicBezTo>
                    <a:pt x="2678" y="1175"/>
                    <a:pt x="2936" y="1041"/>
                    <a:pt x="3160" y="857"/>
                  </a:cubicBezTo>
                  <a:cubicBezTo>
                    <a:pt x="2768" y="364"/>
                    <a:pt x="2225" y="73"/>
                    <a:pt x="1649" y="14"/>
                  </a:cubicBezTo>
                  <a:cubicBezTo>
                    <a:pt x="1568" y="5"/>
                    <a:pt x="148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3"/>
            <p:cNvSpPr/>
            <p:nvPr/>
          </p:nvSpPr>
          <p:spPr>
            <a:xfrm>
              <a:off x="4827525" y="3201900"/>
              <a:ext cx="59100" cy="28275"/>
            </a:xfrm>
            <a:custGeom>
              <a:avLst/>
              <a:gdLst/>
              <a:ahLst/>
              <a:cxnLst/>
              <a:rect l="l" t="t" r="r" b="b"/>
              <a:pathLst>
                <a:path w="2364" h="1131" extrusionOk="0">
                  <a:moveTo>
                    <a:pt x="519" y="0"/>
                  </a:moveTo>
                  <a:cubicBezTo>
                    <a:pt x="332" y="90"/>
                    <a:pt x="157" y="207"/>
                    <a:pt x="0" y="346"/>
                  </a:cubicBezTo>
                  <a:cubicBezTo>
                    <a:pt x="298" y="677"/>
                    <a:pt x="685" y="919"/>
                    <a:pt x="1114" y="1040"/>
                  </a:cubicBezTo>
                  <a:cubicBezTo>
                    <a:pt x="1317" y="1098"/>
                    <a:pt x="1527" y="1129"/>
                    <a:pt x="1739" y="1130"/>
                  </a:cubicBezTo>
                  <a:cubicBezTo>
                    <a:pt x="1755" y="1131"/>
                    <a:pt x="1771" y="1131"/>
                    <a:pt x="1787" y="1131"/>
                  </a:cubicBezTo>
                  <a:cubicBezTo>
                    <a:pt x="1981" y="1131"/>
                    <a:pt x="2174" y="1107"/>
                    <a:pt x="2363" y="1059"/>
                  </a:cubicBezTo>
                  <a:cubicBezTo>
                    <a:pt x="2088" y="1007"/>
                    <a:pt x="1816" y="936"/>
                    <a:pt x="1559" y="813"/>
                  </a:cubicBezTo>
                  <a:cubicBezTo>
                    <a:pt x="1163" y="623"/>
                    <a:pt x="835" y="316"/>
                    <a:pt x="51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3"/>
            <p:cNvSpPr/>
            <p:nvPr/>
          </p:nvSpPr>
          <p:spPr>
            <a:xfrm>
              <a:off x="4800350" y="3220725"/>
              <a:ext cx="79300" cy="33075"/>
            </a:xfrm>
            <a:custGeom>
              <a:avLst/>
              <a:gdLst/>
              <a:ahLst/>
              <a:cxnLst/>
              <a:rect l="l" t="t" r="r" b="b"/>
              <a:pathLst>
                <a:path w="3172" h="1323" extrusionOk="0">
                  <a:moveTo>
                    <a:pt x="1477" y="1"/>
                  </a:moveTo>
                  <a:cubicBezTo>
                    <a:pt x="1236" y="1"/>
                    <a:pt x="995" y="41"/>
                    <a:pt x="766" y="120"/>
                  </a:cubicBezTo>
                  <a:cubicBezTo>
                    <a:pt x="481" y="227"/>
                    <a:pt x="221" y="390"/>
                    <a:pt x="1" y="600"/>
                  </a:cubicBezTo>
                  <a:cubicBezTo>
                    <a:pt x="418" y="1032"/>
                    <a:pt x="984" y="1289"/>
                    <a:pt x="1584" y="1319"/>
                  </a:cubicBezTo>
                  <a:cubicBezTo>
                    <a:pt x="1624" y="1321"/>
                    <a:pt x="1665" y="1322"/>
                    <a:pt x="1705" y="1322"/>
                  </a:cubicBezTo>
                  <a:cubicBezTo>
                    <a:pt x="1949" y="1322"/>
                    <a:pt x="2191" y="1286"/>
                    <a:pt x="2425" y="1215"/>
                  </a:cubicBezTo>
                  <a:cubicBezTo>
                    <a:pt x="2701" y="1128"/>
                    <a:pt x="2955" y="985"/>
                    <a:pt x="3171" y="793"/>
                  </a:cubicBezTo>
                  <a:cubicBezTo>
                    <a:pt x="2761" y="315"/>
                    <a:pt x="2207" y="45"/>
                    <a:pt x="1629" y="6"/>
                  </a:cubicBezTo>
                  <a:cubicBezTo>
                    <a:pt x="1578" y="2"/>
                    <a:pt x="1528" y="1"/>
                    <a:pt x="14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3"/>
            <p:cNvSpPr/>
            <p:nvPr/>
          </p:nvSpPr>
          <p:spPr>
            <a:xfrm>
              <a:off x="4800400" y="3226625"/>
              <a:ext cx="59650" cy="27175"/>
            </a:xfrm>
            <a:custGeom>
              <a:avLst/>
              <a:gdLst/>
              <a:ahLst/>
              <a:cxnLst/>
              <a:rect l="l" t="t" r="r" b="b"/>
              <a:pathLst>
                <a:path w="2386" h="1087" extrusionOk="0">
                  <a:moveTo>
                    <a:pt x="507" y="1"/>
                  </a:moveTo>
                  <a:cubicBezTo>
                    <a:pt x="322" y="97"/>
                    <a:pt x="151" y="220"/>
                    <a:pt x="0" y="364"/>
                  </a:cubicBezTo>
                  <a:cubicBezTo>
                    <a:pt x="309" y="685"/>
                    <a:pt x="704" y="912"/>
                    <a:pt x="1138" y="1018"/>
                  </a:cubicBezTo>
                  <a:cubicBezTo>
                    <a:pt x="1325" y="1064"/>
                    <a:pt x="1517" y="1086"/>
                    <a:pt x="1709" y="1086"/>
                  </a:cubicBezTo>
                  <a:cubicBezTo>
                    <a:pt x="1937" y="1086"/>
                    <a:pt x="2165" y="1054"/>
                    <a:pt x="2386" y="990"/>
                  </a:cubicBezTo>
                  <a:cubicBezTo>
                    <a:pt x="2110" y="948"/>
                    <a:pt x="1833" y="885"/>
                    <a:pt x="1576" y="773"/>
                  </a:cubicBezTo>
                  <a:cubicBezTo>
                    <a:pt x="1173" y="599"/>
                    <a:pt x="832" y="304"/>
                    <a:pt x="50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3"/>
            <p:cNvSpPr/>
            <p:nvPr/>
          </p:nvSpPr>
          <p:spPr>
            <a:xfrm>
              <a:off x="4774150" y="3245500"/>
              <a:ext cx="79425" cy="32975"/>
            </a:xfrm>
            <a:custGeom>
              <a:avLst/>
              <a:gdLst/>
              <a:ahLst/>
              <a:cxnLst/>
              <a:rect l="l" t="t" r="r" b="b"/>
              <a:pathLst>
                <a:path w="3177" h="1319" extrusionOk="0">
                  <a:moveTo>
                    <a:pt x="1543" y="0"/>
                  </a:moveTo>
                  <a:cubicBezTo>
                    <a:pt x="1275" y="0"/>
                    <a:pt x="1000" y="46"/>
                    <a:pt x="748" y="149"/>
                  </a:cubicBezTo>
                  <a:cubicBezTo>
                    <a:pt x="467" y="266"/>
                    <a:pt x="213" y="438"/>
                    <a:pt x="0" y="656"/>
                  </a:cubicBezTo>
                  <a:cubicBezTo>
                    <a:pt x="434" y="1072"/>
                    <a:pt x="1009" y="1308"/>
                    <a:pt x="1609" y="1318"/>
                  </a:cubicBezTo>
                  <a:cubicBezTo>
                    <a:pt x="1620" y="1318"/>
                    <a:pt x="1631" y="1318"/>
                    <a:pt x="1642" y="1318"/>
                  </a:cubicBezTo>
                  <a:cubicBezTo>
                    <a:pt x="1773" y="1318"/>
                    <a:pt x="1903" y="1307"/>
                    <a:pt x="2032" y="1285"/>
                  </a:cubicBezTo>
                  <a:cubicBezTo>
                    <a:pt x="2173" y="1263"/>
                    <a:pt x="2311" y="1229"/>
                    <a:pt x="2445" y="1182"/>
                  </a:cubicBezTo>
                  <a:cubicBezTo>
                    <a:pt x="2718" y="1085"/>
                    <a:pt x="2967" y="932"/>
                    <a:pt x="3176" y="733"/>
                  </a:cubicBezTo>
                  <a:cubicBezTo>
                    <a:pt x="2749" y="271"/>
                    <a:pt x="2185" y="19"/>
                    <a:pt x="1606" y="1"/>
                  </a:cubicBezTo>
                  <a:cubicBezTo>
                    <a:pt x="1585" y="1"/>
                    <a:pt x="1564" y="0"/>
                    <a:pt x="15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3"/>
            <p:cNvSpPr/>
            <p:nvPr/>
          </p:nvSpPr>
          <p:spPr>
            <a:xfrm>
              <a:off x="4774150" y="3252350"/>
              <a:ext cx="60225" cy="26100"/>
            </a:xfrm>
            <a:custGeom>
              <a:avLst/>
              <a:gdLst/>
              <a:ahLst/>
              <a:cxnLst/>
              <a:rect l="l" t="t" r="r" b="b"/>
              <a:pathLst>
                <a:path w="2409" h="1044" extrusionOk="0">
                  <a:moveTo>
                    <a:pt x="494" y="1"/>
                  </a:moveTo>
                  <a:cubicBezTo>
                    <a:pt x="313" y="105"/>
                    <a:pt x="146" y="233"/>
                    <a:pt x="0" y="383"/>
                  </a:cubicBezTo>
                  <a:cubicBezTo>
                    <a:pt x="322" y="692"/>
                    <a:pt x="725" y="903"/>
                    <a:pt x="1163" y="994"/>
                  </a:cubicBezTo>
                  <a:cubicBezTo>
                    <a:pt x="1322" y="1027"/>
                    <a:pt x="1482" y="1044"/>
                    <a:pt x="1641" y="1044"/>
                  </a:cubicBezTo>
                  <a:cubicBezTo>
                    <a:pt x="1901" y="1044"/>
                    <a:pt x="2159" y="1000"/>
                    <a:pt x="2409" y="919"/>
                  </a:cubicBezTo>
                  <a:cubicBezTo>
                    <a:pt x="2131" y="888"/>
                    <a:pt x="1851" y="835"/>
                    <a:pt x="1591" y="735"/>
                  </a:cubicBezTo>
                  <a:cubicBezTo>
                    <a:pt x="1183" y="575"/>
                    <a:pt x="831" y="292"/>
                    <a:pt x="4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3"/>
            <p:cNvSpPr/>
            <p:nvPr/>
          </p:nvSpPr>
          <p:spPr>
            <a:xfrm>
              <a:off x="4748900" y="3271200"/>
              <a:ext cx="79475" cy="32925"/>
            </a:xfrm>
            <a:custGeom>
              <a:avLst/>
              <a:gdLst/>
              <a:ahLst/>
              <a:cxnLst/>
              <a:rect l="l" t="t" r="r" b="b"/>
              <a:pathLst>
                <a:path w="3179" h="1317" extrusionOk="0">
                  <a:moveTo>
                    <a:pt x="1592" y="0"/>
                  </a:moveTo>
                  <a:cubicBezTo>
                    <a:pt x="1588" y="0"/>
                    <a:pt x="1584" y="0"/>
                    <a:pt x="1580" y="0"/>
                  </a:cubicBezTo>
                  <a:cubicBezTo>
                    <a:pt x="1293" y="3"/>
                    <a:pt x="995" y="56"/>
                    <a:pt x="729" y="179"/>
                  </a:cubicBezTo>
                  <a:cubicBezTo>
                    <a:pt x="453" y="306"/>
                    <a:pt x="206" y="487"/>
                    <a:pt x="1" y="713"/>
                  </a:cubicBezTo>
                  <a:cubicBezTo>
                    <a:pt x="438" y="1102"/>
                    <a:pt x="1003" y="1316"/>
                    <a:pt x="1587" y="1316"/>
                  </a:cubicBezTo>
                  <a:cubicBezTo>
                    <a:pt x="1603" y="1316"/>
                    <a:pt x="1618" y="1316"/>
                    <a:pt x="1634" y="1316"/>
                  </a:cubicBezTo>
                  <a:cubicBezTo>
                    <a:pt x="2197" y="1297"/>
                    <a:pt x="2766" y="1100"/>
                    <a:pt x="3178" y="673"/>
                  </a:cubicBezTo>
                  <a:cubicBezTo>
                    <a:pt x="2738" y="230"/>
                    <a:pt x="2170" y="0"/>
                    <a:pt x="15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3"/>
            <p:cNvSpPr/>
            <p:nvPr/>
          </p:nvSpPr>
          <p:spPr>
            <a:xfrm>
              <a:off x="4748925" y="3279050"/>
              <a:ext cx="60675" cy="25050"/>
            </a:xfrm>
            <a:custGeom>
              <a:avLst/>
              <a:gdLst/>
              <a:ahLst/>
              <a:cxnLst/>
              <a:rect l="l" t="t" r="r" b="b"/>
              <a:pathLst>
                <a:path w="2427" h="1002" extrusionOk="0">
                  <a:moveTo>
                    <a:pt x="480" y="1"/>
                  </a:moveTo>
                  <a:cubicBezTo>
                    <a:pt x="302" y="111"/>
                    <a:pt x="141" y="245"/>
                    <a:pt x="1" y="400"/>
                  </a:cubicBezTo>
                  <a:cubicBezTo>
                    <a:pt x="438" y="790"/>
                    <a:pt x="1001" y="1002"/>
                    <a:pt x="1582" y="1002"/>
                  </a:cubicBezTo>
                  <a:cubicBezTo>
                    <a:pt x="1660" y="1002"/>
                    <a:pt x="1738" y="998"/>
                    <a:pt x="1817" y="990"/>
                  </a:cubicBezTo>
                  <a:cubicBezTo>
                    <a:pt x="1920" y="979"/>
                    <a:pt x="2023" y="961"/>
                    <a:pt x="2123" y="937"/>
                  </a:cubicBezTo>
                  <a:cubicBezTo>
                    <a:pt x="2226" y="914"/>
                    <a:pt x="2327" y="884"/>
                    <a:pt x="2426" y="847"/>
                  </a:cubicBezTo>
                  <a:cubicBezTo>
                    <a:pt x="2146" y="825"/>
                    <a:pt x="1868" y="784"/>
                    <a:pt x="1604" y="693"/>
                  </a:cubicBezTo>
                  <a:cubicBezTo>
                    <a:pt x="1190" y="549"/>
                    <a:pt x="828" y="279"/>
                    <a:pt x="48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3"/>
            <p:cNvSpPr/>
            <p:nvPr/>
          </p:nvSpPr>
          <p:spPr>
            <a:xfrm>
              <a:off x="4724700" y="3297725"/>
              <a:ext cx="79400" cy="33000"/>
            </a:xfrm>
            <a:custGeom>
              <a:avLst/>
              <a:gdLst/>
              <a:ahLst/>
              <a:cxnLst/>
              <a:rect l="l" t="t" r="r" b="b"/>
              <a:pathLst>
                <a:path w="3176" h="1320" extrusionOk="0">
                  <a:moveTo>
                    <a:pt x="1642" y="1"/>
                  </a:moveTo>
                  <a:cubicBezTo>
                    <a:pt x="1613" y="1"/>
                    <a:pt x="1583" y="2"/>
                    <a:pt x="1553" y="3"/>
                  </a:cubicBezTo>
                  <a:cubicBezTo>
                    <a:pt x="968" y="20"/>
                    <a:pt x="409" y="293"/>
                    <a:pt x="1" y="772"/>
                  </a:cubicBezTo>
                  <a:cubicBezTo>
                    <a:pt x="429" y="1126"/>
                    <a:pt x="966" y="1319"/>
                    <a:pt x="1519" y="1319"/>
                  </a:cubicBezTo>
                  <a:cubicBezTo>
                    <a:pt x="1565" y="1319"/>
                    <a:pt x="1610" y="1318"/>
                    <a:pt x="1655" y="1315"/>
                  </a:cubicBezTo>
                  <a:cubicBezTo>
                    <a:pt x="2219" y="1277"/>
                    <a:pt x="2777" y="1057"/>
                    <a:pt x="3175" y="618"/>
                  </a:cubicBezTo>
                  <a:cubicBezTo>
                    <a:pt x="2738" y="209"/>
                    <a:pt x="2193" y="1"/>
                    <a:pt x="164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3"/>
            <p:cNvSpPr/>
            <p:nvPr/>
          </p:nvSpPr>
          <p:spPr>
            <a:xfrm>
              <a:off x="4724700" y="3306625"/>
              <a:ext cx="61025" cy="24075"/>
            </a:xfrm>
            <a:custGeom>
              <a:avLst/>
              <a:gdLst/>
              <a:ahLst/>
              <a:cxnLst/>
              <a:rect l="l" t="t" r="r" b="b"/>
              <a:pathLst>
                <a:path w="2441" h="963" extrusionOk="0">
                  <a:moveTo>
                    <a:pt x="466" y="1"/>
                  </a:moveTo>
                  <a:cubicBezTo>
                    <a:pt x="292" y="118"/>
                    <a:pt x="136" y="257"/>
                    <a:pt x="1" y="417"/>
                  </a:cubicBezTo>
                  <a:cubicBezTo>
                    <a:pt x="430" y="772"/>
                    <a:pt x="967" y="963"/>
                    <a:pt x="1518" y="963"/>
                  </a:cubicBezTo>
                  <a:cubicBezTo>
                    <a:pt x="1624" y="963"/>
                    <a:pt x="1731" y="955"/>
                    <a:pt x="1838" y="941"/>
                  </a:cubicBezTo>
                  <a:cubicBezTo>
                    <a:pt x="2045" y="911"/>
                    <a:pt x="2248" y="855"/>
                    <a:pt x="2441" y="776"/>
                  </a:cubicBezTo>
                  <a:cubicBezTo>
                    <a:pt x="2159" y="762"/>
                    <a:pt x="1883" y="735"/>
                    <a:pt x="1615" y="652"/>
                  </a:cubicBezTo>
                  <a:cubicBezTo>
                    <a:pt x="1195" y="524"/>
                    <a:pt x="824" y="267"/>
                    <a:pt x="46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3"/>
            <p:cNvSpPr/>
            <p:nvPr/>
          </p:nvSpPr>
          <p:spPr>
            <a:xfrm>
              <a:off x="4701525" y="3325100"/>
              <a:ext cx="79225" cy="33175"/>
            </a:xfrm>
            <a:custGeom>
              <a:avLst/>
              <a:gdLst/>
              <a:ahLst/>
              <a:cxnLst/>
              <a:rect l="l" t="t" r="r" b="b"/>
              <a:pathLst>
                <a:path w="3169" h="1327" extrusionOk="0">
                  <a:moveTo>
                    <a:pt x="1690" y="0"/>
                  </a:moveTo>
                  <a:cubicBezTo>
                    <a:pt x="1635" y="0"/>
                    <a:pt x="1580" y="3"/>
                    <a:pt x="1524" y="7"/>
                  </a:cubicBezTo>
                  <a:cubicBezTo>
                    <a:pt x="938" y="45"/>
                    <a:pt x="393" y="340"/>
                    <a:pt x="0" y="834"/>
                  </a:cubicBezTo>
                  <a:cubicBezTo>
                    <a:pt x="419" y="1154"/>
                    <a:pt x="931" y="1326"/>
                    <a:pt x="1454" y="1326"/>
                  </a:cubicBezTo>
                  <a:cubicBezTo>
                    <a:pt x="1528" y="1326"/>
                    <a:pt x="1602" y="1323"/>
                    <a:pt x="1676" y="1316"/>
                  </a:cubicBezTo>
                  <a:cubicBezTo>
                    <a:pt x="1816" y="1302"/>
                    <a:pt x="1956" y="1276"/>
                    <a:pt x="2092" y="1237"/>
                  </a:cubicBezTo>
                  <a:cubicBezTo>
                    <a:pt x="2160" y="1217"/>
                    <a:pt x="2226" y="1195"/>
                    <a:pt x="2292" y="1169"/>
                  </a:cubicBezTo>
                  <a:cubicBezTo>
                    <a:pt x="2358" y="1144"/>
                    <a:pt x="2424" y="1116"/>
                    <a:pt x="2488" y="1085"/>
                  </a:cubicBezTo>
                  <a:cubicBezTo>
                    <a:pt x="2749" y="961"/>
                    <a:pt x="2981" y="783"/>
                    <a:pt x="3168" y="563"/>
                  </a:cubicBezTo>
                  <a:cubicBezTo>
                    <a:pt x="2738" y="189"/>
                    <a:pt x="2215" y="0"/>
                    <a:pt x="169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3"/>
            <p:cNvSpPr/>
            <p:nvPr/>
          </p:nvSpPr>
          <p:spPr>
            <a:xfrm>
              <a:off x="4701525" y="3335125"/>
              <a:ext cx="61325" cy="23125"/>
            </a:xfrm>
            <a:custGeom>
              <a:avLst/>
              <a:gdLst/>
              <a:ahLst/>
              <a:cxnLst/>
              <a:rect l="l" t="t" r="r" b="b"/>
              <a:pathLst>
                <a:path w="2453" h="925" extrusionOk="0">
                  <a:moveTo>
                    <a:pt x="451" y="1"/>
                  </a:moveTo>
                  <a:cubicBezTo>
                    <a:pt x="281" y="124"/>
                    <a:pt x="130" y="269"/>
                    <a:pt x="0" y="433"/>
                  </a:cubicBezTo>
                  <a:cubicBezTo>
                    <a:pt x="356" y="706"/>
                    <a:pt x="779" y="872"/>
                    <a:pt x="1225" y="914"/>
                  </a:cubicBezTo>
                  <a:cubicBezTo>
                    <a:pt x="1300" y="921"/>
                    <a:pt x="1375" y="925"/>
                    <a:pt x="1451" y="925"/>
                  </a:cubicBezTo>
                  <a:cubicBezTo>
                    <a:pt x="1796" y="925"/>
                    <a:pt x="2138" y="849"/>
                    <a:pt x="2453" y="701"/>
                  </a:cubicBezTo>
                  <a:cubicBezTo>
                    <a:pt x="2170" y="697"/>
                    <a:pt x="1897" y="683"/>
                    <a:pt x="1624" y="610"/>
                  </a:cubicBezTo>
                  <a:cubicBezTo>
                    <a:pt x="1199" y="496"/>
                    <a:pt x="818" y="254"/>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3"/>
            <p:cNvSpPr/>
            <p:nvPr/>
          </p:nvSpPr>
          <p:spPr>
            <a:xfrm>
              <a:off x="4679450" y="3353275"/>
              <a:ext cx="78925" cy="33425"/>
            </a:xfrm>
            <a:custGeom>
              <a:avLst/>
              <a:gdLst/>
              <a:ahLst/>
              <a:cxnLst/>
              <a:rect l="l" t="t" r="r" b="b"/>
              <a:pathLst>
                <a:path w="3157" h="1337" extrusionOk="0">
                  <a:moveTo>
                    <a:pt x="1739" y="0"/>
                  </a:moveTo>
                  <a:cubicBezTo>
                    <a:pt x="1656" y="0"/>
                    <a:pt x="1574" y="5"/>
                    <a:pt x="1492" y="14"/>
                  </a:cubicBezTo>
                  <a:cubicBezTo>
                    <a:pt x="1347" y="31"/>
                    <a:pt x="1204" y="61"/>
                    <a:pt x="1065" y="106"/>
                  </a:cubicBezTo>
                  <a:cubicBezTo>
                    <a:pt x="927" y="153"/>
                    <a:pt x="794" y="214"/>
                    <a:pt x="669" y="289"/>
                  </a:cubicBezTo>
                  <a:cubicBezTo>
                    <a:pt x="407" y="444"/>
                    <a:pt x="180" y="652"/>
                    <a:pt x="0" y="897"/>
                  </a:cubicBezTo>
                  <a:cubicBezTo>
                    <a:pt x="407" y="1185"/>
                    <a:pt x="891" y="1337"/>
                    <a:pt x="1384" y="1337"/>
                  </a:cubicBezTo>
                  <a:cubicBezTo>
                    <a:pt x="1486" y="1337"/>
                    <a:pt x="1590" y="1330"/>
                    <a:pt x="1693" y="1317"/>
                  </a:cubicBezTo>
                  <a:cubicBezTo>
                    <a:pt x="1977" y="1282"/>
                    <a:pt x="2243" y="1188"/>
                    <a:pt x="2495" y="1056"/>
                  </a:cubicBezTo>
                  <a:cubicBezTo>
                    <a:pt x="2752" y="922"/>
                    <a:pt x="2977" y="735"/>
                    <a:pt x="3156" y="509"/>
                  </a:cubicBezTo>
                  <a:cubicBezTo>
                    <a:pt x="2735" y="170"/>
                    <a:pt x="2237" y="0"/>
                    <a:pt x="17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3"/>
            <p:cNvSpPr/>
            <p:nvPr/>
          </p:nvSpPr>
          <p:spPr>
            <a:xfrm>
              <a:off x="4679450" y="3364475"/>
              <a:ext cx="61525" cy="22225"/>
            </a:xfrm>
            <a:custGeom>
              <a:avLst/>
              <a:gdLst/>
              <a:ahLst/>
              <a:cxnLst/>
              <a:rect l="l" t="t" r="r" b="b"/>
              <a:pathLst>
                <a:path w="2461" h="889" extrusionOk="0">
                  <a:moveTo>
                    <a:pt x="436" y="1"/>
                  </a:moveTo>
                  <a:cubicBezTo>
                    <a:pt x="271" y="130"/>
                    <a:pt x="125" y="281"/>
                    <a:pt x="0" y="449"/>
                  </a:cubicBezTo>
                  <a:cubicBezTo>
                    <a:pt x="422" y="748"/>
                    <a:pt x="908" y="888"/>
                    <a:pt x="1382" y="888"/>
                  </a:cubicBezTo>
                  <a:cubicBezTo>
                    <a:pt x="1762" y="888"/>
                    <a:pt x="2135" y="798"/>
                    <a:pt x="2461" y="625"/>
                  </a:cubicBezTo>
                  <a:lnTo>
                    <a:pt x="2461" y="625"/>
                  </a:lnTo>
                  <a:cubicBezTo>
                    <a:pt x="2396" y="627"/>
                    <a:pt x="2332" y="628"/>
                    <a:pt x="2269" y="628"/>
                  </a:cubicBezTo>
                  <a:cubicBezTo>
                    <a:pt x="2054" y="628"/>
                    <a:pt x="1843" y="615"/>
                    <a:pt x="1630" y="566"/>
                  </a:cubicBezTo>
                  <a:cubicBezTo>
                    <a:pt x="1201" y="469"/>
                    <a:pt x="811" y="240"/>
                    <a:pt x="43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3"/>
            <p:cNvSpPr/>
            <p:nvPr/>
          </p:nvSpPr>
          <p:spPr>
            <a:xfrm>
              <a:off x="4915325" y="3076000"/>
              <a:ext cx="103750" cy="65350"/>
            </a:xfrm>
            <a:custGeom>
              <a:avLst/>
              <a:gdLst/>
              <a:ahLst/>
              <a:cxnLst/>
              <a:rect l="l" t="t" r="r" b="b"/>
              <a:pathLst>
                <a:path w="4150" h="2614" extrusionOk="0">
                  <a:moveTo>
                    <a:pt x="4150" y="1"/>
                  </a:moveTo>
                  <a:lnTo>
                    <a:pt x="3336" y="387"/>
                  </a:lnTo>
                  <a:lnTo>
                    <a:pt x="2928" y="580"/>
                  </a:lnTo>
                  <a:cubicBezTo>
                    <a:pt x="2793" y="646"/>
                    <a:pt x="2661" y="718"/>
                    <a:pt x="2527" y="786"/>
                  </a:cubicBezTo>
                  <a:cubicBezTo>
                    <a:pt x="2407" y="767"/>
                    <a:pt x="2287" y="758"/>
                    <a:pt x="2167" y="758"/>
                  </a:cubicBezTo>
                  <a:cubicBezTo>
                    <a:pt x="1709" y="758"/>
                    <a:pt x="1261" y="896"/>
                    <a:pt x="899" y="1162"/>
                  </a:cubicBezTo>
                  <a:cubicBezTo>
                    <a:pt x="668" y="1326"/>
                    <a:pt x="469" y="1531"/>
                    <a:pt x="311" y="1767"/>
                  </a:cubicBezTo>
                  <a:cubicBezTo>
                    <a:pt x="154" y="2015"/>
                    <a:pt x="48" y="2291"/>
                    <a:pt x="1" y="2581"/>
                  </a:cubicBezTo>
                  <a:cubicBezTo>
                    <a:pt x="130" y="2602"/>
                    <a:pt x="262" y="2613"/>
                    <a:pt x="393" y="2613"/>
                  </a:cubicBezTo>
                  <a:cubicBezTo>
                    <a:pt x="549" y="2613"/>
                    <a:pt x="704" y="2598"/>
                    <a:pt x="857" y="2568"/>
                  </a:cubicBezTo>
                  <a:cubicBezTo>
                    <a:pt x="1130" y="2519"/>
                    <a:pt x="1390" y="2421"/>
                    <a:pt x="1628" y="2278"/>
                  </a:cubicBezTo>
                  <a:cubicBezTo>
                    <a:pt x="2088" y="1987"/>
                    <a:pt x="2468" y="1559"/>
                    <a:pt x="2651" y="994"/>
                  </a:cubicBezTo>
                  <a:cubicBezTo>
                    <a:pt x="2775" y="910"/>
                    <a:pt x="2895" y="821"/>
                    <a:pt x="3021" y="738"/>
                  </a:cubicBezTo>
                  <a:lnTo>
                    <a:pt x="3396" y="492"/>
                  </a:lnTo>
                  <a:lnTo>
                    <a:pt x="415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3"/>
            <p:cNvSpPr/>
            <p:nvPr/>
          </p:nvSpPr>
          <p:spPr>
            <a:xfrm>
              <a:off x="4915325" y="3100125"/>
              <a:ext cx="48250" cy="41225"/>
            </a:xfrm>
            <a:custGeom>
              <a:avLst/>
              <a:gdLst/>
              <a:ahLst/>
              <a:cxnLst/>
              <a:rect l="l" t="t" r="r" b="b"/>
              <a:pathLst>
                <a:path w="1930" h="1649" extrusionOk="0">
                  <a:moveTo>
                    <a:pt x="1231" y="0"/>
                  </a:moveTo>
                  <a:lnTo>
                    <a:pt x="1231" y="0"/>
                  </a:lnTo>
                  <a:cubicBezTo>
                    <a:pt x="917" y="154"/>
                    <a:pt x="642" y="374"/>
                    <a:pt x="426" y="647"/>
                  </a:cubicBezTo>
                  <a:cubicBezTo>
                    <a:pt x="314" y="783"/>
                    <a:pt x="224" y="935"/>
                    <a:pt x="154" y="1097"/>
                  </a:cubicBezTo>
                  <a:cubicBezTo>
                    <a:pt x="82" y="1263"/>
                    <a:pt x="31" y="1438"/>
                    <a:pt x="1" y="1616"/>
                  </a:cubicBezTo>
                  <a:cubicBezTo>
                    <a:pt x="130" y="1638"/>
                    <a:pt x="262" y="1649"/>
                    <a:pt x="393" y="1649"/>
                  </a:cubicBezTo>
                  <a:cubicBezTo>
                    <a:pt x="440" y="1649"/>
                    <a:pt x="487" y="1647"/>
                    <a:pt x="534" y="1645"/>
                  </a:cubicBezTo>
                  <a:cubicBezTo>
                    <a:pt x="707" y="1633"/>
                    <a:pt x="877" y="1605"/>
                    <a:pt x="1044" y="1562"/>
                  </a:cubicBezTo>
                  <a:cubicBezTo>
                    <a:pt x="1371" y="1475"/>
                    <a:pt x="1674" y="1314"/>
                    <a:pt x="1929" y="1092"/>
                  </a:cubicBezTo>
                  <a:lnTo>
                    <a:pt x="1929" y="1092"/>
                  </a:lnTo>
                  <a:cubicBezTo>
                    <a:pt x="1628" y="1239"/>
                    <a:pt x="1292" y="1317"/>
                    <a:pt x="939" y="1317"/>
                  </a:cubicBezTo>
                  <a:cubicBezTo>
                    <a:pt x="789" y="1317"/>
                    <a:pt x="635" y="1303"/>
                    <a:pt x="480" y="1273"/>
                  </a:cubicBezTo>
                  <a:cubicBezTo>
                    <a:pt x="578" y="762"/>
                    <a:pt x="855" y="324"/>
                    <a:pt x="123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3"/>
            <p:cNvSpPr/>
            <p:nvPr/>
          </p:nvSpPr>
          <p:spPr>
            <a:xfrm>
              <a:off x="4907600" y="3086700"/>
              <a:ext cx="13500" cy="27450"/>
            </a:xfrm>
            <a:custGeom>
              <a:avLst/>
              <a:gdLst/>
              <a:ahLst/>
              <a:cxnLst/>
              <a:rect l="l" t="t" r="r" b="b"/>
              <a:pathLst>
                <a:path w="540" h="1098" extrusionOk="0">
                  <a:moveTo>
                    <a:pt x="268" y="0"/>
                  </a:moveTo>
                  <a:cubicBezTo>
                    <a:pt x="184" y="0"/>
                    <a:pt x="121" y="98"/>
                    <a:pt x="94" y="166"/>
                  </a:cubicBezTo>
                  <a:cubicBezTo>
                    <a:pt x="1" y="402"/>
                    <a:pt x="2" y="665"/>
                    <a:pt x="97" y="900"/>
                  </a:cubicBezTo>
                  <a:cubicBezTo>
                    <a:pt x="121" y="956"/>
                    <a:pt x="150" y="1011"/>
                    <a:pt x="195" y="1049"/>
                  </a:cubicBezTo>
                  <a:cubicBezTo>
                    <a:pt x="229" y="1079"/>
                    <a:pt x="273" y="1098"/>
                    <a:pt x="317" y="1098"/>
                  </a:cubicBezTo>
                  <a:cubicBezTo>
                    <a:pt x="333" y="1098"/>
                    <a:pt x="348" y="1095"/>
                    <a:pt x="363" y="1090"/>
                  </a:cubicBezTo>
                  <a:cubicBezTo>
                    <a:pt x="455" y="1061"/>
                    <a:pt x="493" y="955"/>
                    <a:pt x="507" y="862"/>
                  </a:cubicBezTo>
                  <a:cubicBezTo>
                    <a:pt x="539" y="647"/>
                    <a:pt x="516" y="428"/>
                    <a:pt x="441" y="224"/>
                  </a:cubicBezTo>
                  <a:cubicBezTo>
                    <a:pt x="416" y="159"/>
                    <a:pt x="380" y="29"/>
                    <a:pt x="301" y="5"/>
                  </a:cubicBezTo>
                  <a:cubicBezTo>
                    <a:pt x="290" y="2"/>
                    <a:pt x="279"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3"/>
            <p:cNvSpPr/>
            <p:nvPr/>
          </p:nvSpPr>
          <p:spPr>
            <a:xfrm>
              <a:off x="4952700" y="3103675"/>
              <a:ext cx="22125" cy="21000"/>
            </a:xfrm>
            <a:custGeom>
              <a:avLst/>
              <a:gdLst/>
              <a:ahLst/>
              <a:cxnLst/>
              <a:rect l="l" t="t" r="r" b="b"/>
              <a:pathLst>
                <a:path w="885" h="840" extrusionOk="0">
                  <a:moveTo>
                    <a:pt x="721" y="1"/>
                  </a:moveTo>
                  <a:cubicBezTo>
                    <a:pt x="682" y="1"/>
                    <a:pt x="642" y="9"/>
                    <a:pt x="611" y="19"/>
                  </a:cubicBezTo>
                  <a:cubicBezTo>
                    <a:pt x="376" y="100"/>
                    <a:pt x="168" y="264"/>
                    <a:pt x="55" y="488"/>
                  </a:cubicBezTo>
                  <a:cubicBezTo>
                    <a:pt x="27" y="542"/>
                    <a:pt x="4" y="599"/>
                    <a:pt x="3" y="660"/>
                  </a:cubicBezTo>
                  <a:cubicBezTo>
                    <a:pt x="1" y="720"/>
                    <a:pt x="25" y="784"/>
                    <a:pt x="76" y="816"/>
                  </a:cubicBezTo>
                  <a:cubicBezTo>
                    <a:pt x="101" y="833"/>
                    <a:pt x="130" y="840"/>
                    <a:pt x="159" y="840"/>
                  </a:cubicBezTo>
                  <a:cubicBezTo>
                    <a:pt x="219" y="840"/>
                    <a:pt x="282" y="810"/>
                    <a:pt x="334" y="776"/>
                  </a:cubicBezTo>
                  <a:cubicBezTo>
                    <a:pt x="513" y="659"/>
                    <a:pt x="669" y="508"/>
                    <a:pt x="774" y="321"/>
                  </a:cubicBezTo>
                  <a:cubicBezTo>
                    <a:pt x="810" y="260"/>
                    <a:pt x="885" y="151"/>
                    <a:pt x="856" y="76"/>
                  </a:cubicBezTo>
                  <a:cubicBezTo>
                    <a:pt x="834" y="19"/>
                    <a:pt x="779" y="1"/>
                    <a:pt x="72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3"/>
            <p:cNvSpPr/>
            <p:nvPr/>
          </p:nvSpPr>
          <p:spPr>
            <a:xfrm>
              <a:off x="4876725" y="3108350"/>
              <a:ext cx="13700" cy="27400"/>
            </a:xfrm>
            <a:custGeom>
              <a:avLst/>
              <a:gdLst/>
              <a:ahLst/>
              <a:cxnLst/>
              <a:rect l="l" t="t" r="r" b="b"/>
              <a:pathLst>
                <a:path w="548" h="1096" extrusionOk="0">
                  <a:moveTo>
                    <a:pt x="257" y="1"/>
                  </a:moveTo>
                  <a:cubicBezTo>
                    <a:pt x="170" y="1"/>
                    <a:pt x="109" y="102"/>
                    <a:pt x="85" y="173"/>
                  </a:cubicBezTo>
                  <a:cubicBezTo>
                    <a:pt x="0" y="412"/>
                    <a:pt x="12" y="675"/>
                    <a:pt x="116" y="906"/>
                  </a:cubicBezTo>
                  <a:cubicBezTo>
                    <a:pt x="141" y="961"/>
                    <a:pt x="172" y="1015"/>
                    <a:pt x="219" y="1053"/>
                  </a:cubicBezTo>
                  <a:cubicBezTo>
                    <a:pt x="252" y="1079"/>
                    <a:pt x="294" y="1095"/>
                    <a:pt x="336" y="1095"/>
                  </a:cubicBezTo>
                  <a:cubicBezTo>
                    <a:pt x="354" y="1095"/>
                    <a:pt x="372" y="1092"/>
                    <a:pt x="389" y="1086"/>
                  </a:cubicBezTo>
                  <a:cubicBezTo>
                    <a:pt x="478" y="1053"/>
                    <a:pt x="512" y="946"/>
                    <a:pt x="523" y="853"/>
                  </a:cubicBezTo>
                  <a:cubicBezTo>
                    <a:pt x="548" y="637"/>
                    <a:pt x="517" y="418"/>
                    <a:pt x="434" y="218"/>
                  </a:cubicBezTo>
                  <a:cubicBezTo>
                    <a:pt x="406" y="153"/>
                    <a:pt x="366" y="26"/>
                    <a:pt x="286" y="4"/>
                  </a:cubicBezTo>
                  <a:cubicBezTo>
                    <a:pt x="276" y="2"/>
                    <a:pt x="266" y="1"/>
                    <a:pt x="25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3"/>
            <p:cNvSpPr/>
            <p:nvPr/>
          </p:nvSpPr>
          <p:spPr>
            <a:xfrm>
              <a:off x="4846675" y="3131150"/>
              <a:ext cx="13900" cy="27300"/>
            </a:xfrm>
            <a:custGeom>
              <a:avLst/>
              <a:gdLst/>
              <a:ahLst/>
              <a:cxnLst/>
              <a:rect l="l" t="t" r="r" b="b"/>
              <a:pathLst>
                <a:path w="556" h="1092" extrusionOk="0">
                  <a:moveTo>
                    <a:pt x="245" y="0"/>
                  </a:moveTo>
                  <a:cubicBezTo>
                    <a:pt x="156" y="0"/>
                    <a:pt x="98" y="106"/>
                    <a:pt x="75" y="178"/>
                  </a:cubicBezTo>
                  <a:cubicBezTo>
                    <a:pt x="0" y="421"/>
                    <a:pt x="22" y="683"/>
                    <a:pt x="134" y="910"/>
                  </a:cubicBezTo>
                  <a:cubicBezTo>
                    <a:pt x="162" y="965"/>
                    <a:pt x="195" y="1018"/>
                    <a:pt x="243" y="1053"/>
                  </a:cubicBezTo>
                  <a:cubicBezTo>
                    <a:pt x="275" y="1077"/>
                    <a:pt x="316" y="1092"/>
                    <a:pt x="357" y="1092"/>
                  </a:cubicBezTo>
                  <a:cubicBezTo>
                    <a:pt x="376" y="1092"/>
                    <a:pt x="395" y="1088"/>
                    <a:pt x="413" y="1081"/>
                  </a:cubicBezTo>
                  <a:cubicBezTo>
                    <a:pt x="500" y="1043"/>
                    <a:pt x="532" y="936"/>
                    <a:pt x="539" y="842"/>
                  </a:cubicBezTo>
                  <a:cubicBezTo>
                    <a:pt x="555" y="625"/>
                    <a:pt x="517" y="408"/>
                    <a:pt x="425" y="212"/>
                  </a:cubicBezTo>
                  <a:cubicBezTo>
                    <a:pt x="396" y="147"/>
                    <a:pt x="351" y="21"/>
                    <a:pt x="271" y="3"/>
                  </a:cubicBezTo>
                  <a:cubicBezTo>
                    <a:pt x="262" y="1"/>
                    <a:pt x="253" y="0"/>
                    <a:pt x="24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3"/>
            <p:cNvSpPr/>
            <p:nvPr/>
          </p:nvSpPr>
          <p:spPr>
            <a:xfrm>
              <a:off x="4817475" y="3155000"/>
              <a:ext cx="14050" cy="27225"/>
            </a:xfrm>
            <a:custGeom>
              <a:avLst/>
              <a:gdLst/>
              <a:ahLst/>
              <a:cxnLst/>
              <a:rect l="l" t="t" r="r" b="b"/>
              <a:pathLst>
                <a:path w="562" h="1089" extrusionOk="0">
                  <a:moveTo>
                    <a:pt x="234" y="0"/>
                  </a:moveTo>
                  <a:cubicBezTo>
                    <a:pt x="143" y="0"/>
                    <a:pt x="87" y="111"/>
                    <a:pt x="67" y="185"/>
                  </a:cubicBezTo>
                  <a:cubicBezTo>
                    <a:pt x="1" y="431"/>
                    <a:pt x="32" y="691"/>
                    <a:pt x="153" y="915"/>
                  </a:cubicBezTo>
                  <a:cubicBezTo>
                    <a:pt x="182" y="968"/>
                    <a:pt x="216" y="1020"/>
                    <a:pt x="267" y="1053"/>
                  </a:cubicBezTo>
                  <a:cubicBezTo>
                    <a:pt x="298" y="1075"/>
                    <a:pt x="337" y="1089"/>
                    <a:pt x="375" y="1089"/>
                  </a:cubicBezTo>
                  <a:cubicBezTo>
                    <a:pt x="396" y="1089"/>
                    <a:pt x="418" y="1084"/>
                    <a:pt x="437" y="1074"/>
                  </a:cubicBezTo>
                  <a:cubicBezTo>
                    <a:pt x="523" y="1034"/>
                    <a:pt x="550" y="924"/>
                    <a:pt x="553" y="831"/>
                  </a:cubicBezTo>
                  <a:cubicBezTo>
                    <a:pt x="562" y="614"/>
                    <a:pt x="516" y="398"/>
                    <a:pt x="418" y="205"/>
                  </a:cubicBezTo>
                  <a:cubicBezTo>
                    <a:pt x="386" y="142"/>
                    <a:pt x="337" y="17"/>
                    <a:pt x="256" y="2"/>
                  </a:cubicBezTo>
                  <a:cubicBezTo>
                    <a:pt x="249" y="1"/>
                    <a:pt x="241" y="0"/>
                    <a:pt x="23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3"/>
            <p:cNvSpPr/>
            <p:nvPr/>
          </p:nvSpPr>
          <p:spPr>
            <a:xfrm>
              <a:off x="4789125" y="3179925"/>
              <a:ext cx="14275" cy="27075"/>
            </a:xfrm>
            <a:custGeom>
              <a:avLst/>
              <a:gdLst/>
              <a:ahLst/>
              <a:cxnLst/>
              <a:rect l="l" t="t" r="r" b="b"/>
              <a:pathLst>
                <a:path w="571" h="1083" extrusionOk="0">
                  <a:moveTo>
                    <a:pt x="224" y="1"/>
                  </a:moveTo>
                  <a:cubicBezTo>
                    <a:pt x="131" y="1"/>
                    <a:pt x="78" y="114"/>
                    <a:pt x="60" y="190"/>
                  </a:cubicBezTo>
                  <a:cubicBezTo>
                    <a:pt x="0" y="435"/>
                    <a:pt x="48" y="705"/>
                    <a:pt x="173" y="918"/>
                  </a:cubicBezTo>
                  <a:cubicBezTo>
                    <a:pt x="204" y="969"/>
                    <a:pt x="241" y="1020"/>
                    <a:pt x="291" y="1052"/>
                  </a:cubicBezTo>
                  <a:cubicBezTo>
                    <a:pt x="322" y="1071"/>
                    <a:pt x="359" y="1083"/>
                    <a:pt x="395" y="1083"/>
                  </a:cubicBezTo>
                  <a:cubicBezTo>
                    <a:pt x="419" y="1083"/>
                    <a:pt x="443" y="1078"/>
                    <a:pt x="464" y="1067"/>
                  </a:cubicBezTo>
                  <a:cubicBezTo>
                    <a:pt x="548" y="1023"/>
                    <a:pt x="569" y="911"/>
                    <a:pt x="570" y="818"/>
                  </a:cubicBezTo>
                  <a:cubicBezTo>
                    <a:pt x="570" y="601"/>
                    <a:pt x="517" y="389"/>
                    <a:pt x="412" y="199"/>
                  </a:cubicBezTo>
                  <a:cubicBezTo>
                    <a:pt x="378" y="136"/>
                    <a:pt x="324" y="14"/>
                    <a:pt x="243" y="2"/>
                  </a:cubicBezTo>
                  <a:cubicBezTo>
                    <a:pt x="237" y="1"/>
                    <a:pt x="230" y="1"/>
                    <a:pt x="22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3"/>
            <p:cNvSpPr/>
            <p:nvPr/>
          </p:nvSpPr>
          <p:spPr>
            <a:xfrm>
              <a:off x="4761775" y="3205850"/>
              <a:ext cx="14625" cy="26925"/>
            </a:xfrm>
            <a:custGeom>
              <a:avLst/>
              <a:gdLst/>
              <a:ahLst/>
              <a:cxnLst/>
              <a:rect l="l" t="t" r="r" b="b"/>
              <a:pathLst>
                <a:path w="585" h="1077" extrusionOk="0">
                  <a:moveTo>
                    <a:pt x="213" y="0"/>
                  </a:moveTo>
                  <a:cubicBezTo>
                    <a:pt x="116" y="0"/>
                    <a:pt x="65" y="119"/>
                    <a:pt x="50" y="196"/>
                  </a:cubicBezTo>
                  <a:cubicBezTo>
                    <a:pt x="1" y="444"/>
                    <a:pt x="58" y="711"/>
                    <a:pt x="191" y="920"/>
                  </a:cubicBezTo>
                  <a:cubicBezTo>
                    <a:pt x="223" y="970"/>
                    <a:pt x="262" y="1019"/>
                    <a:pt x="313" y="1049"/>
                  </a:cubicBezTo>
                  <a:cubicBezTo>
                    <a:pt x="343" y="1067"/>
                    <a:pt x="378" y="1077"/>
                    <a:pt x="412" y="1077"/>
                  </a:cubicBezTo>
                  <a:cubicBezTo>
                    <a:pt x="437" y="1077"/>
                    <a:pt x="463" y="1071"/>
                    <a:pt x="486" y="1058"/>
                  </a:cubicBezTo>
                  <a:cubicBezTo>
                    <a:pt x="570" y="1012"/>
                    <a:pt x="585" y="898"/>
                    <a:pt x="582" y="805"/>
                  </a:cubicBezTo>
                  <a:cubicBezTo>
                    <a:pt x="575" y="589"/>
                    <a:pt x="514" y="378"/>
                    <a:pt x="402" y="191"/>
                  </a:cubicBezTo>
                  <a:cubicBezTo>
                    <a:pt x="366" y="131"/>
                    <a:pt x="308" y="11"/>
                    <a:pt x="226" y="1"/>
                  </a:cubicBezTo>
                  <a:cubicBezTo>
                    <a:pt x="221" y="0"/>
                    <a:pt x="217" y="0"/>
                    <a:pt x="2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3"/>
            <p:cNvSpPr/>
            <p:nvPr/>
          </p:nvSpPr>
          <p:spPr>
            <a:xfrm>
              <a:off x="4734375" y="3233900"/>
              <a:ext cx="15000" cy="26775"/>
            </a:xfrm>
            <a:custGeom>
              <a:avLst/>
              <a:gdLst/>
              <a:ahLst/>
              <a:cxnLst/>
              <a:rect l="l" t="t" r="r" b="b"/>
              <a:pathLst>
                <a:path w="600" h="1071" extrusionOk="0">
                  <a:moveTo>
                    <a:pt x="196" y="0"/>
                  </a:moveTo>
                  <a:cubicBezTo>
                    <a:pt x="97" y="0"/>
                    <a:pt x="50" y="122"/>
                    <a:pt x="36" y="201"/>
                  </a:cubicBezTo>
                  <a:cubicBezTo>
                    <a:pt x="1" y="454"/>
                    <a:pt x="61" y="711"/>
                    <a:pt x="206" y="921"/>
                  </a:cubicBezTo>
                  <a:cubicBezTo>
                    <a:pt x="240" y="971"/>
                    <a:pt x="281" y="1018"/>
                    <a:pt x="334" y="1046"/>
                  </a:cubicBezTo>
                  <a:cubicBezTo>
                    <a:pt x="362" y="1061"/>
                    <a:pt x="395" y="1070"/>
                    <a:pt x="428" y="1070"/>
                  </a:cubicBezTo>
                  <a:cubicBezTo>
                    <a:pt x="455" y="1070"/>
                    <a:pt x="483" y="1064"/>
                    <a:pt x="506" y="1049"/>
                  </a:cubicBezTo>
                  <a:cubicBezTo>
                    <a:pt x="588" y="1000"/>
                    <a:pt x="600" y="886"/>
                    <a:pt x="592" y="791"/>
                  </a:cubicBezTo>
                  <a:cubicBezTo>
                    <a:pt x="576" y="575"/>
                    <a:pt x="506" y="365"/>
                    <a:pt x="388" y="184"/>
                  </a:cubicBezTo>
                  <a:cubicBezTo>
                    <a:pt x="350" y="125"/>
                    <a:pt x="288" y="6"/>
                    <a:pt x="205" y="0"/>
                  </a:cubicBezTo>
                  <a:cubicBezTo>
                    <a:pt x="202" y="0"/>
                    <a:pt x="199" y="0"/>
                    <a:pt x="1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3"/>
            <p:cNvSpPr/>
            <p:nvPr/>
          </p:nvSpPr>
          <p:spPr>
            <a:xfrm>
              <a:off x="4708575" y="3262300"/>
              <a:ext cx="15400" cy="26575"/>
            </a:xfrm>
            <a:custGeom>
              <a:avLst/>
              <a:gdLst/>
              <a:ahLst/>
              <a:cxnLst/>
              <a:rect l="l" t="t" r="r" b="b"/>
              <a:pathLst>
                <a:path w="616" h="1063" extrusionOk="0">
                  <a:moveTo>
                    <a:pt x="183" y="1"/>
                  </a:moveTo>
                  <a:cubicBezTo>
                    <a:pt x="81" y="1"/>
                    <a:pt x="35" y="125"/>
                    <a:pt x="27" y="208"/>
                  </a:cubicBezTo>
                  <a:cubicBezTo>
                    <a:pt x="1" y="462"/>
                    <a:pt x="70" y="716"/>
                    <a:pt x="223" y="922"/>
                  </a:cubicBezTo>
                  <a:cubicBezTo>
                    <a:pt x="258" y="970"/>
                    <a:pt x="300" y="1016"/>
                    <a:pt x="355" y="1042"/>
                  </a:cubicBezTo>
                  <a:cubicBezTo>
                    <a:pt x="382" y="1055"/>
                    <a:pt x="412" y="1063"/>
                    <a:pt x="442" y="1063"/>
                  </a:cubicBezTo>
                  <a:cubicBezTo>
                    <a:pt x="473" y="1063"/>
                    <a:pt x="502" y="1055"/>
                    <a:pt x="528" y="1039"/>
                  </a:cubicBezTo>
                  <a:cubicBezTo>
                    <a:pt x="608" y="986"/>
                    <a:pt x="616" y="872"/>
                    <a:pt x="604" y="778"/>
                  </a:cubicBezTo>
                  <a:cubicBezTo>
                    <a:pt x="579" y="562"/>
                    <a:pt x="502" y="355"/>
                    <a:pt x="377" y="177"/>
                  </a:cubicBezTo>
                  <a:cubicBezTo>
                    <a:pt x="336" y="119"/>
                    <a:pt x="270" y="4"/>
                    <a:pt x="187" y="1"/>
                  </a:cubicBezTo>
                  <a:cubicBezTo>
                    <a:pt x="186" y="1"/>
                    <a:pt x="185"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3"/>
            <p:cNvSpPr/>
            <p:nvPr/>
          </p:nvSpPr>
          <p:spPr>
            <a:xfrm>
              <a:off x="4682450" y="3293400"/>
              <a:ext cx="15775" cy="26375"/>
            </a:xfrm>
            <a:custGeom>
              <a:avLst/>
              <a:gdLst/>
              <a:ahLst/>
              <a:cxnLst/>
              <a:rect l="l" t="t" r="r" b="b"/>
              <a:pathLst>
                <a:path w="631" h="1055" extrusionOk="0">
                  <a:moveTo>
                    <a:pt x="164" y="1"/>
                  </a:moveTo>
                  <a:cubicBezTo>
                    <a:pt x="57" y="1"/>
                    <a:pt x="22" y="135"/>
                    <a:pt x="16" y="218"/>
                  </a:cubicBezTo>
                  <a:cubicBezTo>
                    <a:pt x="0" y="472"/>
                    <a:pt x="79" y="723"/>
                    <a:pt x="239" y="922"/>
                  </a:cubicBezTo>
                  <a:cubicBezTo>
                    <a:pt x="276" y="969"/>
                    <a:pt x="320" y="1013"/>
                    <a:pt x="375" y="1036"/>
                  </a:cubicBezTo>
                  <a:cubicBezTo>
                    <a:pt x="401" y="1048"/>
                    <a:pt x="429" y="1054"/>
                    <a:pt x="458" y="1054"/>
                  </a:cubicBezTo>
                  <a:cubicBezTo>
                    <a:pt x="490" y="1054"/>
                    <a:pt x="522" y="1046"/>
                    <a:pt x="549" y="1027"/>
                  </a:cubicBezTo>
                  <a:cubicBezTo>
                    <a:pt x="627" y="972"/>
                    <a:pt x="630" y="857"/>
                    <a:pt x="616" y="764"/>
                  </a:cubicBezTo>
                  <a:cubicBezTo>
                    <a:pt x="581" y="548"/>
                    <a:pt x="494" y="344"/>
                    <a:pt x="362" y="170"/>
                  </a:cubicBezTo>
                  <a:cubicBezTo>
                    <a:pt x="319" y="115"/>
                    <a:pt x="247" y="1"/>
                    <a:pt x="16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3"/>
            <p:cNvSpPr/>
            <p:nvPr/>
          </p:nvSpPr>
          <p:spPr>
            <a:xfrm>
              <a:off x="4923575" y="3158100"/>
              <a:ext cx="25125" cy="16250"/>
            </a:xfrm>
            <a:custGeom>
              <a:avLst/>
              <a:gdLst/>
              <a:ahLst/>
              <a:cxnLst/>
              <a:rect l="l" t="t" r="r" b="b"/>
              <a:pathLst>
                <a:path w="1005" h="650" extrusionOk="0">
                  <a:moveTo>
                    <a:pt x="185" y="0"/>
                  </a:moveTo>
                  <a:cubicBezTo>
                    <a:pt x="127" y="0"/>
                    <a:pt x="71" y="16"/>
                    <a:pt x="37" y="61"/>
                  </a:cubicBezTo>
                  <a:cubicBezTo>
                    <a:pt x="1" y="108"/>
                    <a:pt x="0" y="175"/>
                    <a:pt x="23" y="230"/>
                  </a:cubicBezTo>
                  <a:cubicBezTo>
                    <a:pt x="44" y="286"/>
                    <a:pt x="86" y="332"/>
                    <a:pt x="130" y="373"/>
                  </a:cubicBezTo>
                  <a:cubicBezTo>
                    <a:pt x="312" y="541"/>
                    <a:pt x="547" y="638"/>
                    <a:pt x="794" y="649"/>
                  </a:cubicBezTo>
                  <a:cubicBezTo>
                    <a:pt x="799" y="649"/>
                    <a:pt x="803" y="649"/>
                    <a:pt x="808" y="649"/>
                  </a:cubicBezTo>
                  <a:cubicBezTo>
                    <a:pt x="886" y="649"/>
                    <a:pt x="997" y="623"/>
                    <a:pt x="1001" y="527"/>
                  </a:cubicBezTo>
                  <a:cubicBezTo>
                    <a:pt x="1005" y="446"/>
                    <a:pt x="901" y="364"/>
                    <a:pt x="849" y="316"/>
                  </a:cubicBezTo>
                  <a:cubicBezTo>
                    <a:pt x="692" y="170"/>
                    <a:pt x="501" y="66"/>
                    <a:pt x="293" y="15"/>
                  </a:cubicBezTo>
                  <a:cubicBezTo>
                    <a:pt x="259" y="6"/>
                    <a:pt x="221" y="0"/>
                    <a:pt x="18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3"/>
            <p:cNvSpPr/>
            <p:nvPr/>
          </p:nvSpPr>
          <p:spPr>
            <a:xfrm>
              <a:off x="4895050" y="3179225"/>
              <a:ext cx="25400" cy="15700"/>
            </a:xfrm>
            <a:custGeom>
              <a:avLst/>
              <a:gdLst/>
              <a:ahLst/>
              <a:cxnLst/>
              <a:rect l="l" t="t" r="r" b="b"/>
              <a:pathLst>
                <a:path w="1016" h="628" extrusionOk="0">
                  <a:moveTo>
                    <a:pt x="193" y="0"/>
                  </a:moveTo>
                  <a:cubicBezTo>
                    <a:pt x="130" y="0"/>
                    <a:pt x="69" y="17"/>
                    <a:pt x="34" y="66"/>
                  </a:cubicBezTo>
                  <a:cubicBezTo>
                    <a:pt x="0" y="114"/>
                    <a:pt x="1" y="182"/>
                    <a:pt x="26" y="236"/>
                  </a:cubicBezTo>
                  <a:cubicBezTo>
                    <a:pt x="50" y="291"/>
                    <a:pt x="93" y="335"/>
                    <a:pt x="139" y="375"/>
                  </a:cubicBezTo>
                  <a:cubicBezTo>
                    <a:pt x="327" y="535"/>
                    <a:pt x="566" y="625"/>
                    <a:pt x="813" y="627"/>
                  </a:cubicBezTo>
                  <a:cubicBezTo>
                    <a:pt x="891" y="627"/>
                    <a:pt x="1014" y="599"/>
                    <a:pt x="1016" y="497"/>
                  </a:cubicBezTo>
                  <a:cubicBezTo>
                    <a:pt x="1016" y="417"/>
                    <a:pt x="908" y="338"/>
                    <a:pt x="856" y="292"/>
                  </a:cubicBezTo>
                  <a:cubicBezTo>
                    <a:pt x="694" y="152"/>
                    <a:pt x="498" y="55"/>
                    <a:pt x="289" y="11"/>
                  </a:cubicBezTo>
                  <a:cubicBezTo>
                    <a:pt x="259" y="4"/>
                    <a:pt x="226" y="0"/>
                    <a:pt x="19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3"/>
            <p:cNvSpPr/>
            <p:nvPr/>
          </p:nvSpPr>
          <p:spPr>
            <a:xfrm>
              <a:off x="4867275" y="3201300"/>
              <a:ext cx="25875" cy="15175"/>
            </a:xfrm>
            <a:custGeom>
              <a:avLst/>
              <a:gdLst/>
              <a:ahLst/>
              <a:cxnLst/>
              <a:rect l="l" t="t" r="r" b="b"/>
              <a:pathLst>
                <a:path w="1035" h="607" extrusionOk="0">
                  <a:moveTo>
                    <a:pt x="205" y="1"/>
                  </a:moveTo>
                  <a:cubicBezTo>
                    <a:pt x="136" y="1"/>
                    <a:pt x="70" y="18"/>
                    <a:pt x="34" y="74"/>
                  </a:cubicBezTo>
                  <a:cubicBezTo>
                    <a:pt x="1" y="122"/>
                    <a:pt x="5" y="189"/>
                    <a:pt x="31" y="243"/>
                  </a:cubicBezTo>
                  <a:cubicBezTo>
                    <a:pt x="57" y="298"/>
                    <a:pt x="102" y="340"/>
                    <a:pt x="150" y="377"/>
                  </a:cubicBezTo>
                  <a:cubicBezTo>
                    <a:pt x="336" y="526"/>
                    <a:pt x="567" y="606"/>
                    <a:pt x="805" y="606"/>
                  </a:cubicBezTo>
                  <a:cubicBezTo>
                    <a:pt x="814" y="606"/>
                    <a:pt x="823" y="606"/>
                    <a:pt x="832" y="606"/>
                  </a:cubicBezTo>
                  <a:cubicBezTo>
                    <a:pt x="911" y="603"/>
                    <a:pt x="1034" y="570"/>
                    <a:pt x="1030" y="468"/>
                  </a:cubicBezTo>
                  <a:cubicBezTo>
                    <a:pt x="1028" y="388"/>
                    <a:pt x="918" y="314"/>
                    <a:pt x="862" y="270"/>
                  </a:cubicBezTo>
                  <a:cubicBezTo>
                    <a:pt x="696" y="135"/>
                    <a:pt x="497" y="46"/>
                    <a:pt x="286" y="8"/>
                  </a:cubicBezTo>
                  <a:cubicBezTo>
                    <a:pt x="260" y="4"/>
                    <a:pt x="232" y="1"/>
                    <a:pt x="20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3"/>
            <p:cNvSpPr/>
            <p:nvPr/>
          </p:nvSpPr>
          <p:spPr>
            <a:xfrm>
              <a:off x="4840375" y="3224425"/>
              <a:ext cx="26225" cy="14600"/>
            </a:xfrm>
            <a:custGeom>
              <a:avLst/>
              <a:gdLst/>
              <a:ahLst/>
              <a:cxnLst/>
              <a:rect l="l" t="t" r="r" b="b"/>
              <a:pathLst>
                <a:path w="1049" h="584" extrusionOk="0">
                  <a:moveTo>
                    <a:pt x="215" y="0"/>
                  </a:moveTo>
                  <a:cubicBezTo>
                    <a:pt x="141" y="0"/>
                    <a:pt x="67" y="19"/>
                    <a:pt x="30" y="79"/>
                  </a:cubicBezTo>
                  <a:cubicBezTo>
                    <a:pt x="0" y="128"/>
                    <a:pt x="7" y="196"/>
                    <a:pt x="34" y="249"/>
                  </a:cubicBezTo>
                  <a:cubicBezTo>
                    <a:pt x="62" y="302"/>
                    <a:pt x="109" y="343"/>
                    <a:pt x="157" y="378"/>
                  </a:cubicBezTo>
                  <a:cubicBezTo>
                    <a:pt x="338" y="512"/>
                    <a:pt x="556" y="583"/>
                    <a:pt x="781" y="583"/>
                  </a:cubicBezTo>
                  <a:cubicBezTo>
                    <a:pt x="803" y="583"/>
                    <a:pt x="826" y="583"/>
                    <a:pt x="849" y="581"/>
                  </a:cubicBezTo>
                  <a:cubicBezTo>
                    <a:pt x="927" y="576"/>
                    <a:pt x="1049" y="539"/>
                    <a:pt x="1041" y="437"/>
                  </a:cubicBezTo>
                  <a:cubicBezTo>
                    <a:pt x="1036" y="358"/>
                    <a:pt x="923" y="287"/>
                    <a:pt x="867" y="245"/>
                  </a:cubicBezTo>
                  <a:cubicBezTo>
                    <a:pt x="696" y="117"/>
                    <a:pt x="494" y="34"/>
                    <a:pt x="281" y="5"/>
                  </a:cubicBezTo>
                  <a:cubicBezTo>
                    <a:pt x="260" y="2"/>
                    <a:pt x="237" y="0"/>
                    <a:pt x="2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3"/>
            <p:cNvSpPr/>
            <p:nvPr/>
          </p:nvSpPr>
          <p:spPr>
            <a:xfrm>
              <a:off x="4814275" y="3248500"/>
              <a:ext cx="26600" cy="14100"/>
            </a:xfrm>
            <a:custGeom>
              <a:avLst/>
              <a:gdLst/>
              <a:ahLst/>
              <a:cxnLst/>
              <a:rect l="l" t="t" r="r" b="b"/>
              <a:pathLst>
                <a:path w="1064" h="564" extrusionOk="0">
                  <a:moveTo>
                    <a:pt x="225" y="1"/>
                  </a:moveTo>
                  <a:cubicBezTo>
                    <a:pt x="146" y="1"/>
                    <a:pt x="67" y="21"/>
                    <a:pt x="30" y="85"/>
                  </a:cubicBezTo>
                  <a:cubicBezTo>
                    <a:pt x="1" y="137"/>
                    <a:pt x="10" y="203"/>
                    <a:pt x="40" y="256"/>
                  </a:cubicBezTo>
                  <a:cubicBezTo>
                    <a:pt x="70" y="307"/>
                    <a:pt x="118" y="347"/>
                    <a:pt x="167" y="380"/>
                  </a:cubicBezTo>
                  <a:cubicBezTo>
                    <a:pt x="343" y="500"/>
                    <a:pt x="550" y="564"/>
                    <a:pt x="761" y="564"/>
                  </a:cubicBezTo>
                  <a:cubicBezTo>
                    <a:pt x="796" y="564"/>
                    <a:pt x="831" y="562"/>
                    <a:pt x="866" y="558"/>
                  </a:cubicBezTo>
                  <a:cubicBezTo>
                    <a:pt x="944" y="550"/>
                    <a:pt x="1063" y="509"/>
                    <a:pt x="1054" y="408"/>
                  </a:cubicBezTo>
                  <a:cubicBezTo>
                    <a:pt x="1045" y="329"/>
                    <a:pt x="930" y="262"/>
                    <a:pt x="872" y="222"/>
                  </a:cubicBezTo>
                  <a:cubicBezTo>
                    <a:pt x="696" y="100"/>
                    <a:pt x="491" y="24"/>
                    <a:pt x="278" y="4"/>
                  </a:cubicBezTo>
                  <a:cubicBezTo>
                    <a:pt x="261" y="2"/>
                    <a:pt x="243" y="1"/>
                    <a:pt x="22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3"/>
            <p:cNvSpPr/>
            <p:nvPr/>
          </p:nvSpPr>
          <p:spPr>
            <a:xfrm>
              <a:off x="4789125" y="3273450"/>
              <a:ext cx="26900" cy="13650"/>
            </a:xfrm>
            <a:custGeom>
              <a:avLst/>
              <a:gdLst/>
              <a:ahLst/>
              <a:cxnLst/>
              <a:rect l="l" t="t" r="r" b="b"/>
              <a:pathLst>
                <a:path w="1076" h="546" extrusionOk="0">
                  <a:moveTo>
                    <a:pt x="239" y="0"/>
                  </a:moveTo>
                  <a:cubicBezTo>
                    <a:pt x="155" y="0"/>
                    <a:pt x="64" y="21"/>
                    <a:pt x="27" y="93"/>
                  </a:cubicBezTo>
                  <a:cubicBezTo>
                    <a:pt x="0" y="145"/>
                    <a:pt x="11" y="212"/>
                    <a:pt x="43" y="262"/>
                  </a:cubicBezTo>
                  <a:cubicBezTo>
                    <a:pt x="74" y="313"/>
                    <a:pt x="124" y="351"/>
                    <a:pt x="175" y="384"/>
                  </a:cubicBezTo>
                  <a:cubicBezTo>
                    <a:pt x="344" y="490"/>
                    <a:pt x="539" y="546"/>
                    <a:pt x="738" y="546"/>
                  </a:cubicBezTo>
                  <a:cubicBezTo>
                    <a:pt x="785" y="546"/>
                    <a:pt x="833" y="542"/>
                    <a:pt x="880" y="536"/>
                  </a:cubicBezTo>
                  <a:cubicBezTo>
                    <a:pt x="958" y="525"/>
                    <a:pt x="1076" y="480"/>
                    <a:pt x="1062" y="379"/>
                  </a:cubicBezTo>
                  <a:cubicBezTo>
                    <a:pt x="1051" y="300"/>
                    <a:pt x="934" y="238"/>
                    <a:pt x="874" y="200"/>
                  </a:cubicBezTo>
                  <a:cubicBezTo>
                    <a:pt x="694" y="84"/>
                    <a:pt x="486" y="15"/>
                    <a:pt x="272" y="1"/>
                  </a:cubicBezTo>
                  <a:cubicBezTo>
                    <a:pt x="261" y="1"/>
                    <a:pt x="250" y="0"/>
                    <a:pt x="23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3"/>
            <p:cNvSpPr/>
            <p:nvPr/>
          </p:nvSpPr>
          <p:spPr>
            <a:xfrm>
              <a:off x="4763850" y="3300400"/>
              <a:ext cx="27250" cy="13200"/>
            </a:xfrm>
            <a:custGeom>
              <a:avLst/>
              <a:gdLst/>
              <a:ahLst/>
              <a:cxnLst/>
              <a:rect l="l" t="t" r="r" b="b"/>
              <a:pathLst>
                <a:path w="1090" h="528" extrusionOk="0">
                  <a:moveTo>
                    <a:pt x="254" y="1"/>
                  </a:moveTo>
                  <a:cubicBezTo>
                    <a:pt x="165" y="1"/>
                    <a:pt x="64" y="22"/>
                    <a:pt x="26" y="101"/>
                  </a:cubicBezTo>
                  <a:cubicBezTo>
                    <a:pt x="0" y="154"/>
                    <a:pt x="14" y="220"/>
                    <a:pt x="49" y="269"/>
                  </a:cubicBezTo>
                  <a:cubicBezTo>
                    <a:pt x="82" y="319"/>
                    <a:pt x="132" y="355"/>
                    <a:pt x="185" y="385"/>
                  </a:cubicBezTo>
                  <a:cubicBezTo>
                    <a:pt x="347" y="478"/>
                    <a:pt x="530" y="527"/>
                    <a:pt x="716" y="527"/>
                  </a:cubicBezTo>
                  <a:cubicBezTo>
                    <a:pt x="776" y="527"/>
                    <a:pt x="836" y="522"/>
                    <a:pt x="895" y="512"/>
                  </a:cubicBezTo>
                  <a:cubicBezTo>
                    <a:pt x="973" y="498"/>
                    <a:pt x="1090" y="448"/>
                    <a:pt x="1072" y="349"/>
                  </a:cubicBezTo>
                  <a:cubicBezTo>
                    <a:pt x="1059" y="270"/>
                    <a:pt x="938" y="212"/>
                    <a:pt x="878" y="176"/>
                  </a:cubicBezTo>
                  <a:cubicBezTo>
                    <a:pt x="693" y="67"/>
                    <a:pt x="482" y="6"/>
                    <a:pt x="268" y="1"/>
                  </a:cubicBezTo>
                  <a:cubicBezTo>
                    <a:pt x="263" y="1"/>
                    <a:pt x="259" y="1"/>
                    <a:pt x="25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3"/>
            <p:cNvSpPr/>
            <p:nvPr/>
          </p:nvSpPr>
          <p:spPr>
            <a:xfrm>
              <a:off x="4740175" y="3327650"/>
              <a:ext cx="27525" cy="12750"/>
            </a:xfrm>
            <a:custGeom>
              <a:avLst/>
              <a:gdLst/>
              <a:ahLst/>
              <a:cxnLst/>
              <a:rect l="l" t="t" r="r" b="b"/>
              <a:pathLst>
                <a:path w="1101" h="510" extrusionOk="0">
                  <a:moveTo>
                    <a:pt x="275" y="0"/>
                  </a:moveTo>
                  <a:cubicBezTo>
                    <a:pt x="271" y="0"/>
                    <a:pt x="267" y="0"/>
                    <a:pt x="263" y="0"/>
                  </a:cubicBezTo>
                  <a:cubicBezTo>
                    <a:pt x="169" y="1"/>
                    <a:pt x="61" y="25"/>
                    <a:pt x="24" y="109"/>
                  </a:cubicBezTo>
                  <a:cubicBezTo>
                    <a:pt x="1" y="162"/>
                    <a:pt x="17" y="228"/>
                    <a:pt x="52" y="276"/>
                  </a:cubicBezTo>
                  <a:cubicBezTo>
                    <a:pt x="88" y="324"/>
                    <a:pt x="140" y="359"/>
                    <a:pt x="193" y="387"/>
                  </a:cubicBezTo>
                  <a:cubicBezTo>
                    <a:pt x="348" y="468"/>
                    <a:pt x="519" y="510"/>
                    <a:pt x="691" y="510"/>
                  </a:cubicBezTo>
                  <a:cubicBezTo>
                    <a:pt x="764" y="510"/>
                    <a:pt x="837" y="502"/>
                    <a:pt x="909" y="487"/>
                  </a:cubicBezTo>
                  <a:cubicBezTo>
                    <a:pt x="986" y="470"/>
                    <a:pt x="1101" y="418"/>
                    <a:pt x="1079" y="318"/>
                  </a:cubicBezTo>
                  <a:cubicBezTo>
                    <a:pt x="1062" y="240"/>
                    <a:pt x="941" y="186"/>
                    <a:pt x="878" y="154"/>
                  </a:cubicBezTo>
                  <a:cubicBezTo>
                    <a:pt x="692" y="53"/>
                    <a:pt x="486" y="0"/>
                    <a:pt x="27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3"/>
            <p:cNvSpPr/>
            <p:nvPr/>
          </p:nvSpPr>
          <p:spPr>
            <a:xfrm>
              <a:off x="4716225" y="3357375"/>
              <a:ext cx="27775" cy="12375"/>
            </a:xfrm>
            <a:custGeom>
              <a:avLst/>
              <a:gdLst/>
              <a:ahLst/>
              <a:cxnLst/>
              <a:rect l="l" t="t" r="r" b="b"/>
              <a:pathLst>
                <a:path w="1111" h="495" extrusionOk="0">
                  <a:moveTo>
                    <a:pt x="314" y="0"/>
                  </a:moveTo>
                  <a:cubicBezTo>
                    <a:pt x="295" y="0"/>
                    <a:pt x="275" y="1"/>
                    <a:pt x="256" y="1"/>
                  </a:cubicBezTo>
                  <a:cubicBezTo>
                    <a:pt x="164" y="7"/>
                    <a:pt x="55" y="34"/>
                    <a:pt x="22" y="118"/>
                  </a:cubicBezTo>
                  <a:cubicBezTo>
                    <a:pt x="0" y="173"/>
                    <a:pt x="19" y="238"/>
                    <a:pt x="56" y="285"/>
                  </a:cubicBezTo>
                  <a:cubicBezTo>
                    <a:pt x="94" y="332"/>
                    <a:pt x="146" y="363"/>
                    <a:pt x="201" y="390"/>
                  </a:cubicBezTo>
                  <a:cubicBezTo>
                    <a:pt x="346" y="459"/>
                    <a:pt x="504" y="495"/>
                    <a:pt x="663" y="495"/>
                  </a:cubicBezTo>
                  <a:cubicBezTo>
                    <a:pt x="749" y="495"/>
                    <a:pt x="836" y="484"/>
                    <a:pt x="921" y="463"/>
                  </a:cubicBezTo>
                  <a:cubicBezTo>
                    <a:pt x="997" y="444"/>
                    <a:pt x="1110" y="387"/>
                    <a:pt x="1085" y="288"/>
                  </a:cubicBezTo>
                  <a:cubicBezTo>
                    <a:pt x="1066" y="211"/>
                    <a:pt x="942" y="162"/>
                    <a:pt x="878" y="131"/>
                  </a:cubicBezTo>
                  <a:cubicBezTo>
                    <a:pt x="703" y="44"/>
                    <a:pt x="509" y="0"/>
                    <a:pt x="31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2" name="Google Shape;372;p3"/>
          <p:cNvGrpSpPr/>
          <p:nvPr/>
        </p:nvGrpSpPr>
        <p:grpSpPr>
          <a:xfrm>
            <a:off x="7592333" y="706362"/>
            <a:ext cx="756763" cy="1407625"/>
            <a:chOff x="5828625" y="2630875"/>
            <a:chExt cx="412675" cy="767600"/>
          </a:xfrm>
        </p:grpSpPr>
        <p:sp>
          <p:nvSpPr>
            <p:cNvPr id="373" name="Google Shape;373;p3"/>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3"/>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3"/>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3"/>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3"/>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3"/>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3"/>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3"/>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3"/>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3"/>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3"/>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3"/>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3"/>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3"/>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3"/>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3"/>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3"/>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3"/>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3"/>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3"/>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3"/>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3"/>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3"/>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3"/>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3"/>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3"/>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3"/>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3"/>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3"/>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3"/>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3"/>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3"/>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3"/>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3"/>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3"/>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3"/>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3"/>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3"/>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3"/>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3"/>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3"/>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3"/>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3"/>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3"/>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3"/>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3"/>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3"/>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3"/>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3"/>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3"/>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3"/>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3"/>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3"/>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3"/>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3"/>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3"/>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3"/>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3"/>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1" name="Google Shape;431;p3"/>
          <p:cNvGrpSpPr/>
          <p:nvPr/>
        </p:nvGrpSpPr>
        <p:grpSpPr>
          <a:xfrm rot="3939770" flipH="1">
            <a:off x="264975" y="3044907"/>
            <a:ext cx="978125" cy="756149"/>
            <a:chOff x="4614250" y="1912000"/>
            <a:chExt cx="533400" cy="412350"/>
          </a:xfrm>
        </p:grpSpPr>
        <p:sp>
          <p:nvSpPr>
            <p:cNvPr id="432" name="Google Shape;432;p3"/>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3"/>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3"/>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3"/>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3"/>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3"/>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3"/>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3"/>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3"/>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3"/>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3"/>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3"/>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3"/>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3"/>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3"/>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3"/>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3"/>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3"/>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3"/>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3"/>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3"/>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3"/>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3"/>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3"/>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3"/>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3"/>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3"/>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3"/>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3"/>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3"/>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3"/>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3"/>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3"/>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3"/>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3"/>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3"/>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3"/>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3"/>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3"/>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3"/>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3"/>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0" name="Google Shape;490;p3"/>
          <p:cNvGrpSpPr/>
          <p:nvPr/>
        </p:nvGrpSpPr>
        <p:grpSpPr>
          <a:xfrm>
            <a:off x="5449474" y="824065"/>
            <a:ext cx="810861" cy="582552"/>
            <a:chOff x="5683375" y="2020750"/>
            <a:chExt cx="442175" cy="317675"/>
          </a:xfrm>
        </p:grpSpPr>
        <p:sp>
          <p:nvSpPr>
            <p:cNvPr id="491" name="Google Shape;491;p3"/>
            <p:cNvSpPr/>
            <p:nvPr/>
          </p:nvSpPr>
          <p:spPr>
            <a:xfrm>
              <a:off x="5784575" y="2083800"/>
              <a:ext cx="340975" cy="254625"/>
            </a:xfrm>
            <a:custGeom>
              <a:avLst/>
              <a:gdLst/>
              <a:ahLst/>
              <a:cxnLst/>
              <a:rect l="l" t="t" r="r" b="b"/>
              <a:pathLst>
                <a:path w="13639" h="10185" extrusionOk="0">
                  <a:moveTo>
                    <a:pt x="100" y="1"/>
                  </a:moveTo>
                  <a:cubicBezTo>
                    <a:pt x="63" y="1"/>
                    <a:pt x="29" y="24"/>
                    <a:pt x="16" y="61"/>
                  </a:cubicBezTo>
                  <a:cubicBezTo>
                    <a:pt x="0" y="108"/>
                    <a:pt x="25" y="159"/>
                    <a:pt x="71" y="177"/>
                  </a:cubicBezTo>
                  <a:cubicBezTo>
                    <a:pt x="5327" y="2057"/>
                    <a:pt x="9989" y="5553"/>
                    <a:pt x="13197" y="10092"/>
                  </a:cubicBezTo>
                  <a:cubicBezTo>
                    <a:pt x="13242" y="10152"/>
                    <a:pt x="13311" y="10184"/>
                    <a:pt x="13382" y="10184"/>
                  </a:cubicBezTo>
                  <a:cubicBezTo>
                    <a:pt x="13428" y="10184"/>
                    <a:pt x="13474" y="10171"/>
                    <a:pt x="13515" y="10142"/>
                  </a:cubicBezTo>
                  <a:cubicBezTo>
                    <a:pt x="13617" y="10070"/>
                    <a:pt x="13638" y="9929"/>
                    <a:pt x="13562" y="9830"/>
                  </a:cubicBezTo>
                  <a:cubicBezTo>
                    <a:pt x="10226" y="5265"/>
                    <a:pt x="5451" y="1814"/>
                    <a:pt x="131" y="6"/>
                  </a:cubicBezTo>
                  <a:cubicBezTo>
                    <a:pt x="121" y="2"/>
                    <a:pt x="110" y="1"/>
                    <a:pt x="1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3"/>
            <p:cNvSpPr/>
            <p:nvPr/>
          </p:nvSpPr>
          <p:spPr>
            <a:xfrm>
              <a:off x="5713075" y="2091725"/>
              <a:ext cx="98525" cy="39225"/>
            </a:xfrm>
            <a:custGeom>
              <a:avLst/>
              <a:gdLst/>
              <a:ahLst/>
              <a:cxnLst/>
              <a:rect l="l" t="t" r="r" b="b"/>
              <a:pathLst>
                <a:path w="3941" h="1569" extrusionOk="0">
                  <a:moveTo>
                    <a:pt x="3211" y="1"/>
                  </a:moveTo>
                  <a:cubicBezTo>
                    <a:pt x="2924" y="1"/>
                    <a:pt x="2644" y="61"/>
                    <a:pt x="2391" y="182"/>
                  </a:cubicBezTo>
                  <a:cubicBezTo>
                    <a:pt x="1920" y="408"/>
                    <a:pt x="1548" y="808"/>
                    <a:pt x="1349" y="1323"/>
                  </a:cubicBezTo>
                  <a:lnTo>
                    <a:pt x="1013" y="1264"/>
                  </a:lnTo>
                  <a:lnTo>
                    <a:pt x="845" y="1235"/>
                  </a:lnTo>
                  <a:lnTo>
                    <a:pt x="675" y="1215"/>
                  </a:lnTo>
                  <a:lnTo>
                    <a:pt x="0" y="1132"/>
                  </a:lnTo>
                  <a:lnTo>
                    <a:pt x="0" y="1132"/>
                  </a:lnTo>
                  <a:cubicBezTo>
                    <a:pt x="433" y="1244"/>
                    <a:pt x="868" y="1345"/>
                    <a:pt x="1293" y="1487"/>
                  </a:cubicBezTo>
                  <a:cubicBezTo>
                    <a:pt x="1473" y="1541"/>
                    <a:pt x="1659" y="1569"/>
                    <a:pt x="1846" y="1569"/>
                  </a:cubicBezTo>
                  <a:cubicBezTo>
                    <a:pt x="1924" y="1569"/>
                    <a:pt x="2002" y="1564"/>
                    <a:pt x="2080" y="1554"/>
                  </a:cubicBezTo>
                  <a:cubicBezTo>
                    <a:pt x="2342" y="1531"/>
                    <a:pt x="2597" y="1459"/>
                    <a:pt x="2831" y="1340"/>
                  </a:cubicBezTo>
                  <a:cubicBezTo>
                    <a:pt x="3308" y="1099"/>
                    <a:pt x="3724" y="681"/>
                    <a:pt x="3941" y="130"/>
                  </a:cubicBezTo>
                  <a:cubicBezTo>
                    <a:pt x="3699" y="43"/>
                    <a:pt x="3452" y="1"/>
                    <a:pt x="321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3"/>
            <p:cNvSpPr/>
            <p:nvPr/>
          </p:nvSpPr>
          <p:spPr>
            <a:xfrm>
              <a:off x="5765950" y="2091875"/>
              <a:ext cx="45625" cy="38600"/>
            </a:xfrm>
            <a:custGeom>
              <a:avLst/>
              <a:gdLst/>
              <a:ahLst/>
              <a:cxnLst/>
              <a:rect l="l" t="t" r="r" b="b"/>
              <a:pathLst>
                <a:path w="1825" h="1544" extrusionOk="0">
                  <a:moveTo>
                    <a:pt x="1251" y="1"/>
                  </a:moveTo>
                  <a:cubicBezTo>
                    <a:pt x="1080" y="384"/>
                    <a:pt x="892" y="765"/>
                    <a:pt x="610" y="1065"/>
                  </a:cubicBezTo>
                  <a:cubicBezTo>
                    <a:pt x="429" y="1257"/>
                    <a:pt x="218" y="1409"/>
                    <a:pt x="0" y="1544"/>
                  </a:cubicBezTo>
                  <a:cubicBezTo>
                    <a:pt x="380" y="1506"/>
                    <a:pt x="753" y="1353"/>
                    <a:pt x="1075" y="1109"/>
                  </a:cubicBezTo>
                  <a:cubicBezTo>
                    <a:pt x="1410" y="856"/>
                    <a:pt x="1670" y="515"/>
                    <a:pt x="1825" y="124"/>
                  </a:cubicBezTo>
                  <a:cubicBezTo>
                    <a:pt x="1640" y="56"/>
                    <a:pt x="1447" y="16"/>
                    <a:pt x="12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
            <p:cNvSpPr/>
            <p:nvPr/>
          </p:nvSpPr>
          <p:spPr>
            <a:xfrm>
              <a:off x="5775325" y="2104050"/>
              <a:ext cx="67825" cy="37575"/>
            </a:xfrm>
            <a:custGeom>
              <a:avLst/>
              <a:gdLst/>
              <a:ahLst/>
              <a:cxnLst/>
              <a:rect l="l" t="t" r="r" b="b"/>
              <a:pathLst>
                <a:path w="2713" h="1503" extrusionOk="0">
                  <a:moveTo>
                    <a:pt x="1895" y="1"/>
                  </a:moveTo>
                  <a:cubicBezTo>
                    <a:pt x="1890" y="1"/>
                    <a:pt x="1885" y="1"/>
                    <a:pt x="1880" y="1"/>
                  </a:cubicBezTo>
                  <a:cubicBezTo>
                    <a:pt x="1744" y="2"/>
                    <a:pt x="1608" y="16"/>
                    <a:pt x="1473" y="45"/>
                  </a:cubicBezTo>
                  <a:cubicBezTo>
                    <a:pt x="1340" y="72"/>
                    <a:pt x="1211" y="115"/>
                    <a:pt x="1089" y="174"/>
                  </a:cubicBezTo>
                  <a:cubicBezTo>
                    <a:pt x="592" y="406"/>
                    <a:pt x="199" y="833"/>
                    <a:pt x="1" y="1391"/>
                  </a:cubicBezTo>
                  <a:cubicBezTo>
                    <a:pt x="215" y="1470"/>
                    <a:pt x="438" y="1502"/>
                    <a:pt x="658" y="1502"/>
                  </a:cubicBezTo>
                  <a:cubicBezTo>
                    <a:pt x="700" y="1502"/>
                    <a:pt x="742" y="1501"/>
                    <a:pt x="783" y="1499"/>
                  </a:cubicBezTo>
                  <a:cubicBezTo>
                    <a:pt x="1046" y="1488"/>
                    <a:pt x="1305" y="1428"/>
                    <a:pt x="1545" y="1321"/>
                  </a:cubicBezTo>
                  <a:cubicBezTo>
                    <a:pt x="2032" y="1106"/>
                    <a:pt x="2471" y="705"/>
                    <a:pt x="2713" y="169"/>
                  </a:cubicBezTo>
                  <a:cubicBezTo>
                    <a:pt x="2455" y="59"/>
                    <a:pt x="2177" y="1"/>
                    <a:pt x="18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
            <p:cNvSpPr/>
            <p:nvPr/>
          </p:nvSpPr>
          <p:spPr>
            <a:xfrm>
              <a:off x="5795775" y="2104475"/>
              <a:ext cx="47375" cy="36975"/>
            </a:xfrm>
            <a:custGeom>
              <a:avLst/>
              <a:gdLst/>
              <a:ahLst/>
              <a:cxnLst/>
              <a:rect l="l" t="t" r="r" b="b"/>
              <a:pathLst>
                <a:path w="1895" h="1479" extrusionOk="0">
                  <a:moveTo>
                    <a:pt x="1328" y="0"/>
                  </a:moveTo>
                  <a:cubicBezTo>
                    <a:pt x="1138" y="373"/>
                    <a:pt x="932" y="744"/>
                    <a:pt x="635" y="1030"/>
                  </a:cubicBezTo>
                  <a:cubicBezTo>
                    <a:pt x="445" y="1214"/>
                    <a:pt x="226" y="1354"/>
                    <a:pt x="1" y="1479"/>
                  </a:cubicBezTo>
                  <a:cubicBezTo>
                    <a:pt x="383" y="1460"/>
                    <a:pt x="764" y="1324"/>
                    <a:pt x="1098" y="1097"/>
                  </a:cubicBezTo>
                  <a:cubicBezTo>
                    <a:pt x="1444" y="862"/>
                    <a:pt x="1721" y="534"/>
                    <a:pt x="1895" y="152"/>
                  </a:cubicBezTo>
                  <a:cubicBezTo>
                    <a:pt x="1715" y="74"/>
                    <a:pt x="1524" y="23"/>
                    <a:pt x="13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3"/>
            <p:cNvSpPr/>
            <p:nvPr/>
          </p:nvSpPr>
          <p:spPr>
            <a:xfrm>
              <a:off x="5805225" y="2118050"/>
              <a:ext cx="69300" cy="36100"/>
            </a:xfrm>
            <a:custGeom>
              <a:avLst/>
              <a:gdLst/>
              <a:ahLst/>
              <a:cxnLst/>
              <a:rect l="l" t="t" r="r" b="b"/>
              <a:pathLst>
                <a:path w="2772" h="1444" extrusionOk="0">
                  <a:moveTo>
                    <a:pt x="1862" y="0"/>
                  </a:moveTo>
                  <a:cubicBezTo>
                    <a:pt x="1615" y="0"/>
                    <a:pt x="1377" y="42"/>
                    <a:pt x="1150" y="133"/>
                  </a:cubicBezTo>
                  <a:cubicBezTo>
                    <a:pt x="642" y="341"/>
                    <a:pt x="228" y="748"/>
                    <a:pt x="0" y="1294"/>
                  </a:cubicBezTo>
                  <a:cubicBezTo>
                    <a:pt x="251" y="1403"/>
                    <a:pt x="518" y="1439"/>
                    <a:pt x="777" y="1444"/>
                  </a:cubicBezTo>
                  <a:cubicBezTo>
                    <a:pt x="783" y="1444"/>
                    <a:pt x="789" y="1444"/>
                    <a:pt x="795" y="1444"/>
                  </a:cubicBezTo>
                  <a:cubicBezTo>
                    <a:pt x="1052" y="1444"/>
                    <a:pt x="1308" y="1396"/>
                    <a:pt x="1548" y="1303"/>
                  </a:cubicBezTo>
                  <a:cubicBezTo>
                    <a:pt x="1803" y="1204"/>
                    <a:pt x="2040" y="1061"/>
                    <a:pt x="2247" y="881"/>
                  </a:cubicBezTo>
                  <a:cubicBezTo>
                    <a:pt x="2462" y="694"/>
                    <a:pt x="2641" y="468"/>
                    <a:pt x="2771" y="214"/>
                  </a:cubicBezTo>
                  <a:cubicBezTo>
                    <a:pt x="2509" y="77"/>
                    <a:pt x="2224" y="16"/>
                    <a:pt x="1949" y="2"/>
                  </a:cubicBezTo>
                  <a:cubicBezTo>
                    <a:pt x="1920" y="1"/>
                    <a:pt x="1891" y="0"/>
                    <a:pt x="186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3"/>
            <p:cNvSpPr/>
            <p:nvPr/>
          </p:nvSpPr>
          <p:spPr>
            <a:xfrm>
              <a:off x="5825525" y="2118825"/>
              <a:ext cx="49000" cy="35325"/>
            </a:xfrm>
            <a:custGeom>
              <a:avLst/>
              <a:gdLst/>
              <a:ahLst/>
              <a:cxnLst/>
              <a:rect l="l" t="t" r="r" b="b"/>
              <a:pathLst>
                <a:path w="1960" h="1413" extrusionOk="0">
                  <a:moveTo>
                    <a:pt x="1401" y="0"/>
                  </a:moveTo>
                  <a:cubicBezTo>
                    <a:pt x="1193" y="364"/>
                    <a:pt x="969" y="724"/>
                    <a:pt x="657" y="995"/>
                  </a:cubicBezTo>
                  <a:cubicBezTo>
                    <a:pt x="457" y="1169"/>
                    <a:pt x="232" y="1299"/>
                    <a:pt x="1" y="1413"/>
                  </a:cubicBezTo>
                  <a:cubicBezTo>
                    <a:pt x="384" y="1410"/>
                    <a:pt x="770" y="1294"/>
                    <a:pt x="1116" y="1084"/>
                  </a:cubicBezTo>
                  <a:cubicBezTo>
                    <a:pt x="1291" y="977"/>
                    <a:pt x="1452" y="847"/>
                    <a:pt x="1594" y="698"/>
                  </a:cubicBezTo>
                  <a:cubicBezTo>
                    <a:pt x="1739" y="545"/>
                    <a:pt x="1863" y="371"/>
                    <a:pt x="1959" y="183"/>
                  </a:cubicBezTo>
                  <a:cubicBezTo>
                    <a:pt x="1782" y="87"/>
                    <a:pt x="1590" y="36"/>
                    <a:pt x="1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
            <p:cNvSpPr/>
            <p:nvPr/>
          </p:nvSpPr>
          <p:spPr>
            <a:xfrm>
              <a:off x="5834525" y="2133450"/>
              <a:ext cx="70575" cy="34900"/>
            </a:xfrm>
            <a:custGeom>
              <a:avLst/>
              <a:gdLst/>
              <a:ahLst/>
              <a:cxnLst/>
              <a:rect l="l" t="t" r="r" b="b"/>
              <a:pathLst>
                <a:path w="2823" h="1396" extrusionOk="0">
                  <a:moveTo>
                    <a:pt x="1827" y="1"/>
                  </a:moveTo>
                  <a:cubicBezTo>
                    <a:pt x="1617" y="1"/>
                    <a:pt x="1408" y="34"/>
                    <a:pt x="1208" y="100"/>
                  </a:cubicBezTo>
                  <a:cubicBezTo>
                    <a:pt x="689" y="282"/>
                    <a:pt x="255" y="669"/>
                    <a:pt x="0" y="1203"/>
                  </a:cubicBezTo>
                  <a:cubicBezTo>
                    <a:pt x="122" y="1261"/>
                    <a:pt x="248" y="1305"/>
                    <a:pt x="379" y="1335"/>
                  </a:cubicBezTo>
                  <a:cubicBezTo>
                    <a:pt x="444" y="1350"/>
                    <a:pt x="509" y="1362"/>
                    <a:pt x="575" y="1369"/>
                  </a:cubicBezTo>
                  <a:cubicBezTo>
                    <a:pt x="639" y="1380"/>
                    <a:pt x="703" y="1388"/>
                    <a:pt x="769" y="1392"/>
                  </a:cubicBezTo>
                  <a:cubicBezTo>
                    <a:pt x="809" y="1394"/>
                    <a:pt x="849" y="1395"/>
                    <a:pt x="889" y="1395"/>
                  </a:cubicBezTo>
                  <a:cubicBezTo>
                    <a:pt x="1112" y="1395"/>
                    <a:pt x="1334" y="1360"/>
                    <a:pt x="1547" y="1289"/>
                  </a:cubicBezTo>
                  <a:cubicBezTo>
                    <a:pt x="1807" y="1203"/>
                    <a:pt x="2050" y="1072"/>
                    <a:pt x="2266" y="903"/>
                  </a:cubicBezTo>
                  <a:cubicBezTo>
                    <a:pt x="2491" y="728"/>
                    <a:pt x="2680" y="511"/>
                    <a:pt x="2823" y="264"/>
                  </a:cubicBezTo>
                  <a:cubicBezTo>
                    <a:pt x="2697" y="185"/>
                    <a:pt x="2561" y="132"/>
                    <a:pt x="2425" y="90"/>
                  </a:cubicBezTo>
                  <a:cubicBezTo>
                    <a:pt x="2291" y="51"/>
                    <a:pt x="2152" y="23"/>
                    <a:pt x="2013" y="10"/>
                  </a:cubicBezTo>
                  <a:cubicBezTo>
                    <a:pt x="1951" y="4"/>
                    <a:pt x="1889" y="1"/>
                    <a:pt x="18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
            <p:cNvSpPr/>
            <p:nvPr/>
          </p:nvSpPr>
          <p:spPr>
            <a:xfrm>
              <a:off x="5854625" y="2134750"/>
              <a:ext cx="50450" cy="33600"/>
            </a:xfrm>
            <a:custGeom>
              <a:avLst/>
              <a:gdLst/>
              <a:ahLst/>
              <a:cxnLst/>
              <a:rect l="l" t="t" r="r" b="b"/>
              <a:pathLst>
                <a:path w="2018" h="1344" extrusionOk="0">
                  <a:moveTo>
                    <a:pt x="1471" y="1"/>
                  </a:moveTo>
                  <a:cubicBezTo>
                    <a:pt x="1245" y="353"/>
                    <a:pt x="1003" y="701"/>
                    <a:pt x="677" y="957"/>
                  </a:cubicBezTo>
                  <a:cubicBezTo>
                    <a:pt x="469" y="1121"/>
                    <a:pt x="236" y="1240"/>
                    <a:pt x="0" y="1341"/>
                  </a:cubicBezTo>
                  <a:cubicBezTo>
                    <a:pt x="31" y="1343"/>
                    <a:pt x="61" y="1343"/>
                    <a:pt x="91" y="1343"/>
                  </a:cubicBezTo>
                  <a:cubicBezTo>
                    <a:pt x="445" y="1343"/>
                    <a:pt x="804" y="1246"/>
                    <a:pt x="1131" y="1068"/>
                  </a:cubicBezTo>
                  <a:cubicBezTo>
                    <a:pt x="1488" y="871"/>
                    <a:pt x="1799" y="592"/>
                    <a:pt x="2018" y="212"/>
                  </a:cubicBezTo>
                  <a:cubicBezTo>
                    <a:pt x="1847" y="105"/>
                    <a:pt x="1657" y="45"/>
                    <a:pt x="147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
            <p:cNvSpPr/>
            <p:nvPr/>
          </p:nvSpPr>
          <p:spPr>
            <a:xfrm>
              <a:off x="5863150" y="2150350"/>
              <a:ext cx="71625" cy="33775"/>
            </a:xfrm>
            <a:custGeom>
              <a:avLst/>
              <a:gdLst/>
              <a:ahLst/>
              <a:cxnLst/>
              <a:rect l="l" t="t" r="r" b="b"/>
              <a:pathLst>
                <a:path w="2865" h="1351" extrusionOk="0">
                  <a:moveTo>
                    <a:pt x="1786" y="0"/>
                  </a:moveTo>
                  <a:cubicBezTo>
                    <a:pt x="1609" y="0"/>
                    <a:pt x="1433" y="24"/>
                    <a:pt x="1262" y="70"/>
                  </a:cubicBezTo>
                  <a:cubicBezTo>
                    <a:pt x="736" y="223"/>
                    <a:pt x="281" y="590"/>
                    <a:pt x="1" y="1110"/>
                  </a:cubicBezTo>
                  <a:cubicBezTo>
                    <a:pt x="311" y="1269"/>
                    <a:pt x="642" y="1350"/>
                    <a:pt x="977" y="1350"/>
                  </a:cubicBezTo>
                  <a:cubicBezTo>
                    <a:pt x="1165" y="1350"/>
                    <a:pt x="1354" y="1325"/>
                    <a:pt x="1541" y="1273"/>
                  </a:cubicBezTo>
                  <a:cubicBezTo>
                    <a:pt x="1803" y="1200"/>
                    <a:pt x="2054" y="1082"/>
                    <a:pt x="2277" y="924"/>
                  </a:cubicBezTo>
                  <a:cubicBezTo>
                    <a:pt x="2511" y="761"/>
                    <a:pt x="2710" y="554"/>
                    <a:pt x="2865" y="315"/>
                  </a:cubicBezTo>
                  <a:cubicBezTo>
                    <a:pt x="2804" y="274"/>
                    <a:pt x="2741" y="236"/>
                    <a:pt x="2677" y="202"/>
                  </a:cubicBezTo>
                  <a:cubicBezTo>
                    <a:pt x="2612" y="171"/>
                    <a:pt x="2545" y="144"/>
                    <a:pt x="2477" y="120"/>
                  </a:cubicBezTo>
                  <a:cubicBezTo>
                    <a:pt x="2345" y="73"/>
                    <a:pt x="2208" y="40"/>
                    <a:pt x="2069" y="21"/>
                  </a:cubicBezTo>
                  <a:cubicBezTo>
                    <a:pt x="1975" y="7"/>
                    <a:pt x="1880" y="0"/>
                    <a:pt x="178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
            <p:cNvSpPr/>
            <p:nvPr/>
          </p:nvSpPr>
          <p:spPr>
            <a:xfrm>
              <a:off x="5882950" y="2152200"/>
              <a:ext cx="51825" cy="31925"/>
            </a:xfrm>
            <a:custGeom>
              <a:avLst/>
              <a:gdLst/>
              <a:ahLst/>
              <a:cxnLst/>
              <a:rect l="l" t="t" r="r" b="b"/>
              <a:pathLst>
                <a:path w="2073" h="1277" extrusionOk="0">
                  <a:moveTo>
                    <a:pt x="1537" y="0"/>
                  </a:moveTo>
                  <a:cubicBezTo>
                    <a:pt x="1294" y="342"/>
                    <a:pt x="1035" y="677"/>
                    <a:pt x="697" y="917"/>
                  </a:cubicBezTo>
                  <a:cubicBezTo>
                    <a:pt x="480" y="1070"/>
                    <a:pt x="242" y="1178"/>
                    <a:pt x="1" y="1268"/>
                  </a:cubicBezTo>
                  <a:cubicBezTo>
                    <a:pt x="61" y="1273"/>
                    <a:pt x="122" y="1276"/>
                    <a:pt x="184" y="1276"/>
                  </a:cubicBezTo>
                  <a:cubicBezTo>
                    <a:pt x="509" y="1276"/>
                    <a:pt x="839" y="1198"/>
                    <a:pt x="1146" y="1050"/>
                  </a:cubicBezTo>
                  <a:cubicBezTo>
                    <a:pt x="1511" y="873"/>
                    <a:pt x="1834" y="610"/>
                    <a:pt x="2073" y="241"/>
                  </a:cubicBezTo>
                  <a:cubicBezTo>
                    <a:pt x="1908" y="125"/>
                    <a:pt x="1723" y="51"/>
                    <a:pt x="15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
            <p:cNvSpPr/>
            <p:nvPr/>
          </p:nvSpPr>
          <p:spPr>
            <a:xfrm>
              <a:off x="5891000" y="2168550"/>
              <a:ext cx="72550" cy="32850"/>
            </a:xfrm>
            <a:custGeom>
              <a:avLst/>
              <a:gdLst/>
              <a:ahLst/>
              <a:cxnLst/>
              <a:rect l="l" t="t" r="r" b="b"/>
              <a:pathLst>
                <a:path w="2902" h="1314" extrusionOk="0">
                  <a:moveTo>
                    <a:pt x="1743" y="0"/>
                  </a:moveTo>
                  <a:cubicBezTo>
                    <a:pt x="1598" y="0"/>
                    <a:pt x="1453" y="16"/>
                    <a:pt x="1311" y="47"/>
                  </a:cubicBezTo>
                  <a:cubicBezTo>
                    <a:pt x="782" y="170"/>
                    <a:pt x="306" y="517"/>
                    <a:pt x="0" y="1022"/>
                  </a:cubicBezTo>
                  <a:cubicBezTo>
                    <a:pt x="234" y="1162"/>
                    <a:pt x="491" y="1243"/>
                    <a:pt x="745" y="1289"/>
                  </a:cubicBezTo>
                  <a:cubicBezTo>
                    <a:pt x="852" y="1305"/>
                    <a:pt x="959" y="1314"/>
                    <a:pt x="1066" y="1314"/>
                  </a:cubicBezTo>
                  <a:cubicBezTo>
                    <a:pt x="1222" y="1314"/>
                    <a:pt x="1378" y="1296"/>
                    <a:pt x="1531" y="1262"/>
                  </a:cubicBezTo>
                  <a:cubicBezTo>
                    <a:pt x="2058" y="1140"/>
                    <a:pt x="2554" y="853"/>
                    <a:pt x="2901" y="371"/>
                  </a:cubicBezTo>
                  <a:cubicBezTo>
                    <a:pt x="2666" y="190"/>
                    <a:pt x="2393" y="89"/>
                    <a:pt x="2121" y="36"/>
                  </a:cubicBezTo>
                  <a:cubicBezTo>
                    <a:pt x="1996" y="12"/>
                    <a:pt x="1870" y="0"/>
                    <a:pt x="17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
            <p:cNvSpPr/>
            <p:nvPr/>
          </p:nvSpPr>
          <p:spPr>
            <a:xfrm>
              <a:off x="5910500" y="2171100"/>
              <a:ext cx="53050" cy="30275"/>
            </a:xfrm>
            <a:custGeom>
              <a:avLst/>
              <a:gdLst/>
              <a:ahLst/>
              <a:cxnLst/>
              <a:rect l="l" t="t" r="r" b="b"/>
              <a:pathLst>
                <a:path w="2122" h="1211" extrusionOk="0">
                  <a:moveTo>
                    <a:pt x="1600" y="1"/>
                  </a:moveTo>
                  <a:cubicBezTo>
                    <a:pt x="1339" y="329"/>
                    <a:pt x="1063" y="652"/>
                    <a:pt x="713" y="874"/>
                  </a:cubicBezTo>
                  <a:cubicBezTo>
                    <a:pt x="490" y="1017"/>
                    <a:pt x="246" y="1113"/>
                    <a:pt x="1" y="1191"/>
                  </a:cubicBezTo>
                  <a:cubicBezTo>
                    <a:pt x="93" y="1204"/>
                    <a:pt x="187" y="1211"/>
                    <a:pt x="281" y="1211"/>
                  </a:cubicBezTo>
                  <a:cubicBezTo>
                    <a:pt x="574" y="1211"/>
                    <a:pt x="873" y="1148"/>
                    <a:pt x="1155" y="1029"/>
                  </a:cubicBezTo>
                  <a:cubicBezTo>
                    <a:pt x="1527" y="873"/>
                    <a:pt x="1865" y="624"/>
                    <a:pt x="2121" y="268"/>
                  </a:cubicBezTo>
                  <a:cubicBezTo>
                    <a:pt x="2042" y="209"/>
                    <a:pt x="1958" y="156"/>
                    <a:pt x="1870" y="109"/>
                  </a:cubicBezTo>
                  <a:cubicBezTo>
                    <a:pt x="1782" y="67"/>
                    <a:pt x="1692" y="31"/>
                    <a:pt x="16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
            <p:cNvSpPr/>
            <p:nvPr/>
          </p:nvSpPr>
          <p:spPr>
            <a:xfrm>
              <a:off x="5918050" y="2188075"/>
              <a:ext cx="73200" cy="32075"/>
            </a:xfrm>
            <a:custGeom>
              <a:avLst/>
              <a:gdLst/>
              <a:ahLst/>
              <a:cxnLst/>
              <a:rect l="l" t="t" r="r" b="b"/>
              <a:pathLst>
                <a:path w="2928" h="1283" extrusionOk="0">
                  <a:moveTo>
                    <a:pt x="1692" y="0"/>
                  </a:moveTo>
                  <a:cubicBezTo>
                    <a:pt x="1580" y="0"/>
                    <a:pt x="1468" y="9"/>
                    <a:pt x="1357" y="28"/>
                  </a:cubicBezTo>
                  <a:cubicBezTo>
                    <a:pt x="1094" y="70"/>
                    <a:pt x="832" y="181"/>
                    <a:pt x="601" y="334"/>
                  </a:cubicBezTo>
                  <a:cubicBezTo>
                    <a:pt x="364" y="494"/>
                    <a:pt x="159" y="698"/>
                    <a:pt x="0" y="935"/>
                  </a:cubicBezTo>
                  <a:cubicBezTo>
                    <a:pt x="112" y="1010"/>
                    <a:pt x="231" y="1072"/>
                    <a:pt x="357" y="1121"/>
                  </a:cubicBezTo>
                  <a:cubicBezTo>
                    <a:pt x="477" y="1172"/>
                    <a:pt x="602" y="1212"/>
                    <a:pt x="730" y="1240"/>
                  </a:cubicBezTo>
                  <a:cubicBezTo>
                    <a:pt x="869" y="1268"/>
                    <a:pt x="1011" y="1282"/>
                    <a:pt x="1153" y="1282"/>
                  </a:cubicBezTo>
                  <a:cubicBezTo>
                    <a:pt x="1274" y="1282"/>
                    <a:pt x="1396" y="1272"/>
                    <a:pt x="1517" y="1250"/>
                  </a:cubicBezTo>
                  <a:cubicBezTo>
                    <a:pt x="1651" y="1227"/>
                    <a:pt x="1782" y="1192"/>
                    <a:pt x="1909" y="1146"/>
                  </a:cubicBezTo>
                  <a:cubicBezTo>
                    <a:pt x="2038" y="1102"/>
                    <a:pt x="2163" y="1045"/>
                    <a:pt x="2282" y="979"/>
                  </a:cubicBezTo>
                  <a:cubicBezTo>
                    <a:pt x="2531" y="839"/>
                    <a:pt x="2751" y="654"/>
                    <a:pt x="2928" y="430"/>
                  </a:cubicBezTo>
                  <a:cubicBezTo>
                    <a:pt x="2813" y="338"/>
                    <a:pt x="2695" y="253"/>
                    <a:pt x="2565" y="195"/>
                  </a:cubicBezTo>
                  <a:cubicBezTo>
                    <a:pt x="2438" y="135"/>
                    <a:pt x="2303" y="89"/>
                    <a:pt x="2167" y="57"/>
                  </a:cubicBezTo>
                  <a:cubicBezTo>
                    <a:pt x="2011" y="19"/>
                    <a:pt x="1851" y="0"/>
                    <a:pt x="16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
            <p:cNvSpPr/>
            <p:nvPr/>
          </p:nvSpPr>
          <p:spPr>
            <a:xfrm>
              <a:off x="5937150" y="2191475"/>
              <a:ext cx="54100" cy="28650"/>
            </a:xfrm>
            <a:custGeom>
              <a:avLst/>
              <a:gdLst/>
              <a:ahLst/>
              <a:cxnLst/>
              <a:rect l="l" t="t" r="r" b="b"/>
              <a:pathLst>
                <a:path w="2164" h="1146" extrusionOk="0">
                  <a:moveTo>
                    <a:pt x="1658" y="0"/>
                  </a:moveTo>
                  <a:cubicBezTo>
                    <a:pt x="1382" y="315"/>
                    <a:pt x="1090" y="624"/>
                    <a:pt x="729" y="829"/>
                  </a:cubicBezTo>
                  <a:cubicBezTo>
                    <a:pt x="498" y="960"/>
                    <a:pt x="250" y="1044"/>
                    <a:pt x="0" y="1110"/>
                  </a:cubicBezTo>
                  <a:cubicBezTo>
                    <a:pt x="125" y="1134"/>
                    <a:pt x="253" y="1146"/>
                    <a:pt x="381" y="1146"/>
                  </a:cubicBezTo>
                  <a:cubicBezTo>
                    <a:pt x="643" y="1146"/>
                    <a:pt x="908" y="1097"/>
                    <a:pt x="1164" y="1004"/>
                  </a:cubicBezTo>
                  <a:cubicBezTo>
                    <a:pt x="1557" y="865"/>
                    <a:pt x="1904" y="620"/>
                    <a:pt x="2164" y="294"/>
                  </a:cubicBezTo>
                  <a:cubicBezTo>
                    <a:pt x="2088" y="232"/>
                    <a:pt x="2006" y="174"/>
                    <a:pt x="1921" y="123"/>
                  </a:cubicBezTo>
                  <a:cubicBezTo>
                    <a:pt x="1838" y="74"/>
                    <a:pt x="1749" y="34"/>
                    <a:pt x="16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
            <p:cNvSpPr/>
            <p:nvPr/>
          </p:nvSpPr>
          <p:spPr>
            <a:xfrm>
              <a:off x="5944175" y="2208825"/>
              <a:ext cx="73750" cy="31500"/>
            </a:xfrm>
            <a:custGeom>
              <a:avLst/>
              <a:gdLst/>
              <a:ahLst/>
              <a:cxnLst/>
              <a:rect l="l" t="t" r="r" b="b"/>
              <a:pathLst>
                <a:path w="2950" h="1260" extrusionOk="0">
                  <a:moveTo>
                    <a:pt x="1636" y="1"/>
                  </a:moveTo>
                  <a:cubicBezTo>
                    <a:pt x="1557" y="1"/>
                    <a:pt x="1478" y="5"/>
                    <a:pt x="1400" y="15"/>
                  </a:cubicBezTo>
                  <a:cubicBezTo>
                    <a:pt x="1135" y="45"/>
                    <a:pt x="871" y="139"/>
                    <a:pt x="632" y="282"/>
                  </a:cubicBezTo>
                  <a:cubicBezTo>
                    <a:pt x="386" y="429"/>
                    <a:pt x="172" y="623"/>
                    <a:pt x="1" y="853"/>
                  </a:cubicBezTo>
                  <a:cubicBezTo>
                    <a:pt x="109" y="932"/>
                    <a:pt x="225" y="1000"/>
                    <a:pt x="347" y="1056"/>
                  </a:cubicBezTo>
                  <a:cubicBezTo>
                    <a:pt x="464" y="1115"/>
                    <a:pt x="587" y="1161"/>
                    <a:pt x="713" y="1193"/>
                  </a:cubicBezTo>
                  <a:cubicBezTo>
                    <a:pt x="884" y="1237"/>
                    <a:pt x="1058" y="1259"/>
                    <a:pt x="1233" y="1259"/>
                  </a:cubicBezTo>
                  <a:cubicBezTo>
                    <a:pt x="1322" y="1259"/>
                    <a:pt x="1410" y="1254"/>
                    <a:pt x="1499" y="1242"/>
                  </a:cubicBezTo>
                  <a:cubicBezTo>
                    <a:pt x="1769" y="1209"/>
                    <a:pt x="2032" y="1131"/>
                    <a:pt x="2276" y="1012"/>
                  </a:cubicBezTo>
                  <a:cubicBezTo>
                    <a:pt x="2531" y="885"/>
                    <a:pt x="2760" y="710"/>
                    <a:pt x="2950" y="496"/>
                  </a:cubicBezTo>
                  <a:cubicBezTo>
                    <a:pt x="2842" y="398"/>
                    <a:pt x="2725" y="313"/>
                    <a:pt x="2599" y="241"/>
                  </a:cubicBezTo>
                  <a:cubicBezTo>
                    <a:pt x="2474" y="176"/>
                    <a:pt x="2343" y="123"/>
                    <a:pt x="2208" y="83"/>
                  </a:cubicBezTo>
                  <a:cubicBezTo>
                    <a:pt x="2022" y="29"/>
                    <a:pt x="1829" y="1"/>
                    <a:pt x="16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
            <p:cNvSpPr/>
            <p:nvPr/>
          </p:nvSpPr>
          <p:spPr>
            <a:xfrm>
              <a:off x="5962850" y="2213175"/>
              <a:ext cx="55075" cy="27125"/>
            </a:xfrm>
            <a:custGeom>
              <a:avLst/>
              <a:gdLst/>
              <a:ahLst/>
              <a:cxnLst/>
              <a:rect l="l" t="t" r="r" b="b"/>
              <a:pathLst>
                <a:path w="2203" h="1085" extrusionOk="0">
                  <a:moveTo>
                    <a:pt x="1713" y="1"/>
                  </a:moveTo>
                  <a:cubicBezTo>
                    <a:pt x="1420" y="302"/>
                    <a:pt x="1113" y="595"/>
                    <a:pt x="743" y="783"/>
                  </a:cubicBezTo>
                  <a:cubicBezTo>
                    <a:pt x="506" y="902"/>
                    <a:pt x="254" y="974"/>
                    <a:pt x="1" y="1028"/>
                  </a:cubicBezTo>
                  <a:cubicBezTo>
                    <a:pt x="157" y="1066"/>
                    <a:pt x="319" y="1084"/>
                    <a:pt x="483" y="1084"/>
                  </a:cubicBezTo>
                  <a:cubicBezTo>
                    <a:pt x="711" y="1084"/>
                    <a:pt x="943" y="1049"/>
                    <a:pt x="1168" y="980"/>
                  </a:cubicBezTo>
                  <a:cubicBezTo>
                    <a:pt x="1567" y="862"/>
                    <a:pt x="1927" y="634"/>
                    <a:pt x="2203" y="322"/>
                  </a:cubicBezTo>
                  <a:cubicBezTo>
                    <a:pt x="2052" y="187"/>
                    <a:pt x="1893" y="75"/>
                    <a:pt x="17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3"/>
            <p:cNvSpPr/>
            <p:nvPr/>
          </p:nvSpPr>
          <p:spPr>
            <a:xfrm>
              <a:off x="5969350" y="2230850"/>
              <a:ext cx="74075" cy="31025"/>
            </a:xfrm>
            <a:custGeom>
              <a:avLst/>
              <a:gdLst/>
              <a:ahLst/>
              <a:cxnLst/>
              <a:rect l="l" t="t" r="r" b="b"/>
              <a:pathLst>
                <a:path w="2963" h="1241" extrusionOk="0">
                  <a:moveTo>
                    <a:pt x="1581" y="0"/>
                  </a:moveTo>
                  <a:cubicBezTo>
                    <a:pt x="1534" y="0"/>
                    <a:pt x="1487" y="2"/>
                    <a:pt x="1439" y="5"/>
                  </a:cubicBezTo>
                  <a:cubicBezTo>
                    <a:pt x="1305" y="15"/>
                    <a:pt x="1172" y="38"/>
                    <a:pt x="1042" y="75"/>
                  </a:cubicBezTo>
                  <a:cubicBezTo>
                    <a:pt x="910" y="114"/>
                    <a:pt x="782" y="166"/>
                    <a:pt x="660" y="232"/>
                  </a:cubicBezTo>
                  <a:cubicBezTo>
                    <a:pt x="407" y="367"/>
                    <a:pt x="183" y="549"/>
                    <a:pt x="0" y="769"/>
                  </a:cubicBezTo>
                  <a:cubicBezTo>
                    <a:pt x="104" y="857"/>
                    <a:pt x="221" y="926"/>
                    <a:pt x="335" y="991"/>
                  </a:cubicBezTo>
                  <a:cubicBezTo>
                    <a:pt x="449" y="1056"/>
                    <a:pt x="569" y="1107"/>
                    <a:pt x="694" y="1147"/>
                  </a:cubicBezTo>
                  <a:cubicBezTo>
                    <a:pt x="895" y="1209"/>
                    <a:pt x="1105" y="1240"/>
                    <a:pt x="1316" y="1240"/>
                  </a:cubicBezTo>
                  <a:cubicBezTo>
                    <a:pt x="1369" y="1240"/>
                    <a:pt x="1423" y="1238"/>
                    <a:pt x="1477" y="1234"/>
                  </a:cubicBezTo>
                  <a:cubicBezTo>
                    <a:pt x="1748" y="1213"/>
                    <a:pt x="2009" y="1156"/>
                    <a:pt x="2264" y="1044"/>
                  </a:cubicBezTo>
                  <a:cubicBezTo>
                    <a:pt x="2525" y="930"/>
                    <a:pt x="2763" y="767"/>
                    <a:pt x="2962" y="563"/>
                  </a:cubicBezTo>
                  <a:cubicBezTo>
                    <a:pt x="2859" y="461"/>
                    <a:pt x="2747" y="370"/>
                    <a:pt x="2626" y="291"/>
                  </a:cubicBezTo>
                  <a:cubicBezTo>
                    <a:pt x="2505" y="218"/>
                    <a:pt x="2377" y="158"/>
                    <a:pt x="2244" y="112"/>
                  </a:cubicBezTo>
                  <a:cubicBezTo>
                    <a:pt x="2031" y="38"/>
                    <a:pt x="1807" y="0"/>
                    <a:pt x="15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3"/>
            <p:cNvSpPr/>
            <p:nvPr/>
          </p:nvSpPr>
          <p:spPr>
            <a:xfrm>
              <a:off x="5987525" y="2236250"/>
              <a:ext cx="55900" cy="25600"/>
            </a:xfrm>
            <a:custGeom>
              <a:avLst/>
              <a:gdLst/>
              <a:ahLst/>
              <a:cxnLst/>
              <a:rect l="l" t="t" r="r" b="b"/>
              <a:pathLst>
                <a:path w="2236" h="1024" extrusionOk="0">
                  <a:moveTo>
                    <a:pt x="1763" y="1"/>
                  </a:moveTo>
                  <a:cubicBezTo>
                    <a:pt x="1456" y="286"/>
                    <a:pt x="1134" y="564"/>
                    <a:pt x="754" y="732"/>
                  </a:cubicBezTo>
                  <a:cubicBezTo>
                    <a:pt x="512" y="841"/>
                    <a:pt x="256" y="899"/>
                    <a:pt x="1" y="941"/>
                  </a:cubicBezTo>
                  <a:cubicBezTo>
                    <a:pt x="188" y="997"/>
                    <a:pt x="386" y="1023"/>
                    <a:pt x="586" y="1023"/>
                  </a:cubicBezTo>
                  <a:cubicBezTo>
                    <a:pt x="780" y="1023"/>
                    <a:pt x="977" y="998"/>
                    <a:pt x="1167" y="953"/>
                  </a:cubicBezTo>
                  <a:cubicBezTo>
                    <a:pt x="1573" y="854"/>
                    <a:pt x="1943" y="644"/>
                    <a:pt x="2235" y="347"/>
                  </a:cubicBezTo>
                  <a:cubicBezTo>
                    <a:pt x="2090" y="207"/>
                    <a:pt x="1938" y="83"/>
                    <a:pt x="176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3"/>
            <p:cNvSpPr/>
            <p:nvPr/>
          </p:nvSpPr>
          <p:spPr>
            <a:xfrm>
              <a:off x="5757250" y="2020750"/>
              <a:ext cx="76575" cy="81200"/>
            </a:xfrm>
            <a:custGeom>
              <a:avLst/>
              <a:gdLst/>
              <a:ahLst/>
              <a:cxnLst/>
              <a:rect l="l" t="t" r="r" b="b"/>
              <a:pathLst>
                <a:path w="3063" h="3248" extrusionOk="0">
                  <a:moveTo>
                    <a:pt x="1" y="1"/>
                  </a:moveTo>
                  <a:cubicBezTo>
                    <a:pt x="251" y="88"/>
                    <a:pt x="491" y="202"/>
                    <a:pt x="735" y="305"/>
                  </a:cubicBezTo>
                  <a:lnTo>
                    <a:pt x="1462" y="620"/>
                  </a:lnTo>
                  <a:cubicBezTo>
                    <a:pt x="1336" y="1153"/>
                    <a:pt x="1427" y="1715"/>
                    <a:pt x="1673" y="2179"/>
                  </a:cubicBezTo>
                  <a:cubicBezTo>
                    <a:pt x="1795" y="2413"/>
                    <a:pt x="1959" y="2624"/>
                    <a:pt x="2156" y="2801"/>
                  </a:cubicBezTo>
                  <a:cubicBezTo>
                    <a:pt x="2351" y="2981"/>
                    <a:pt x="2575" y="3140"/>
                    <a:pt x="2836" y="3247"/>
                  </a:cubicBezTo>
                  <a:cubicBezTo>
                    <a:pt x="3062" y="2718"/>
                    <a:pt x="3054" y="2118"/>
                    <a:pt x="2813" y="1595"/>
                  </a:cubicBezTo>
                  <a:cubicBezTo>
                    <a:pt x="2696" y="1337"/>
                    <a:pt x="2518" y="1111"/>
                    <a:pt x="2298" y="914"/>
                  </a:cubicBezTo>
                  <a:cubicBezTo>
                    <a:pt x="2076" y="720"/>
                    <a:pt x="1811" y="554"/>
                    <a:pt x="1508" y="454"/>
                  </a:cubicBezTo>
                  <a:lnTo>
                    <a:pt x="756" y="221"/>
                  </a:lnTo>
                  <a:cubicBezTo>
                    <a:pt x="505" y="147"/>
                    <a:pt x="256" y="60"/>
                    <a:pt x="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
            <p:cNvSpPr/>
            <p:nvPr/>
          </p:nvSpPr>
          <p:spPr>
            <a:xfrm>
              <a:off x="5815450" y="2044275"/>
              <a:ext cx="17925" cy="57675"/>
            </a:xfrm>
            <a:custGeom>
              <a:avLst/>
              <a:gdLst/>
              <a:ahLst/>
              <a:cxnLst/>
              <a:rect l="l" t="t" r="r" b="b"/>
              <a:pathLst>
                <a:path w="717" h="2307" extrusionOk="0">
                  <a:moveTo>
                    <a:pt x="0" y="1"/>
                  </a:moveTo>
                  <a:lnTo>
                    <a:pt x="0" y="1"/>
                  </a:lnTo>
                  <a:cubicBezTo>
                    <a:pt x="108" y="254"/>
                    <a:pt x="189" y="513"/>
                    <a:pt x="211" y="779"/>
                  </a:cubicBezTo>
                  <a:cubicBezTo>
                    <a:pt x="245" y="1193"/>
                    <a:pt x="127" y="1608"/>
                    <a:pt x="3" y="2007"/>
                  </a:cubicBezTo>
                  <a:cubicBezTo>
                    <a:pt x="157" y="2129"/>
                    <a:pt x="327" y="2230"/>
                    <a:pt x="509" y="2306"/>
                  </a:cubicBezTo>
                  <a:cubicBezTo>
                    <a:pt x="675" y="1918"/>
                    <a:pt x="716" y="1487"/>
                    <a:pt x="626" y="1074"/>
                  </a:cubicBezTo>
                  <a:cubicBezTo>
                    <a:pt x="581" y="869"/>
                    <a:pt x="506" y="673"/>
                    <a:pt x="403" y="491"/>
                  </a:cubicBezTo>
                  <a:cubicBezTo>
                    <a:pt x="292" y="309"/>
                    <a:pt x="157" y="144"/>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
            <p:cNvSpPr/>
            <p:nvPr/>
          </p:nvSpPr>
          <p:spPr>
            <a:xfrm>
              <a:off x="5824425" y="2044600"/>
              <a:ext cx="41800" cy="71450"/>
            </a:xfrm>
            <a:custGeom>
              <a:avLst/>
              <a:gdLst/>
              <a:ahLst/>
              <a:cxnLst/>
              <a:rect l="l" t="t" r="r" b="b"/>
              <a:pathLst>
                <a:path w="1672" h="2858" extrusionOk="0">
                  <a:moveTo>
                    <a:pt x="213" y="1"/>
                  </a:moveTo>
                  <a:lnTo>
                    <a:pt x="213" y="1"/>
                  </a:lnTo>
                  <a:cubicBezTo>
                    <a:pt x="1" y="548"/>
                    <a:pt x="40" y="1148"/>
                    <a:pt x="256" y="1659"/>
                  </a:cubicBezTo>
                  <a:cubicBezTo>
                    <a:pt x="365" y="1914"/>
                    <a:pt x="519" y="2148"/>
                    <a:pt x="712" y="2348"/>
                  </a:cubicBezTo>
                  <a:cubicBezTo>
                    <a:pt x="905" y="2552"/>
                    <a:pt x="1131" y="2732"/>
                    <a:pt x="1398" y="2858"/>
                  </a:cubicBezTo>
                  <a:cubicBezTo>
                    <a:pt x="1650" y="2340"/>
                    <a:pt x="1672" y="1741"/>
                    <a:pt x="1458" y="1208"/>
                  </a:cubicBezTo>
                  <a:cubicBezTo>
                    <a:pt x="1407" y="1075"/>
                    <a:pt x="1339" y="948"/>
                    <a:pt x="1258" y="832"/>
                  </a:cubicBezTo>
                  <a:cubicBezTo>
                    <a:pt x="1175" y="712"/>
                    <a:pt x="1082" y="602"/>
                    <a:pt x="977" y="500"/>
                  </a:cubicBezTo>
                  <a:cubicBezTo>
                    <a:pt x="757" y="285"/>
                    <a:pt x="498" y="116"/>
                    <a:pt x="21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
            <p:cNvSpPr/>
            <p:nvPr/>
          </p:nvSpPr>
          <p:spPr>
            <a:xfrm>
              <a:off x="5847075" y="2057800"/>
              <a:ext cx="18525" cy="58225"/>
            </a:xfrm>
            <a:custGeom>
              <a:avLst/>
              <a:gdLst/>
              <a:ahLst/>
              <a:cxnLst/>
              <a:rect l="l" t="t" r="r" b="b"/>
              <a:pathLst>
                <a:path w="741" h="2329" extrusionOk="0">
                  <a:moveTo>
                    <a:pt x="99" y="1"/>
                  </a:moveTo>
                  <a:lnTo>
                    <a:pt x="99" y="1"/>
                  </a:lnTo>
                  <a:cubicBezTo>
                    <a:pt x="194" y="259"/>
                    <a:pt x="263" y="521"/>
                    <a:pt x="271" y="788"/>
                  </a:cubicBezTo>
                  <a:cubicBezTo>
                    <a:pt x="283" y="1206"/>
                    <a:pt x="147" y="1614"/>
                    <a:pt x="1" y="2005"/>
                  </a:cubicBezTo>
                  <a:cubicBezTo>
                    <a:pt x="149" y="2135"/>
                    <a:pt x="314" y="2244"/>
                    <a:pt x="491" y="2328"/>
                  </a:cubicBezTo>
                  <a:cubicBezTo>
                    <a:pt x="677" y="1950"/>
                    <a:pt x="740" y="1521"/>
                    <a:pt x="670" y="1104"/>
                  </a:cubicBezTo>
                  <a:cubicBezTo>
                    <a:pt x="635" y="898"/>
                    <a:pt x="569" y="698"/>
                    <a:pt x="476" y="510"/>
                  </a:cubicBezTo>
                  <a:cubicBezTo>
                    <a:pt x="376" y="323"/>
                    <a:pt x="249" y="151"/>
                    <a:pt x="9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
            <p:cNvSpPr/>
            <p:nvPr/>
          </p:nvSpPr>
          <p:spPr>
            <a:xfrm>
              <a:off x="5858325" y="2059075"/>
              <a:ext cx="40275" cy="72825"/>
            </a:xfrm>
            <a:custGeom>
              <a:avLst/>
              <a:gdLst/>
              <a:ahLst/>
              <a:cxnLst/>
              <a:rect l="l" t="t" r="r" b="b"/>
              <a:pathLst>
                <a:path w="1611" h="2913" extrusionOk="0">
                  <a:moveTo>
                    <a:pt x="242" y="0"/>
                  </a:moveTo>
                  <a:cubicBezTo>
                    <a:pt x="0" y="540"/>
                    <a:pt x="11" y="1138"/>
                    <a:pt x="201" y="1658"/>
                  </a:cubicBezTo>
                  <a:cubicBezTo>
                    <a:pt x="295" y="1919"/>
                    <a:pt x="438" y="2159"/>
                    <a:pt x="622" y="2369"/>
                  </a:cubicBezTo>
                  <a:cubicBezTo>
                    <a:pt x="803" y="2591"/>
                    <a:pt x="1027" y="2777"/>
                    <a:pt x="1281" y="2913"/>
                  </a:cubicBezTo>
                  <a:cubicBezTo>
                    <a:pt x="1559" y="2409"/>
                    <a:pt x="1610" y="1813"/>
                    <a:pt x="1422" y="1270"/>
                  </a:cubicBezTo>
                  <a:cubicBezTo>
                    <a:pt x="1334" y="996"/>
                    <a:pt x="1180" y="756"/>
                    <a:pt x="979" y="538"/>
                  </a:cubicBezTo>
                  <a:cubicBezTo>
                    <a:pt x="770" y="314"/>
                    <a:pt x="520" y="131"/>
                    <a:pt x="24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
            <p:cNvSpPr/>
            <p:nvPr/>
          </p:nvSpPr>
          <p:spPr>
            <a:xfrm>
              <a:off x="5878450" y="2073250"/>
              <a:ext cx="19100" cy="58650"/>
            </a:xfrm>
            <a:custGeom>
              <a:avLst/>
              <a:gdLst/>
              <a:ahLst/>
              <a:cxnLst/>
              <a:rect l="l" t="t" r="r" b="b"/>
              <a:pathLst>
                <a:path w="764" h="2346" extrusionOk="0">
                  <a:moveTo>
                    <a:pt x="201" y="1"/>
                  </a:moveTo>
                  <a:lnTo>
                    <a:pt x="201" y="1"/>
                  </a:lnTo>
                  <a:cubicBezTo>
                    <a:pt x="282" y="264"/>
                    <a:pt x="338" y="529"/>
                    <a:pt x="334" y="795"/>
                  </a:cubicBezTo>
                  <a:cubicBezTo>
                    <a:pt x="322" y="1218"/>
                    <a:pt x="167" y="1614"/>
                    <a:pt x="0" y="1999"/>
                  </a:cubicBezTo>
                  <a:cubicBezTo>
                    <a:pt x="142" y="2135"/>
                    <a:pt x="302" y="2252"/>
                    <a:pt x="475" y="2346"/>
                  </a:cubicBezTo>
                  <a:cubicBezTo>
                    <a:pt x="680" y="1977"/>
                    <a:pt x="763" y="1552"/>
                    <a:pt x="714" y="1133"/>
                  </a:cubicBezTo>
                  <a:cubicBezTo>
                    <a:pt x="689" y="925"/>
                    <a:pt x="634" y="722"/>
                    <a:pt x="550" y="531"/>
                  </a:cubicBezTo>
                  <a:cubicBezTo>
                    <a:pt x="466" y="338"/>
                    <a:pt x="346" y="164"/>
                    <a:pt x="2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3"/>
            <p:cNvSpPr/>
            <p:nvPr/>
          </p:nvSpPr>
          <p:spPr>
            <a:xfrm>
              <a:off x="5890975" y="2075300"/>
              <a:ext cx="39125" cy="74025"/>
            </a:xfrm>
            <a:custGeom>
              <a:avLst/>
              <a:gdLst/>
              <a:ahLst/>
              <a:cxnLst/>
              <a:rect l="l" t="t" r="r" b="b"/>
              <a:pathLst>
                <a:path w="1565" h="2961" extrusionOk="0">
                  <a:moveTo>
                    <a:pt x="288" y="0"/>
                  </a:moveTo>
                  <a:cubicBezTo>
                    <a:pt x="20" y="528"/>
                    <a:pt x="0" y="1125"/>
                    <a:pt x="165" y="1653"/>
                  </a:cubicBezTo>
                  <a:cubicBezTo>
                    <a:pt x="247" y="1918"/>
                    <a:pt x="377" y="2166"/>
                    <a:pt x="549" y="2384"/>
                  </a:cubicBezTo>
                  <a:cubicBezTo>
                    <a:pt x="718" y="2616"/>
                    <a:pt x="933" y="2812"/>
                    <a:pt x="1180" y="2960"/>
                  </a:cubicBezTo>
                  <a:cubicBezTo>
                    <a:pt x="1483" y="2472"/>
                    <a:pt x="1564" y="1879"/>
                    <a:pt x="1403" y="1327"/>
                  </a:cubicBezTo>
                  <a:cubicBezTo>
                    <a:pt x="1364" y="1190"/>
                    <a:pt x="1312" y="1055"/>
                    <a:pt x="1244" y="930"/>
                  </a:cubicBezTo>
                  <a:cubicBezTo>
                    <a:pt x="1173" y="803"/>
                    <a:pt x="1092" y="684"/>
                    <a:pt x="998" y="572"/>
                  </a:cubicBezTo>
                  <a:cubicBezTo>
                    <a:pt x="800" y="338"/>
                    <a:pt x="558" y="144"/>
                    <a:pt x="2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3"/>
            <p:cNvSpPr/>
            <p:nvPr/>
          </p:nvSpPr>
          <p:spPr>
            <a:xfrm>
              <a:off x="5909025" y="2090400"/>
              <a:ext cx="19650" cy="58925"/>
            </a:xfrm>
            <a:custGeom>
              <a:avLst/>
              <a:gdLst/>
              <a:ahLst/>
              <a:cxnLst/>
              <a:rect l="l" t="t" r="r" b="b"/>
              <a:pathLst>
                <a:path w="786" h="2357" extrusionOk="0">
                  <a:moveTo>
                    <a:pt x="301" y="1"/>
                  </a:moveTo>
                  <a:lnTo>
                    <a:pt x="301" y="1"/>
                  </a:lnTo>
                  <a:cubicBezTo>
                    <a:pt x="369" y="268"/>
                    <a:pt x="414" y="531"/>
                    <a:pt x="392" y="801"/>
                  </a:cubicBezTo>
                  <a:cubicBezTo>
                    <a:pt x="360" y="1224"/>
                    <a:pt x="185" y="1610"/>
                    <a:pt x="1" y="1987"/>
                  </a:cubicBezTo>
                  <a:cubicBezTo>
                    <a:pt x="136" y="2130"/>
                    <a:pt x="289" y="2254"/>
                    <a:pt x="458" y="2356"/>
                  </a:cubicBezTo>
                  <a:cubicBezTo>
                    <a:pt x="681" y="1997"/>
                    <a:pt x="785" y="1578"/>
                    <a:pt x="757" y="1156"/>
                  </a:cubicBezTo>
                  <a:cubicBezTo>
                    <a:pt x="729" y="745"/>
                    <a:pt x="578" y="331"/>
                    <a:pt x="3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
            <p:cNvSpPr/>
            <p:nvPr/>
          </p:nvSpPr>
          <p:spPr>
            <a:xfrm>
              <a:off x="5922500" y="2093200"/>
              <a:ext cx="38150" cy="74975"/>
            </a:xfrm>
            <a:custGeom>
              <a:avLst/>
              <a:gdLst/>
              <a:ahLst/>
              <a:cxnLst/>
              <a:rect l="l" t="t" r="r" b="b"/>
              <a:pathLst>
                <a:path w="1526" h="2999" extrusionOk="0">
                  <a:moveTo>
                    <a:pt x="344" y="0"/>
                  </a:moveTo>
                  <a:cubicBezTo>
                    <a:pt x="50" y="513"/>
                    <a:pt x="0" y="1109"/>
                    <a:pt x="139" y="1644"/>
                  </a:cubicBezTo>
                  <a:cubicBezTo>
                    <a:pt x="208" y="1914"/>
                    <a:pt x="329" y="2162"/>
                    <a:pt x="486" y="2395"/>
                  </a:cubicBezTo>
                  <a:cubicBezTo>
                    <a:pt x="644" y="2634"/>
                    <a:pt x="849" y="2840"/>
                    <a:pt x="1089" y="2999"/>
                  </a:cubicBezTo>
                  <a:cubicBezTo>
                    <a:pt x="1415" y="2528"/>
                    <a:pt x="1525" y="1938"/>
                    <a:pt x="1392" y="1380"/>
                  </a:cubicBezTo>
                  <a:cubicBezTo>
                    <a:pt x="1359" y="1241"/>
                    <a:pt x="1313" y="1105"/>
                    <a:pt x="1254" y="974"/>
                  </a:cubicBezTo>
                  <a:cubicBezTo>
                    <a:pt x="1191" y="844"/>
                    <a:pt x="1113" y="721"/>
                    <a:pt x="1025" y="607"/>
                  </a:cubicBezTo>
                  <a:cubicBezTo>
                    <a:pt x="840" y="363"/>
                    <a:pt x="608" y="157"/>
                    <a:pt x="34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
            <p:cNvSpPr/>
            <p:nvPr/>
          </p:nvSpPr>
          <p:spPr>
            <a:xfrm>
              <a:off x="5938700" y="2109150"/>
              <a:ext cx="20150" cy="59050"/>
            </a:xfrm>
            <a:custGeom>
              <a:avLst/>
              <a:gdLst/>
              <a:ahLst/>
              <a:cxnLst/>
              <a:rect l="l" t="t" r="r" b="b"/>
              <a:pathLst>
                <a:path w="806" h="2362" extrusionOk="0">
                  <a:moveTo>
                    <a:pt x="402" y="1"/>
                  </a:moveTo>
                  <a:lnTo>
                    <a:pt x="402" y="1"/>
                  </a:lnTo>
                  <a:cubicBezTo>
                    <a:pt x="457" y="270"/>
                    <a:pt x="488" y="535"/>
                    <a:pt x="451" y="807"/>
                  </a:cubicBezTo>
                  <a:cubicBezTo>
                    <a:pt x="398" y="1227"/>
                    <a:pt x="205" y="1604"/>
                    <a:pt x="1" y="1971"/>
                  </a:cubicBezTo>
                  <a:cubicBezTo>
                    <a:pt x="128" y="2120"/>
                    <a:pt x="276" y="2252"/>
                    <a:pt x="441" y="2362"/>
                  </a:cubicBezTo>
                  <a:cubicBezTo>
                    <a:pt x="680" y="2014"/>
                    <a:pt x="806" y="1601"/>
                    <a:pt x="798" y="1179"/>
                  </a:cubicBezTo>
                  <a:cubicBezTo>
                    <a:pt x="789" y="769"/>
                    <a:pt x="662" y="344"/>
                    <a:pt x="40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
            <p:cNvSpPr/>
            <p:nvPr/>
          </p:nvSpPr>
          <p:spPr>
            <a:xfrm>
              <a:off x="5953150" y="2112725"/>
              <a:ext cx="37075" cy="75800"/>
            </a:xfrm>
            <a:custGeom>
              <a:avLst/>
              <a:gdLst/>
              <a:ahLst/>
              <a:cxnLst/>
              <a:rect l="l" t="t" r="r" b="b"/>
              <a:pathLst>
                <a:path w="1483" h="3032" extrusionOk="0">
                  <a:moveTo>
                    <a:pt x="398" y="1"/>
                  </a:moveTo>
                  <a:cubicBezTo>
                    <a:pt x="78" y="497"/>
                    <a:pt x="0" y="1089"/>
                    <a:pt x="112" y="1631"/>
                  </a:cubicBezTo>
                  <a:cubicBezTo>
                    <a:pt x="140" y="1766"/>
                    <a:pt x="179" y="1898"/>
                    <a:pt x="232" y="2026"/>
                  </a:cubicBezTo>
                  <a:cubicBezTo>
                    <a:pt x="287" y="2153"/>
                    <a:pt x="349" y="2278"/>
                    <a:pt x="420" y="2398"/>
                  </a:cubicBezTo>
                  <a:cubicBezTo>
                    <a:pt x="567" y="2645"/>
                    <a:pt x="762" y="2860"/>
                    <a:pt x="993" y="3031"/>
                  </a:cubicBezTo>
                  <a:cubicBezTo>
                    <a:pt x="1343" y="2576"/>
                    <a:pt x="1482" y="1995"/>
                    <a:pt x="1376" y="1430"/>
                  </a:cubicBezTo>
                  <a:cubicBezTo>
                    <a:pt x="1350" y="1289"/>
                    <a:pt x="1310" y="1151"/>
                    <a:pt x="1258" y="1018"/>
                  </a:cubicBezTo>
                  <a:cubicBezTo>
                    <a:pt x="1203" y="884"/>
                    <a:pt x="1133" y="756"/>
                    <a:pt x="1050" y="638"/>
                  </a:cubicBezTo>
                  <a:cubicBezTo>
                    <a:pt x="875" y="386"/>
                    <a:pt x="654" y="169"/>
                    <a:pt x="39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
            <p:cNvSpPr/>
            <p:nvPr/>
          </p:nvSpPr>
          <p:spPr>
            <a:xfrm>
              <a:off x="5967475" y="2129500"/>
              <a:ext cx="21050" cy="59000"/>
            </a:xfrm>
            <a:custGeom>
              <a:avLst/>
              <a:gdLst/>
              <a:ahLst/>
              <a:cxnLst/>
              <a:rect l="l" t="t" r="r" b="b"/>
              <a:pathLst>
                <a:path w="842" h="2360" extrusionOk="0">
                  <a:moveTo>
                    <a:pt x="499" y="0"/>
                  </a:moveTo>
                  <a:lnTo>
                    <a:pt x="499" y="0"/>
                  </a:lnTo>
                  <a:cubicBezTo>
                    <a:pt x="521" y="133"/>
                    <a:pt x="533" y="269"/>
                    <a:pt x="538" y="405"/>
                  </a:cubicBezTo>
                  <a:cubicBezTo>
                    <a:pt x="541" y="540"/>
                    <a:pt x="531" y="675"/>
                    <a:pt x="508" y="809"/>
                  </a:cubicBezTo>
                  <a:cubicBezTo>
                    <a:pt x="434" y="1226"/>
                    <a:pt x="221" y="1594"/>
                    <a:pt x="0" y="1948"/>
                  </a:cubicBezTo>
                  <a:cubicBezTo>
                    <a:pt x="120" y="2104"/>
                    <a:pt x="262" y="2242"/>
                    <a:pt x="420" y="2359"/>
                  </a:cubicBezTo>
                  <a:cubicBezTo>
                    <a:pt x="677" y="2025"/>
                    <a:pt x="822" y="1619"/>
                    <a:pt x="836" y="1197"/>
                  </a:cubicBezTo>
                  <a:cubicBezTo>
                    <a:pt x="841" y="989"/>
                    <a:pt x="817" y="781"/>
                    <a:pt x="762" y="580"/>
                  </a:cubicBezTo>
                  <a:cubicBezTo>
                    <a:pt x="708" y="373"/>
                    <a:pt x="619" y="176"/>
                    <a:pt x="49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
            <p:cNvSpPr/>
            <p:nvPr/>
          </p:nvSpPr>
          <p:spPr>
            <a:xfrm>
              <a:off x="5982775" y="2133800"/>
              <a:ext cx="35900" cy="76425"/>
            </a:xfrm>
            <a:custGeom>
              <a:avLst/>
              <a:gdLst/>
              <a:ahLst/>
              <a:cxnLst/>
              <a:rect l="l" t="t" r="r" b="b"/>
              <a:pathLst>
                <a:path w="1436" h="3057" extrusionOk="0">
                  <a:moveTo>
                    <a:pt x="453" y="0"/>
                  </a:moveTo>
                  <a:cubicBezTo>
                    <a:pt x="108" y="483"/>
                    <a:pt x="1" y="1068"/>
                    <a:pt x="86" y="1613"/>
                  </a:cubicBezTo>
                  <a:cubicBezTo>
                    <a:pt x="179" y="2152"/>
                    <a:pt x="438" y="2683"/>
                    <a:pt x="896" y="3056"/>
                  </a:cubicBezTo>
                  <a:cubicBezTo>
                    <a:pt x="1268" y="2620"/>
                    <a:pt x="1436" y="2046"/>
                    <a:pt x="1358" y="1478"/>
                  </a:cubicBezTo>
                  <a:cubicBezTo>
                    <a:pt x="1292" y="909"/>
                    <a:pt x="965" y="381"/>
                    <a:pt x="4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3"/>
            <p:cNvSpPr/>
            <p:nvPr/>
          </p:nvSpPr>
          <p:spPr>
            <a:xfrm>
              <a:off x="5995150" y="2151350"/>
              <a:ext cx="22300" cy="58875"/>
            </a:xfrm>
            <a:custGeom>
              <a:avLst/>
              <a:gdLst/>
              <a:ahLst/>
              <a:cxnLst/>
              <a:rect l="l" t="t" r="r" b="b"/>
              <a:pathLst>
                <a:path w="892" h="2355" extrusionOk="0">
                  <a:moveTo>
                    <a:pt x="598" y="1"/>
                  </a:moveTo>
                  <a:cubicBezTo>
                    <a:pt x="613" y="136"/>
                    <a:pt x="620" y="271"/>
                    <a:pt x="617" y="408"/>
                  </a:cubicBezTo>
                  <a:cubicBezTo>
                    <a:pt x="612" y="543"/>
                    <a:pt x="595" y="678"/>
                    <a:pt x="565" y="811"/>
                  </a:cubicBezTo>
                  <a:cubicBezTo>
                    <a:pt x="471" y="1223"/>
                    <a:pt x="240" y="1580"/>
                    <a:pt x="1" y="1923"/>
                  </a:cubicBezTo>
                  <a:cubicBezTo>
                    <a:pt x="114" y="2085"/>
                    <a:pt x="249" y="2230"/>
                    <a:pt x="401" y="2354"/>
                  </a:cubicBezTo>
                  <a:cubicBezTo>
                    <a:pt x="675" y="2034"/>
                    <a:pt x="840" y="1634"/>
                    <a:pt x="874" y="1215"/>
                  </a:cubicBezTo>
                  <a:cubicBezTo>
                    <a:pt x="891" y="1007"/>
                    <a:pt x="876" y="798"/>
                    <a:pt x="831" y="594"/>
                  </a:cubicBezTo>
                  <a:cubicBezTo>
                    <a:pt x="787" y="385"/>
                    <a:pt x="708" y="184"/>
                    <a:pt x="59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3"/>
            <p:cNvSpPr/>
            <p:nvPr/>
          </p:nvSpPr>
          <p:spPr>
            <a:xfrm>
              <a:off x="6011375" y="2156400"/>
              <a:ext cx="34650" cy="76875"/>
            </a:xfrm>
            <a:custGeom>
              <a:avLst/>
              <a:gdLst/>
              <a:ahLst/>
              <a:cxnLst/>
              <a:rect l="l" t="t" r="r" b="b"/>
              <a:pathLst>
                <a:path w="1386" h="3075" extrusionOk="0">
                  <a:moveTo>
                    <a:pt x="504" y="1"/>
                  </a:moveTo>
                  <a:cubicBezTo>
                    <a:pt x="137" y="464"/>
                    <a:pt x="1" y="1044"/>
                    <a:pt x="59" y="1593"/>
                  </a:cubicBezTo>
                  <a:cubicBezTo>
                    <a:pt x="125" y="2134"/>
                    <a:pt x="354" y="2682"/>
                    <a:pt x="795" y="3074"/>
                  </a:cubicBezTo>
                  <a:cubicBezTo>
                    <a:pt x="1189" y="2658"/>
                    <a:pt x="1385" y="2093"/>
                    <a:pt x="1336" y="1523"/>
                  </a:cubicBezTo>
                  <a:cubicBezTo>
                    <a:pt x="1324" y="1380"/>
                    <a:pt x="1298" y="1238"/>
                    <a:pt x="1259" y="1101"/>
                  </a:cubicBezTo>
                  <a:cubicBezTo>
                    <a:pt x="1238" y="1031"/>
                    <a:pt x="1215" y="962"/>
                    <a:pt x="1188" y="894"/>
                  </a:cubicBezTo>
                  <a:cubicBezTo>
                    <a:pt x="1160" y="828"/>
                    <a:pt x="1128" y="763"/>
                    <a:pt x="1092" y="698"/>
                  </a:cubicBezTo>
                  <a:cubicBezTo>
                    <a:pt x="942" y="431"/>
                    <a:pt x="743" y="194"/>
                    <a:pt x="50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
            <p:cNvSpPr/>
            <p:nvPr/>
          </p:nvSpPr>
          <p:spPr>
            <a:xfrm>
              <a:off x="6021800" y="2174725"/>
              <a:ext cx="23400" cy="58525"/>
            </a:xfrm>
            <a:custGeom>
              <a:avLst/>
              <a:gdLst/>
              <a:ahLst/>
              <a:cxnLst/>
              <a:rect l="l" t="t" r="r" b="b"/>
              <a:pathLst>
                <a:path w="936" h="2341" extrusionOk="0">
                  <a:moveTo>
                    <a:pt x="694" y="1"/>
                  </a:moveTo>
                  <a:cubicBezTo>
                    <a:pt x="711" y="271"/>
                    <a:pt x="691" y="550"/>
                    <a:pt x="620" y="809"/>
                  </a:cubicBezTo>
                  <a:cubicBezTo>
                    <a:pt x="504" y="1216"/>
                    <a:pt x="256" y="1560"/>
                    <a:pt x="0" y="1892"/>
                  </a:cubicBezTo>
                  <a:cubicBezTo>
                    <a:pt x="106" y="2058"/>
                    <a:pt x="232" y="2209"/>
                    <a:pt x="379" y="2340"/>
                  </a:cubicBezTo>
                  <a:cubicBezTo>
                    <a:pt x="668" y="2034"/>
                    <a:pt x="854" y="1645"/>
                    <a:pt x="908" y="1227"/>
                  </a:cubicBezTo>
                  <a:cubicBezTo>
                    <a:pt x="935" y="1020"/>
                    <a:pt x="931" y="812"/>
                    <a:pt x="895" y="606"/>
                  </a:cubicBezTo>
                  <a:cubicBezTo>
                    <a:pt x="859" y="400"/>
                    <a:pt x="798" y="189"/>
                    <a:pt x="6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3"/>
            <p:cNvSpPr/>
            <p:nvPr/>
          </p:nvSpPr>
          <p:spPr>
            <a:xfrm>
              <a:off x="6038825" y="2180500"/>
              <a:ext cx="33300" cy="77075"/>
            </a:xfrm>
            <a:custGeom>
              <a:avLst/>
              <a:gdLst/>
              <a:ahLst/>
              <a:cxnLst/>
              <a:rect l="l" t="t" r="r" b="b"/>
              <a:pathLst>
                <a:path w="1332" h="3083" extrusionOk="0">
                  <a:moveTo>
                    <a:pt x="557" y="0"/>
                  </a:moveTo>
                  <a:cubicBezTo>
                    <a:pt x="166" y="445"/>
                    <a:pt x="1" y="1017"/>
                    <a:pt x="33" y="1566"/>
                  </a:cubicBezTo>
                  <a:cubicBezTo>
                    <a:pt x="41" y="1704"/>
                    <a:pt x="61" y="1840"/>
                    <a:pt x="94" y="1973"/>
                  </a:cubicBezTo>
                  <a:cubicBezTo>
                    <a:pt x="123" y="2110"/>
                    <a:pt x="165" y="2245"/>
                    <a:pt x="219" y="2374"/>
                  </a:cubicBezTo>
                  <a:cubicBezTo>
                    <a:pt x="328" y="2639"/>
                    <a:pt x="489" y="2881"/>
                    <a:pt x="693" y="3083"/>
                  </a:cubicBezTo>
                  <a:cubicBezTo>
                    <a:pt x="1107" y="2688"/>
                    <a:pt x="1332" y="2133"/>
                    <a:pt x="1310" y="1561"/>
                  </a:cubicBezTo>
                  <a:cubicBezTo>
                    <a:pt x="1299" y="1281"/>
                    <a:pt x="1239" y="988"/>
                    <a:pt x="1109" y="725"/>
                  </a:cubicBezTo>
                  <a:cubicBezTo>
                    <a:pt x="972" y="450"/>
                    <a:pt x="785" y="204"/>
                    <a:pt x="5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3"/>
            <p:cNvSpPr/>
            <p:nvPr/>
          </p:nvSpPr>
          <p:spPr>
            <a:xfrm>
              <a:off x="6047225" y="2199525"/>
              <a:ext cx="25400" cy="58075"/>
            </a:xfrm>
            <a:custGeom>
              <a:avLst/>
              <a:gdLst/>
              <a:ahLst/>
              <a:cxnLst/>
              <a:rect l="l" t="t" r="r" b="b"/>
              <a:pathLst>
                <a:path w="1016" h="2323" extrusionOk="0">
                  <a:moveTo>
                    <a:pt x="790" y="0"/>
                  </a:moveTo>
                  <a:lnTo>
                    <a:pt x="790" y="0"/>
                  </a:lnTo>
                  <a:cubicBezTo>
                    <a:pt x="793" y="273"/>
                    <a:pt x="758" y="551"/>
                    <a:pt x="674" y="806"/>
                  </a:cubicBezTo>
                  <a:cubicBezTo>
                    <a:pt x="538" y="1206"/>
                    <a:pt x="273" y="1537"/>
                    <a:pt x="1" y="1855"/>
                  </a:cubicBezTo>
                  <a:cubicBezTo>
                    <a:pt x="97" y="2027"/>
                    <a:pt x="218" y="2183"/>
                    <a:pt x="357" y="2323"/>
                  </a:cubicBezTo>
                  <a:cubicBezTo>
                    <a:pt x="670" y="2018"/>
                    <a:pt x="869" y="1642"/>
                    <a:pt x="942" y="1238"/>
                  </a:cubicBezTo>
                  <a:cubicBezTo>
                    <a:pt x="1016" y="819"/>
                    <a:pt x="963" y="388"/>
                    <a:pt x="79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3"/>
            <p:cNvSpPr/>
            <p:nvPr/>
          </p:nvSpPr>
          <p:spPr>
            <a:xfrm>
              <a:off x="5683375" y="2058925"/>
              <a:ext cx="110825" cy="35200"/>
            </a:xfrm>
            <a:custGeom>
              <a:avLst/>
              <a:gdLst/>
              <a:ahLst/>
              <a:cxnLst/>
              <a:rect l="l" t="t" r="r" b="b"/>
              <a:pathLst>
                <a:path w="4433" h="1408" extrusionOk="0">
                  <a:moveTo>
                    <a:pt x="0" y="1"/>
                  </a:moveTo>
                  <a:lnTo>
                    <a:pt x="816" y="223"/>
                  </a:lnTo>
                  <a:lnTo>
                    <a:pt x="1222" y="335"/>
                  </a:lnTo>
                  <a:cubicBezTo>
                    <a:pt x="1358" y="371"/>
                    <a:pt x="1491" y="420"/>
                    <a:pt x="1625" y="462"/>
                  </a:cubicBezTo>
                  <a:cubicBezTo>
                    <a:pt x="1946" y="921"/>
                    <a:pt x="2400" y="1194"/>
                    <a:pt x="2889" y="1337"/>
                  </a:cubicBezTo>
                  <a:cubicBezTo>
                    <a:pt x="3065" y="1384"/>
                    <a:pt x="3246" y="1408"/>
                    <a:pt x="3427" y="1408"/>
                  </a:cubicBezTo>
                  <a:cubicBezTo>
                    <a:pt x="3504" y="1408"/>
                    <a:pt x="3580" y="1403"/>
                    <a:pt x="3656" y="1395"/>
                  </a:cubicBezTo>
                  <a:cubicBezTo>
                    <a:pt x="3925" y="1373"/>
                    <a:pt x="4188" y="1304"/>
                    <a:pt x="4432" y="1189"/>
                  </a:cubicBezTo>
                  <a:cubicBezTo>
                    <a:pt x="4312" y="936"/>
                    <a:pt x="4147" y="708"/>
                    <a:pt x="3944" y="532"/>
                  </a:cubicBezTo>
                  <a:cubicBezTo>
                    <a:pt x="3738" y="359"/>
                    <a:pt x="3503" y="226"/>
                    <a:pt x="3250" y="139"/>
                  </a:cubicBezTo>
                  <a:cubicBezTo>
                    <a:pt x="3042" y="62"/>
                    <a:pt x="2821" y="24"/>
                    <a:pt x="2598" y="24"/>
                  </a:cubicBezTo>
                  <a:cubicBezTo>
                    <a:pt x="2284" y="24"/>
                    <a:pt x="1967" y="99"/>
                    <a:pt x="1677" y="241"/>
                  </a:cubicBezTo>
                  <a:cubicBezTo>
                    <a:pt x="1538" y="217"/>
                    <a:pt x="1401" y="186"/>
                    <a:pt x="1260" y="167"/>
                  </a:cubicBezTo>
                  <a:lnTo>
                    <a:pt x="839" y="111"/>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3"/>
            <p:cNvSpPr/>
            <p:nvPr/>
          </p:nvSpPr>
          <p:spPr>
            <a:xfrm>
              <a:off x="5747375" y="2060075"/>
              <a:ext cx="46825" cy="34050"/>
            </a:xfrm>
            <a:custGeom>
              <a:avLst/>
              <a:gdLst/>
              <a:ahLst/>
              <a:cxnLst/>
              <a:rect l="l" t="t" r="r" b="b"/>
              <a:pathLst>
                <a:path w="1873" h="1362" extrusionOk="0">
                  <a:moveTo>
                    <a:pt x="338" y="1"/>
                  </a:moveTo>
                  <a:lnTo>
                    <a:pt x="338" y="1"/>
                  </a:lnTo>
                  <a:cubicBezTo>
                    <a:pt x="763" y="195"/>
                    <a:pt x="1132" y="518"/>
                    <a:pt x="1351" y="954"/>
                  </a:cubicBezTo>
                  <a:cubicBezTo>
                    <a:pt x="1022" y="1120"/>
                    <a:pt x="677" y="1202"/>
                    <a:pt x="342" y="1202"/>
                  </a:cubicBezTo>
                  <a:cubicBezTo>
                    <a:pt x="227" y="1202"/>
                    <a:pt x="113" y="1192"/>
                    <a:pt x="1" y="1173"/>
                  </a:cubicBezTo>
                  <a:lnTo>
                    <a:pt x="1" y="1173"/>
                  </a:lnTo>
                  <a:cubicBezTo>
                    <a:pt x="271" y="1297"/>
                    <a:pt x="565" y="1361"/>
                    <a:pt x="861" y="1361"/>
                  </a:cubicBezTo>
                  <a:cubicBezTo>
                    <a:pt x="880" y="1361"/>
                    <a:pt x="899" y="1361"/>
                    <a:pt x="917" y="1361"/>
                  </a:cubicBezTo>
                  <a:cubicBezTo>
                    <a:pt x="998" y="1359"/>
                    <a:pt x="1079" y="1352"/>
                    <a:pt x="1159" y="1341"/>
                  </a:cubicBezTo>
                  <a:cubicBezTo>
                    <a:pt x="1239" y="1333"/>
                    <a:pt x="1319" y="1320"/>
                    <a:pt x="1398" y="1303"/>
                  </a:cubicBezTo>
                  <a:cubicBezTo>
                    <a:pt x="1562" y="1267"/>
                    <a:pt x="1721" y="1214"/>
                    <a:pt x="1872" y="1142"/>
                  </a:cubicBezTo>
                  <a:cubicBezTo>
                    <a:pt x="1800" y="988"/>
                    <a:pt x="1709" y="843"/>
                    <a:pt x="1602" y="710"/>
                  </a:cubicBezTo>
                  <a:cubicBezTo>
                    <a:pt x="1549" y="646"/>
                    <a:pt x="1492" y="584"/>
                    <a:pt x="1431" y="526"/>
                  </a:cubicBezTo>
                  <a:cubicBezTo>
                    <a:pt x="1370" y="472"/>
                    <a:pt x="1307" y="421"/>
                    <a:pt x="1239" y="373"/>
                  </a:cubicBezTo>
                  <a:cubicBezTo>
                    <a:pt x="970" y="184"/>
                    <a:pt x="662" y="57"/>
                    <a:pt x="33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3"/>
            <p:cNvSpPr/>
            <p:nvPr/>
          </p:nvSpPr>
          <p:spPr>
            <a:xfrm>
              <a:off x="5754700" y="2101500"/>
              <a:ext cx="20550" cy="19700"/>
            </a:xfrm>
            <a:custGeom>
              <a:avLst/>
              <a:gdLst/>
              <a:ahLst/>
              <a:cxnLst/>
              <a:rect l="l" t="t" r="r" b="b"/>
              <a:pathLst>
                <a:path w="822" h="788" extrusionOk="0">
                  <a:moveTo>
                    <a:pt x="682" y="0"/>
                  </a:moveTo>
                  <a:cubicBezTo>
                    <a:pt x="627" y="0"/>
                    <a:pt x="566" y="27"/>
                    <a:pt x="516" y="58"/>
                  </a:cubicBezTo>
                  <a:cubicBezTo>
                    <a:pt x="344" y="164"/>
                    <a:pt x="202" y="313"/>
                    <a:pt x="104" y="489"/>
                  </a:cubicBezTo>
                  <a:cubicBezTo>
                    <a:pt x="70" y="547"/>
                    <a:pt x="1" y="650"/>
                    <a:pt x="25" y="720"/>
                  </a:cubicBezTo>
                  <a:cubicBezTo>
                    <a:pt x="44" y="771"/>
                    <a:pt x="90" y="787"/>
                    <a:pt x="138" y="787"/>
                  </a:cubicBezTo>
                  <a:cubicBezTo>
                    <a:pt x="175" y="787"/>
                    <a:pt x="213" y="778"/>
                    <a:pt x="242" y="767"/>
                  </a:cubicBezTo>
                  <a:cubicBezTo>
                    <a:pt x="459" y="684"/>
                    <a:pt x="640" y="530"/>
                    <a:pt x="759" y="330"/>
                  </a:cubicBezTo>
                  <a:cubicBezTo>
                    <a:pt x="787" y="282"/>
                    <a:pt x="812" y="230"/>
                    <a:pt x="817" y="174"/>
                  </a:cubicBezTo>
                  <a:cubicBezTo>
                    <a:pt x="822" y="117"/>
                    <a:pt x="803" y="56"/>
                    <a:pt x="758" y="22"/>
                  </a:cubicBezTo>
                  <a:cubicBezTo>
                    <a:pt x="735" y="7"/>
                    <a:pt x="709" y="0"/>
                    <a:pt x="68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3"/>
            <p:cNvSpPr/>
            <p:nvPr/>
          </p:nvSpPr>
          <p:spPr>
            <a:xfrm>
              <a:off x="5732450" y="2063375"/>
              <a:ext cx="26800" cy="11200"/>
            </a:xfrm>
            <a:custGeom>
              <a:avLst/>
              <a:gdLst/>
              <a:ahLst/>
              <a:cxnLst/>
              <a:rect l="l" t="t" r="r" b="b"/>
              <a:pathLst>
                <a:path w="1072" h="448" extrusionOk="0">
                  <a:moveTo>
                    <a:pt x="563" y="0"/>
                  </a:moveTo>
                  <a:cubicBezTo>
                    <a:pt x="462" y="0"/>
                    <a:pt x="360" y="14"/>
                    <a:pt x="263" y="36"/>
                  </a:cubicBezTo>
                  <a:cubicBezTo>
                    <a:pt x="197" y="52"/>
                    <a:pt x="73" y="73"/>
                    <a:pt x="41" y="142"/>
                  </a:cubicBezTo>
                  <a:cubicBezTo>
                    <a:pt x="1" y="230"/>
                    <a:pt x="96" y="309"/>
                    <a:pt x="163" y="343"/>
                  </a:cubicBezTo>
                  <a:cubicBezTo>
                    <a:pt x="303" y="416"/>
                    <a:pt x="460" y="447"/>
                    <a:pt x="617" y="447"/>
                  </a:cubicBezTo>
                  <a:cubicBezTo>
                    <a:pt x="693" y="447"/>
                    <a:pt x="769" y="440"/>
                    <a:pt x="842" y="426"/>
                  </a:cubicBezTo>
                  <a:cubicBezTo>
                    <a:pt x="897" y="414"/>
                    <a:pt x="952" y="397"/>
                    <a:pt x="996" y="362"/>
                  </a:cubicBezTo>
                  <a:cubicBezTo>
                    <a:pt x="1041" y="326"/>
                    <a:pt x="1072" y="270"/>
                    <a:pt x="1063" y="213"/>
                  </a:cubicBezTo>
                  <a:cubicBezTo>
                    <a:pt x="1051" y="125"/>
                    <a:pt x="957" y="74"/>
                    <a:pt x="871" y="47"/>
                  </a:cubicBezTo>
                  <a:cubicBezTo>
                    <a:pt x="772" y="14"/>
                    <a:pt x="668" y="0"/>
                    <a:pt x="5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3"/>
            <p:cNvSpPr/>
            <p:nvPr/>
          </p:nvSpPr>
          <p:spPr>
            <a:xfrm>
              <a:off x="5785125" y="2112725"/>
              <a:ext cx="21200" cy="19025"/>
            </a:xfrm>
            <a:custGeom>
              <a:avLst/>
              <a:gdLst/>
              <a:ahLst/>
              <a:cxnLst/>
              <a:rect l="l" t="t" r="r" b="b"/>
              <a:pathLst>
                <a:path w="848" h="761" extrusionOk="0">
                  <a:moveTo>
                    <a:pt x="704" y="1"/>
                  </a:moveTo>
                  <a:cubicBezTo>
                    <a:pt x="652" y="1"/>
                    <a:pt x="594" y="24"/>
                    <a:pt x="546" y="50"/>
                  </a:cubicBezTo>
                  <a:cubicBezTo>
                    <a:pt x="369" y="148"/>
                    <a:pt x="220" y="289"/>
                    <a:pt x="111" y="460"/>
                  </a:cubicBezTo>
                  <a:cubicBezTo>
                    <a:pt x="76" y="516"/>
                    <a:pt x="1" y="617"/>
                    <a:pt x="22" y="687"/>
                  </a:cubicBezTo>
                  <a:cubicBezTo>
                    <a:pt x="39" y="743"/>
                    <a:pt x="90" y="760"/>
                    <a:pt x="143" y="760"/>
                  </a:cubicBezTo>
                  <a:cubicBezTo>
                    <a:pt x="176" y="760"/>
                    <a:pt x="210" y="754"/>
                    <a:pt x="237" y="745"/>
                  </a:cubicBezTo>
                  <a:cubicBezTo>
                    <a:pt x="457" y="672"/>
                    <a:pt x="646" y="529"/>
                    <a:pt x="774" y="336"/>
                  </a:cubicBezTo>
                  <a:cubicBezTo>
                    <a:pt x="804" y="289"/>
                    <a:pt x="832" y="238"/>
                    <a:pt x="840" y="182"/>
                  </a:cubicBezTo>
                  <a:cubicBezTo>
                    <a:pt x="847" y="126"/>
                    <a:pt x="832" y="64"/>
                    <a:pt x="789" y="28"/>
                  </a:cubicBezTo>
                  <a:cubicBezTo>
                    <a:pt x="765" y="9"/>
                    <a:pt x="735" y="1"/>
                    <a:pt x="70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3"/>
            <p:cNvSpPr/>
            <p:nvPr/>
          </p:nvSpPr>
          <p:spPr>
            <a:xfrm>
              <a:off x="5815025" y="2125500"/>
              <a:ext cx="21800" cy="18300"/>
            </a:xfrm>
            <a:custGeom>
              <a:avLst/>
              <a:gdLst/>
              <a:ahLst/>
              <a:cxnLst/>
              <a:rect l="l" t="t" r="r" b="b"/>
              <a:pathLst>
                <a:path w="872" h="732" extrusionOk="0">
                  <a:moveTo>
                    <a:pt x="725" y="0"/>
                  </a:moveTo>
                  <a:cubicBezTo>
                    <a:pt x="675" y="0"/>
                    <a:pt x="620" y="20"/>
                    <a:pt x="573" y="41"/>
                  </a:cubicBezTo>
                  <a:cubicBezTo>
                    <a:pt x="392" y="130"/>
                    <a:pt x="235" y="264"/>
                    <a:pt x="119" y="430"/>
                  </a:cubicBezTo>
                  <a:cubicBezTo>
                    <a:pt x="81" y="484"/>
                    <a:pt x="0" y="581"/>
                    <a:pt x="18" y="652"/>
                  </a:cubicBezTo>
                  <a:cubicBezTo>
                    <a:pt x="33" y="713"/>
                    <a:pt x="90" y="731"/>
                    <a:pt x="148" y="731"/>
                  </a:cubicBezTo>
                  <a:cubicBezTo>
                    <a:pt x="177" y="731"/>
                    <a:pt x="206" y="727"/>
                    <a:pt x="230" y="721"/>
                  </a:cubicBezTo>
                  <a:cubicBezTo>
                    <a:pt x="453" y="660"/>
                    <a:pt x="649" y="526"/>
                    <a:pt x="787" y="341"/>
                  </a:cubicBezTo>
                  <a:cubicBezTo>
                    <a:pt x="820" y="294"/>
                    <a:pt x="850" y="245"/>
                    <a:pt x="861" y="189"/>
                  </a:cubicBezTo>
                  <a:cubicBezTo>
                    <a:pt x="872" y="133"/>
                    <a:pt x="858" y="71"/>
                    <a:pt x="818" y="34"/>
                  </a:cubicBezTo>
                  <a:cubicBezTo>
                    <a:pt x="792" y="10"/>
                    <a:pt x="760" y="0"/>
                    <a:pt x="7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3"/>
            <p:cNvSpPr/>
            <p:nvPr/>
          </p:nvSpPr>
          <p:spPr>
            <a:xfrm>
              <a:off x="5844325" y="2139750"/>
              <a:ext cx="22275" cy="17600"/>
            </a:xfrm>
            <a:custGeom>
              <a:avLst/>
              <a:gdLst/>
              <a:ahLst/>
              <a:cxnLst/>
              <a:rect l="l" t="t" r="r" b="b"/>
              <a:pathLst>
                <a:path w="891" h="704" extrusionOk="0">
                  <a:moveTo>
                    <a:pt x="740" y="0"/>
                  </a:moveTo>
                  <a:cubicBezTo>
                    <a:pt x="693" y="0"/>
                    <a:pt x="643" y="16"/>
                    <a:pt x="599" y="35"/>
                  </a:cubicBezTo>
                  <a:cubicBezTo>
                    <a:pt x="412" y="115"/>
                    <a:pt x="250" y="241"/>
                    <a:pt x="126" y="401"/>
                  </a:cubicBezTo>
                  <a:cubicBezTo>
                    <a:pt x="85" y="453"/>
                    <a:pt x="0" y="545"/>
                    <a:pt x="14" y="617"/>
                  </a:cubicBezTo>
                  <a:cubicBezTo>
                    <a:pt x="27" y="684"/>
                    <a:pt x="91" y="704"/>
                    <a:pt x="152" y="704"/>
                  </a:cubicBezTo>
                  <a:cubicBezTo>
                    <a:pt x="177" y="704"/>
                    <a:pt x="202" y="700"/>
                    <a:pt x="222" y="696"/>
                  </a:cubicBezTo>
                  <a:cubicBezTo>
                    <a:pt x="448" y="647"/>
                    <a:pt x="650" y="524"/>
                    <a:pt x="796" y="345"/>
                  </a:cubicBezTo>
                  <a:cubicBezTo>
                    <a:pt x="832" y="301"/>
                    <a:pt x="864" y="252"/>
                    <a:pt x="877" y="198"/>
                  </a:cubicBezTo>
                  <a:cubicBezTo>
                    <a:pt x="891" y="142"/>
                    <a:pt x="881" y="80"/>
                    <a:pt x="843" y="40"/>
                  </a:cubicBezTo>
                  <a:cubicBezTo>
                    <a:pt x="815" y="11"/>
                    <a:pt x="779" y="0"/>
                    <a:pt x="74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3"/>
            <p:cNvSpPr/>
            <p:nvPr/>
          </p:nvSpPr>
          <p:spPr>
            <a:xfrm>
              <a:off x="5872900" y="2155450"/>
              <a:ext cx="22775" cy="16875"/>
            </a:xfrm>
            <a:custGeom>
              <a:avLst/>
              <a:gdLst/>
              <a:ahLst/>
              <a:cxnLst/>
              <a:rect l="l" t="t" r="r" b="b"/>
              <a:pathLst>
                <a:path w="911" h="675" extrusionOk="0">
                  <a:moveTo>
                    <a:pt x="752" y="1"/>
                  </a:moveTo>
                  <a:cubicBezTo>
                    <a:pt x="710" y="1"/>
                    <a:pt x="665" y="12"/>
                    <a:pt x="625" y="28"/>
                  </a:cubicBezTo>
                  <a:cubicBezTo>
                    <a:pt x="435" y="99"/>
                    <a:pt x="265" y="217"/>
                    <a:pt x="133" y="370"/>
                  </a:cubicBezTo>
                  <a:cubicBezTo>
                    <a:pt x="89" y="421"/>
                    <a:pt x="0" y="509"/>
                    <a:pt x="11" y="582"/>
                  </a:cubicBezTo>
                  <a:cubicBezTo>
                    <a:pt x="22" y="655"/>
                    <a:pt x="96" y="675"/>
                    <a:pt x="163" y="675"/>
                  </a:cubicBezTo>
                  <a:cubicBezTo>
                    <a:pt x="182" y="675"/>
                    <a:pt x="200" y="673"/>
                    <a:pt x="216" y="671"/>
                  </a:cubicBezTo>
                  <a:cubicBezTo>
                    <a:pt x="440" y="631"/>
                    <a:pt x="650" y="523"/>
                    <a:pt x="806" y="349"/>
                  </a:cubicBezTo>
                  <a:cubicBezTo>
                    <a:pt x="843" y="306"/>
                    <a:pt x="877" y="260"/>
                    <a:pt x="894" y="205"/>
                  </a:cubicBezTo>
                  <a:cubicBezTo>
                    <a:pt x="910" y="151"/>
                    <a:pt x="904" y="88"/>
                    <a:pt x="867" y="46"/>
                  </a:cubicBezTo>
                  <a:cubicBezTo>
                    <a:pt x="838" y="13"/>
                    <a:pt x="796" y="1"/>
                    <a:pt x="75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3"/>
            <p:cNvSpPr/>
            <p:nvPr/>
          </p:nvSpPr>
          <p:spPr>
            <a:xfrm>
              <a:off x="5900775" y="2172575"/>
              <a:ext cx="23150" cy="16125"/>
            </a:xfrm>
            <a:custGeom>
              <a:avLst/>
              <a:gdLst/>
              <a:ahLst/>
              <a:cxnLst/>
              <a:rect l="l" t="t" r="r" b="b"/>
              <a:pathLst>
                <a:path w="926" h="645" extrusionOk="0">
                  <a:moveTo>
                    <a:pt x="761" y="1"/>
                  </a:moveTo>
                  <a:cubicBezTo>
                    <a:pt x="723" y="1"/>
                    <a:pt x="683" y="9"/>
                    <a:pt x="646" y="21"/>
                  </a:cubicBezTo>
                  <a:cubicBezTo>
                    <a:pt x="453" y="82"/>
                    <a:pt x="278" y="192"/>
                    <a:pt x="139" y="339"/>
                  </a:cubicBezTo>
                  <a:cubicBezTo>
                    <a:pt x="92" y="387"/>
                    <a:pt x="0" y="471"/>
                    <a:pt x="7" y="544"/>
                  </a:cubicBezTo>
                  <a:cubicBezTo>
                    <a:pt x="15" y="624"/>
                    <a:pt x="100" y="645"/>
                    <a:pt x="170" y="645"/>
                  </a:cubicBezTo>
                  <a:cubicBezTo>
                    <a:pt x="182" y="645"/>
                    <a:pt x="195" y="644"/>
                    <a:pt x="206" y="643"/>
                  </a:cubicBezTo>
                  <a:cubicBezTo>
                    <a:pt x="436" y="617"/>
                    <a:pt x="649" y="514"/>
                    <a:pt x="811" y="351"/>
                  </a:cubicBezTo>
                  <a:cubicBezTo>
                    <a:pt x="851" y="311"/>
                    <a:pt x="888" y="266"/>
                    <a:pt x="907" y="212"/>
                  </a:cubicBezTo>
                  <a:cubicBezTo>
                    <a:pt x="925" y="159"/>
                    <a:pt x="922" y="95"/>
                    <a:pt x="887" y="52"/>
                  </a:cubicBezTo>
                  <a:cubicBezTo>
                    <a:pt x="856" y="15"/>
                    <a:pt x="810" y="1"/>
                    <a:pt x="76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3"/>
            <p:cNvSpPr/>
            <p:nvPr/>
          </p:nvSpPr>
          <p:spPr>
            <a:xfrm>
              <a:off x="5928875" y="2191875"/>
              <a:ext cx="23500" cy="15300"/>
            </a:xfrm>
            <a:custGeom>
              <a:avLst/>
              <a:gdLst/>
              <a:ahLst/>
              <a:cxnLst/>
              <a:rect l="l" t="t" r="r" b="b"/>
              <a:pathLst>
                <a:path w="940" h="612" extrusionOk="0">
                  <a:moveTo>
                    <a:pt x="767" y="1"/>
                  </a:moveTo>
                  <a:cubicBezTo>
                    <a:pt x="734" y="1"/>
                    <a:pt x="701" y="6"/>
                    <a:pt x="669" y="13"/>
                  </a:cubicBezTo>
                  <a:cubicBezTo>
                    <a:pt x="474" y="65"/>
                    <a:pt x="294" y="166"/>
                    <a:pt x="147" y="306"/>
                  </a:cubicBezTo>
                  <a:cubicBezTo>
                    <a:pt x="99" y="351"/>
                    <a:pt x="1" y="431"/>
                    <a:pt x="5" y="504"/>
                  </a:cubicBezTo>
                  <a:cubicBezTo>
                    <a:pt x="9" y="589"/>
                    <a:pt x="103" y="612"/>
                    <a:pt x="176" y="612"/>
                  </a:cubicBezTo>
                  <a:cubicBezTo>
                    <a:pt x="184" y="612"/>
                    <a:pt x="192" y="612"/>
                    <a:pt x="199" y="611"/>
                  </a:cubicBezTo>
                  <a:cubicBezTo>
                    <a:pt x="429" y="600"/>
                    <a:pt x="648" y="509"/>
                    <a:pt x="816" y="354"/>
                  </a:cubicBezTo>
                  <a:cubicBezTo>
                    <a:pt x="858" y="315"/>
                    <a:pt x="897" y="273"/>
                    <a:pt x="918" y="219"/>
                  </a:cubicBezTo>
                  <a:cubicBezTo>
                    <a:pt x="940" y="167"/>
                    <a:pt x="940" y="104"/>
                    <a:pt x="907" y="58"/>
                  </a:cubicBezTo>
                  <a:cubicBezTo>
                    <a:pt x="875" y="15"/>
                    <a:pt x="823" y="1"/>
                    <a:pt x="7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3"/>
            <p:cNvSpPr/>
            <p:nvPr/>
          </p:nvSpPr>
          <p:spPr>
            <a:xfrm>
              <a:off x="5955425" y="2212100"/>
              <a:ext cx="23875" cy="14550"/>
            </a:xfrm>
            <a:custGeom>
              <a:avLst/>
              <a:gdLst/>
              <a:ahLst/>
              <a:cxnLst/>
              <a:rect l="l" t="t" r="r" b="b"/>
              <a:pathLst>
                <a:path w="955" h="582" extrusionOk="0">
                  <a:moveTo>
                    <a:pt x="772" y="1"/>
                  </a:moveTo>
                  <a:cubicBezTo>
                    <a:pt x="744" y="1"/>
                    <a:pt x="716" y="4"/>
                    <a:pt x="689" y="9"/>
                  </a:cubicBezTo>
                  <a:cubicBezTo>
                    <a:pt x="496" y="44"/>
                    <a:pt x="306" y="142"/>
                    <a:pt x="155" y="273"/>
                  </a:cubicBezTo>
                  <a:cubicBezTo>
                    <a:pt x="103" y="316"/>
                    <a:pt x="2" y="390"/>
                    <a:pt x="2" y="463"/>
                  </a:cubicBezTo>
                  <a:cubicBezTo>
                    <a:pt x="0" y="559"/>
                    <a:pt x="118" y="579"/>
                    <a:pt x="190" y="581"/>
                  </a:cubicBezTo>
                  <a:cubicBezTo>
                    <a:pt x="192" y="581"/>
                    <a:pt x="193" y="581"/>
                    <a:pt x="195" y="581"/>
                  </a:cubicBezTo>
                  <a:cubicBezTo>
                    <a:pt x="423" y="581"/>
                    <a:pt x="644" y="502"/>
                    <a:pt x="819" y="356"/>
                  </a:cubicBezTo>
                  <a:cubicBezTo>
                    <a:pt x="863" y="319"/>
                    <a:pt x="904" y="279"/>
                    <a:pt x="927" y="227"/>
                  </a:cubicBezTo>
                  <a:cubicBezTo>
                    <a:pt x="951" y="176"/>
                    <a:pt x="954" y="112"/>
                    <a:pt x="924" y="66"/>
                  </a:cubicBezTo>
                  <a:cubicBezTo>
                    <a:pt x="891" y="17"/>
                    <a:pt x="832" y="1"/>
                    <a:pt x="77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3"/>
            <p:cNvSpPr/>
            <p:nvPr/>
          </p:nvSpPr>
          <p:spPr>
            <a:xfrm>
              <a:off x="5982325" y="2234975"/>
              <a:ext cx="24300" cy="13800"/>
            </a:xfrm>
            <a:custGeom>
              <a:avLst/>
              <a:gdLst/>
              <a:ahLst/>
              <a:cxnLst/>
              <a:rect l="l" t="t" r="r" b="b"/>
              <a:pathLst>
                <a:path w="972" h="552" extrusionOk="0">
                  <a:moveTo>
                    <a:pt x="776" y="1"/>
                  </a:moveTo>
                  <a:cubicBezTo>
                    <a:pt x="755" y="1"/>
                    <a:pt x="733" y="3"/>
                    <a:pt x="712" y="5"/>
                  </a:cubicBezTo>
                  <a:cubicBezTo>
                    <a:pt x="513" y="33"/>
                    <a:pt x="325" y="113"/>
                    <a:pt x="166" y="236"/>
                  </a:cubicBezTo>
                  <a:cubicBezTo>
                    <a:pt x="113" y="276"/>
                    <a:pt x="8" y="345"/>
                    <a:pt x="5" y="418"/>
                  </a:cubicBezTo>
                  <a:cubicBezTo>
                    <a:pt x="1" y="510"/>
                    <a:pt x="109" y="546"/>
                    <a:pt x="182" y="551"/>
                  </a:cubicBezTo>
                  <a:cubicBezTo>
                    <a:pt x="199" y="551"/>
                    <a:pt x="216" y="552"/>
                    <a:pt x="233" y="552"/>
                  </a:cubicBezTo>
                  <a:cubicBezTo>
                    <a:pt x="446" y="552"/>
                    <a:pt x="653" y="484"/>
                    <a:pt x="824" y="356"/>
                  </a:cubicBezTo>
                  <a:cubicBezTo>
                    <a:pt x="870" y="322"/>
                    <a:pt x="913" y="283"/>
                    <a:pt x="940" y="234"/>
                  </a:cubicBezTo>
                  <a:cubicBezTo>
                    <a:pt x="965" y="184"/>
                    <a:pt x="972" y="121"/>
                    <a:pt x="944" y="74"/>
                  </a:cubicBezTo>
                  <a:cubicBezTo>
                    <a:pt x="911" y="18"/>
                    <a:pt x="844" y="1"/>
                    <a:pt x="7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3"/>
            <p:cNvSpPr/>
            <p:nvPr/>
          </p:nvSpPr>
          <p:spPr>
            <a:xfrm>
              <a:off x="5796750" y="2045750"/>
              <a:ext cx="13150" cy="25700"/>
            </a:xfrm>
            <a:custGeom>
              <a:avLst/>
              <a:gdLst/>
              <a:ahLst/>
              <a:cxnLst/>
              <a:rect l="l" t="t" r="r" b="b"/>
              <a:pathLst>
                <a:path w="526" h="1028" extrusionOk="0">
                  <a:moveTo>
                    <a:pt x="148" y="0"/>
                  </a:moveTo>
                  <a:cubicBezTo>
                    <a:pt x="131" y="0"/>
                    <a:pt x="113" y="5"/>
                    <a:pt x="96" y="15"/>
                  </a:cubicBezTo>
                  <a:cubicBezTo>
                    <a:pt x="28" y="55"/>
                    <a:pt x="27" y="181"/>
                    <a:pt x="21" y="248"/>
                  </a:cubicBezTo>
                  <a:cubicBezTo>
                    <a:pt x="0" y="452"/>
                    <a:pt x="31" y="659"/>
                    <a:pt x="112" y="849"/>
                  </a:cubicBezTo>
                  <a:cubicBezTo>
                    <a:pt x="146" y="931"/>
                    <a:pt x="205" y="1020"/>
                    <a:pt x="295" y="1027"/>
                  </a:cubicBezTo>
                  <a:cubicBezTo>
                    <a:pt x="298" y="1027"/>
                    <a:pt x="301" y="1027"/>
                    <a:pt x="303" y="1027"/>
                  </a:cubicBezTo>
                  <a:cubicBezTo>
                    <a:pt x="358" y="1027"/>
                    <a:pt x="410" y="994"/>
                    <a:pt x="441" y="950"/>
                  </a:cubicBezTo>
                  <a:cubicBezTo>
                    <a:pt x="474" y="903"/>
                    <a:pt x="488" y="847"/>
                    <a:pt x="495" y="791"/>
                  </a:cubicBezTo>
                  <a:cubicBezTo>
                    <a:pt x="525" y="552"/>
                    <a:pt x="464" y="312"/>
                    <a:pt x="323" y="118"/>
                  </a:cubicBezTo>
                  <a:cubicBezTo>
                    <a:pt x="287" y="67"/>
                    <a:pt x="217" y="0"/>
                    <a:pt x="14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3"/>
            <p:cNvSpPr/>
            <p:nvPr/>
          </p:nvSpPr>
          <p:spPr>
            <a:xfrm>
              <a:off x="5830150" y="2058500"/>
              <a:ext cx="13000" cy="25850"/>
            </a:xfrm>
            <a:custGeom>
              <a:avLst/>
              <a:gdLst/>
              <a:ahLst/>
              <a:cxnLst/>
              <a:rect l="l" t="t" r="r" b="b"/>
              <a:pathLst>
                <a:path w="520" h="1034" extrusionOk="0">
                  <a:moveTo>
                    <a:pt x="166" y="1"/>
                  </a:moveTo>
                  <a:cubicBezTo>
                    <a:pt x="150" y="1"/>
                    <a:pt x="134" y="4"/>
                    <a:pt x="117" y="12"/>
                  </a:cubicBezTo>
                  <a:cubicBezTo>
                    <a:pt x="49" y="49"/>
                    <a:pt x="41" y="176"/>
                    <a:pt x="32" y="241"/>
                  </a:cubicBezTo>
                  <a:cubicBezTo>
                    <a:pt x="0" y="445"/>
                    <a:pt x="22" y="652"/>
                    <a:pt x="93" y="846"/>
                  </a:cubicBezTo>
                  <a:cubicBezTo>
                    <a:pt x="123" y="930"/>
                    <a:pt x="178" y="1022"/>
                    <a:pt x="267" y="1032"/>
                  </a:cubicBezTo>
                  <a:cubicBezTo>
                    <a:pt x="272" y="1033"/>
                    <a:pt x="278" y="1033"/>
                    <a:pt x="284" y="1033"/>
                  </a:cubicBezTo>
                  <a:cubicBezTo>
                    <a:pt x="335" y="1033"/>
                    <a:pt x="385" y="1003"/>
                    <a:pt x="416" y="962"/>
                  </a:cubicBezTo>
                  <a:cubicBezTo>
                    <a:pt x="451" y="918"/>
                    <a:pt x="467" y="862"/>
                    <a:pt x="478" y="807"/>
                  </a:cubicBezTo>
                  <a:cubicBezTo>
                    <a:pt x="520" y="570"/>
                    <a:pt x="472" y="328"/>
                    <a:pt x="341" y="126"/>
                  </a:cubicBezTo>
                  <a:cubicBezTo>
                    <a:pt x="306" y="73"/>
                    <a:pt x="238" y="1"/>
                    <a:pt x="16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3"/>
            <p:cNvSpPr/>
            <p:nvPr/>
          </p:nvSpPr>
          <p:spPr>
            <a:xfrm>
              <a:off x="5862900" y="2072925"/>
              <a:ext cx="12850" cy="25950"/>
            </a:xfrm>
            <a:custGeom>
              <a:avLst/>
              <a:gdLst/>
              <a:ahLst/>
              <a:cxnLst/>
              <a:rect l="l" t="t" r="r" b="b"/>
              <a:pathLst>
                <a:path w="514" h="1038" extrusionOk="0">
                  <a:moveTo>
                    <a:pt x="183" y="1"/>
                  </a:moveTo>
                  <a:cubicBezTo>
                    <a:pt x="169" y="1"/>
                    <a:pt x="154" y="4"/>
                    <a:pt x="139" y="11"/>
                  </a:cubicBezTo>
                  <a:cubicBezTo>
                    <a:pt x="68" y="43"/>
                    <a:pt x="55" y="169"/>
                    <a:pt x="42" y="234"/>
                  </a:cubicBezTo>
                  <a:cubicBezTo>
                    <a:pt x="1" y="436"/>
                    <a:pt x="12" y="645"/>
                    <a:pt x="72" y="841"/>
                  </a:cubicBezTo>
                  <a:cubicBezTo>
                    <a:pt x="99" y="926"/>
                    <a:pt x="149" y="1022"/>
                    <a:pt x="238" y="1036"/>
                  </a:cubicBezTo>
                  <a:cubicBezTo>
                    <a:pt x="245" y="1037"/>
                    <a:pt x="253" y="1037"/>
                    <a:pt x="260" y="1037"/>
                  </a:cubicBezTo>
                  <a:cubicBezTo>
                    <a:pt x="310" y="1037"/>
                    <a:pt x="358" y="1011"/>
                    <a:pt x="390" y="973"/>
                  </a:cubicBezTo>
                  <a:cubicBezTo>
                    <a:pt x="428" y="930"/>
                    <a:pt x="446" y="876"/>
                    <a:pt x="460" y="821"/>
                  </a:cubicBezTo>
                  <a:cubicBezTo>
                    <a:pt x="514" y="587"/>
                    <a:pt x="477" y="342"/>
                    <a:pt x="356" y="135"/>
                  </a:cubicBezTo>
                  <a:cubicBezTo>
                    <a:pt x="323" y="78"/>
                    <a:pt x="25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3"/>
            <p:cNvSpPr/>
            <p:nvPr/>
          </p:nvSpPr>
          <p:spPr>
            <a:xfrm>
              <a:off x="5894925" y="2089000"/>
              <a:ext cx="12625" cy="25975"/>
            </a:xfrm>
            <a:custGeom>
              <a:avLst/>
              <a:gdLst/>
              <a:ahLst/>
              <a:cxnLst/>
              <a:rect l="l" t="t" r="r" b="b"/>
              <a:pathLst>
                <a:path w="505" h="1039" extrusionOk="0">
                  <a:moveTo>
                    <a:pt x="198" y="0"/>
                  </a:moveTo>
                  <a:cubicBezTo>
                    <a:pt x="185" y="0"/>
                    <a:pt x="172" y="3"/>
                    <a:pt x="158" y="8"/>
                  </a:cubicBezTo>
                  <a:cubicBezTo>
                    <a:pt x="87" y="36"/>
                    <a:pt x="67" y="162"/>
                    <a:pt x="51" y="226"/>
                  </a:cubicBezTo>
                  <a:cubicBezTo>
                    <a:pt x="0" y="426"/>
                    <a:pt x="0" y="634"/>
                    <a:pt x="51" y="833"/>
                  </a:cubicBezTo>
                  <a:cubicBezTo>
                    <a:pt x="73" y="920"/>
                    <a:pt x="118" y="1016"/>
                    <a:pt x="207" y="1035"/>
                  </a:cubicBezTo>
                  <a:cubicBezTo>
                    <a:pt x="217" y="1037"/>
                    <a:pt x="226" y="1038"/>
                    <a:pt x="236" y="1038"/>
                  </a:cubicBezTo>
                  <a:cubicBezTo>
                    <a:pt x="283" y="1038"/>
                    <a:pt x="330" y="1015"/>
                    <a:pt x="363" y="981"/>
                  </a:cubicBezTo>
                  <a:cubicBezTo>
                    <a:pt x="402" y="939"/>
                    <a:pt x="423" y="885"/>
                    <a:pt x="439" y="832"/>
                  </a:cubicBezTo>
                  <a:cubicBezTo>
                    <a:pt x="505" y="601"/>
                    <a:pt x="480" y="354"/>
                    <a:pt x="369" y="143"/>
                  </a:cubicBezTo>
                  <a:cubicBezTo>
                    <a:pt x="338" y="82"/>
                    <a:pt x="274" y="0"/>
                    <a:pt x="19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3"/>
            <p:cNvSpPr/>
            <p:nvPr/>
          </p:nvSpPr>
          <p:spPr>
            <a:xfrm>
              <a:off x="5925825" y="2106600"/>
              <a:ext cx="12650" cy="25975"/>
            </a:xfrm>
            <a:custGeom>
              <a:avLst/>
              <a:gdLst/>
              <a:ahLst/>
              <a:cxnLst/>
              <a:rect l="l" t="t" r="r" b="b"/>
              <a:pathLst>
                <a:path w="506" h="1039" extrusionOk="0">
                  <a:moveTo>
                    <a:pt x="225" y="0"/>
                  </a:moveTo>
                  <a:cubicBezTo>
                    <a:pt x="213" y="0"/>
                    <a:pt x="201" y="2"/>
                    <a:pt x="189" y="6"/>
                  </a:cubicBezTo>
                  <a:cubicBezTo>
                    <a:pt x="116" y="31"/>
                    <a:pt x="91" y="155"/>
                    <a:pt x="70" y="219"/>
                  </a:cubicBezTo>
                  <a:cubicBezTo>
                    <a:pt x="10" y="415"/>
                    <a:pt x="0" y="623"/>
                    <a:pt x="42" y="825"/>
                  </a:cubicBezTo>
                  <a:cubicBezTo>
                    <a:pt x="60" y="912"/>
                    <a:pt x="100" y="1012"/>
                    <a:pt x="187" y="1034"/>
                  </a:cubicBezTo>
                  <a:cubicBezTo>
                    <a:pt x="199" y="1037"/>
                    <a:pt x="211" y="1039"/>
                    <a:pt x="223" y="1039"/>
                  </a:cubicBezTo>
                  <a:cubicBezTo>
                    <a:pt x="268" y="1039"/>
                    <a:pt x="313" y="1018"/>
                    <a:pt x="346" y="987"/>
                  </a:cubicBezTo>
                  <a:cubicBezTo>
                    <a:pt x="387" y="949"/>
                    <a:pt x="412" y="895"/>
                    <a:pt x="430" y="842"/>
                  </a:cubicBezTo>
                  <a:cubicBezTo>
                    <a:pt x="506" y="615"/>
                    <a:pt x="493" y="368"/>
                    <a:pt x="393" y="150"/>
                  </a:cubicBezTo>
                  <a:cubicBezTo>
                    <a:pt x="365" y="87"/>
                    <a:pt x="302" y="0"/>
                    <a:pt x="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3"/>
            <p:cNvSpPr/>
            <p:nvPr/>
          </p:nvSpPr>
          <p:spPr>
            <a:xfrm>
              <a:off x="5955850" y="2125700"/>
              <a:ext cx="12675" cy="25975"/>
            </a:xfrm>
            <a:custGeom>
              <a:avLst/>
              <a:gdLst/>
              <a:ahLst/>
              <a:cxnLst/>
              <a:rect l="l" t="t" r="r" b="b"/>
              <a:pathLst>
                <a:path w="507" h="1039" extrusionOk="0">
                  <a:moveTo>
                    <a:pt x="250" y="1"/>
                  </a:moveTo>
                  <a:cubicBezTo>
                    <a:pt x="240" y="1"/>
                    <a:pt x="230" y="2"/>
                    <a:pt x="219" y="5"/>
                  </a:cubicBezTo>
                  <a:cubicBezTo>
                    <a:pt x="145" y="27"/>
                    <a:pt x="113" y="149"/>
                    <a:pt x="91" y="211"/>
                  </a:cubicBezTo>
                  <a:cubicBezTo>
                    <a:pt x="21" y="406"/>
                    <a:pt x="0" y="613"/>
                    <a:pt x="33" y="817"/>
                  </a:cubicBezTo>
                  <a:cubicBezTo>
                    <a:pt x="45" y="905"/>
                    <a:pt x="82" y="1006"/>
                    <a:pt x="168" y="1032"/>
                  </a:cubicBezTo>
                  <a:cubicBezTo>
                    <a:pt x="181" y="1037"/>
                    <a:pt x="195" y="1038"/>
                    <a:pt x="209" y="1038"/>
                  </a:cubicBezTo>
                  <a:cubicBezTo>
                    <a:pt x="252" y="1038"/>
                    <a:pt x="295" y="1020"/>
                    <a:pt x="328" y="992"/>
                  </a:cubicBezTo>
                  <a:cubicBezTo>
                    <a:pt x="371" y="954"/>
                    <a:pt x="399" y="904"/>
                    <a:pt x="419" y="851"/>
                  </a:cubicBezTo>
                  <a:cubicBezTo>
                    <a:pt x="507" y="629"/>
                    <a:pt x="506" y="381"/>
                    <a:pt x="417" y="159"/>
                  </a:cubicBezTo>
                  <a:cubicBezTo>
                    <a:pt x="391" y="94"/>
                    <a:pt x="330" y="1"/>
                    <a:pt x="250"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3"/>
            <p:cNvSpPr/>
            <p:nvPr/>
          </p:nvSpPr>
          <p:spPr>
            <a:xfrm>
              <a:off x="5986100" y="2147225"/>
              <a:ext cx="12975" cy="25850"/>
            </a:xfrm>
            <a:custGeom>
              <a:avLst/>
              <a:gdLst/>
              <a:ahLst/>
              <a:cxnLst/>
              <a:rect l="l" t="t" r="r" b="b"/>
              <a:pathLst>
                <a:path w="519" h="1034" extrusionOk="0">
                  <a:moveTo>
                    <a:pt x="276" y="1"/>
                  </a:moveTo>
                  <a:cubicBezTo>
                    <a:pt x="268" y="1"/>
                    <a:pt x="259" y="2"/>
                    <a:pt x="250" y="4"/>
                  </a:cubicBezTo>
                  <a:cubicBezTo>
                    <a:pt x="175" y="21"/>
                    <a:pt x="136" y="142"/>
                    <a:pt x="110" y="204"/>
                  </a:cubicBezTo>
                  <a:cubicBezTo>
                    <a:pt x="31" y="392"/>
                    <a:pt x="1" y="598"/>
                    <a:pt x="22" y="802"/>
                  </a:cubicBezTo>
                  <a:cubicBezTo>
                    <a:pt x="32" y="891"/>
                    <a:pt x="63" y="993"/>
                    <a:pt x="147" y="1025"/>
                  </a:cubicBezTo>
                  <a:cubicBezTo>
                    <a:pt x="163" y="1031"/>
                    <a:pt x="180" y="1033"/>
                    <a:pt x="197" y="1033"/>
                  </a:cubicBezTo>
                  <a:cubicBezTo>
                    <a:pt x="237" y="1033"/>
                    <a:pt x="278" y="1018"/>
                    <a:pt x="310" y="993"/>
                  </a:cubicBezTo>
                  <a:cubicBezTo>
                    <a:pt x="354" y="958"/>
                    <a:pt x="384" y="908"/>
                    <a:pt x="408" y="857"/>
                  </a:cubicBezTo>
                  <a:cubicBezTo>
                    <a:pt x="506" y="639"/>
                    <a:pt x="518" y="392"/>
                    <a:pt x="440" y="167"/>
                  </a:cubicBezTo>
                  <a:cubicBezTo>
                    <a:pt x="417" y="99"/>
                    <a:pt x="359" y="1"/>
                    <a:pt x="2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3"/>
            <p:cNvSpPr/>
            <p:nvPr/>
          </p:nvSpPr>
          <p:spPr>
            <a:xfrm>
              <a:off x="6014600" y="2169750"/>
              <a:ext cx="13200" cy="25700"/>
            </a:xfrm>
            <a:custGeom>
              <a:avLst/>
              <a:gdLst/>
              <a:ahLst/>
              <a:cxnLst/>
              <a:rect l="l" t="t" r="r" b="b"/>
              <a:pathLst>
                <a:path w="528" h="1028" extrusionOk="0">
                  <a:moveTo>
                    <a:pt x="300" y="0"/>
                  </a:moveTo>
                  <a:cubicBezTo>
                    <a:pt x="294" y="0"/>
                    <a:pt x="287" y="1"/>
                    <a:pt x="280" y="2"/>
                  </a:cubicBezTo>
                  <a:cubicBezTo>
                    <a:pt x="204" y="16"/>
                    <a:pt x="158" y="135"/>
                    <a:pt x="131" y="194"/>
                  </a:cubicBezTo>
                  <a:cubicBezTo>
                    <a:pt x="41" y="380"/>
                    <a:pt x="1" y="584"/>
                    <a:pt x="13" y="789"/>
                  </a:cubicBezTo>
                  <a:cubicBezTo>
                    <a:pt x="17" y="877"/>
                    <a:pt x="43" y="981"/>
                    <a:pt x="126" y="1016"/>
                  </a:cubicBezTo>
                  <a:cubicBezTo>
                    <a:pt x="144" y="1024"/>
                    <a:pt x="164" y="1027"/>
                    <a:pt x="183" y="1027"/>
                  </a:cubicBezTo>
                  <a:cubicBezTo>
                    <a:pt x="221" y="1027"/>
                    <a:pt x="259" y="1014"/>
                    <a:pt x="289" y="993"/>
                  </a:cubicBezTo>
                  <a:cubicBezTo>
                    <a:pt x="337" y="960"/>
                    <a:pt x="369" y="912"/>
                    <a:pt x="395" y="862"/>
                  </a:cubicBezTo>
                  <a:cubicBezTo>
                    <a:pt x="504" y="649"/>
                    <a:pt x="528" y="404"/>
                    <a:pt x="461" y="175"/>
                  </a:cubicBezTo>
                  <a:cubicBezTo>
                    <a:pt x="440" y="104"/>
                    <a:pt x="386" y="0"/>
                    <a:pt x="30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3"/>
            <p:cNvSpPr/>
            <p:nvPr/>
          </p:nvSpPr>
          <p:spPr>
            <a:xfrm>
              <a:off x="6043550" y="2195175"/>
              <a:ext cx="13475" cy="25475"/>
            </a:xfrm>
            <a:custGeom>
              <a:avLst/>
              <a:gdLst/>
              <a:ahLst/>
              <a:cxnLst/>
              <a:rect l="l" t="t" r="r" b="b"/>
              <a:pathLst>
                <a:path w="539" h="1019" extrusionOk="0">
                  <a:moveTo>
                    <a:pt x="326" y="0"/>
                  </a:moveTo>
                  <a:cubicBezTo>
                    <a:pt x="320" y="0"/>
                    <a:pt x="315" y="1"/>
                    <a:pt x="310" y="2"/>
                  </a:cubicBezTo>
                  <a:cubicBezTo>
                    <a:pt x="233" y="11"/>
                    <a:pt x="182" y="127"/>
                    <a:pt x="150" y="186"/>
                  </a:cubicBezTo>
                  <a:cubicBezTo>
                    <a:pt x="52" y="365"/>
                    <a:pt x="1" y="567"/>
                    <a:pt x="2" y="771"/>
                  </a:cubicBezTo>
                  <a:cubicBezTo>
                    <a:pt x="2" y="860"/>
                    <a:pt x="23" y="964"/>
                    <a:pt x="105" y="1004"/>
                  </a:cubicBezTo>
                  <a:cubicBezTo>
                    <a:pt x="125" y="1014"/>
                    <a:pt x="147" y="1018"/>
                    <a:pt x="169" y="1018"/>
                  </a:cubicBezTo>
                  <a:cubicBezTo>
                    <a:pt x="204" y="1018"/>
                    <a:pt x="239" y="1007"/>
                    <a:pt x="269" y="989"/>
                  </a:cubicBezTo>
                  <a:cubicBezTo>
                    <a:pt x="317" y="959"/>
                    <a:pt x="353" y="912"/>
                    <a:pt x="382" y="863"/>
                  </a:cubicBezTo>
                  <a:cubicBezTo>
                    <a:pt x="502" y="658"/>
                    <a:pt x="538" y="414"/>
                    <a:pt x="483" y="182"/>
                  </a:cubicBezTo>
                  <a:cubicBezTo>
                    <a:pt x="465" y="110"/>
                    <a:pt x="415" y="0"/>
                    <a:pt x="32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9" name="Google Shape;549;p3"/>
          <p:cNvGrpSpPr/>
          <p:nvPr/>
        </p:nvGrpSpPr>
        <p:grpSpPr>
          <a:xfrm rot="10800000">
            <a:off x="6670321" y="3175421"/>
            <a:ext cx="1438763" cy="1500544"/>
            <a:chOff x="4616500" y="3049975"/>
            <a:chExt cx="402575" cy="419850"/>
          </a:xfrm>
        </p:grpSpPr>
        <p:sp>
          <p:nvSpPr>
            <p:cNvPr id="550" name="Google Shape;550;p3"/>
            <p:cNvSpPr/>
            <p:nvPr/>
          </p:nvSpPr>
          <p:spPr>
            <a:xfrm>
              <a:off x="4616500" y="3133450"/>
              <a:ext cx="308050" cy="336375"/>
            </a:xfrm>
            <a:custGeom>
              <a:avLst/>
              <a:gdLst/>
              <a:ahLst/>
              <a:cxnLst/>
              <a:rect l="l" t="t" r="r" b="b"/>
              <a:pathLst>
                <a:path w="12322" h="13455" extrusionOk="0">
                  <a:moveTo>
                    <a:pt x="12213" y="1"/>
                  </a:moveTo>
                  <a:cubicBezTo>
                    <a:pt x="12194" y="1"/>
                    <a:pt x="12175" y="6"/>
                    <a:pt x="12159" y="18"/>
                  </a:cubicBezTo>
                  <a:cubicBezTo>
                    <a:pt x="7232" y="3399"/>
                    <a:pt x="3057" y="7896"/>
                    <a:pt x="69" y="13099"/>
                  </a:cubicBezTo>
                  <a:cubicBezTo>
                    <a:pt x="0" y="13213"/>
                    <a:pt x="41" y="13361"/>
                    <a:pt x="157" y="13424"/>
                  </a:cubicBezTo>
                  <a:cubicBezTo>
                    <a:pt x="195" y="13445"/>
                    <a:pt x="235" y="13455"/>
                    <a:pt x="275" y="13455"/>
                  </a:cubicBezTo>
                  <a:cubicBezTo>
                    <a:pt x="359" y="13455"/>
                    <a:pt x="441" y="13412"/>
                    <a:pt x="487" y="13334"/>
                  </a:cubicBezTo>
                  <a:cubicBezTo>
                    <a:pt x="3355" y="8147"/>
                    <a:pt x="7419" y="3619"/>
                    <a:pt x="12268" y="175"/>
                  </a:cubicBezTo>
                  <a:cubicBezTo>
                    <a:pt x="12311" y="144"/>
                    <a:pt x="12322" y="85"/>
                    <a:pt x="12292" y="41"/>
                  </a:cubicBezTo>
                  <a:cubicBezTo>
                    <a:pt x="12273" y="15"/>
                    <a:pt x="12243" y="1"/>
                    <a:pt x="122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3"/>
            <p:cNvSpPr/>
            <p:nvPr/>
          </p:nvSpPr>
          <p:spPr>
            <a:xfrm>
              <a:off x="4886600" y="3049975"/>
              <a:ext cx="63125" cy="101975"/>
            </a:xfrm>
            <a:custGeom>
              <a:avLst/>
              <a:gdLst/>
              <a:ahLst/>
              <a:cxnLst/>
              <a:rect l="l" t="t" r="r" b="b"/>
              <a:pathLst>
                <a:path w="2525" h="4079" extrusionOk="0">
                  <a:moveTo>
                    <a:pt x="2524" y="1"/>
                  </a:moveTo>
                  <a:lnTo>
                    <a:pt x="2524" y="1"/>
                  </a:lnTo>
                  <a:cubicBezTo>
                    <a:pt x="2058" y="286"/>
                    <a:pt x="1585" y="565"/>
                    <a:pt x="1134" y="872"/>
                  </a:cubicBezTo>
                  <a:cubicBezTo>
                    <a:pt x="865" y="1048"/>
                    <a:pt x="633" y="1274"/>
                    <a:pt x="452" y="1539"/>
                  </a:cubicBezTo>
                  <a:cubicBezTo>
                    <a:pt x="286" y="1794"/>
                    <a:pt x="171" y="2079"/>
                    <a:pt x="114" y="2379"/>
                  </a:cubicBezTo>
                  <a:cubicBezTo>
                    <a:pt x="0" y="2976"/>
                    <a:pt x="143" y="3593"/>
                    <a:pt x="507" y="4079"/>
                  </a:cubicBezTo>
                  <a:cubicBezTo>
                    <a:pt x="995" y="3733"/>
                    <a:pt x="1300" y="3225"/>
                    <a:pt x="1430" y="2679"/>
                  </a:cubicBezTo>
                  <a:cubicBezTo>
                    <a:pt x="1562" y="2142"/>
                    <a:pt x="1507" y="1550"/>
                    <a:pt x="1227" y="1032"/>
                  </a:cubicBezTo>
                  <a:cubicBezTo>
                    <a:pt x="1647" y="673"/>
                    <a:pt x="2087" y="340"/>
                    <a:pt x="252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3"/>
            <p:cNvSpPr/>
            <p:nvPr/>
          </p:nvSpPr>
          <p:spPr>
            <a:xfrm>
              <a:off x="4885150" y="3089350"/>
              <a:ext cx="25500" cy="62600"/>
            </a:xfrm>
            <a:custGeom>
              <a:avLst/>
              <a:gdLst/>
              <a:ahLst/>
              <a:cxnLst/>
              <a:rect l="l" t="t" r="r" b="b"/>
              <a:pathLst>
                <a:path w="1020" h="2504" extrusionOk="0">
                  <a:moveTo>
                    <a:pt x="488" y="0"/>
                  </a:moveTo>
                  <a:lnTo>
                    <a:pt x="488" y="0"/>
                  </a:lnTo>
                  <a:cubicBezTo>
                    <a:pt x="0" y="782"/>
                    <a:pt x="9" y="1759"/>
                    <a:pt x="565" y="2504"/>
                  </a:cubicBezTo>
                  <a:cubicBezTo>
                    <a:pt x="735" y="2383"/>
                    <a:pt x="888" y="2238"/>
                    <a:pt x="1020" y="2075"/>
                  </a:cubicBezTo>
                  <a:cubicBezTo>
                    <a:pt x="786" y="1696"/>
                    <a:pt x="564" y="1303"/>
                    <a:pt x="485" y="863"/>
                  </a:cubicBezTo>
                  <a:cubicBezTo>
                    <a:pt x="436" y="581"/>
                    <a:pt x="449" y="292"/>
                    <a:pt x="48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3"/>
            <p:cNvSpPr/>
            <p:nvPr/>
          </p:nvSpPr>
          <p:spPr>
            <a:xfrm>
              <a:off x="4856750" y="3093500"/>
              <a:ext cx="38200" cy="80700"/>
            </a:xfrm>
            <a:custGeom>
              <a:avLst/>
              <a:gdLst/>
              <a:ahLst/>
              <a:cxnLst/>
              <a:rect l="l" t="t" r="r" b="b"/>
              <a:pathLst>
                <a:path w="1528" h="3228" extrusionOk="0">
                  <a:moveTo>
                    <a:pt x="1053" y="0"/>
                  </a:moveTo>
                  <a:cubicBezTo>
                    <a:pt x="781" y="195"/>
                    <a:pt x="558" y="428"/>
                    <a:pt x="396" y="692"/>
                  </a:cubicBezTo>
                  <a:cubicBezTo>
                    <a:pt x="239" y="952"/>
                    <a:pt x="135" y="1242"/>
                    <a:pt x="89" y="1543"/>
                  </a:cubicBezTo>
                  <a:cubicBezTo>
                    <a:pt x="1" y="2132"/>
                    <a:pt x="149" y="2734"/>
                    <a:pt x="545" y="3228"/>
                  </a:cubicBezTo>
                  <a:cubicBezTo>
                    <a:pt x="786" y="3041"/>
                    <a:pt x="988" y="2808"/>
                    <a:pt x="1140" y="2544"/>
                  </a:cubicBezTo>
                  <a:cubicBezTo>
                    <a:pt x="1289" y="2287"/>
                    <a:pt x="1381" y="1997"/>
                    <a:pt x="1431" y="1711"/>
                  </a:cubicBezTo>
                  <a:cubicBezTo>
                    <a:pt x="1528" y="1135"/>
                    <a:pt x="1415" y="516"/>
                    <a:pt x="10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3"/>
            <p:cNvSpPr/>
            <p:nvPr/>
          </p:nvSpPr>
          <p:spPr>
            <a:xfrm>
              <a:off x="4854675" y="3111700"/>
              <a:ext cx="26650" cy="62500"/>
            </a:xfrm>
            <a:custGeom>
              <a:avLst/>
              <a:gdLst/>
              <a:ahLst/>
              <a:cxnLst/>
              <a:rect l="l" t="t" r="r" b="b"/>
              <a:pathLst>
                <a:path w="1066" h="2500" extrusionOk="0">
                  <a:moveTo>
                    <a:pt x="458" y="0"/>
                  </a:moveTo>
                  <a:lnTo>
                    <a:pt x="458" y="0"/>
                  </a:lnTo>
                  <a:cubicBezTo>
                    <a:pt x="0" y="800"/>
                    <a:pt x="42" y="1773"/>
                    <a:pt x="628" y="2500"/>
                  </a:cubicBezTo>
                  <a:cubicBezTo>
                    <a:pt x="792" y="2371"/>
                    <a:pt x="939" y="2222"/>
                    <a:pt x="1066" y="2054"/>
                  </a:cubicBezTo>
                  <a:cubicBezTo>
                    <a:pt x="818" y="1683"/>
                    <a:pt x="581" y="1299"/>
                    <a:pt x="487" y="862"/>
                  </a:cubicBezTo>
                  <a:cubicBezTo>
                    <a:pt x="428" y="583"/>
                    <a:pt x="430" y="293"/>
                    <a:pt x="4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3"/>
            <p:cNvSpPr/>
            <p:nvPr/>
          </p:nvSpPr>
          <p:spPr>
            <a:xfrm>
              <a:off x="4827175" y="3116725"/>
              <a:ext cx="37275" cy="81150"/>
            </a:xfrm>
            <a:custGeom>
              <a:avLst/>
              <a:gdLst/>
              <a:ahLst/>
              <a:cxnLst/>
              <a:rect l="l" t="t" r="r" b="b"/>
              <a:pathLst>
                <a:path w="1491" h="3246" extrusionOk="0">
                  <a:moveTo>
                    <a:pt x="973" y="1"/>
                  </a:moveTo>
                  <a:cubicBezTo>
                    <a:pt x="711" y="206"/>
                    <a:pt x="494" y="444"/>
                    <a:pt x="345" y="717"/>
                  </a:cubicBezTo>
                  <a:cubicBezTo>
                    <a:pt x="198" y="983"/>
                    <a:pt x="104" y="1275"/>
                    <a:pt x="69" y="1577"/>
                  </a:cubicBezTo>
                  <a:cubicBezTo>
                    <a:pt x="0" y="2168"/>
                    <a:pt x="174" y="2766"/>
                    <a:pt x="587" y="3245"/>
                  </a:cubicBezTo>
                  <a:cubicBezTo>
                    <a:pt x="825" y="3039"/>
                    <a:pt x="1019" y="2804"/>
                    <a:pt x="1156" y="2539"/>
                  </a:cubicBezTo>
                  <a:cubicBezTo>
                    <a:pt x="1294" y="2276"/>
                    <a:pt x="1378" y="1985"/>
                    <a:pt x="1416" y="1694"/>
                  </a:cubicBezTo>
                  <a:cubicBezTo>
                    <a:pt x="1491" y="1116"/>
                    <a:pt x="1356" y="501"/>
                    <a:pt x="9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3"/>
            <p:cNvSpPr/>
            <p:nvPr/>
          </p:nvSpPr>
          <p:spPr>
            <a:xfrm>
              <a:off x="4824600" y="3135575"/>
              <a:ext cx="27775" cy="62300"/>
            </a:xfrm>
            <a:custGeom>
              <a:avLst/>
              <a:gdLst/>
              <a:ahLst/>
              <a:cxnLst/>
              <a:rect l="l" t="t" r="r" b="b"/>
              <a:pathLst>
                <a:path w="1111" h="2492" extrusionOk="0">
                  <a:moveTo>
                    <a:pt x="428" y="0"/>
                  </a:moveTo>
                  <a:lnTo>
                    <a:pt x="428" y="0"/>
                  </a:lnTo>
                  <a:cubicBezTo>
                    <a:pt x="0" y="815"/>
                    <a:pt x="76" y="1784"/>
                    <a:pt x="690" y="2491"/>
                  </a:cubicBezTo>
                  <a:cubicBezTo>
                    <a:pt x="851" y="2348"/>
                    <a:pt x="995" y="2198"/>
                    <a:pt x="1111" y="2029"/>
                  </a:cubicBezTo>
                  <a:cubicBezTo>
                    <a:pt x="850" y="1667"/>
                    <a:pt x="599" y="1292"/>
                    <a:pt x="489" y="859"/>
                  </a:cubicBezTo>
                  <a:cubicBezTo>
                    <a:pt x="419" y="582"/>
                    <a:pt x="411" y="293"/>
                    <a:pt x="4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3"/>
            <p:cNvSpPr/>
            <p:nvPr/>
          </p:nvSpPr>
          <p:spPr>
            <a:xfrm>
              <a:off x="4799125" y="3141125"/>
              <a:ext cx="35700" cy="81425"/>
            </a:xfrm>
            <a:custGeom>
              <a:avLst/>
              <a:gdLst/>
              <a:ahLst/>
              <a:cxnLst/>
              <a:rect l="l" t="t" r="r" b="b"/>
              <a:pathLst>
                <a:path w="1428" h="3257" extrusionOk="0">
                  <a:moveTo>
                    <a:pt x="870" y="0"/>
                  </a:moveTo>
                  <a:cubicBezTo>
                    <a:pt x="744" y="103"/>
                    <a:pt x="628" y="219"/>
                    <a:pt x="525" y="345"/>
                  </a:cubicBezTo>
                  <a:cubicBezTo>
                    <a:pt x="425" y="465"/>
                    <a:pt x="338" y="597"/>
                    <a:pt x="269" y="739"/>
                  </a:cubicBezTo>
                  <a:cubicBezTo>
                    <a:pt x="132" y="1010"/>
                    <a:pt x="48" y="1305"/>
                    <a:pt x="24" y="1609"/>
                  </a:cubicBezTo>
                  <a:cubicBezTo>
                    <a:pt x="1" y="1903"/>
                    <a:pt x="38" y="2200"/>
                    <a:pt x="134" y="2479"/>
                  </a:cubicBezTo>
                  <a:cubicBezTo>
                    <a:pt x="236" y="2768"/>
                    <a:pt x="396" y="3033"/>
                    <a:pt x="605" y="3256"/>
                  </a:cubicBezTo>
                  <a:cubicBezTo>
                    <a:pt x="832" y="3040"/>
                    <a:pt x="1019" y="2799"/>
                    <a:pt x="1146" y="2530"/>
                  </a:cubicBezTo>
                  <a:cubicBezTo>
                    <a:pt x="1273" y="2262"/>
                    <a:pt x="1351" y="1972"/>
                    <a:pt x="1373" y="1676"/>
                  </a:cubicBezTo>
                  <a:cubicBezTo>
                    <a:pt x="1428" y="1095"/>
                    <a:pt x="1270" y="487"/>
                    <a:pt x="8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3"/>
            <p:cNvSpPr/>
            <p:nvPr/>
          </p:nvSpPr>
          <p:spPr>
            <a:xfrm>
              <a:off x="4795375" y="3160550"/>
              <a:ext cx="28950" cy="62000"/>
            </a:xfrm>
            <a:custGeom>
              <a:avLst/>
              <a:gdLst/>
              <a:ahLst/>
              <a:cxnLst/>
              <a:rect l="l" t="t" r="r" b="b"/>
              <a:pathLst>
                <a:path w="1158" h="2480" extrusionOk="0">
                  <a:moveTo>
                    <a:pt x="401" y="0"/>
                  </a:moveTo>
                  <a:cubicBezTo>
                    <a:pt x="0" y="828"/>
                    <a:pt x="115" y="1796"/>
                    <a:pt x="755" y="2479"/>
                  </a:cubicBezTo>
                  <a:cubicBezTo>
                    <a:pt x="907" y="2329"/>
                    <a:pt x="1047" y="2175"/>
                    <a:pt x="1157" y="2001"/>
                  </a:cubicBezTo>
                  <a:cubicBezTo>
                    <a:pt x="883" y="1650"/>
                    <a:pt x="617" y="1284"/>
                    <a:pt x="493" y="856"/>
                  </a:cubicBezTo>
                  <a:cubicBezTo>
                    <a:pt x="412" y="582"/>
                    <a:pt x="393" y="293"/>
                    <a:pt x="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3"/>
            <p:cNvSpPr/>
            <p:nvPr/>
          </p:nvSpPr>
          <p:spPr>
            <a:xfrm>
              <a:off x="4771175" y="3166600"/>
              <a:ext cx="34925" cy="81650"/>
            </a:xfrm>
            <a:custGeom>
              <a:avLst/>
              <a:gdLst/>
              <a:ahLst/>
              <a:cxnLst/>
              <a:rect l="l" t="t" r="r" b="b"/>
              <a:pathLst>
                <a:path w="1397" h="3266" extrusionOk="0">
                  <a:moveTo>
                    <a:pt x="800" y="1"/>
                  </a:moveTo>
                  <a:cubicBezTo>
                    <a:pt x="295" y="437"/>
                    <a:pt x="38" y="1048"/>
                    <a:pt x="13" y="1639"/>
                  </a:cubicBezTo>
                  <a:cubicBezTo>
                    <a:pt x="0" y="1935"/>
                    <a:pt x="49" y="2230"/>
                    <a:pt x="156" y="2507"/>
                  </a:cubicBezTo>
                  <a:cubicBezTo>
                    <a:pt x="269" y="2791"/>
                    <a:pt x="438" y="3050"/>
                    <a:pt x="655" y="3266"/>
                  </a:cubicBezTo>
                  <a:cubicBezTo>
                    <a:pt x="710" y="3210"/>
                    <a:pt x="761" y="3152"/>
                    <a:pt x="810" y="3092"/>
                  </a:cubicBezTo>
                  <a:cubicBezTo>
                    <a:pt x="860" y="3033"/>
                    <a:pt x="906" y="2973"/>
                    <a:pt x="950" y="2910"/>
                  </a:cubicBezTo>
                  <a:cubicBezTo>
                    <a:pt x="1035" y="2787"/>
                    <a:pt x="1108" y="2656"/>
                    <a:pt x="1168" y="2519"/>
                  </a:cubicBezTo>
                  <a:cubicBezTo>
                    <a:pt x="1286" y="2246"/>
                    <a:pt x="1353" y="1954"/>
                    <a:pt x="1364" y="1657"/>
                  </a:cubicBezTo>
                  <a:cubicBezTo>
                    <a:pt x="1397" y="1073"/>
                    <a:pt x="1218" y="472"/>
                    <a:pt x="8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3"/>
            <p:cNvSpPr/>
            <p:nvPr/>
          </p:nvSpPr>
          <p:spPr>
            <a:xfrm>
              <a:off x="4770400" y="3186600"/>
              <a:ext cx="26750" cy="61650"/>
            </a:xfrm>
            <a:custGeom>
              <a:avLst/>
              <a:gdLst/>
              <a:ahLst/>
              <a:cxnLst/>
              <a:rect l="l" t="t" r="r" b="b"/>
              <a:pathLst>
                <a:path w="1070" h="2466" extrusionOk="0">
                  <a:moveTo>
                    <a:pt x="241" y="0"/>
                  </a:moveTo>
                  <a:cubicBezTo>
                    <a:pt x="57" y="420"/>
                    <a:pt x="0" y="872"/>
                    <a:pt x="74" y="1300"/>
                  </a:cubicBezTo>
                  <a:cubicBezTo>
                    <a:pt x="148" y="1727"/>
                    <a:pt x="359" y="2138"/>
                    <a:pt x="686" y="2466"/>
                  </a:cubicBezTo>
                  <a:cubicBezTo>
                    <a:pt x="833" y="2310"/>
                    <a:pt x="965" y="2147"/>
                    <a:pt x="1069" y="1971"/>
                  </a:cubicBezTo>
                  <a:cubicBezTo>
                    <a:pt x="783" y="1631"/>
                    <a:pt x="505" y="1275"/>
                    <a:pt x="364" y="851"/>
                  </a:cubicBezTo>
                  <a:cubicBezTo>
                    <a:pt x="274" y="581"/>
                    <a:pt x="244" y="293"/>
                    <a:pt x="24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3"/>
            <p:cNvSpPr/>
            <p:nvPr/>
          </p:nvSpPr>
          <p:spPr>
            <a:xfrm>
              <a:off x="4744125" y="3193175"/>
              <a:ext cx="34150" cy="81750"/>
            </a:xfrm>
            <a:custGeom>
              <a:avLst/>
              <a:gdLst/>
              <a:ahLst/>
              <a:cxnLst/>
              <a:rect l="l" t="t" r="r" b="b"/>
              <a:pathLst>
                <a:path w="1366" h="3270" extrusionOk="0">
                  <a:moveTo>
                    <a:pt x="731" y="0"/>
                  </a:moveTo>
                  <a:cubicBezTo>
                    <a:pt x="242" y="453"/>
                    <a:pt x="11" y="1077"/>
                    <a:pt x="6" y="1666"/>
                  </a:cubicBezTo>
                  <a:cubicBezTo>
                    <a:pt x="1" y="2255"/>
                    <a:pt x="247" y="2841"/>
                    <a:pt x="708" y="3269"/>
                  </a:cubicBezTo>
                  <a:cubicBezTo>
                    <a:pt x="916" y="3033"/>
                    <a:pt x="1084" y="2780"/>
                    <a:pt x="1193" y="2502"/>
                  </a:cubicBezTo>
                  <a:cubicBezTo>
                    <a:pt x="1301" y="2226"/>
                    <a:pt x="1357" y="1932"/>
                    <a:pt x="1358" y="1635"/>
                  </a:cubicBezTo>
                  <a:cubicBezTo>
                    <a:pt x="1366" y="1048"/>
                    <a:pt x="1168" y="456"/>
                    <a:pt x="7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3"/>
            <p:cNvSpPr/>
            <p:nvPr/>
          </p:nvSpPr>
          <p:spPr>
            <a:xfrm>
              <a:off x="4743175" y="3213725"/>
              <a:ext cx="27750" cy="61200"/>
            </a:xfrm>
            <a:custGeom>
              <a:avLst/>
              <a:gdLst/>
              <a:ahLst/>
              <a:cxnLst/>
              <a:rect l="l" t="t" r="r" b="b"/>
              <a:pathLst>
                <a:path w="1110" h="2448" extrusionOk="0">
                  <a:moveTo>
                    <a:pt x="210" y="0"/>
                  </a:moveTo>
                  <a:cubicBezTo>
                    <a:pt x="42" y="425"/>
                    <a:pt x="1" y="879"/>
                    <a:pt x="90" y="1303"/>
                  </a:cubicBezTo>
                  <a:cubicBezTo>
                    <a:pt x="186" y="1743"/>
                    <a:pt x="415" y="2143"/>
                    <a:pt x="746" y="2447"/>
                  </a:cubicBezTo>
                  <a:cubicBezTo>
                    <a:pt x="817" y="2369"/>
                    <a:pt x="883" y="2285"/>
                    <a:pt x="943" y="2199"/>
                  </a:cubicBezTo>
                  <a:cubicBezTo>
                    <a:pt x="1004" y="2116"/>
                    <a:pt x="1060" y="2029"/>
                    <a:pt x="1110" y="1939"/>
                  </a:cubicBezTo>
                  <a:cubicBezTo>
                    <a:pt x="810" y="1608"/>
                    <a:pt x="519" y="1263"/>
                    <a:pt x="364" y="845"/>
                  </a:cubicBezTo>
                  <a:cubicBezTo>
                    <a:pt x="264" y="578"/>
                    <a:pt x="224" y="292"/>
                    <a:pt x="21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3"/>
            <p:cNvSpPr/>
            <p:nvPr/>
          </p:nvSpPr>
          <p:spPr>
            <a:xfrm>
              <a:off x="4717825" y="3220775"/>
              <a:ext cx="34275" cy="81725"/>
            </a:xfrm>
            <a:custGeom>
              <a:avLst/>
              <a:gdLst/>
              <a:ahLst/>
              <a:cxnLst/>
              <a:rect l="l" t="t" r="r" b="b"/>
              <a:pathLst>
                <a:path w="1371" h="3269" extrusionOk="0">
                  <a:moveTo>
                    <a:pt x="673" y="1"/>
                  </a:moveTo>
                  <a:cubicBezTo>
                    <a:pt x="559" y="117"/>
                    <a:pt x="457" y="243"/>
                    <a:pt x="367" y="380"/>
                  </a:cubicBezTo>
                  <a:cubicBezTo>
                    <a:pt x="283" y="513"/>
                    <a:pt x="213" y="654"/>
                    <a:pt x="159" y="802"/>
                  </a:cubicBezTo>
                  <a:cubicBezTo>
                    <a:pt x="51" y="1086"/>
                    <a:pt x="1" y="1388"/>
                    <a:pt x="9" y="1692"/>
                  </a:cubicBezTo>
                  <a:cubicBezTo>
                    <a:pt x="17" y="1988"/>
                    <a:pt x="88" y="2280"/>
                    <a:pt x="218" y="2548"/>
                  </a:cubicBezTo>
                  <a:cubicBezTo>
                    <a:pt x="351" y="2823"/>
                    <a:pt x="538" y="3069"/>
                    <a:pt x="770" y="3269"/>
                  </a:cubicBezTo>
                  <a:cubicBezTo>
                    <a:pt x="972" y="3025"/>
                    <a:pt x="1127" y="2763"/>
                    <a:pt x="1226" y="2484"/>
                  </a:cubicBezTo>
                  <a:cubicBezTo>
                    <a:pt x="1325" y="2204"/>
                    <a:pt x="1370" y="1908"/>
                    <a:pt x="1361" y="1612"/>
                  </a:cubicBezTo>
                  <a:cubicBezTo>
                    <a:pt x="1343" y="1022"/>
                    <a:pt x="1127" y="442"/>
                    <a:pt x="6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3"/>
            <p:cNvSpPr/>
            <p:nvPr/>
          </p:nvSpPr>
          <p:spPr>
            <a:xfrm>
              <a:off x="4717025" y="3241825"/>
              <a:ext cx="28675" cy="60675"/>
            </a:xfrm>
            <a:custGeom>
              <a:avLst/>
              <a:gdLst/>
              <a:ahLst/>
              <a:cxnLst/>
              <a:rect l="l" t="t" r="r" b="b"/>
              <a:pathLst>
                <a:path w="1147" h="2427" extrusionOk="0">
                  <a:moveTo>
                    <a:pt x="178" y="0"/>
                  </a:moveTo>
                  <a:cubicBezTo>
                    <a:pt x="24" y="431"/>
                    <a:pt x="1" y="885"/>
                    <a:pt x="105" y="1306"/>
                  </a:cubicBezTo>
                  <a:cubicBezTo>
                    <a:pt x="217" y="1742"/>
                    <a:pt x="461" y="2133"/>
                    <a:pt x="803" y="2427"/>
                  </a:cubicBezTo>
                  <a:cubicBezTo>
                    <a:pt x="936" y="2265"/>
                    <a:pt x="1052" y="2090"/>
                    <a:pt x="1147" y="1903"/>
                  </a:cubicBezTo>
                  <a:cubicBezTo>
                    <a:pt x="836" y="1585"/>
                    <a:pt x="532" y="1250"/>
                    <a:pt x="361" y="839"/>
                  </a:cubicBezTo>
                  <a:cubicBezTo>
                    <a:pt x="252" y="575"/>
                    <a:pt x="202" y="292"/>
                    <a:pt x="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3"/>
            <p:cNvSpPr/>
            <p:nvPr/>
          </p:nvSpPr>
          <p:spPr>
            <a:xfrm>
              <a:off x="4692400" y="3249375"/>
              <a:ext cx="34725" cy="81600"/>
            </a:xfrm>
            <a:custGeom>
              <a:avLst/>
              <a:gdLst/>
              <a:ahLst/>
              <a:cxnLst/>
              <a:rect l="l" t="t" r="r" b="b"/>
              <a:pathLst>
                <a:path w="1389" h="3264" extrusionOk="0">
                  <a:moveTo>
                    <a:pt x="621" y="1"/>
                  </a:moveTo>
                  <a:cubicBezTo>
                    <a:pt x="511" y="121"/>
                    <a:pt x="414" y="251"/>
                    <a:pt x="329" y="390"/>
                  </a:cubicBezTo>
                  <a:cubicBezTo>
                    <a:pt x="252" y="528"/>
                    <a:pt x="187" y="673"/>
                    <a:pt x="137" y="822"/>
                  </a:cubicBezTo>
                  <a:cubicBezTo>
                    <a:pt x="40" y="1108"/>
                    <a:pt x="0" y="1412"/>
                    <a:pt x="20" y="1715"/>
                  </a:cubicBezTo>
                  <a:cubicBezTo>
                    <a:pt x="39" y="2012"/>
                    <a:pt x="122" y="2302"/>
                    <a:pt x="261" y="2565"/>
                  </a:cubicBezTo>
                  <a:cubicBezTo>
                    <a:pt x="404" y="2835"/>
                    <a:pt x="600" y="3072"/>
                    <a:pt x="840" y="3263"/>
                  </a:cubicBezTo>
                  <a:cubicBezTo>
                    <a:pt x="935" y="3142"/>
                    <a:pt x="1019" y="3011"/>
                    <a:pt x="1090" y="2874"/>
                  </a:cubicBezTo>
                  <a:cubicBezTo>
                    <a:pt x="1162" y="2743"/>
                    <a:pt x="1221" y="2605"/>
                    <a:pt x="1266" y="2463"/>
                  </a:cubicBezTo>
                  <a:cubicBezTo>
                    <a:pt x="1354" y="2179"/>
                    <a:pt x="1388" y="1882"/>
                    <a:pt x="1368" y="1587"/>
                  </a:cubicBezTo>
                  <a:cubicBezTo>
                    <a:pt x="1348" y="1291"/>
                    <a:pt x="1276" y="1001"/>
                    <a:pt x="1156" y="732"/>
                  </a:cubicBezTo>
                  <a:cubicBezTo>
                    <a:pt x="1030" y="454"/>
                    <a:pt x="847" y="205"/>
                    <a:pt x="62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3"/>
            <p:cNvSpPr/>
            <p:nvPr/>
          </p:nvSpPr>
          <p:spPr>
            <a:xfrm>
              <a:off x="4691825" y="3270900"/>
              <a:ext cx="29650" cy="60050"/>
            </a:xfrm>
            <a:custGeom>
              <a:avLst/>
              <a:gdLst/>
              <a:ahLst/>
              <a:cxnLst/>
              <a:rect l="l" t="t" r="r" b="b"/>
              <a:pathLst>
                <a:path w="1186" h="2402" extrusionOk="0">
                  <a:moveTo>
                    <a:pt x="148" y="0"/>
                  </a:moveTo>
                  <a:cubicBezTo>
                    <a:pt x="11" y="436"/>
                    <a:pt x="1" y="890"/>
                    <a:pt x="123" y="1309"/>
                  </a:cubicBezTo>
                  <a:cubicBezTo>
                    <a:pt x="252" y="1740"/>
                    <a:pt x="511" y="2121"/>
                    <a:pt x="863" y="2401"/>
                  </a:cubicBezTo>
                  <a:cubicBezTo>
                    <a:pt x="997" y="2234"/>
                    <a:pt x="1098" y="2049"/>
                    <a:pt x="1186" y="1866"/>
                  </a:cubicBezTo>
                  <a:cubicBezTo>
                    <a:pt x="864" y="1559"/>
                    <a:pt x="548" y="1237"/>
                    <a:pt x="363" y="832"/>
                  </a:cubicBezTo>
                  <a:cubicBezTo>
                    <a:pt x="243" y="574"/>
                    <a:pt x="183" y="291"/>
                    <a:pt x="14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3"/>
            <p:cNvSpPr/>
            <p:nvPr/>
          </p:nvSpPr>
          <p:spPr>
            <a:xfrm>
              <a:off x="4668025" y="3278950"/>
              <a:ext cx="35625" cy="81350"/>
            </a:xfrm>
            <a:custGeom>
              <a:avLst/>
              <a:gdLst/>
              <a:ahLst/>
              <a:cxnLst/>
              <a:rect l="l" t="t" r="r" b="b"/>
              <a:pathLst>
                <a:path w="1425" h="3254" extrusionOk="0">
                  <a:moveTo>
                    <a:pt x="570" y="0"/>
                  </a:moveTo>
                  <a:cubicBezTo>
                    <a:pt x="462" y="128"/>
                    <a:pt x="367" y="259"/>
                    <a:pt x="294" y="402"/>
                  </a:cubicBezTo>
                  <a:cubicBezTo>
                    <a:pt x="221" y="542"/>
                    <a:pt x="162" y="688"/>
                    <a:pt x="117" y="840"/>
                  </a:cubicBezTo>
                  <a:cubicBezTo>
                    <a:pt x="30" y="1129"/>
                    <a:pt x="1" y="1434"/>
                    <a:pt x="32" y="1736"/>
                  </a:cubicBezTo>
                  <a:cubicBezTo>
                    <a:pt x="60" y="2029"/>
                    <a:pt x="158" y="2318"/>
                    <a:pt x="306" y="2577"/>
                  </a:cubicBezTo>
                  <a:cubicBezTo>
                    <a:pt x="458" y="2841"/>
                    <a:pt x="664" y="3072"/>
                    <a:pt x="910" y="3253"/>
                  </a:cubicBezTo>
                  <a:cubicBezTo>
                    <a:pt x="1001" y="3129"/>
                    <a:pt x="1080" y="2996"/>
                    <a:pt x="1145" y="2855"/>
                  </a:cubicBezTo>
                  <a:cubicBezTo>
                    <a:pt x="1344" y="2454"/>
                    <a:pt x="1424" y="2004"/>
                    <a:pt x="1376" y="1559"/>
                  </a:cubicBezTo>
                  <a:cubicBezTo>
                    <a:pt x="1361" y="1411"/>
                    <a:pt x="1332" y="1265"/>
                    <a:pt x="1290" y="1122"/>
                  </a:cubicBezTo>
                  <a:cubicBezTo>
                    <a:pt x="1250" y="980"/>
                    <a:pt x="1197" y="843"/>
                    <a:pt x="1131" y="711"/>
                  </a:cubicBezTo>
                  <a:cubicBezTo>
                    <a:pt x="995" y="438"/>
                    <a:pt x="804" y="196"/>
                    <a:pt x="5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3"/>
            <p:cNvSpPr/>
            <p:nvPr/>
          </p:nvSpPr>
          <p:spPr>
            <a:xfrm>
              <a:off x="4667650" y="3300950"/>
              <a:ext cx="30675" cy="59350"/>
            </a:xfrm>
            <a:custGeom>
              <a:avLst/>
              <a:gdLst/>
              <a:ahLst/>
              <a:cxnLst/>
              <a:rect l="l" t="t" r="r" b="b"/>
              <a:pathLst>
                <a:path w="1227" h="2374" extrusionOk="0">
                  <a:moveTo>
                    <a:pt x="121" y="0"/>
                  </a:moveTo>
                  <a:lnTo>
                    <a:pt x="121" y="0"/>
                  </a:lnTo>
                  <a:cubicBezTo>
                    <a:pt x="1" y="441"/>
                    <a:pt x="5" y="893"/>
                    <a:pt x="146" y="1309"/>
                  </a:cubicBezTo>
                  <a:cubicBezTo>
                    <a:pt x="291" y="1735"/>
                    <a:pt x="562" y="2107"/>
                    <a:pt x="925" y="2373"/>
                  </a:cubicBezTo>
                  <a:cubicBezTo>
                    <a:pt x="1054" y="2202"/>
                    <a:pt x="1146" y="2013"/>
                    <a:pt x="1227" y="1825"/>
                  </a:cubicBezTo>
                  <a:cubicBezTo>
                    <a:pt x="893" y="1530"/>
                    <a:pt x="565" y="1220"/>
                    <a:pt x="366" y="822"/>
                  </a:cubicBezTo>
                  <a:cubicBezTo>
                    <a:pt x="237" y="567"/>
                    <a:pt x="167" y="289"/>
                    <a:pt x="12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3"/>
            <p:cNvSpPr/>
            <p:nvPr/>
          </p:nvSpPr>
          <p:spPr>
            <a:xfrm>
              <a:off x="4884100" y="3152425"/>
              <a:ext cx="108875" cy="34225"/>
            </a:xfrm>
            <a:custGeom>
              <a:avLst/>
              <a:gdLst/>
              <a:ahLst/>
              <a:cxnLst/>
              <a:rect l="l" t="t" r="r" b="b"/>
              <a:pathLst>
                <a:path w="4355" h="1369" extrusionOk="0">
                  <a:moveTo>
                    <a:pt x="1297" y="1"/>
                  </a:moveTo>
                  <a:cubicBezTo>
                    <a:pt x="1120" y="1"/>
                    <a:pt x="943" y="22"/>
                    <a:pt x="771" y="65"/>
                  </a:cubicBezTo>
                  <a:cubicBezTo>
                    <a:pt x="498" y="134"/>
                    <a:pt x="239" y="265"/>
                    <a:pt x="0" y="447"/>
                  </a:cubicBezTo>
                  <a:cubicBezTo>
                    <a:pt x="367" y="921"/>
                    <a:pt x="901" y="1239"/>
                    <a:pt x="1492" y="1334"/>
                  </a:cubicBezTo>
                  <a:cubicBezTo>
                    <a:pt x="1629" y="1356"/>
                    <a:pt x="1768" y="1368"/>
                    <a:pt x="1907" y="1368"/>
                  </a:cubicBezTo>
                  <a:cubicBezTo>
                    <a:pt x="2053" y="1368"/>
                    <a:pt x="2199" y="1355"/>
                    <a:pt x="2341" y="1326"/>
                  </a:cubicBezTo>
                  <a:cubicBezTo>
                    <a:pt x="2620" y="1271"/>
                    <a:pt x="2883" y="1155"/>
                    <a:pt x="3129" y="989"/>
                  </a:cubicBezTo>
                  <a:lnTo>
                    <a:pt x="3739" y="586"/>
                  </a:lnTo>
                  <a:cubicBezTo>
                    <a:pt x="3944" y="453"/>
                    <a:pt x="4143" y="312"/>
                    <a:pt x="4354" y="189"/>
                  </a:cubicBezTo>
                  <a:lnTo>
                    <a:pt x="4354" y="189"/>
                  </a:lnTo>
                  <a:cubicBezTo>
                    <a:pt x="4126" y="288"/>
                    <a:pt x="3909" y="404"/>
                    <a:pt x="3686" y="511"/>
                  </a:cubicBezTo>
                  <a:lnTo>
                    <a:pt x="3018" y="842"/>
                  </a:lnTo>
                  <a:cubicBezTo>
                    <a:pt x="2649" y="377"/>
                    <a:pt x="2145" y="98"/>
                    <a:pt x="1598" y="22"/>
                  </a:cubicBezTo>
                  <a:cubicBezTo>
                    <a:pt x="1498" y="8"/>
                    <a:pt x="1398" y="1"/>
                    <a:pt x="129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3"/>
            <p:cNvSpPr/>
            <p:nvPr/>
          </p:nvSpPr>
          <p:spPr>
            <a:xfrm>
              <a:off x="4884100" y="3155875"/>
              <a:ext cx="57600" cy="30775"/>
            </a:xfrm>
            <a:custGeom>
              <a:avLst/>
              <a:gdLst/>
              <a:ahLst/>
              <a:cxnLst/>
              <a:rect l="l" t="t" r="r" b="b"/>
              <a:pathLst>
                <a:path w="2304" h="1231" extrusionOk="0">
                  <a:moveTo>
                    <a:pt x="542" y="1"/>
                  </a:moveTo>
                  <a:cubicBezTo>
                    <a:pt x="348" y="78"/>
                    <a:pt x="166" y="182"/>
                    <a:pt x="0" y="309"/>
                  </a:cubicBezTo>
                  <a:cubicBezTo>
                    <a:pt x="273" y="662"/>
                    <a:pt x="640" y="930"/>
                    <a:pt x="1059" y="1082"/>
                  </a:cubicBezTo>
                  <a:cubicBezTo>
                    <a:pt x="1257" y="1155"/>
                    <a:pt x="1464" y="1200"/>
                    <a:pt x="1675" y="1219"/>
                  </a:cubicBezTo>
                  <a:cubicBezTo>
                    <a:pt x="1750" y="1226"/>
                    <a:pt x="1826" y="1230"/>
                    <a:pt x="1902" y="1230"/>
                  </a:cubicBezTo>
                  <a:cubicBezTo>
                    <a:pt x="2036" y="1230"/>
                    <a:pt x="2171" y="1218"/>
                    <a:pt x="2304" y="1194"/>
                  </a:cubicBezTo>
                  <a:cubicBezTo>
                    <a:pt x="2033" y="1122"/>
                    <a:pt x="1767" y="1032"/>
                    <a:pt x="1521" y="889"/>
                  </a:cubicBezTo>
                  <a:cubicBezTo>
                    <a:pt x="1136" y="666"/>
                    <a:pt x="833" y="340"/>
                    <a:pt x="54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3"/>
            <p:cNvSpPr/>
            <p:nvPr/>
          </p:nvSpPr>
          <p:spPr>
            <a:xfrm>
              <a:off x="4855600" y="3173975"/>
              <a:ext cx="78700" cy="33700"/>
            </a:xfrm>
            <a:custGeom>
              <a:avLst/>
              <a:gdLst/>
              <a:ahLst/>
              <a:cxnLst/>
              <a:rect l="l" t="t" r="r" b="b"/>
              <a:pathLst>
                <a:path w="3148" h="1348" extrusionOk="0">
                  <a:moveTo>
                    <a:pt x="1359" y="1"/>
                  </a:moveTo>
                  <a:cubicBezTo>
                    <a:pt x="1170" y="1"/>
                    <a:pt x="981" y="25"/>
                    <a:pt x="798" y="73"/>
                  </a:cubicBezTo>
                  <a:cubicBezTo>
                    <a:pt x="514" y="151"/>
                    <a:pt x="244" y="296"/>
                    <a:pt x="1" y="496"/>
                  </a:cubicBezTo>
                  <a:cubicBezTo>
                    <a:pt x="385" y="956"/>
                    <a:pt x="930" y="1253"/>
                    <a:pt x="1525" y="1329"/>
                  </a:cubicBezTo>
                  <a:cubicBezTo>
                    <a:pt x="1631" y="1341"/>
                    <a:pt x="1740" y="1348"/>
                    <a:pt x="1849" y="1348"/>
                  </a:cubicBezTo>
                  <a:cubicBezTo>
                    <a:pt x="2026" y="1348"/>
                    <a:pt x="2203" y="1330"/>
                    <a:pt x="2372" y="1288"/>
                  </a:cubicBezTo>
                  <a:cubicBezTo>
                    <a:pt x="2653" y="1220"/>
                    <a:pt x="2917" y="1096"/>
                    <a:pt x="3147" y="922"/>
                  </a:cubicBezTo>
                  <a:cubicBezTo>
                    <a:pt x="2772" y="412"/>
                    <a:pt x="2240" y="103"/>
                    <a:pt x="1667" y="22"/>
                  </a:cubicBezTo>
                  <a:cubicBezTo>
                    <a:pt x="1565" y="8"/>
                    <a:pt x="1462" y="1"/>
                    <a:pt x="13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3"/>
            <p:cNvSpPr/>
            <p:nvPr/>
          </p:nvSpPr>
          <p:spPr>
            <a:xfrm>
              <a:off x="4855600" y="3178175"/>
              <a:ext cx="58375" cy="29525"/>
            </a:xfrm>
            <a:custGeom>
              <a:avLst/>
              <a:gdLst/>
              <a:ahLst/>
              <a:cxnLst/>
              <a:rect l="l" t="t" r="r" b="b"/>
              <a:pathLst>
                <a:path w="2335" h="1181" extrusionOk="0">
                  <a:moveTo>
                    <a:pt x="532" y="0"/>
                  </a:moveTo>
                  <a:cubicBezTo>
                    <a:pt x="340" y="84"/>
                    <a:pt x="162" y="195"/>
                    <a:pt x="1" y="328"/>
                  </a:cubicBezTo>
                  <a:cubicBezTo>
                    <a:pt x="286" y="670"/>
                    <a:pt x="663" y="926"/>
                    <a:pt x="1087" y="1063"/>
                  </a:cubicBezTo>
                  <a:cubicBezTo>
                    <a:pt x="1287" y="1128"/>
                    <a:pt x="1496" y="1166"/>
                    <a:pt x="1707" y="1176"/>
                  </a:cubicBezTo>
                  <a:cubicBezTo>
                    <a:pt x="1755" y="1179"/>
                    <a:pt x="1803" y="1180"/>
                    <a:pt x="1852" y="1180"/>
                  </a:cubicBezTo>
                  <a:cubicBezTo>
                    <a:pt x="2014" y="1180"/>
                    <a:pt x="2176" y="1163"/>
                    <a:pt x="2335" y="1128"/>
                  </a:cubicBezTo>
                  <a:cubicBezTo>
                    <a:pt x="2062" y="1067"/>
                    <a:pt x="1793" y="986"/>
                    <a:pt x="1542" y="853"/>
                  </a:cubicBezTo>
                  <a:cubicBezTo>
                    <a:pt x="1150" y="645"/>
                    <a:pt x="835" y="329"/>
                    <a:pt x="53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3"/>
            <p:cNvSpPr/>
            <p:nvPr/>
          </p:nvSpPr>
          <p:spPr>
            <a:xfrm>
              <a:off x="4827550" y="3196825"/>
              <a:ext cx="79000" cy="33350"/>
            </a:xfrm>
            <a:custGeom>
              <a:avLst/>
              <a:gdLst/>
              <a:ahLst/>
              <a:cxnLst/>
              <a:rect l="l" t="t" r="r" b="b"/>
              <a:pathLst>
                <a:path w="3160" h="1334" extrusionOk="0">
                  <a:moveTo>
                    <a:pt x="1406" y="0"/>
                  </a:moveTo>
                  <a:cubicBezTo>
                    <a:pt x="888" y="0"/>
                    <a:pt x="385" y="194"/>
                    <a:pt x="0" y="549"/>
                  </a:cubicBezTo>
                  <a:cubicBezTo>
                    <a:pt x="400" y="995"/>
                    <a:pt x="956" y="1273"/>
                    <a:pt x="1554" y="1326"/>
                  </a:cubicBezTo>
                  <a:cubicBezTo>
                    <a:pt x="1625" y="1331"/>
                    <a:pt x="1697" y="1334"/>
                    <a:pt x="1769" y="1334"/>
                  </a:cubicBezTo>
                  <a:cubicBezTo>
                    <a:pt x="1982" y="1334"/>
                    <a:pt x="2196" y="1310"/>
                    <a:pt x="2400" y="1253"/>
                  </a:cubicBezTo>
                  <a:cubicBezTo>
                    <a:pt x="2678" y="1175"/>
                    <a:pt x="2936" y="1041"/>
                    <a:pt x="3160" y="857"/>
                  </a:cubicBezTo>
                  <a:cubicBezTo>
                    <a:pt x="2768" y="364"/>
                    <a:pt x="2225" y="73"/>
                    <a:pt x="1649" y="14"/>
                  </a:cubicBezTo>
                  <a:cubicBezTo>
                    <a:pt x="1568" y="5"/>
                    <a:pt x="148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3"/>
            <p:cNvSpPr/>
            <p:nvPr/>
          </p:nvSpPr>
          <p:spPr>
            <a:xfrm>
              <a:off x="4827525" y="3201900"/>
              <a:ext cx="59100" cy="28275"/>
            </a:xfrm>
            <a:custGeom>
              <a:avLst/>
              <a:gdLst/>
              <a:ahLst/>
              <a:cxnLst/>
              <a:rect l="l" t="t" r="r" b="b"/>
              <a:pathLst>
                <a:path w="2364" h="1131" extrusionOk="0">
                  <a:moveTo>
                    <a:pt x="519" y="0"/>
                  </a:moveTo>
                  <a:cubicBezTo>
                    <a:pt x="332" y="90"/>
                    <a:pt x="157" y="207"/>
                    <a:pt x="0" y="346"/>
                  </a:cubicBezTo>
                  <a:cubicBezTo>
                    <a:pt x="298" y="677"/>
                    <a:pt x="685" y="919"/>
                    <a:pt x="1114" y="1040"/>
                  </a:cubicBezTo>
                  <a:cubicBezTo>
                    <a:pt x="1317" y="1098"/>
                    <a:pt x="1527" y="1129"/>
                    <a:pt x="1739" y="1130"/>
                  </a:cubicBezTo>
                  <a:cubicBezTo>
                    <a:pt x="1755" y="1131"/>
                    <a:pt x="1771" y="1131"/>
                    <a:pt x="1787" y="1131"/>
                  </a:cubicBezTo>
                  <a:cubicBezTo>
                    <a:pt x="1981" y="1131"/>
                    <a:pt x="2174" y="1107"/>
                    <a:pt x="2363" y="1059"/>
                  </a:cubicBezTo>
                  <a:cubicBezTo>
                    <a:pt x="2088" y="1007"/>
                    <a:pt x="1816" y="936"/>
                    <a:pt x="1559" y="813"/>
                  </a:cubicBezTo>
                  <a:cubicBezTo>
                    <a:pt x="1163" y="623"/>
                    <a:pt x="835" y="316"/>
                    <a:pt x="51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3"/>
            <p:cNvSpPr/>
            <p:nvPr/>
          </p:nvSpPr>
          <p:spPr>
            <a:xfrm>
              <a:off x="4800350" y="3220725"/>
              <a:ext cx="79300" cy="33075"/>
            </a:xfrm>
            <a:custGeom>
              <a:avLst/>
              <a:gdLst/>
              <a:ahLst/>
              <a:cxnLst/>
              <a:rect l="l" t="t" r="r" b="b"/>
              <a:pathLst>
                <a:path w="3172" h="1323" extrusionOk="0">
                  <a:moveTo>
                    <a:pt x="1477" y="1"/>
                  </a:moveTo>
                  <a:cubicBezTo>
                    <a:pt x="1236" y="1"/>
                    <a:pt x="995" y="41"/>
                    <a:pt x="766" y="120"/>
                  </a:cubicBezTo>
                  <a:cubicBezTo>
                    <a:pt x="481" y="227"/>
                    <a:pt x="221" y="390"/>
                    <a:pt x="1" y="600"/>
                  </a:cubicBezTo>
                  <a:cubicBezTo>
                    <a:pt x="418" y="1032"/>
                    <a:pt x="984" y="1289"/>
                    <a:pt x="1584" y="1319"/>
                  </a:cubicBezTo>
                  <a:cubicBezTo>
                    <a:pt x="1624" y="1321"/>
                    <a:pt x="1665" y="1322"/>
                    <a:pt x="1705" y="1322"/>
                  </a:cubicBezTo>
                  <a:cubicBezTo>
                    <a:pt x="1949" y="1322"/>
                    <a:pt x="2191" y="1286"/>
                    <a:pt x="2425" y="1215"/>
                  </a:cubicBezTo>
                  <a:cubicBezTo>
                    <a:pt x="2701" y="1128"/>
                    <a:pt x="2955" y="985"/>
                    <a:pt x="3171" y="793"/>
                  </a:cubicBezTo>
                  <a:cubicBezTo>
                    <a:pt x="2761" y="315"/>
                    <a:pt x="2207" y="45"/>
                    <a:pt x="1629" y="6"/>
                  </a:cubicBezTo>
                  <a:cubicBezTo>
                    <a:pt x="1578" y="2"/>
                    <a:pt x="1528" y="1"/>
                    <a:pt x="14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3"/>
            <p:cNvSpPr/>
            <p:nvPr/>
          </p:nvSpPr>
          <p:spPr>
            <a:xfrm>
              <a:off x="4800400" y="3226625"/>
              <a:ext cx="59650" cy="27175"/>
            </a:xfrm>
            <a:custGeom>
              <a:avLst/>
              <a:gdLst/>
              <a:ahLst/>
              <a:cxnLst/>
              <a:rect l="l" t="t" r="r" b="b"/>
              <a:pathLst>
                <a:path w="2386" h="1087" extrusionOk="0">
                  <a:moveTo>
                    <a:pt x="507" y="1"/>
                  </a:moveTo>
                  <a:cubicBezTo>
                    <a:pt x="322" y="97"/>
                    <a:pt x="151" y="220"/>
                    <a:pt x="0" y="364"/>
                  </a:cubicBezTo>
                  <a:cubicBezTo>
                    <a:pt x="309" y="685"/>
                    <a:pt x="704" y="912"/>
                    <a:pt x="1138" y="1018"/>
                  </a:cubicBezTo>
                  <a:cubicBezTo>
                    <a:pt x="1325" y="1064"/>
                    <a:pt x="1517" y="1086"/>
                    <a:pt x="1709" y="1086"/>
                  </a:cubicBezTo>
                  <a:cubicBezTo>
                    <a:pt x="1937" y="1086"/>
                    <a:pt x="2165" y="1054"/>
                    <a:pt x="2386" y="990"/>
                  </a:cubicBezTo>
                  <a:cubicBezTo>
                    <a:pt x="2110" y="948"/>
                    <a:pt x="1833" y="885"/>
                    <a:pt x="1576" y="773"/>
                  </a:cubicBezTo>
                  <a:cubicBezTo>
                    <a:pt x="1173" y="599"/>
                    <a:pt x="832" y="304"/>
                    <a:pt x="50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3"/>
            <p:cNvSpPr/>
            <p:nvPr/>
          </p:nvSpPr>
          <p:spPr>
            <a:xfrm>
              <a:off x="4774150" y="3245500"/>
              <a:ext cx="79425" cy="32975"/>
            </a:xfrm>
            <a:custGeom>
              <a:avLst/>
              <a:gdLst/>
              <a:ahLst/>
              <a:cxnLst/>
              <a:rect l="l" t="t" r="r" b="b"/>
              <a:pathLst>
                <a:path w="3177" h="1319" extrusionOk="0">
                  <a:moveTo>
                    <a:pt x="1543" y="0"/>
                  </a:moveTo>
                  <a:cubicBezTo>
                    <a:pt x="1275" y="0"/>
                    <a:pt x="1000" y="46"/>
                    <a:pt x="748" y="149"/>
                  </a:cubicBezTo>
                  <a:cubicBezTo>
                    <a:pt x="467" y="266"/>
                    <a:pt x="213" y="438"/>
                    <a:pt x="0" y="656"/>
                  </a:cubicBezTo>
                  <a:cubicBezTo>
                    <a:pt x="434" y="1072"/>
                    <a:pt x="1009" y="1308"/>
                    <a:pt x="1609" y="1318"/>
                  </a:cubicBezTo>
                  <a:cubicBezTo>
                    <a:pt x="1620" y="1318"/>
                    <a:pt x="1631" y="1318"/>
                    <a:pt x="1642" y="1318"/>
                  </a:cubicBezTo>
                  <a:cubicBezTo>
                    <a:pt x="1773" y="1318"/>
                    <a:pt x="1903" y="1307"/>
                    <a:pt x="2032" y="1285"/>
                  </a:cubicBezTo>
                  <a:cubicBezTo>
                    <a:pt x="2173" y="1263"/>
                    <a:pt x="2311" y="1229"/>
                    <a:pt x="2445" y="1182"/>
                  </a:cubicBezTo>
                  <a:cubicBezTo>
                    <a:pt x="2718" y="1085"/>
                    <a:pt x="2967" y="932"/>
                    <a:pt x="3176" y="733"/>
                  </a:cubicBezTo>
                  <a:cubicBezTo>
                    <a:pt x="2749" y="271"/>
                    <a:pt x="2185" y="19"/>
                    <a:pt x="1606" y="1"/>
                  </a:cubicBezTo>
                  <a:cubicBezTo>
                    <a:pt x="1585" y="1"/>
                    <a:pt x="1564" y="0"/>
                    <a:pt x="15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3"/>
            <p:cNvSpPr/>
            <p:nvPr/>
          </p:nvSpPr>
          <p:spPr>
            <a:xfrm>
              <a:off x="4774150" y="3252350"/>
              <a:ext cx="60225" cy="26100"/>
            </a:xfrm>
            <a:custGeom>
              <a:avLst/>
              <a:gdLst/>
              <a:ahLst/>
              <a:cxnLst/>
              <a:rect l="l" t="t" r="r" b="b"/>
              <a:pathLst>
                <a:path w="2409" h="1044" extrusionOk="0">
                  <a:moveTo>
                    <a:pt x="494" y="1"/>
                  </a:moveTo>
                  <a:cubicBezTo>
                    <a:pt x="313" y="105"/>
                    <a:pt x="146" y="233"/>
                    <a:pt x="0" y="383"/>
                  </a:cubicBezTo>
                  <a:cubicBezTo>
                    <a:pt x="322" y="692"/>
                    <a:pt x="725" y="903"/>
                    <a:pt x="1163" y="994"/>
                  </a:cubicBezTo>
                  <a:cubicBezTo>
                    <a:pt x="1322" y="1027"/>
                    <a:pt x="1482" y="1044"/>
                    <a:pt x="1641" y="1044"/>
                  </a:cubicBezTo>
                  <a:cubicBezTo>
                    <a:pt x="1901" y="1044"/>
                    <a:pt x="2159" y="1000"/>
                    <a:pt x="2409" y="919"/>
                  </a:cubicBezTo>
                  <a:cubicBezTo>
                    <a:pt x="2131" y="888"/>
                    <a:pt x="1851" y="835"/>
                    <a:pt x="1591" y="735"/>
                  </a:cubicBezTo>
                  <a:cubicBezTo>
                    <a:pt x="1183" y="575"/>
                    <a:pt x="831" y="292"/>
                    <a:pt x="4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3"/>
            <p:cNvSpPr/>
            <p:nvPr/>
          </p:nvSpPr>
          <p:spPr>
            <a:xfrm>
              <a:off x="4748900" y="3271200"/>
              <a:ext cx="79475" cy="32925"/>
            </a:xfrm>
            <a:custGeom>
              <a:avLst/>
              <a:gdLst/>
              <a:ahLst/>
              <a:cxnLst/>
              <a:rect l="l" t="t" r="r" b="b"/>
              <a:pathLst>
                <a:path w="3179" h="1317" extrusionOk="0">
                  <a:moveTo>
                    <a:pt x="1592" y="0"/>
                  </a:moveTo>
                  <a:cubicBezTo>
                    <a:pt x="1588" y="0"/>
                    <a:pt x="1584" y="0"/>
                    <a:pt x="1580" y="0"/>
                  </a:cubicBezTo>
                  <a:cubicBezTo>
                    <a:pt x="1293" y="3"/>
                    <a:pt x="995" y="56"/>
                    <a:pt x="729" y="179"/>
                  </a:cubicBezTo>
                  <a:cubicBezTo>
                    <a:pt x="453" y="306"/>
                    <a:pt x="206" y="487"/>
                    <a:pt x="1" y="713"/>
                  </a:cubicBezTo>
                  <a:cubicBezTo>
                    <a:pt x="438" y="1102"/>
                    <a:pt x="1003" y="1316"/>
                    <a:pt x="1587" y="1316"/>
                  </a:cubicBezTo>
                  <a:cubicBezTo>
                    <a:pt x="1603" y="1316"/>
                    <a:pt x="1618" y="1316"/>
                    <a:pt x="1634" y="1316"/>
                  </a:cubicBezTo>
                  <a:cubicBezTo>
                    <a:pt x="2197" y="1297"/>
                    <a:pt x="2766" y="1100"/>
                    <a:pt x="3178" y="673"/>
                  </a:cubicBezTo>
                  <a:cubicBezTo>
                    <a:pt x="2738" y="230"/>
                    <a:pt x="2170" y="0"/>
                    <a:pt x="15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3"/>
            <p:cNvSpPr/>
            <p:nvPr/>
          </p:nvSpPr>
          <p:spPr>
            <a:xfrm>
              <a:off x="4748925" y="3279050"/>
              <a:ext cx="60675" cy="25050"/>
            </a:xfrm>
            <a:custGeom>
              <a:avLst/>
              <a:gdLst/>
              <a:ahLst/>
              <a:cxnLst/>
              <a:rect l="l" t="t" r="r" b="b"/>
              <a:pathLst>
                <a:path w="2427" h="1002" extrusionOk="0">
                  <a:moveTo>
                    <a:pt x="480" y="1"/>
                  </a:moveTo>
                  <a:cubicBezTo>
                    <a:pt x="302" y="111"/>
                    <a:pt x="141" y="245"/>
                    <a:pt x="1" y="400"/>
                  </a:cubicBezTo>
                  <a:cubicBezTo>
                    <a:pt x="438" y="790"/>
                    <a:pt x="1001" y="1002"/>
                    <a:pt x="1582" y="1002"/>
                  </a:cubicBezTo>
                  <a:cubicBezTo>
                    <a:pt x="1660" y="1002"/>
                    <a:pt x="1738" y="998"/>
                    <a:pt x="1817" y="990"/>
                  </a:cubicBezTo>
                  <a:cubicBezTo>
                    <a:pt x="1920" y="979"/>
                    <a:pt x="2023" y="961"/>
                    <a:pt x="2123" y="937"/>
                  </a:cubicBezTo>
                  <a:cubicBezTo>
                    <a:pt x="2226" y="914"/>
                    <a:pt x="2327" y="884"/>
                    <a:pt x="2426" y="847"/>
                  </a:cubicBezTo>
                  <a:cubicBezTo>
                    <a:pt x="2146" y="825"/>
                    <a:pt x="1868" y="784"/>
                    <a:pt x="1604" y="693"/>
                  </a:cubicBezTo>
                  <a:cubicBezTo>
                    <a:pt x="1190" y="549"/>
                    <a:pt x="828" y="279"/>
                    <a:pt x="48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3"/>
            <p:cNvSpPr/>
            <p:nvPr/>
          </p:nvSpPr>
          <p:spPr>
            <a:xfrm>
              <a:off x="4724700" y="3297725"/>
              <a:ext cx="79400" cy="33000"/>
            </a:xfrm>
            <a:custGeom>
              <a:avLst/>
              <a:gdLst/>
              <a:ahLst/>
              <a:cxnLst/>
              <a:rect l="l" t="t" r="r" b="b"/>
              <a:pathLst>
                <a:path w="3176" h="1320" extrusionOk="0">
                  <a:moveTo>
                    <a:pt x="1642" y="1"/>
                  </a:moveTo>
                  <a:cubicBezTo>
                    <a:pt x="1613" y="1"/>
                    <a:pt x="1583" y="2"/>
                    <a:pt x="1553" y="3"/>
                  </a:cubicBezTo>
                  <a:cubicBezTo>
                    <a:pt x="968" y="20"/>
                    <a:pt x="409" y="293"/>
                    <a:pt x="1" y="772"/>
                  </a:cubicBezTo>
                  <a:cubicBezTo>
                    <a:pt x="429" y="1126"/>
                    <a:pt x="966" y="1319"/>
                    <a:pt x="1519" y="1319"/>
                  </a:cubicBezTo>
                  <a:cubicBezTo>
                    <a:pt x="1565" y="1319"/>
                    <a:pt x="1610" y="1318"/>
                    <a:pt x="1655" y="1315"/>
                  </a:cubicBezTo>
                  <a:cubicBezTo>
                    <a:pt x="2219" y="1277"/>
                    <a:pt x="2777" y="1057"/>
                    <a:pt x="3175" y="618"/>
                  </a:cubicBezTo>
                  <a:cubicBezTo>
                    <a:pt x="2738" y="209"/>
                    <a:pt x="2193" y="1"/>
                    <a:pt x="164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3"/>
            <p:cNvSpPr/>
            <p:nvPr/>
          </p:nvSpPr>
          <p:spPr>
            <a:xfrm>
              <a:off x="4724700" y="3306625"/>
              <a:ext cx="61025" cy="24075"/>
            </a:xfrm>
            <a:custGeom>
              <a:avLst/>
              <a:gdLst/>
              <a:ahLst/>
              <a:cxnLst/>
              <a:rect l="l" t="t" r="r" b="b"/>
              <a:pathLst>
                <a:path w="2441" h="963" extrusionOk="0">
                  <a:moveTo>
                    <a:pt x="466" y="1"/>
                  </a:moveTo>
                  <a:cubicBezTo>
                    <a:pt x="292" y="118"/>
                    <a:pt x="136" y="257"/>
                    <a:pt x="1" y="417"/>
                  </a:cubicBezTo>
                  <a:cubicBezTo>
                    <a:pt x="430" y="772"/>
                    <a:pt x="967" y="963"/>
                    <a:pt x="1518" y="963"/>
                  </a:cubicBezTo>
                  <a:cubicBezTo>
                    <a:pt x="1624" y="963"/>
                    <a:pt x="1731" y="955"/>
                    <a:pt x="1838" y="941"/>
                  </a:cubicBezTo>
                  <a:cubicBezTo>
                    <a:pt x="2045" y="911"/>
                    <a:pt x="2248" y="855"/>
                    <a:pt x="2441" y="776"/>
                  </a:cubicBezTo>
                  <a:cubicBezTo>
                    <a:pt x="2159" y="762"/>
                    <a:pt x="1883" y="735"/>
                    <a:pt x="1615" y="652"/>
                  </a:cubicBezTo>
                  <a:cubicBezTo>
                    <a:pt x="1195" y="524"/>
                    <a:pt x="824" y="267"/>
                    <a:pt x="46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3"/>
            <p:cNvSpPr/>
            <p:nvPr/>
          </p:nvSpPr>
          <p:spPr>
            <a:xfrm>
              <a:off x="4701525" y="3325100"/>
              <a:ext cx="79225" cy="33175"/>
            </a:xfrm>
            <a:custGeom>
              <a:avLst/>
              <a:gdLst/>
              <a:ahLst/>
              <a:cxnLst/>
              <a:rect l="l" t="t" r="r" b="b"/>
              <a:pathLst>
                <a:path w="3169" h="1327" extrusionOk="0">
                  <a:moveTo>
                    <a:pt x="1690" y="0"/>
                  </a:moveTo>
                  <a:cubicBezTo>
                    <a:pt x="1635" y="0"/>
                    <a:pt x="1580" y="3"/>
                    <a:pt x="1524" y="7"/>
                  </a:cubicBezTo>
                  <a:cubicBezTo>
                    <a:pt x="938" y="45"/>
                    <a:pt x="393" y="340"/>
                    <a:pt x="0" y="834"/>
                  </a:cubicBezTo>
                  <a:cubicBezTo>
                    <a:pt x="419" y="1154"/>
                    <a:pt x="931" y="1326"/>
                    <a:pt x="1454" y="1326"/>
                  </a:cubicBezTo>
                  <a:cubicBezTo>
                    <a:pt x="1528" y="1326"/>
                    <a:pt x="1602" y="1323"/>
                    <a:pt x="1676" y="1316"/>
                  </a:cubicBezTo>
                  <a:cubicBezTo>
                    <a:pt x="1816" y="1302"/>
                    <a:pt x="1956" y="1276"/>
                    <a:pt x="2092" y="1237"/>
                  </a:cubicBezTo>
                  <a:cubicBezTo>
                    <a:pt x="2160" y="1217"/>
                    <a:pt x="2226" y="1195"/>
                    <a:pt x="2292" y="1169"/>
                  </a:cubicBezTo>
                  <a:cubicBezTo>
                    <a:pt x="2358" y="1144"/>
                    <a:pt x="2424" y="1116"/>
                    <a:pt x="2488" y="1085"/>
                  </a:cubicBezTo>
                  <a:cubicBezTo>
                    <a:pt x="2749" y="961"/>
                    <a:pt x="2981" y="783"/>
                    <a:pt x="3168" y="563"/>
                  </a:cubicBezTo>
                  <a:cubicBezTo>
                    <a:pt x="2738" y="189"/>
                    <a:pt x="2215" y="0"/>
                    <a:pt x="169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3"/>
            <p:cNvSpPr/>
            <p:nvPr/>
          </p:nvSpPr>
          <p:spPr>
            <a:xfrm>
              <a:off x="4701525" y="3335125"/>
              <a:ext cx="61325" cy="23125"/>
            </a:xfrm>
            <a:custGeom>
              <a:avLst/>
              <a:gdLst/>
              <a:ahLst/>
              <a:cxnLst/>
              <a:rect l="l" t="t" r="r" b="b"/>
              <a:pathLst>
                <a:path w="2453" h="925" extrusionOk="0">
                  <a:moveTo>
                    <a:pt x="451" y="1"/>
                  </a:moveTo>
                  <a:cubicBezTo>
                    <a:pt x="281" y="124"/>
                    <a:pt x="130" y="269"/>
                    <a:pt x="0" y="433"/>
                  </a:cubicBezTo>
                  <a:cubicBezTo>
                    <a:pt x="356" y="706"/>
                    <a:pt x="779" y="872"/>
                    <a:pt x="1225" y="914"/>
                  </a:cubicBezTo>
                  <a:cubicBezTo>
                    <a:pt x="1300" y="921"/>
                    <a:pt x="1375" y="925"/>
                    <a:pt x="1451" y="925"/>
                  </a:cubicBezTo>
                  <a:cubicBezTo>
                    <a:pt x="1796" y="925"/>
                    <a:pt x="2138" y="849"/>
                    <a:pt x="2453" y="701"/>
                  </a:cubicBezTo>
                  <a:cubicBezTo>
                    <a:pt x="2170" y="697"/>
                    <a:pt x="1897" y="683"/>
                    <a:pt x="1624" y="610"/>
                  </a:cubicBezTo>
                  <a:cubicBezTo>
                    <a:pt x="1199" y="496"/>
                    <a:pt x="818" y="254"/>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3"/>
            <p:cNvSpPr/>
            <p:nvPr/>
          </p:nvSpPr>
          <p:spPr>
            <a:xfrm>
              <a:off x="4679450" y="3353275"/>
              <a:ext cx="78925" cy="33425"/>
            </a:xfrm>
            <a:custGeom>
              <a:avLst/>
              <a:gdLst/>
              <a:ahLst/>
              <a:cxnLst/>
              <a:rect l="l" t="t" r="r" b="b"/>
              <a:pathLst>
                <a:path w="3157" h="1337" extrusionOk="0">
                  <a:moveTo>
                    <a:pt x="1739" y="0"/>
                  </a:moveTo>
                  <a:cubicBezTo>
                    <a:pt x="1656" y="0"/>
                    <a:pt x="1574" y="5"/>
                    <a:pt x="1492" y="14"/>
                  </a:cubicBezTo>
                  <a:cubicBezTo>
                    <a:pt x="1347" y="31"/>
                    <a:pt x="1204" y="61"/>
                    <a:pt x="1065" y="106"/>
                  </a:cubicBezTo>
                  <a:cubicBezTo>
                    <a:pt x="927" y="153"/>
                    <a:pt x="794" y="214"/>
                    <a:pt x="669" y="289"/>
                  </a:cubicBezTo>
                  <a:cubicBezTo>
                    <a:pt x="407" y="444"/>
                    <a:pt x="180" y="652"/>
                    <a:pt x="0" y="897"/>
                  </a:cubicBezTo>
                  <a:cubicBezTo>
                    <a:pt x="407" y="1185"/>
                    <a:pt x="891" y="1337"/>
                    <a:pt x="1384" y="1337"/>
                  </a:cubicBezTo>
                  <a:cubicBezTo>
                    <a:pt x="1486" y="1337"/>
                    <a:pt x="1590" y="1330"/>
                    <a:pt x="1693" y="1317"/>
                  </a:cubicBezTo>
                  <a:cubicBezTo>
                    <a:pt x="1977" y="1282"/>
                    <a:pt x="2243" y="1188"/>
                    <a:pt x="2495" y="1056"/>
                  </a:cubicBezTo>
                  <a:cubicBezTo>
                    <a:pt x="2752" y="922"/>
                    <a:pt x="2977" y="735"/>
                    <a:pt x="3156" y="509"/>
                  </a:cubicBezTo>
                  <a:cubicBezTo>
                    <a:pt x="2735" y="170"/>
                    <a:pt x="2237" y="0"/>
                    <a:pt x="17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3"/>
            <p:cNvSpPr/>
            <p:nvPr/>
          </p:nvSpPr>
          <p:spPr>
            <a:xfrm>
              <a:off x="4679450" y="3364475"/>
              <a:ext cx="61525" cy="22225"/>
            </a:xfrm>
            <a:custGeom>
              <a:avLst/>
              <a:gdLst/>
              <a:ahLst/>
              <a:cxnLst/>
              <a:rect l="l" t="t" r="r" b="b"/>
              <a:pathLst>
                <a:path w="2461" h="889" extrusionOk="0">
                  <a:moveTo>
                    <a:pt x="436" y="1"/>
                  </a:moveTo>
                  <a:cubicBezTo>
                    <a:pt x="271" y="130"/>
                    <a:pt x="125" y="281"/>
                    <a:pt x="0" y="449"/>
                  </a:cubicBezTo>
                  <a:cubicBezTo>
                    <a:pt x="422" y="748"/>
                    <a:pt x="908" y="888"/>
                    <a:pt x="1382" y="888"/>
                  </a:cubicBezTo>
                  <a:cubicBezTo>
                    <a:pt x="1762" y="888"/>
                    <a:pt x="2135" y="798"/>
                    <a:pt x="2461" y="625"/>
                  </a:cubicBezTo>
                  <a:lnTo>
                    <a:pt x="2461" y="625"/>
                  </a:lnTo>
                  <a:cubicBezTo>
                    <a:pt x="2396" y="627"/>
                    <a:pt x="2332" y="628"/>
                    <a:pt x="2269" y="628"/>
                  </a:cubicBezTo>
                  <a:cubicBezTo>
                    <a:pt x="2054" y="628"/>
                    <a:pt x="1843" y="615"/>
                    <a:pt x="1630" y="566"/>
                  </a:cubicBezTo>
                  <a:cubicBezTo>
                    <a:pt x="1201" y="469"/>
                    <a:pt x="811" y="240"/>
                    <a:pt x="43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3"/>
            <p:cNvSpPr/>
            <p:nvPr/>
          </p:nvSpPr>
          <p:spPr>
            <a:xfrm>
              <a:off x="4915325" y="3076000"/>
              <a:ext cx="103750" cy="65350"/>
            </a:xfrm>
            <a:custGeom>
              <a:avLst/>
              <a:gdLst/>
              <a:ahLst/>
              <a:cxnLst/>
              <a:rect l="l" t="t" r="r" b="b"/>
              <a:pathLst>
                <a:path w="4150" h="2614" extrusionOk="0">
                  <a:moveTo>
                    <a:pt x="4150" y="1"/>
                  </a:moveTo>
                  <a:lnTo>
                    <a:pt x="3336" y="387"/>
                  </a:lnTo>
                  <a:lnTo>
                    <a:pt x="2928" y="580"/>
                  </a:lnTo>
                  <a:cubicBezTo>
                    <a:pt x="2793" y="646"/>
                    <a:pt x="2661" y="718"/>
                    <a:pt x="2527" y="786"/>
                  </a:cubicBezTo>
                  <a:cubicBezTo>
                    <a:pt x="2407" y="767"/>
                    <a:pt x="2287" y="758"/>
                    <a:pt x="2167" y="758"/>
                  </a:cubicBezTo>
                  <a:cubicBezTo>
                    <a:pt x="1709" y="758"/>
                    <a:pt x="1261" y="896"/>
                    <a:pt x="899" y="1162"/>
                  </a:cubicBezTo>
                  <a:cubicBezTo>
                    <a:pt x="668" y="1326"/>
                    <a:pt x="469" y="1531"/>
                    <a:pt x="311" y="1767"/>
                  </a:cubicBezTo>
                  <a:cubicBezTo>
                    <a:pt x="154" y="2015"/>
                    <a:pt x="48" y="2291"/>
                    <a:pt x="1" y="2581"/>
                  </a:cubicBezTo>
                  <a:cubicBezTo>
                    <a:pt x="130" y="2602"/>
                    <a:pt x="262" y="2613"/>
                    <a:pt x="393" y="2613"/>
                  </a:cubicBezTo>
                  <a:cubicBezTo>
                    <a:pt x="549" y="2613"/>
                    <a:pt x="704" y="2598"/>
                    <a:pt x="857" y="2568"/>
                  </a:cubicBezTo>
                  <a:cubicBezTo>
                    <a:pt x="1130" y="2519"/>
                    <a:pt x="1390" y="2421"/>
                    <a:pt x="1628" y="2278"/>
                  </a:cubicBezTo>
                  <a:cubicBezTo>
                    <a:pt x="2088" y="1987"/>
                    <a:pt x="2468" y="1559"/>
                    <a:pt x="2651" y="994"/>
                  </a:cubicBezTo>
                  <a:cubicBezTo>
                    <a:pt x="2775" y="910"/>
                    <a:pt x="2895" y="821"/>
                    <a:pt x="3021" y="738"/>
                  </a:cubicBezTo>
                  <a:lnTo>
                    <a:pt x="3396" y="492"/>
                  </a:lnTo>
                  <a:lnTo>
                    <a:pt x="415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3"/>
            <p:cNvSpPr/>
            <p:nvPr/>
          </p:nvSpPr>
          <p:spPr>
            <a:xfrm>
              <a:off x="4915325" y="3100125"/>
              <a:ext cx="48250" cy="41225"/>
            </a:xfrm>
            <a:custGeom>
              <a:avLst/>
              <a:gdLst/>
              <a:ahLst/>
              <a:cxnLst/>
              <a:rect l="l" t="t" r="r" b="b"/>
              <a:pathLst>
                <a:path w="1930" h="1649" extrusionOk="0">
                  <a:moveTo>
                    <a:pt x="1231" y="0"/>
                  </a:moveTo>
                  <a:lnTo>
                    <a:pt x="1231" y="0"/>
                  </a:lnTo>
                  <a:cubicBezTo>
                    <a:pt x="917" y="154"/>
                    <a:pt x="642" y="374"/>
                    <a:pt x="426" y="647"/>
                  </a:cubicBezTo>
                  <a:cubicBezTo>
                    <a:pt x="314" y="783"/>
                    <a:pt x="224" y="935"/>
                    <a:pt x="154" y="1097"/>
                  </a:cubicBezTo>
                  <a:cubicBezTo>
                    <a:pt x="82" y="1263"/>
                    <a:pt x="31" y="1438"/>
                    <a:pt x="1" y="1616"/>
                  </a:cubicBezTo>
                  <a:cubicBezTo>
                    <a:pt x="130" y="1638"/>
                    <a:pt x="262" y="1649"/>
                    <a:pt x="393" y="1649"/>
                  </a:cubicBezTo>
                  <a:cubicBezTo>
                    <a:pt x="440" y="1649"/>
                    <a:pt x="487" y="1647"/>
                    <a:pt x="534" y="1645"/>
                  </a:cubicBezTo>
                  <a:cubicBezTo>
                    <a:pt x="707" y="1633"/>
                    <a:pt x="877" y="1605"/>
                    <a:pt x="1044" y="1562"/>
                  </a:cubicBezTo>
                  <a:cubicBezTo>
                    <a:pt x="1371" y="1475"/>
                    <a:pt x="1674" y="1314"/>
                    <a:pt x="1929" y="1092"/>
                  </a:cubicBezTo>
                  <a:lnTo>
                    <a:pt x="1929" y="1092"/>
                  </a:lnTo>
                  <a:cubicBezTo>
                    <a:pt x="1628" y="1239"/>
                    <a:pt x="1292" y="1317"/>
                    <a:pt x="939" y="1317"/>
                  </a:cubicBezTo>
                  <a:cubicBezTo>
                    <a:pt x="789" y="1317"/>
                    <a:pt x="635" y="1303"/>
                    <a:pt x="480" y="1273"/>
                  </a:cubicBezTo>
                  <a:cubicBezTo>
                    <a:pt x="578" y="762"/>
                    <a:pt x="855" y="324"/>
                    <a:pt x="123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3"/>
            <p:cNvSpPr/>
            <p:nvPr/>
          </p:nvSpPr>
          <p:spPr>
            <a:xfrm>
              <a:off x="4907600" y="3086700"/>
              <a:ext cx="13500" cy="27450"/>
            </a:xfrm>
            <a:custGeom>
              <a:avLst/>
              <a:gdLst/>
              <a:ahLst/>
              <a:cxnLst/>
              <a:rect l="l" t="t" r="r" b="b"/>
              <a:pathLst>
                <a:path w="540" h="1098" extrusionOk="0">
                  <a:moveTo>
                    <a:pt x="268" y="0"/>
                  </a:moveTo>
                  <a:cubicBezTo>
                    <a:pt x="184" y="0"/>
                    <a:pt x="121" y="98"/>
                    <a:pt x="94" y="166"/>
                  </a:cubicBezTo>
                  <a:cubicBezTo>
                    <a:pt x="1" y="402"/>
                    <a:pt x="2" y="665"/>
                    <a:pt x="97" y="900"/>
                  </a:cubicBezTo>
                  <a:cubicBezTo>
                    <a:pt x="121" y="956"/>
                    <a:pt x="150" y="1011"/>
                    <a:pt x="195" y="1049"/>
                  </a:cubicBezTo>
                  <a:cubicBezTo>
                    <a:pt x="229" y="1079"/>
                    <a:pt x="273" y="1098"/>
                    <a:pt x="317" y="1098"/>
                  </a:cubicBezTo>
                  <a:cubicBezTo>
                    <a:pt x="333" y="1098"/>
                    <a:pt x="348" y="1095"/>
                    <a:pt x="363" y="1090"/>
                  </a:cubicBezTo>
                  <a:cubicBezTo>
                    <a:pt x="455" y="1061"/>
                    <a:pt x="493" y="955"/>
                    <a:pt x="507" y="862"/>
                  </a:cubicBezTo>
                  <a:cubicBezTo>
                    <a:pt x="539" y="647"/>
                    <a:pt x="516" y="428"/>
                    <a:pt x="441" y="224"/>
                  </a:cubicBezTo>
                  <a:cubicBezTo>
                    <a:pt x="416" y="159"/>
                    <a:pt x="380" y="29"/>
                    <a:pt x="301" y="5"/>
                  </a:cubicBezTo>
                  <a:cubicBezTo>
                    <a:pt x="290" y="2"/>
                    <a:pt x="279"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3"/>
            <p:cNvSpPr/>
            <p:nvPr/>
          </p:nvSpPr>
          <p:spPr>
            <a:xfrm>
              <a:off x="4952700" y="3103675"/>
              <a:ext cx="22125" cy="21000"/>
            </a:xfrm>
            <a:custGeom>
              <a:avLst/>
              <a:gdLst/>
              <a:ahLst/>
              <a:cxnLst/>
              <a:rect l="l" t="t" r="r" b="b"/>
              <a:pathLst>
                <a:path w="885" h="840" extrusionOk="0">
                  <a:moveTo>
                    <a:pt x="721" y="1"/>
                  </a:moveTo>
                  <a:cubicBezTo>
                    <a:pt x="682" y="1"/>
                    <a:pt x="642" y="9"/>
                    <a:pt x="611" y="19"/>
                  </a:cubicBezTo>
                  <a:cubicBezTo>
                    <a:pt x="376" y="100"/>
                    <a:pt x="168" y="264"/>
                    <a:pt x="55" y="488"/>
                  </a:cubicBezTo>
                  <a:cubicBezTo>
                    <a:pt x="27" y="542"/>
                    <a:pt x="4" y="599"/>
                    <a:pt x="3" y="660"/>
                  </a:cubicBezTo>
                  <a:cubicBezTo>
                    <a:pt x="1" y="720"/>
                    <a:pt x="25" y="784"/>
                    <a:pt x="76" y="816"/>
                  </a:cubicBezTo>
                  <a:cubicBezTo>
                    <a:pt x="101" y="833"/>
                    <a:pt x="130" y="840"/>
                    <a:pt x="159" y="840"/>
                  </a:cubicBezTo>
                  <a:cubicBezTo>
                    <a:pt x="219" y="840"/>
                    <a:pt x="282" y="810"/>
                    <a:pt x="334" y="776"/>
                  </a:cubicBezTo>
                  <a:cubicBezTo>
                    <a:pt x="513" y="659"/>
                    <a:pt x="669" y="508"/>
                    <a:pt x="774" y="321"/>
                  </a:cubicBezTo>
                  <a:cubicBezTo>
                    <a:pt x="810" y="260"/>
                    <a:pt x="885" y="151"/>
                    <a:pt x="856" y="76"/>
                  </a:cubicBezTo>
                  <a:cubicBezTo>
                    <a:pt x="834" y="19"/>
                    <a:pt x="779" y="1"/>
                    <a:pt x="72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3"/>
            <p:cNvSpPr/>
            <p:nvPr/>
          </p:nvSpPr>
          <p:spPr>
            <a:xfrm>
              <a:off x="4876725" y="3108350"/>
              <a:ext cx="13700" cy="27400"/>
            </a:xfrm>
            <a:custGeom>
              <a:avLst/>
              <a:gdLst/>
              <a:ahLst/>
              <a:cxnLst/>
              <a:rect l="l" t="t" r="r" b="b"/>
              <a:pathLst>
                <a:path w="548" h="1096" extrusionOk="0">
                  <a:moveTo>
                    <a:pt x="257" y="1"/>
                  </a:moveTo>
                  <a:cubicBezTo>
                    <a:pt x="170" y="1"/>
                    <a:pt x="109" y="102"/>
                    <a:pt x="85" y="173"/>
                  </a:cubicBezTo>
                  <a:cubicBezTo>
                    <a:pt x="0" y="412"/>
                    <a:pt x="12" y="675"/>
                    <a:pt x="116" y="906"/>
                  </a:cubicBezTo>
                  <a:cubicBezTo>
                    <a:pt x="141" y="961"/>
                    <a:pt x="172" y="1015"/>
                    <a:pt x="219" y="1053"/>
                  </a:cubicBezTo>
                  <a:cubicBezTo>
                    <a:pt x="252" y="1079"/>
                    <a:pt x="294" y="1095"/>
                    <a:pt x="336" y="1095"/>
                  </a:cubicBezTo>
                  <a:cubicBezTo>
                    <a:pt x="354" y="1095"/>
                    <a:pt x="372" y="1092"/>
                    <a:pt x="389" y="1086"/>
                  </a:cubicBezTo>
                  <a:cubicBezTo>
                    <a:pt x="478" y="1053"/>
                    <a:pt x="512" y="946"/>
                    <a:pt x="523" y="853"/>
                  </a:cubicBezTo>
                  <a:cubicBezTo>
                    <a:pt x="548" y="637"/>
                    <a:pt x="517" y="418"/>
                    <a:pt x="434" y="218"/>
                  </a:cubicBezTo>
                  <a:cubicBezTo>
                    <a:pt x="406" y="153"/>
                    <a:pt x="366" y="26"/>
                    <a:pt x="286" y="4"/>
                  </a:cubicBezTo>
                  <a:cubicBezTo>
                    <a:pt x="276" y="2"/>
                    <a:pt x="266" y="1"/>
                    <a:pt x="25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3"/>
            <p:cNvSpPr/>
            <p:nvPr/>
          </p:nvSpPr>
          <p:spPr>
            <a:xfrm>
              <a:off x="4846675" y="3131150"/>
              <a:ext cx="13900" cy="27300"/>
            </a:xfrm>
            <a:custGeom>
              <a:avLst/>
              <a:gdLst/>
              <a:ahLst/>
              <a:cxnLst/>
              <a:rect l="l" t="t" r="r" b="b"/>
              <a:pathLst>
                <a:path w="556" h="1092" extrusionOk="0">
                  <a:moveTo>
                    <a:pt x="245" y="0"/>
                  </a:moveTo>
                  <a:cubicBezTo>
                    <a:pt x="156" y="0"/>
                    <a:pt x="98" y="106"/>
                    <a:pt x="75" y="178"/>
                  </a:cubicBezTo>
                  <a:cubicBezTo>
                    <a:pt x="0" y="421"/>
                    <a:pt x="22" y="683"/>
                    <a:pt x="134" y="910"/>
                  </a:cubicBezTo>
                  <a:cubicBezTo>
                    <a:pt x="162" y="965"/>
                    <a:pt x="195" y="1018"/>
                    <a:pt x="243" y="1053"/>
                  </a:cubicBezTo>
                  <a:cubicBezTo>
                    <a:pt x="275" y="1077"/>
                    <a:pt x="316" y="1092"/>
                    <a:pt x="357" y="1092"/>
                  </a:cubicBezTo>
                  <a:cubicBezTo>
                    <a:pt x="376" y="1092"/>
                    <a:pt x="395" y="1088"/>
                    <a:pt x="413" y="1081"/>
                  </a:cubicBezTo>
                  <a:cubicBezTo>
                    <a:pt x="500" y="1043"/>
                    <a:pt x="532" y="936"/>
                    <a:pt x="539" y="842"/>
                  </a:cubicBezTo>
                  <a:cubicBezTo>
                    <a:pt x="555" y="625"/>
                    <a:pt x="517" y="408"/>
                    <a:pt x="425" y="212"/>
                  </a:cubicBezTo>
                  <a:cubicBezTo>
                    <a:pt x="396" y="147"/>
                    <a:pt x="351" y="21"/>
                    <a:pt x="271" y="3"/>
                  </a:cubicBezTo>
                  <a:cubicBezTo>
                    <a:pt x="262" y="1"/>
                    <a:pt x="253" y="0"/>
                    <a:pt x="24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3"/>
            <p:cNvSpPr/>
            <p:nvPr/>
          </p:nvSpPr>
          <p:spPr>
            <a:xfrm>
              <a:off x="4817475" y="3155000"/>
              <a:ext cx="14050" cy="27225"/>
            </a:xfrm>
            <a:custGeom>
              <a:avLst/>
              <a:gdLst/>
              <a:ahLst/>
              <a:cxnLst/>
              <a:rect l="l" t="t" r="r" b="b"/>
              <a:pathLst>
                <a:path w="562" h="1089" extrusionOk="0">
                  <a:moveTo>
                    <a:pt x="234" y="0"/>
                  </a:moveTo>
                  <a:cubicBezTo>
                    <a:pt x="143" y="0"/>
                    <a:pt x="87" y="111"/>
                    <a:pt x="67" y="185"/>
                  </a:cubicBezTo>
                  <a:cubicBezTo>
                    <a:pt x="1" y="431"/>
                    <a:pt x="32" y="691"/>
                    <a:pt x="153" y="915"/>
                  </a:cubicBezTo>
                  <a:cubicBezTo>
                    <a:pt x="182" y="968"/>
                    <a:pt x="216" y="1020"/>
                    <a:pt x="267" y="1053"/>
                  </a:cubicBezTo>
                  <a:cubicBezTo>
                    <a:pt x="298" y="1075"/>
                    <a:pt x="337" y="1089"/>
                    <a:pt x="375" y="1089"/>
                  </a:cubicBezTo>
                  <a:cubicBezTo>
                    <a:pt x="396" y="1089"/>
                    <a:pt x="418" y="1084"/>
                    <a:pt x="437" y="1074"/>
                  </a:cubicBezTo>
                  <a:cubicBezTo>
                    <a:pt x="523" y="1034"/>
                    <a:pt x="550" y="924"/>
                    <a:pt x="553" y="831"/>
                  </a:cubicBezTo>
                  <a:cubicBezTo>
                    <a:pt x="562" y="614"/>
                    <a:pt x="516" y="398"/>
                    <a:pt x="418" y="205"/>
                  </a:cubicBezTo>
                  <a:cubicBezTo>
                    <a:pt x="386" y="142"/>
                    <a:pt x="337" y="17"/>
                    <a:pt x="256" y="2"/>
                  </a:cubicBezTo>
                  <a:cubicBezTo>
                    <a:pt x="249" y="1"/>
                    <a:pt x="241" y="0"/>
                    <a:pt x="23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3"/>
            <p:cNvSpPr/>
            <p:nvPr/>
          </p:nvSpPr>
          <p:spPr>
            <a:xfrm>
              <a:off x="4789125" y="3179925"/>
              <a:ext cx="14275" cy="27075"/>
            </a:xfrm>
            <a:custGeom>
              <a:avLst/>
              <a:gdLst/>
              <a:ahLst/>
              <a:cxnLst/>
              <a:rect l="l" t="t" r="r" b="b"/>
              <a:pathLst>
                <a:path w="571" h="1083" extrusionOk="0">
                  <a:moveTo>
                    <a:pt x="224" y="1"/>
                  </a:moveTo>
                  <a:cubicBezTo>
                    <a:pt x="131" y="1"/>
                    <a:pt x="78" y="114"/>
                    <a:pt x="60" y="190"/>
                  </a:cubicBezTo>
                  <a:cubicBezTo>
                    <a:pt x="0" y="435"/>
                    <a:pt x="48" y="705"/>
                    <a:pt x="173" y="918"/>
                  </a:cubicBezTo>
                  <a:cubicBezTo>
                    <a:pt x="204" y="969"/>
                    <a:pt x="241" y="1020"/>
                    <a:pt x="291" y="1052"/>
                  </a:cubicBezTo>
                  <a:cubicBezTo>
                    <a:pt x="322" y="1071"/>
                    <a:pt x="359" y="1083"/>
                    <a:pt x="395" y="1083"/>
                  </a:cubicBezTo>
                  <a:cubicBezTo>
                    <a:pt x="419" y="1083"/>
                    <a:pt x="443" y="1078"/>
                    <a:pt x="464" y="1067"/>
                  </a:cubicBezTo>
                  <a:cubicBezTo>
                    <a:pt x="548" y="1023"/>
                    <a:pt x="569" y="911"/>
                    <a:pt x="570" y="818"/>
                  </a:cubicBezTo>
                  <a:cubicBezTo>
                    <a:pt x="570" y="601"/>
                    <a:pt x="517" y="389"/>
                    <a:pt x="412" y="199"/>
                  </a:cubicBezTo>
                  <a:cubicBezTo>
                    <a:pt x="378" y="136"/>
                    <a:pt x="324" y="14"/>
                    <a:pt x="243" y="2"/>
                  </a:cubicBezTo>
                  <a:cubicBezTo>
                    <a:pt x="237" y="1"/>
                    <a:pt x="230" y="1"/>
                    <a:pt x="22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3"/>
            <p:cNvSpPr/>
            <p:nvPr/>
          </p:nvSpPr>
          <p:spPr>
            <a:xfrm>
              <a:off x="4761775" y="3205850"/>
              <a:ext cx="14625" cy="26925"/>
            </a:xfrm>
            <a:custGeom>
              <a:avLst/>
              <a:gdLst/>
              <a:ahLst/>
              <a:cxnLst/>
              <a:rect l="l" t="t" r="r" b="b"/>
              <a:pathLst>
                <a:path w="585" h="1077" extrusionOk="0">
                  <a:moveTo>
                    <a:pt x="213" y="0"/>
                  </a:moveTo>
                  <a:cubicBezTo>
                    <a:pt x="116" y="0"/>
                    <a:pt x="65" y="119"/>
                    <a:pt x="50" y="196"/>
                  </a:cubicBezTo>
                  <a:cubicBezTo>
                    <a:pt x="1" y="444"/>
                    <a:pt x="58" y="711"/>
                    <a:pt x="191" y="920"/>
                  </a:cubicBezTo>
                  <a:cubicBezTo>
                    <a:pt x="223" y="970"/>
                    <a:pt x="262" y="1019"/>
                    <a:pt x="313" y="1049"/>
                  </a:cubicBezTo>
                  <a:cubicBezTo>
                    <a:pt x="343" y="1067"/>
                    <a:pt x="378" y="1077"/>
                    <a:pt x="412" y="1077"/>
                  </a:cubicBezTo>
                  <a:cubicBezTo>
                    <a:pt x="437" y="1077"/>
                    <a:pt x="463" y="1071"/>
                    <a:pt x="486" y="1058"/>
                  </a:cubicBezTo>
                  <a:cubicBezTo>
                    <a:pt x="570" y="1012"/>
                    <a:pt x="585" y="898"/>
                    <a:pt x="582" y="805"/>
                  </a:cubicBezTo>
                  <a:cubicBezTo>
                    <a:pt x="575" y="589"/>
                    <a:pt x="514" y="378"/>
                    <a:pt x="402" y="191"/>
                  </a:cubicBezTo>
                  <a:cubicBezTo>
                    <a:pt x="366" y="131"/>
                    <a:pt x="308" y="11"/>
                    <a:pt x="226" y="1"/>
                  </a:cubicBezTo>
                  <a:cubicBezTo>
                    <a:pt x="221" y="0"/>
                    <a:pt x="217" y="0"/>
                    <a:pt x="2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3"/>
            <p:cNvSpPr/>
            <p:nvPr/>
          </p:nvSpPr>
          <p:spPr>
            <a:xfrm>
              <a:off x="4734375" y="3233900"/>
              <a:ext cx="15000" cy="26775"/>
            </a:xfrm>
            <a:custGeom>
              <a:avLst/>
              <a:gdLst/>
              <a:ahLst/>
              <a:cxnLst/>
              <a:rect l="l" t="t" r="r" b="b"/>
              <a:pathLst>
                <a:path w="600" h="1071" extrusionOk="0">
                  <a:moveTo>
                    <a:pt x="196" y="0"/>
                  </a:moveTo>
                  <a:cubicBezTo>
                    <a:pt x="97" y="0"/>
                    <a:pt x="50" y="122"/>
                    <a:pt x="36" y="201"/>
                  </a:cubicBezTo>
                  <a:cubicBezTo>
                    <a:pt x="1" y="454"/>
                    <a:pt x="61" y="711"/>
                    <a:pt x="206" y="921"/>
                  </a:cubicBezTo>
                  <a:cubicBezTo>
                    <a:pt x="240" y="971"/>
                    <a:pt x="281" y="1018"/>
                    <a:pt x="334" y="1046"/>
                  </a:cubicBezTo>
                  <a:cubicBezTo>
                    <a:pt x="362" y="1061"/>
                    <a:pt x="395" y="1070"/>
                    <a:pt x="428" y="1070"/>
                  </a:cubicBezTo>
                  <a:cubicBezTo>
                    <a:pt x="455" y="1070"/>
                    <a:pt x="483" y="1064"/>
                    <a:pt x="506" y="1049"/>
                  </a:cubicBezTo>
                  <a:cubicBezTo>
                    <a:pt x="588" y="1000"/>
                    <a:pt x="600" y="886"/>
                    <a:pt x="592" y="791"/>
                  </a:cubicBezTo>
                  <a:cubicBezTo>
                    <a:pt x="576" y="575"/>
                    <a:pt x="506" y="365"/>
                    <a:pt x="388" y="184"/>
                  </a:cubicBezTo>
                  <a:cubicBezTo>
                    <a:pt x="350" y="125"/>
                    <a:pt x="288" y="6"/>
                    <a:pt x="205" y="0"/>
                  </a:cubicBezTo>
                  <a:cubicBezTo>
                    <a:pt x="202" y="0"/>
                    <a:pt x="199" y="0"/>
                    <a:pt x="1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3"/>
            <p:cNvSpPr/>
            <p:nvPr/>
          </p:nvSpPr>
          <p:spPr>
            <a:xfrm>
              <a:off x="4708575" y="3262300"/>
              <a:ext cx="15400" cy="26575"/>
            </a:xfrm>
            <a:custGeom>
              <a:avLst/>
              <a:gdLst/>
              <a:ahLst/>
              <a:cxnLst/>
              <a:rect l="l" t="t" r="r" b="b"/>
              <a:pathLst>
                <a:path w="616" h="1063" extrusionOk="0">
                  <a:moveTo>
                    <a:pt x="183" y="1"/>
                  </a:moveTo>
                  <a:cubicBezTo>
                    <a:pt x="81" y="1"/>
                    <a:pt x="35" y="125"/>
                    <a:pt x="27" y="208"/>
                  </a:cubicBezTo>
                  <a:cubicBezTo>
                    <a:pt x="1" y="462"/>
                    <a:pt x="70" y="716"/>
                    <a:pt x="223" y="922"/>
                  </a:cubicBezTo>
                  <a:cubicBezTo>
                    <a:pt x="258" y="970"/>
                    <a:pt x="300" y="1016"/>
                    <a:pt x="355" y="1042"/>
                  </a:cubicBezTo>
                  <a:cubicBezTo>
                    <a:pt x="382" y="1055"/>
                    <a:pt x="412" y="1063"/>
                    <a:pt x="442" y="1063"/>
                  </a:cubicBezTo>
                  <a:cubicBezTo>
                    <a:pt x="473" y="1063"/>
                    <a:pt x="502" y="1055"/>
                    <a:pt x="528" y="1039"/>
                  </a:cubicBezTo>
                  <a:cubicBezTo>
                    <a:pt x="608" y="986"/>
                    <a:pt x="616" y="872"/>
                    <a:pt x="604" y="778"/>
                  </a:cubicBezTo>
                  <a:cubicBezTo>
                    <a:pt x="579" y="562"/>
                    <a:pt x="502" y="355"/>
                    <a:pt x="377" y="177"/>
                  </a:cubicBezTo>
                  <a:cubicBezTo>
                    <a:pt x="336" y="119"/>
                    <a:pt x="270" y="4"/>
                    <a:pt x="187" y="1"/>
                  </a:cubicBezTo>
                  <a:cubicBezTo>
                    <a:pt x="186" y="1"/>
                    <a:pt x="185"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3"/>
            <p:cNvSpPr/>
            <p:nvPr/>
          </p:nvSpPr>
          <p:spPr>
            <a:xfrm>
              <a:off x="4682450" y="3293400"/>
              <a:ext cx="15775" cy="26375"/>
            </a:xfrm>
            <a:custGeom>
              <a:avLst/>
              <a:gdLst/>
              <a:ahLst/>
              <a:cxnLst/>
              <a:rect l="l" t="t" r="r" b="b"/>
              <a:pathLst>
                <a:path w="631" h="1055" extrusionOk="0">
                  <a:moveTo>
                    <a:pt x="164" y="1"/>
                  </a:moveTo>
                  <a:cubicBezTo>
                    <a:pt x="57" y="1"/>
                    <a:pt x="22" y="135"/>
                    <a:pt x="16" y="218"/>
                  </a:cubicBezTo>
                  <a:cubicBezTo>
                    <a:pt x="0" y="472"/>
                    <a:pt x="79" y="723"/>
                    <a:pt x="239" y="922"/>
                  </a:cubicBezTo>
                  <a:cubicBezTo>
                    <a:pt x="276" y="969"/>
                    <a:pt x="320" y="1013"/>
                    <a:pt x="375" y="1036"/>
                  </a:cubicBezTo>
                  <a:cubicBezTo>
                    <a:pt x="401" y="1048"/>
                    <a:pt x="429" y="1054"/>
                    <a:pt x="458" y="1054"/>
                  </a:cubicBezTo>
                  <a:cubicBezTo>
                    <a:pt x="490" y="1054"/>
                    <a:pt x="522" y="1046"/>
                    <a:pt x="549" y="1027"/>
                  </a:cubicBezTo>
                  <a:cubicBezTo>
                    <a:pt x="627" y="972"/>
                    <a:pt x="630" y="857"/>
                    <a:pt x="616" y="764"/>
                  </a:cubicBezTo>
                  <a:cubicBezTo>
                    <a:pt x="581" y="548"/>
                    <a:pt x="494" y="344"/>
                    <a:pt x="362" y="170"/>
                  </a:cubicBezTo>
                  <a:cubicBezTo>
                    <a:pt x="319" y="115"/>
                    <a:pt x="247" y="1"/>
                    <a:pt x="16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3"/>
            <p:cNvSpPr/>
            <p:nvPr/>
          </p:nvSpPr>
          <p:spPr>
            <a:xfrm>
              <a:off x="4923575" y="3158100"/>
              <a:ext cx="25125" cy="16250"/>
            </a:xfrm>
            <a:custGeom>
              <a:avLst/>
              <a:gdLst/>
              <a:ahLst/>
              <a:cxnLst/>
              <a:rect l="l" t="t" r="r" b="b"/>
              <a:pathLst>
                <a:path w="1005" h="650" extrusionOk="0">
                  <a:moveTo>
                    <a:pt x="185" y="0"/>
                  </a:moveTo>
                  <a:cubicBezTo>
                    <a:pt x="127" y="0"/>
                    <a:pt x="71" y="16"/>
                    <a:pt x="37" y="61"/>
                  </a:cubicBezTo>
                  <a:cubicBezTo>
                    <a:pt x="1" y="108"/>
                    <a:pt x="0" y="175"/>
                    <a:pt x="23" y="230"/>
                  </a:cubicBezTo>
                  <a:cubicBezTo>
                    <a:pt x="44" y="286"/>
                    <a:pt x="86" y="332"/>
                    <a:pt x="130" y="373"/>
                  </a:cubicBezTo>
                  <a:cubicBezTo>
                    <a:pt x="312" y="541"/>
                    <a:pt x="547" y="638"/>
                    <a:pt x="794" y="649"/>
                  </a:cubicBezTo>
                  <a:cubicBezTo>
                    <a:pt x="799" y="649"/>
                    <a:pt x="803" y="649"/>
                    <a:pt x="808" y="649"/>
                  </a:cubicBezTo>
                  <a:cubicBezTo>
                    <a:pt x="886" y="649"/>
                    <a:pt x="997" y="623"/>
                    <a:pt x="1001" y="527"/>
                  </a:cubicBezTo>
                  <a:cubicBezTo>
                    <a:pt x="1005" y="446"/>
                    <a:pt x="901" y="364"/>
                    <a:pt x="849" y="316"/>
                  </a:cubicBezTo>
                  <a:cubicBezTo>
                    <a:pt x="692" y="170"/>
                    <a:pt x="501" y="66"/>
                    <a:pt x="293" y="15"/>
                  </a:cubicBezTo>
                  <a:cubicBezTo>
                    <a:pt x="259" y="6"/>
                    <a:pt x="221" y="0"/>
                    <a:pt x="18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3"/>
            <p:cNvSpPr/>
            <p:nvPr/>
          </p:nvSpPr>
          <p:spPr>
            <a:xfrm>
              <a:off x="4895050" y="3179225"/>
              <a:ext cx="25400" cy="15700"/>
            </a:xfrm>
            <a:custGeom>
              <a:avLst/>
              <a:gdLst/>
              <a:ahLst/>
              <a:cxnLst/>
              <a:rect l="l" t="t" r="r" b="b"/>
              <a:pathLst>
                <a:path w="1016" h="628" extrusionOk="0">
                  <a:moveTo>
                    <a:pt x="193" y="0"/>
                  </a:moveTo>
                  <a:cubicBezTo>
                    <a:pt x="130" y="0"/>
                    <a:pt x="69" y="17"/>
                    <a:pt x="34" y="66"/>
                  </a:cubicBezTo>
                  <a:cubicBezTo>
                    <a:pt x="0" y="114"/>
                    <a:pt x="1" y="182"/>
                    <a:pt x="26" y="236"/>
                  </a:cubicBezTo>
                  <a:cubicBezTo>
                    <a:pt x="50" y="291"/>
                    <a:pt x="93" y="335"/>
                    <a:pt x="139" y="375"/>
                  </a:cubicBezTo>
                  <a:cubicBezTo>
                    <a:pt x="327" y="535"/>
                    <a:pt x="566" y="625"/>
                    <a:pt x="813" y="627"/>
                  </a:cubicBezTo>
                  <a:cubicBezTo>
                    <a:pt x="891" y="627"/>
                    <a:pt x="1014" y="599"/>
                    <a:pt x="1016" y="497"/>
                  </a:cubicBezTo>
                  <a:cubicBezTo>
                    <a:pt x="1016" y="417"/>
                    <a:pt x="908" y="338"/>
                    <a:pt x="856" y="292"/>
                  </a:cubicBezTo>
                  <a:cubicBezTo>
                    <a:pt x="694" y="152"/>
                    <a:pt x="498" y="55"/>
                    <a:pt x="289" y="11"/>
                  </a:cubicBezTo>
                  <a:cubicBezTo>
                    <a:pt x="259" y="4"/>
                    <a:pt x="226" y="0"/>
                    <a:pt x="19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3"/>
            <p:cNvSpPr/>
            <p:nvPr/>
          </p:nvSpPr>
          <p:spPr>
            <a:xfrm>
              <a:off x="4867275" y="3201300"/>
              <a:ext cx="25875" cy="15175"/>
            </a:xfrm>
            <a:custGeom>
              <a:avLst/>
              <a:gdLst/>
              <a:ahLst/>
              <a:cxnLst/>
              <a:rect l="l" t="t" r="r" b="b"/>
              <a:pathLst>
                <a:path w="1035" h="607" extrusionOk="0">
                  <a:moveTo>
                    <a:pt x="205" y="1"/>
                  </a:moveTo>
                  <a:cubicBezTo>
                    <a:pt x="136" y="1"/>
                    <a:pt x="70" y="18"/>
                    <a:pt x="34" y="74"/>
                  </a:cubicBezTo>
                  <a:cubicBezTo>
                    <a:pt x="1" y="122"/>
                    <a:pt x="5" y="189"/>
                    <a:pt x="31" y="243"/>
                  </a:cubicBezTo>
                  <a:cubicBezTo>
                    <a:pt x="57" y="298"/>
                    <a:pt x="102" y="340"/>
                    <a:pt x="150" y="377"/>
                  </a:cubicBezTo>
                  <a:cubicBezTo>
                    <a:pt x="336" y="526"/>
                    <a:pt x="567" y="606"/>
                    <a:pt x="805" y="606"/>
                  </a:cubicBezTo>
                  <a:cubicBezTo>
                    <a:pt x="814" y="606"/>
                    <a:pt x="823" y="606"/>
                    <a:pt x="832" y="606"/>
                  </a:cubicBezTo>
                  <a:cubicBezTo>
                    <a:pt x="911" y="603"/>
                    <a:pt x="1034" y="570"/>
                    <a:pt x="1030" y="468"/>
                  </a:cubicBezTo>
                  <a:cubicBezTo>
                    <a:pt x="1028" y="388"/>
                    <a:pt x="918" y="314"/>
                    <a:pt x="862" y="270"/>
                  </a:cubicBezTo>
                  <a:cubicBezTo>
                    <a:pt x="696" y="135"/>
                    <a:pt x="497" y="46"/>
                    <a:pt x="286" y="8"/>
                  </a:cubicBezTo>
                  <a:cubicBezTo>
                    <a:pt x="260" y="4"/>
                    <a:pt x="232" y="1"/>
                    <a:pt x="20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3"/>
            <p:cNvSpPr/>
            <p:nvPr/>
          </p:nvSpPr>
          <p:spPr>
            <a:xfrm>
              <a:off x="4840375" y="3224425"/>
              <a:ext cx="26225" cy="14600"/>
            </a:xfrm>
            <a:custGeom>
              <a:avLst/>
              <a:gdLst/>
              <a:ahLst/>
              <a:cxnLst/>
              <a:rect l="l" t="t" r="r" b="b"/>
              <a:pathLst>
                <a:path w="1049" h="584" extrusionOk="0">
                  <a:moveTo>
                    <a:pt x="215" y="0"/>
                  </a:moveTo>
                  <a:cubicBezTo>
                    <a:pt x="141" y="0"/>
                    <a:pt x="67" y="19"/>
                    <a:pt x="30" y="79"/>
                  </a:cubicBezTo>
                  <a:cubicBezTo>
                    <a:pt x="0" y="128"/>
                    <a:pt x="7" y="196"/>
                    <a:pt x="34" y="249"/>
                  </a:cubicBezTo>
                  <a:cubicBezTo>
                    <a:pt x="62" y="302"/>
                    <a:pt x="109" y="343"/>
                    <a:pt x="157" y="378"/>
                  </a:cubicBezTo>
                  <a:cubicBezTo>
                    <a:pt x="338" y="512"/>
                    <a:pt x="556" y="583"/>
                    <a:pt x="781" y="583"/>
                  </a:cubicBezTo>
                  <a:cubicBezTo>
                    <a:pt x="803" y="583"/>
                    <a:pt x="826" y="583"/>
                    <a:pt x="849" y="581"/>
                  </a:cubicBezTo>
                  <a:cubicBezTo>
                    <a:pt x="927" y="576"/>
                    <a:pt x="1049" y="539"/>
                    <a:pt x="1041" y="437"/>
                  </a:cubicBezTo>
                  <a:cubicBezTo>
                    <a:pt x="1036" y="358"/>
                    <a:pt x="923" y="287"/>
                    <a:pt x="867" y="245"/>
                  </a:cubicBezTo>
                  <a:cubicBezTo>
                    <a:pt x="696" y="117"/>
                    <a:pt x="494" y="34"/>
                    <a:pt x="281" y="5"/>
                  </a:cubicBezTo>
                  <a:cubicBezTo>
                    <a:pt x="260" y="2"/>
                    <a:pt x="237" y="0"/>
                    <a:pt x="2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3"/>
            <p:cNvSpPr/>
            <p:nvPr/>
          </p:nvSpPr>
          <p:spPr>
            <a:xfrm>
              <a:off x="4814275" y="3248500"/>
              <a:ext cx="26600" cy="14100"/>
            </a:xfrm>
            <a:custGeom>
              <a:avLst/>
              <a:gdLst/>
              <a:ahLst/>
              <a:cxnLst/>
              <a:rect l="l" t="t" r="r" b="b"/>
              <a:pathLst>
                <a:path w="1064" h="564" extrusionOk="0">
                  <a:moveTo>
                    <a:pt x="225" y="1"/>
                  </a:moveTo>
                  <a:cubicBezTo>
                    <a:pt x="146" y="1"/>
                    <a:pt x="67" y="21"/>
                    <a:pt x="30" y="85"/>
                  </a:cubicBezTo>
                  <a:cubicBezTo>
                    <a:pt x="1" y="137"/>
                    <a:pt x="10" y="203"/>
                    <a:pt x="40" y="256"/>
                  </a:cubicBezTo>
                  <a:cubicBezTo>
                    <a:pt x="70" y="307"/>
                    <a:pt x="118" y="347"/>
                    <a:pt x="167" y="380"/>
                  </a:cubicBezTo>
                  <a:cubicBezTo>
                    <a:pt x="343" y="500"/>
                    <a:pt x="550" y="564"/>
                    <a:pt x="761" y="564"/>
                  </a:cubicBezTo>
                  <a:cubicBezTo>
                    <a:pt x="796" y="564"/>
                    <a:pt x="831" y="562"/>
                    <a:pt x="866" y="558"/>
                  </a:cubicBezTo>
                  <a:cubicBezTo>
                    <a:pt x="944" y="550"/>
                    <a:pt x="1063" y="509"/>
                    <a:pt x="1054" y="408"/>
                  </a:cubicBezTo>
                  <a:cubicBezTo>
                    <a:pt x="1045" y="329"/>
                    <a:pt x="930" y="262"/>
                    <a:pt x="872" y="222"/>
                  </a:cubicBezTo>
                  <a:cubicBezTo>
                    <a:pt x="696" y="100"/>
                    <a:pt x="491" y="24"/>
                    <a:pt x="278" y="4"/>
                  </a:cubicBezTo>
                  <a:cubicBezTo>
                    <a:pt x="261" y="2"/>
                    <a:pt x="243" y="1"/>
                    <a:pt x="22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3"/>
            <p:cNvSpPr/>
            <p:nvPr/>
          </p:nvSpPr>
          <p:spPr>
            <a:xfrm>
              <a:off x="4789125" y="3273450"/>
              <a:ext cx="26900" cy="13650"/>
            </a:xfrm>
            <a:custGeom>
              <a:avLst/>
              <a:gdLst/>
              <a:ahLst/>
              <a:cxnLst/>
              <a:rect l="l" t="t" r="r" b="b"/>
              <a:pathLst>
                <a:path w="1076" h="546" extrusionOk="0">
                  <a:moveTo>
                    <a:pt x="239" y="0"/>
                  </a:moveTo>
                  <a:cubicBezTo>
                    <a:pt x="155" y="0"/>
                    <a:pt x="64" y="21"/>
                    <a:pt x="27" y="93"/>
                  </a:cubicBezTo>
                  <a:cubicBezTo>
                    <a:pt x="0" y="145"/>
                    <a:pt x="11" y="212"/>
                    <a:pt x="43" y="262"/>
                  </a:cubicBezTo>
                  <a:cubicBezTo>
                    <a:pt x="74" y="313"/>
                    <a:pt x="124" y="351"/>
                    <a:pt x="175" y="384"/>
                  </a:cubicBezTo>
                  <a:cubicBezTo>
                    <a:pt x="344" y="490"/>
                    <a:pt x="539" y="546"/>
                    <a:pt x="738" y="546"/>
                  </a:cubicBezTo>
                  <a:cubicBezTo>
                    <a:pt x="785" y="546"/>
                    <a:pt x="833" y="542"/>
                    <a:pt x="880" y="536"/>
                  </a:cubicBezTo>
                  <a:cubicBezTo>
                    <a:pt x="958" y="525"/>
                    <a:pt x="1076" y="480"/>
                    <a:pt x="1062" y="379"/>
                  </a:cubicBezTo>
                  <a:cubicBezTo>
                    <a:pt x="1051" y="300"/>
                    <a:pt x="934" y="238"/>
                    <a:pt x="874" y="200"/>
                  </a:cubicBezTo>
                  <a:cubicBezTo>
                    <a:pt x="694" y="84"/>
                    <a:pt x="486" y="15"/>
                    <a:pt x="272" y="1"/>
                  </a:cubicBezTo>
                  <a:cubicBezTo>
                    <a:pt x="261" y="1"/>
                    <a:pt x="250" y="0"/>
                    <a:pt x="23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3"/>
            <p:cNvSpPr/>
            <p:nvPr/>
          </p:nvSpPr>
          <p:spPr>
            <a:xfrm>
              <a:off x="4763850" y="3300400"/>
              <a:ext cx="27250" cy="13200"/>
            </a:xfrm>
            <a:custGeom>
              <a:avLst/>
              <a:gdLst/>
              <a:ahLst/>
              <a:cxnLst/>
              <a:rect l="l" t="t" r="r" b="b"/>
              <a:pathLst>
                <a:path w="1090" h="528" extrusionOk="0">
                  <a:moveTo>
                    <a:pt x="254" y="1"/>
                  </a:moveTo>
                  <a:cubicBezTo>
                    <a:pt x="165" y="1"/>
                    <a:pt x="64" y="22"/>
                    <a:pt x="26" y="101"/>
                  </a:cubicBezTo>
                  <a:cubicBezTo>
                    <a:pt x="0" y="154"/>
                    <a:pt x="14" y="220"/>
                    <a:pt x="49" y="269"/>
                  </a:cubicBezTo>
                  <a:cubicBezTo>
                    <a:pt x="82" y="319"/>
                    <a:pt x="132" y="355"/>
                    <a:pt x="185" y="385"/>
                  </a:cubicBezTo>
                  <a:cubicBezTo>
                    <a:pt x="347" y="478"/>
                    <a:pt x="530" y="527"/>
                    <a:pt x="716" y="527"/>
                  </a:cubicBezTo>
                  <a:cubicBezTo>
                    <a:pt x="776" y="527"/>
                    <a:pt x="836" y="522"/>
                    <a:pt x="895" y="512"/>
                  </a:cubicBezTo>
                  <a:cubicBezTo>
                    <a:pt x="973" y="498"/>
                    <a:pt x="1090" y="448"/>
                    <a:pt x="1072" y="349"/>
                  </a:cubicBezTo>
                  <a:cubicBezTo>
                    <a:pt x="1059" y="270"/>
                    <a:pt x="938" y="212"/>
                    <a:pt x="878" y="176"/>
                  </a:cubicBezTo>
                  <a:cubicBezTo>
                    <a:pt x="693" y="67"/>
                    <a:pt x="482" y="6"/>
                    <a:pt x="268" y="1"/>
                  </a:cubicBezTo>
                  <a:cubicBezTo>
                    <a:pt x="263" y="1"/>
                    <a:pt x="259" y="1"/>
                    <a:pt x="25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3"/>
            <p:cNvSpPr/>
            <p:nvPr/>
          </p:nvSpPr>
          <p:spPr>
            <a:xfrm>
              <a:off x="4740175" y="3327650"/>
              <a:ext cx="27525" cy="12750"/>
            </a:xfrm>
            <a:custGeom>
              <a:avLst/>
              <a:gdLst/>
              <a:ahLst/>
              <a:cxnLst/>
              <a:rect l="l" t="t" r="r" b="b"/>
              <a:pathLst>
                <a:path w="1101" h="510" extrusionOk="0">
                  <a:moveTo>
                    <a:pt x="275" y="0"/>
                  </a:moveTo>
                  <a:cubicBezTo>
                    <a:pt x="271" y="0"/>
                    <a:pt x="267" y="0"/>
                    <a:pt x="263" y="0"/>
                  </a:cubicBezTo>
                  <a:cubicBezTo>
                    <a:pt x="169" y="1"/>
                    <a:pt x="61" y="25"/>
                    <a:pt x="24" y="109"/>
                  </a:cubicBezTo>
                  <a:cubicBezTo>
                    <a:pt x="1" y="162"/>
                    <a:pt x="17" y="228"/>
                    <a:pt x="52" y="276"/>
                  </a:cubicBezTo>
                  <a:cubicBezTo>
                    <a:pt x="88" y="324"/>
                    <a:pt x="140" y="359"/>
                    <a:pt x="193" y="387"/>
                  </a:cubicBezTo>
                  <a:cubicBezTo>
                    <a:pt x="348" y="468"/>
                    <a:pt x="519" y="510"/>
                    <a:pt x="691" y="510"/>
                  </a:cubicBezTo>
                  <a:cubicBezTo>
                    <a:pt x="764" y="510"/>
                    <a:pt x="837" y="502"/>
                    <a:pt x="909" y="487"/>
                  </a:cubicBezTo>
                  <a:cubicBezTo>
                    <a:pt x="986" y="470"/>
                    <a:pt x="1101" y="418"/>
                    <a:pt x="1079" y="318"/>
                  </a:cubicBezTo>
                  <a:cubicBezTo>
                    <a:pt x="1062" y="240"/>
                    <a:pt x="941" y="186"/>
                    <a:pt x="878" y="154"/>
                  </a:cubicBezTo>
                  <a:cubicBezTo>
                    <a:pt x="692" y="53"/>
                    <a:pt x="486" y="0"/>
                    <a:pt x="27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3"/>
            <p:cNvSpPr/>
            <p:nvPr/>
          </p:nvSpPr>
          <p:spPr>
            <a:xfrm>
              <a:off x="4716225" y="3357375"/>
              <a:ext cx="27775" cy="12375"/>
            </a:xfrm>
            <a:custGeom>
              <a:avLst/>
              <a:gdLst/>
              <a:ahLst/>
              <a:cxnLst/>
              <a:rect l="l" t="t" r="r" b="b"/>
              <a:pathLst>
                <a:path w="1111" h="495" extrusionOk="0">
                  <a:moveTo>
                    <a:pt x="314" y="0"/>
                  </a:moveTo>
                  <a:cubicBezTo>
                    <a:pt x="295" y="0"/>
                    <a:pt x="275" y="1"/>
                    <a:pt x="256" y="1"/>
                  </a:cubicBezTo>
                  <a:cubicBezTo>
                    <a:pt x="164" y="7"/>
                    <a:pt x="55" y="34"/>
                    <a:pt x="22" y="118"/>
                  </a:cubicBezTo>
                  <a:cubicBezTo>
                    <a:pt x="0" y="173"/>
                    <a:pt x="19" y="238"/>
                    <a:pt x="56" y="285"/>
                  </a:cubicBezTo>
                  <a:cubicBezTo>
                    <a:pt x="94" y="332"/>
                    <a:pt x="146" y="363"/>
                    <a:pt x="201" y="390"/>
                  </a:cubicBezTo>
                  <a:cubicBezTo>
                    <a:pt x="346" y="459"/>
                    <a:pt x="504" y="495"/>
                    <a:pt x="663" y="495"/>
                  </a:cubicBezTo>
                  <a:cubicBezTo>
                    <a:pt x="749" y="495"/>
                    <a:pt x="836" y="484"/>
                    <a:pt x="921" y="463"/>
                  </a:cubicBezTo>
                  <a:cubicBezTo>
                    <a:pt x="997" y="444"/>
                    <a:pt x="1110" y="387"/>
                    <a:pt x="1085" y="288"/>
                  </a:cubicBezTo>
                  <a:cubicBezTo>
                    <a:pt x="1066" y="211"/>
                    <a:pt x="942" y="162"/>
                    <a:pt x="878" y="131"/>
                  </a:cubicBezTo>
                  <a:cubicBezTo>
                    <a:pt x="703" y="44"/>
                    <a:pt x="509" y="0"/>
                    <a:pt x="31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8" name="Google Shape;608;p3"/>
          <p:cNvGrpSpPr/>
          <p:nvPr/>
        </p:nvGrpSpPr>
        <p:grpSpPr>
          <a:xfrm>
            <a:off x="1321804" y="2827489"/>
            <a:ext cx="143835" cy="444704"/>
            <a:chOff x="1105829" y="3294189"/>
            <a:chExt cx="143835" cy="444704"/>
          </a:xfrm>
        </p:grpSpPr>
        <p:sp>
          <p:nvSpPr>
            <p:cNvPr id="609" name="Google Shape;609;p3"/>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3"/>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3"/>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3"/>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3"/>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3"/>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5" name="Google Shape;615;p3"/>
          <p:cNvGrpSpPr/>
          <p:nvPr/>
        </p:nvGrpSpPr>
        <p:grpSpPr>
          <a:xfrm>
            <a:off x="1050421" y="630107"/>
            <a:ext cx="143896" cy="257853"/>
            <a:chOff x="1146646" y="1193057"/>
            <a:chExt cx="143896" cy="257853"/>
          </a:xfrm>
        </p:grpSpPr>
        <p:sp>
          <p:nvSpPr>
            <p:cNvPr id="616" name="Google Shape;616;p3"/>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3"/>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3"/>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19" name="Google Shape;619;p3"/>
          <p:cNvGrpSpPr/>
          <p:nvPr/>
        </p:nvGrpSpPr>
        <p:grpSpPr>
          <a:xfrm>
            <a:off x="6094583" y="3991307"/>
            <a:ext cx="517110" cy="232801"/>
            <a:chOff x="3919783" y="4587607"/>
            <a:chExt cx="517110" cy="232801"/>
          </a:xfrm>
        </p:grpSpPr>
        <p:sp>
          <p:nvSpPr>
            <p:cNvPr id="620" name="Google Shape;620;p3"/>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3"/>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3"/>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3"/>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3"/>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3"/>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6" name="Google Shape;626;p3"/>
          <p:cNvGrpSpPr/>
          <p:nvPr/>
        </p:nvGrpSpPr>
        <p:grpSpPr>
          <a:xfrm>
            <a:off x="8183345" y="3693613"/>
            <a:ext cx="114750" cy="181841"/>
            <a:chOff x="5488895" y="3539638"/>
            <a:chExt cx="114750" cy="181841"/>
          </a:xfrm>
        </p:grpSpPr>
        <p:sp>
          <p:nvSpPr>
            <p:cNvPr id="627" name="Google Shape;627;p3"/>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3"/>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3"/>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0" name="Google Shape;630;p3"/>
          <p:cNvGrpSpPr/>
          <p:nvPr/>
        </p:nvGrpSpPr>
        <p:grpSpPr>
          <a:xfrm rot="-889950">
            <a:off x="3672286" y="534990"/>
            <a:ext cx="1099564" cy="201643"/>
            <a:chOff x="3056343" y="377583"/>
            <a:chExt cx="1099539" cy="201638"/>
          </a:xfrm>
        </p:grpSpPr>
        <p:sp>
          <p:nvSpPr>
            <p:cNvPr id="631" name="Google Shape;631;p3"/>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3"/>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3"/>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3"/>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3"/>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3"/>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3"/>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3"/>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3"/>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0" name="Google Shape;640;p3"/>
          <p:cNvGrpSpPr/>
          <p:nvPr/>
        </p:nvGrpSpPr>
        <p:grpSpPr>
          <a:xfrm>
            <a:off x="1369901" y="811593"/>
            <a:ext cx="95748" cy="159233"/>
            <a:chOff x="2447701" y="1470768"/>
            <a:chExt cx="95748" cy="159233"/>
          </a:xfrm>
        </p:grpSpPr>
        <p:sp>
          <p:nvSpPr>
            <p:cNvPr id="641" name="Google Shape;641;p3"/>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3"/>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3"/>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4" name="Google Shape;644;p3"/>
          <p:cNvSpPr txBox="1">
            <a:spLocks noGrp="1"/>
          </p:cNvSpPr>
          <p:nvPr>
            <p:ph type="title"/>
          </p:nvPr>
        </p:nvSpPr>
        <p:spPr>
          <a:xfrm>
            <a:off x="1262700" y="2068514"/>
            <a:ext cx="6618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45" name="Google Shape;645;p3"/>
          <p:cNvSpPr txBox="1">
            <a:spLocks noGrp="1"/>
          </p:cNvSpPr>
          <p:nvPr>
            <p:ph type="title" idx="2" hasCustomPrompt="1"/>
          </p:nvPr>
        </p:nvSpPr>
        <p:spPr>
          <a:xfrm>
            <a:off x="2996550" y="936075"/>
            <a:ext cx="3150900" cy="105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6" name="Google Shape;646;p3"/>
          <p:cNvSpPr txBox="1">
            <a:spLocks noGrp="1"/>
          </p:cNvSpPr>
          <p:nvPr>
            <p:ph type="subTitle" idx="1"/>
          </p:nvPr>
        </p:nvSpPr>
        <p:spPr>
          <a:xfrm>
            <a:off x="2598800" y="3126422"/>
            <a:ext cx="4153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647"/>
        <p:cNvGrpSpPr/>
        <p:nvPr/>
      </p:nvGrpSpPr>
      <p:grpSpPr>
        <a:xfrm>
          <a:off x="0" y="0"/>
          <a:ext cx="0" cy="0"/>
          <a:chOff x="0" y="0"/>
          <a:chExt cx="0" cy="0"/>
        </a:xfrm>
      </p:grpSpPr>
      <p:sp>
        <p:nvSpPr>
          <p:cNvPr id="648" name="Google Shape;648;p4"/>
          <p:cNvSpPr/>
          <p:nvPr/>
        </p:nvSpPr>
        <p:spPr>
          <a:xfrm>
            <a:off x="7996775" y="-12993"/>
            <a:ext cx="1159861" cy="1447159"/>
          </a:xfrm>
          <a:custGeom>
            <a:avLst/>
            <a:gdLst/>
            <a:ahLst/>
            <a:cxnLst/>
            <a:rect l="l" t="t" r="r" b="b"/>
            <a:pathLst>
              <a:path w="7065" h="8815" extrusionOk="0">
                <a:moveTo>
                  <a:pt x="1" y="0"/>
                </a:moveTo>
                <a:cubicBezTo>
                  <a:pt x="1481" y="3514"/>
                  <a:pt x="3972" y="6586"/>
                  <a:pt x="7065" y="8814"/>
                </a:cubicBezTo>
                <a:lnTo>
                  <a:pt x="7065" y="0"/>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4"/>
          <p:cNvSpPr/>
          <p:nvPr/>
        </p:nvSpPr>
        <p:spPr>
          <a:xfrm>
            <a:off x="-9859" y="-5372"/>
            <a:ext cx="2414612" cy="1155757"/>
          </a:xfrm>
          <a:custGeom>
            <a:avLst/>
            <a:gdLst/>
            <a:ahLst/>
            <a:cxnLst/>
            <a:rect l="l" t="t" r="r" b="b"/>
            <a:pathLst>
              <a:path w="14708" h="7040" extrusionOk="0">
                <a:moveTo>
                  <a:pt x="0" y="0"/>
                </a:moveTo>
                <a:lnTo>
                  <a:pt x="0" y="6941"/>
                </a:lnTo>
                <a:cubicBezTo>
                  <a:pt x="329" y="7007"/>
                  <a:pt x="665" y="7040"/>
                  <a:pt x="1000" y="7040"/>
                </a:cubicBezTo>
                <a:cubicBezTo>
                  <a:pt x="1718" y="7040"/>
                  <a:pt x="2434" y="6888"/>
                  <a:pt x="3084" y="6584"/>
                </a:cubicBezTo>
                <a:cubicBezTo>
                  <a:pt x="5365" y="5516"/>
                  <a:pt x="6617" y="2829"/>
                  <a:pt x="8975" y="1949"/>
                </a:cubicBezTo>
                <a:cubicBezTo>
                  <a:pt x="9785" y="1646"/>
                  <a:pt x="10662" y="1586"/>
                  <a:pt x="11520" y="1479"/>
                </a:cubicBezTo>
                <a:cubicBezTo>
                  <a:pt x="12378" y="1372"/>
                  <a:pt x="13258" y="1204"/>
                  <a:pt x="13976" y="724"/>
                </a:cubicBezTo>
                <a:cubicBezTo>
                  <a:pt x="14264" y="531"/>
                  <a:pt x="14512" y="286"/>
                  <a:pt x="14707"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4"/>
          <p:cNvSpPr/>
          <p:nvPr/>
        </p:nvSpPr>
        <p:spPr>
          <a:xfrm>
            <a:off x="-402883" y="-160020"/>
            <a:ext cx="2960806" cy="1064150"/>
          </a:xfrm>
          <a:custGeom>
            <a:avLst/>
            <a:gdLst/>
            <a:ahLst/>
            <a:cxnLst/>
            <a:rect l="l" t="t" r="r" b="b"/>
            <a:pathLst>
              <a:path w="18035" h="6482" extrusionOk="0">
                <a:moveTo>
                  <a:pt x="17919" y="1"/>
                </a:moveTo>
                <a:cubicBezTo>
                  <a:pt x="17893" y="1"/>
                  <a:pt x="17868" y="13"/>
                  <a:pt x="17851" y="43"/>
                </a:cubicBezTo>
                <a:cubicBezTo>
                  <a:pt x="17231" y="1193"/>
                  <a:pt x="16175" y="2080"/>
                  <a:pt x="14932" y="2492"/>
                </a:cubicBezTo>
                <a:cubicBezTo>
                  <a:pt x="14382" y="2675"/>
                  <a:pt x="13827" y="2734"/>
                  <a:pt x="13270" y="2734"/>
                </a:cubicBezTo>
                <a:cubicBezTo>
                  <a:pt x="12439" y="2734"/>
                  <a:pt x="11603" y="2602"/>
                  <a:pt x="10764" y="2551"/>
                </a:cubicBezTo>
                <a:cubicBezTo>
                  <a:pt x="10589" y="2540"/>
                  <a:pt x="10414" y="2534"/>
                  <a:pt x="10238" y="2534"/>
                </a:cubicBezTo>
                <a:cubicBezTo>
                  <a:pt x="9744" y="2534"/>
                  <a:pt x="9249" y="2586"/>
                  <a:pt x="8780" y="2747"/>
                </a:cubicBezTo>
                <a:cubicBezTo>
                  <a:pt x="8195" y="2949"/>
                  <a:pt x="7710" y="3320"/>
                  <a:pt x="7277" y="3755"/>
                </a:cubicBezTo>
                <a:cubicBezTo>
                  <a:pt x="6820" y="4214"/>
                  <a:pt x="6420" y="4730"/>
                  <a:pt x="5936" y="5163"/>
                </a:cubicBezTo>
                <a:cubicBezTo>
                  <a:pt x="5452" y="5596"/>
                  <a:pt x="4880" y="5915"/>
                  <a:pt x="4258" y="6102"/>
                </a:cubicBezTo>
                <a:cubicBezTo>
                  <a:pt x="3801" y="6241"/>
                  <a:pt x="3325" y="6310"/>
                  <a:pt x="2851" y="6310"/>
                </a:cubicBezTo>
                <a:cubicBezTo>
                  <a:pt x="1897" y="6310"/>
                  <a:pt x="948" y="6030"/>
                  <a:pt x="161" y="5474"/>
                </a:cubicBezTo>
                <a:cubicBezTo>
                  <a:pt x="145" y="5464"/>
                  <a:pt x="130" y="5459"/>
                  <a:pt x="116" y="5459"/>
                </a:cubicBezTo>
                <a:cubicBezTo>
                  <a:pt x="47" y="5459"/>
                  <a:pt x="1" y="5570"/>
                  <a:pt x="75" y="5621"/>
                </a:cubicBezTo>
                <a:lnTo>
                  <a:pt x="76" y="5624"/>
                </a:lnTo>
                <a:cubicBezTo>
                  <a:pt x="887" y="6196"/>
                  <a:pt x="1864" y="6482"/>
                  <a:pt x="2847" y="6482"/>
                </a:cubicBezTo>
                <a:cubicBezTo>
                  <a:pt x="3093" y="6482"/>
                  <a:pt x="3338" y="6464"/>
                  <a:pt x="3582" y="6428"/>
                </a:cubicBezTo>
                <a:cubicBezTo>
                  <a:pt x="4186" y="6340"/>
                  <a:pt x="4774" y="6143"/>
                  <a:pt x="5302" y="5837"/>
                </a:cubicBezTo>
                <a:cubicBezTo>
                  <a:pt x="5859" y="5515"/>
                  <a:pt x="6308" y="5063"/>
                  <a:pt x="6737" y="4590"/>
                </a:cubicBezTo>
                <a:cubicBezTo>
                  <a:pt x="7202" y="4078"/>
                  <a:pt x="7658" y="3535"/>
                  <a:pt x="8257" y="3178"/>
                </a:cubicBezTo>
                <a:cubicBezTo>
                  <a:pt x="8866" y="2813"/>
                  <a:pt x="9564" y="2704"/>
                  <a:pt x="10262" y="2704"/>
                </a:cubicBezTo>
                <a:cubicBezTo>
                  <a:pt x="10333" y="2704"/>
                  <a:pt x="10404" y="2706"/>
                  <a:pt x="10474" y="2708"/>
                </a:cubicBezTo>
                <a:cubicBezTo>
                  <a:pt x="11419" y="2736"/>
                  <a:pt x="12362" y="2907"/>
                  <a:pt x="13300" y="2907"/>
                </a:cubicBezTo>
                <a:cubicBezTo>
                  <a:pt x="13807" y="2907"/>
                  <a:pt x="14313" y="2857"/>
                  <a:pt x="14816" y="2708"/>
                </a:cubicBezTo>
                <a:cubicBezTo>
                  <a:pt x="16167" y="2306"/>
                  <a:pt x="17330" y="1369"/>
                  <a:pt x="17999" y="129"/>
                </a:cubicBezTo>
                <a:cubicBezTo>
                  <a:pt x="18035" y="62"/>
                  <a:pt x="17976" y="1"/>
                  <a:pt x="1791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4"/>
          <p:cNvSpPr/>
          <p:nvPr/>
        </p:nvSpPr>
        <p:spPr>
          <a:xfrm>
            <a:off x="7517069" y="-50588"/>
            <a:ext cx="1869240" cy="624339"/>
          </a:xfrm>
          <a:custGeom>
            <a:avLst/>
            <a:gdLst/>
            <a:ahLst/>
            <a:cxnLst/>
            <a:rect l="l" t="t" r="r" b="b"/>
            <a:pathLst>
              <a:path w="11386" h="3803" extrusionOk="0">
                <a:moveTo>
                  <a:pt x="122" y="0"/>
                </a:moveTo>
                <a:cubicBezTo>
                  <a:pt x="61" y="0"/>
                  <a:pt x="1" y="61"/>
                  <a:pt x="45" y="125"/>
                </a:cubicBezTo>
                <a:cubicBezTo>
                  <a:pt x="1640" y="2437"/>
                  <a:pt x="4289" y="3802"/>
                  <a:pt x="7048" y="3802"/>
                </a:cubicBezTo>
                <a:cubicBezTo>
                  <a:pt x="7541" y="3802"/>
                  <a:pt x="8038" y="3759"/>
                  <a:pt x="8534" y="3669"/>
                </a:cubicBezTo>
                <a:cubicBezTo>
                  <a:pt x="9510" y="3490"/>
                  <a:pt x="10447" y="3143"/>
                  <a:pt x="11305" y="2643"/>
                </a:cubicBezTo>
                <a:cubicBezTo>
                  <a:pt x="11385" y="2596"/>
                  <a:pt x="11336" y="2482"/>
                  <a:pt x="11262" y="2482"/>
                </a:cubicBezTo>
                <a:cubicBezTo>
                  <a:pt x="11248" y="2482"/>
                  <a:pt x="11233" y="2486"/>
                  <a:pt x="11219" y="2495"/>
                </a:cubicBezTo>
                <a:cubicBezTo>
                  <a:pt x="9925" y="3248"/>
                  <a:pt x="8473" y="3621"/>
                  <a:pt x="7026" y="3621"/>
                </a:cubicBezTo>
                <a:cubicBezTo>
                  <a:pt x="5266" y="3621"/>
                  <a:pt x="3511" y="3069"/>
                  <a:pt x="2054" y="1977"/>
                </a:cubicBezTo>
                <a:cubicBezTo>
                  <a:pt x="1332" y="1437"/>
                  <a:pt x="704" y="781"/>
                  <a:pt x="193" y="38"/>
                </a:cubicBezTo>
                <a:cubicBezTo>
                  <a:pt x="174" y="12"/>
                  <a:pt x="148" y="0"/>
                  <a:pt x="1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3" name="Google Shape;653;p4"/>
          <p:cNvSpPr txBox="1">
            <a:spLocks noGrp="1"/>
          </p:cNvSpPr>
          <p:nvPr>
            <p:ph type="body" idx="1"/>
          </p:nvPr>
        </p:nvSpPr>
        <p:spPr>
          <a:xfrm>
            <a:off x="720000" y="1152500"/>
            <a:ext cx="7704000" cy="3456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p:txBody>
      </p:sp>
      <p:sp>
        <p:nvSpPr>
          <p:cNvPr id="654" name="Google Shape;654;p4"/>
          <p:cNvSpPr/>
          <p:nvPr/>
        </p:nvSpPr>
        <p:spPr>
          <a:xfrm>
            <a:off x="-9850" y="3270064"/>
            <a:ext cx="9166488" cy="1903051"/>
          </a:xfrm>
          <a:custGeom>
            <a:avLst/>
            <a:gdLst/>
            <a:ahLst/>
            <a:cxnLst/>
            <a:rect l="l" t="t" r="r" b="b"/>
            <a:pathLst>
              <a:path w="34904" h="13619" extrusionOk="0">
                <a:moveTo>
                  <a:pt x="0" y="1"/>
                </a:moveTo>
                <a:lnTo>
                  <a:pt x="0" y="13619"/>
                </a:lnTo>
                <a:lnTo>
                  <a:pt x="34904" y="13619"/>
                </a:lnTo>
                <a:lnTo>
                  <a:pt x="34904" y="6710"/>
                </a:lnTo>
                <a:cubicBezTo>
                  <a:pt x="34694" y="7039"/>
                  <a:pt x="34484" y="7367"/>
                  <a:pt x="34253" y="7681"/>
                </a:cubicBezTo>
                <a:cubicBezTo>
                  <a:pt x="33587" y="8584"/>
                  <a:pt x="32651" y="9408"/>
                  <a:pt x="31528" y="9474"/>
                </a:cubicBezTo>
                <a:cubicBezTo>
                  <a:pt x="31478" y="9477"/>
                  <a:pt x="31428" y="9478"/>
                  <a:pt x="31378" y="9478"/>
                </a:cubicBezTo>
                <a:cubicBezTo>
                  <a:pt x="29879" y="9478"/>
                  <a:pt x="28707" y="8177"/>
                  <a:pt x="27569" y="7165"/>
                </a:cubicBezTo>
                <a:cubicBezTo>
                  <a:pt x="25192" y="5046"/>
                  <a:pt x="22016" y="3858"/>
                  <a:pt x="18835" y="3858"/>
                </a:cubicBezTo>
                <a:cubicBezTo>
                  <a:pt x="18430" y="3858"/>
                  <a:pt x="18025" y="3877"/>
                  <a:pt x="17622" y="3916"/>
                </a:cubicBezTo>
                <a:cubicBezTo>
                  <a:pt x="15418" y="4130"/>
                  <a:pt x="13304" y="4899"/>
                  <a:pt x="11118" y="5249"/>
                </a:cubicBezTo>
                <a:cubicBezTo>
                  <a:pt x="10478" y="5351"/>
                  <a:pt x="9817" y="5412"/>
                  <a:pt x="9159" y="5412"/>
                </a:cubicBezTo>
                <a:cubicBezTo>
                  <a:pt x="7570" y="5412"/>
                  <a:pt x="5999" y="5058"/>
                  <a:pt x="4774" y="4081"/>
                </a:cubicBezTo>
                <a:cubicBezTo>
                  <a:pt x="3708" y="3231"/>
                  <a:pt x="3017" y="1998"/>
                  <a:pt x="2021" y="1067"/>
                </a:cubicBezTo>
                <a:cubicBezTo>
                  <a:pt x="1468" y="549"/>
                  <a:pt x="736" y="137"/>
                  <a:pt x="0"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4"/>
          <p:cNvSpPr/>
          <p:nvPr/>
        </p:nvSpPr>
        <p:spPr>
          <a:xfrm>
            <a:off x="-63872" y="3009778"/>
            <a:ext cx="1402754" cy="2360591"/>
          </a:xfrm>
          <a:custGeom>
            <a:avLst/>
            <a:gdLst/>
            <a:ahLst/>
            <a:cxnLst/>
            <a:rect l="l" t="t" r="r" b="b"/>
            <a:pathLst>
              <a:path w="10685" h="17981" extrusionOk="0">
                <a:moveTo>
                  <a:pt x="545" y="1"/>
                </a:moveTo>
                <a:cubicBezTo>
                  <a:pt x="400" y="1"/>
                  <a:pt x="252" y="14"/>
                  <a:pt x="102" y="41"/>
                </a:cubicBezTo>
                <a:cubicBezTo>
                  <a:pt x="0" y="59"/>
                  <a:pt x="35" y="207"/>
                  <a:pt x="129" y="207"/>
                </a:cubicBezTo>
                <a:cubicBezTo>
                  <a:pt x="135" y="207"/>
                  <a:pt x="141" y="206"/>
                  <a:pt x="147" y="205"/>
                </a:cubicBezTo>
                <a:lnTo>
                  <a:pt x="147" y="206"/>
                </a:lnTo>
                <a:cubicBezTo>
                  <a:pt x="287" y="181"/>
                  <a:pt x="424" y="169"/>
                  <a:pt x="559" y="169"/>
                </a:cubicBezTo>
                <a:cubicBezTo>
                  <a:pt x="1879" y="169"/>
                  <a:pt x="2965" y="1334"/>
                  <a:pt x="3402" y="2519"/>
                </a:cubicBezTo>
                <a:cubicBezTo>
                  <a:pt x="3945" y="3992"/>
                  <a:pt x="3836" y="5592"/>
                  <a:pt x="4118" y="7118"/>
                </a:cubicBezTo>
                <a:cubicBezTo>
                  <a:pt x="4356" y="8411"/>
                  <a:pt x="4889" y="9677"/>
                  <a:pt x="6036" y="10408"/>
                </a:cubicBezTo>
                <a:cubicBezTo>
                  <a:pt x="6684" y="10821"/>
                  <a:pt x="7426" y="11060"/>
                  <a:pt x="8078" y="11464"/>
                </a:cubicBezTo>
                <a:cubicBezTo>
                  <a:pt x="8679" y="11839"/>
                  <a:pt x="9187" y="12343"/>
                  <a:pt x="9566" y="12941"/>
                </a:cubicBezTo>
                <a:cubicBezTo>
                  <a:pt x="10511" y="14429"/>
                  <a:pt x="10516" y="16339"/>
                  <a:pt x="9627" y="17854"/>
                </a:cubicBezTo>
                <a:cubicBezTo>
                  <a:pt x="9588" y="17920"/>
                  <a:pt x="9647" y="17981"/>
                  <a:pt x="9706" y="17981"/>
                </a:cubicBezTo>
                <a:cubicBezTo>
                  <a:pt x="9732" y="17981"/>
                  <a:pt x="9758" y="17969"/>
                  <a:pt x="9775" y="17940"/>
                </a:cubicBezTo>
                <a:cubicBezTo>
                  <a:pt x="10541" y="16633"/>
                  <a:pt x="10685" y="15007"/>
                  <a:pt x="10100" y="13601"/>
                </a:cubicBezTo>
                <a:cubicBezTo>
                  <a:pt x="9839" y="12974"/>
                  <a:pt x="9453" y="12408"/>
                  <a:pt x="8964" y="11937"/>
                </a:cubicBezTo>
                <a:cubicBezTo>
                  <a:pt x="8409" y="11404"/>
                  <a:pt x="7742" y="11072"/>
                  <a:pt x="7053" y="10749"/>
                </a:cubicBezTo>
                <a:cubicBezTo>
                  <a:pt x="6308" y="10401"/>
                  <a:pt x="5614" y="10005"/>
                  <a:pt x="5133" y="9317"/>
                </a:cubicBezTo>
                <a:cubicBezTo>
                  <a:pt x="4695" y="8690"/>
                  <a:pt x="4455" y="7946"/>
                  <a:pt x="4307" y="7201"/>
                </a:cubicBezTo>
                <a:cubicBezTo>
                  <a:pt x="3983" y="5571"/>
                  <a:pt x="4133" y="3848"/>
                  <a:pt x="3493" y="2284"/>
                </a:cubicBezTo>
                <a:cubicBezTo>
                  <a:pt x="3005" y="1090"/>
                  <a:pt x="1873" y="1"/>
                  <a:pt x="54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4"/>
          <p:cNvSpPr/>
          <p:nvPr/>
        </p:nvSpPr>
        <p:spPr>
          <a:xfrm>
            <a:off x="7494298" y="4160585"/>
            <a:ext cx="1869231" cy="1185137"/>
          </a:xfrm>
          <a:custGeom>
            <a:avLst/>
            <a:gdLst/>
            <a:ahLst/>
            <a:cxnLst/>
            <a:rect l="l" t="t" r="r" b="b"/>
            <a:pathLst>
              <a:path w="11539" h="7316" extrusionOk="0">
                <a:moveTo>
                  <a:pt x="10314" y="0"/>
                </a:moveTo>
                <a:cubicBezTo>
                  <a:pt x="8821" y="0"/>
                  <a:pt x="7495" y="1440"/>
                  <a:pt x="6390" y="2319"/>
                </a:cubicBezTo>
                <a:cubicBezTo>
                  <a:pt x="5940" y="2679"/>
                  <a:pt x="5448" y="3008"/>
                  <a:pt x="4898" y="3194"/>
                </a:cubicBezTo>
                <a:cubicBezTo>
                  <a:pt x="4314" y="3390"/>
                  <a:pt x="3701" y="3355"/>
                  <a:pt x="3098" y="3435"/>
                </a:cubicBezTo>
                <a:cubicBezTo>
                  <a:pt x="2259" y="3547"/>
                  <a:pt x="1503" y="3979"/>
                  <a:pt x="954" y="4621"/>
                </a:cubicBezTo>
                <a:cubicBezTo>
                  <a:pt x="336" y="5342"/>
                  <a:pt x="1" y="6284"/>
                  <a:pt x="93" y="7233"/>
                </a:cubicBezTo>
                <a:cubicBezTo>
                  <a:pt x="98" y="7288"/>
                  <a:pt x="144" y="7315"/>
                  <a:pt x="187" y="7315"/>
                </a:cubicBezTo>
                <a:cubicBezTo>
                  <a:pt x="229" y="7315"/>
                  <a:pt x="269" y="7288"/>
                  <a:pt x="263" y="7233"/>
                </a:cubicBezTo>
                <a:cubicBezTo>
                  <a:pt x="90" y="5438"/>
                  <a:pt x="1478" y="3775"/>
                  <a:pt x="3260" y="3588"/>
                </a:cubicBezTo>
                <a:cubicBezTo>
                  <a:pt x="3763" y="3534"/>
                  <a:pt x="4273" y="3547"/>
                  <a:pt x="4764" y="3413"/>
                </a:cubicBezTo>
                <a:cubicBezTo>
                  <a:pt x="5193" y="3296"/>
                  <a:pt x="5593" y="3090"/>
                  <a:pt x="5961" y="2846"/>
                </a:cubicBezTo>
                <a:cubicBezTo>
                  <a:pt x="6766" y="2312"/>
                  <a:pt x="7422" y="1591"/>
                  <a:pt x="8197" y="1019"/>
                </a:cubicBezTo>
                <a:cubicBezTo>
                  <a:pt x="8814" y="563"/>
                  <a:pt x="9582" y="193"/>
                  <a:pt x="10348" y="193"/>
                </a:cubicBezTo>
                <a:cubicBezTo>
                  <a:pt x="10694" y="193"/>
                  <a:pt x="11039" y="268"/>
                  <a:pt x="11369" y="444"/>
                </a:cubicBezTo>
                <a:cubicBezTo>
                  <a:pt x="11383" y="452"/>
                  <a:pt x="11397" y="455"/>
                  <a:pt x="11410" y="455"/>
                </a:cubicBezTo>
                <a:cubicBezTo>
                  <a:pt x="11488" y="455"/>
                  <a:pt x="11538" y="341"/>
                  <a:pt x="11456" y="297"/>
                </a:cubicBezTo>
                <a:cubicBezTo>
                  <a:pt x="11065" y="89"/>
                  <a:pt x="10684" y="0"/>
                  <a:pt x="1031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57" name="Google Shape;657;p4"/>
          <p:cNvGrpSpPr/>
          <p:nvPr/>
        </p:nvGrpSpPr>
        <p:grpSpPr>
          <a:xfrm>
            <a:off x="-111517" y="4319354"/>
            <a:ext cx="881157" cy="1259304"/>
            <a:chOff x="5119850" y="2425275"/>
            <a:chExt cx="411525" cy="588075"/>
          </a:xfrm>
        </p:grpSpPr>
        <p:sp>
          <p:nvSpPr>
            <p:cNvPr id="658" name="Google Shape;658;p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6" name="Google Shape;716;p4"/>
          <p:cNvGrpSpPr/>
          <p:nvPr/>
        </p:nvGrpSpPr>
        <p:grpSpPr>
          <a:xfrm>
            <a:off x="7912694" y="4449392"/>
            <a:ext cx="760684" cy="1414994"/>
            <a:chOff x="5828625" y="2630875"/>
            <a:chExt cx="412675" cy="767600"/>
          </a:xfrm>
        </p:grpSpPr>
        <p:sp>
          <p:nvSpPr>
            <p:cNvPr id="717" name="Google Shape;717;p4"/>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4"/>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4"/>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4"/>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4"/>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4"/>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4"/>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4"/>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4"/>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4"/>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4"/>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4"/>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4"/>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4"/>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4"/>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4"/>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4"/>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4"/>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4"/>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4"/>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4"/>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4"/>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4"/>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4"/>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4"/>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4"/>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4"/>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4"/>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4"/>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4"/>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4"/>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4"/>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4"/>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4"/>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4"/>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4"/>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4"/>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4"/>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4"/>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4"/>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4"/>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4"/>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4"/>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4"/>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4"/>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4"/>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4"/>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4"/>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4"/>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4"/>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4"/>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4"/>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4"/>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4"/>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5" name="Google Shape;775;p4"/>
          <p:cNvGrpSpPr/>
          <p:nvPr/>
        </p:nvGrpSpPr>
        <p:grpSpPr>
          <a:xfrm rot="-1105964" flipH="1">
            <a:off x="8114651" y="455405"/>
            <a:ext cx="1008408" cy="1441141"/>
            <a:chOff x="5119850" y="2425275"/>
            <a:chExt cx="411525" cy="588075"/>
          </a:xfrm>
        </p:grpSpPr>
        <p:sp>
          <p:nvSpPr>
            <p:cNvPr id="776" name="Google Shape;776;p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1"/>
        <p:cNvGrpSpPr/>
        <p:nvPr/>
      </p:nvGrpSpPr>
      <p:grpSpPr>
        <a:xfrm>
          <a:off x="0" y="0"/>
          <a:ext cx="0" cy="0"/>
          <a:chOff x="0" y="0"/>
          <a:chExt cx="0" cy="0"/>
        </a:xfrm>
      </p:grpSpPr>
      <p:sp>
        <p:nvSpPr>
          <p:cNvPr id="1252" name="Google Shape;1252;p7"/>
          <p:cNvSpPr/>
          <p:nvPr/>
        </p:nvSpPr>
        <p:spPr>
          <a:xfrm rot="10800000" flipH="1">
            <a:off x="-4" y="-1"/>
            <a:ext cx="3680830" cy="580056"/>
          </a:xfrm>
          <a:custGeom>
            <a:avLst/>
            <a:gdLst/>
            <a:ahLst/>
            <a:cxnLst/>
            <a:rect l="l" t="t" r="r" b="b"/>
            <a:pathLst>
              <a:path w="35135" h="5537" extrusionOk="0">
                <a:moveTo>
                  <a:pt x="24465" y="1"/>
                </a:moveTo>
                <a:cubicBezTo>
                  <a:pt x="23796" y="1"/>
                  <a:pt x="23131" y="95"/>
                  <a:pt x="22488" y="303"/>
                </a:cubicBezTo>
                <a:cubicBezTo>
                  <a:pt x="21143" y="740"/>
                  <a:pt x="20007" y="1637"/>
                  <a:pt x="18809" y="2390"/>
                </a:cubicBezTo>
                <a:cubicBezTo>
                  <a:pt x="17756" y="3051"/>
                  <a:pt x="16562" y="3622"/>
                  <a:pt x="15336" y="3622"/>
                </a:cubicBezTo>
                <a:cubicBezTo>
                  <a:pt x="15169" y="3622"/>
                  <a:pt x="15000" y="3611"/>
                  <a:pt x="14832" y="3588"/>
                </a:cubicBezTo>
                <a:cubicBezTo>
                  <a:pt x="13588" y="3423"/>
                  <a:pt x="12447" y="2621"/>
                  <a:pt x="11209" y="2621"/>
                </a:cubicBezTo>
                <a:cubicBezTo>
                  <a:pt x="11132" y="2621"/>
                  <a:pt x="11056" y="2624"/>
                  <a:pt x="10979" y="2630"/>
                </a:cubicBezTo>
                <a:cubicBezTo>
                  <a:pt x="9625" y="2742"/>
                  <a:pt x="8566" y="3864"/>
                  <a:pt x="7256" y="4222"/>
                </a:cubicBezTo>
                <a:cubicBezTo>
                  <a:pt x="6908" y="4317"/>
                  <a:pt x="6552" y="4356"/>
                  <a:pt x="6194" y="4356"/>
                </a:cubicBezTo>
                <a:cubicBezTo>
                  <a:pt x="5523" y="4356"/>
                  <a:pt x="4844" y="4220"/>
                  <a:pt x="4189" y="4060"/>
                </a:cubicBezTo>
                <a:cubicBezTo>
                  <a:pt x="3271" y="3836"/>
                  <a:pt x="2346" y="3569"/>
                  <a:pt x="1407" y="3569"/>
                </a:cubicBezTo>
                <a:cubicBezTo>
                  <a:pt x="1316" y="3569"/>
                  <a:pt x="1225" y="3571"/>
                  <a:pt x="1133" y="3577"/>
                </a:cubicBezTo>
                <a:cubicBezTo>
                  <a:pt x="745" y="3599"/>
                  <a:pt x="362" y="3684"/>
                  <a:pt x="0" y="3829"/>
                </a:cubicBezTo>
                <a:lnTo>
                  <a:pt x="0" y="5536"/>
                </a:lnTo>
                <a:lnTo>
                  <a:pt x="35134" y="5536"/>
                </a:lnTo>
                <a:cubicBezTo>
                  <a:pt x="34823" y="5328"/>
                  <a:pt x="34518" y="5113"/>
                  <a:pt x="34218" y="4896"/>
                </a:cubicBezTo>
                <a:cubicBezTo>
                  <a:pt x="32447" y="3609"/>
                  <a:pt x="30771" y="2166"/>
                  <a:pt x="28825" y="1163"/>
                </a:cubicBezTo>
                <a:cubicBezTo>
                  <a:pt x="27480" y="469"/>
                  <a:pt x="25962" y="1"/>
                  <a:pt x="24465"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7"/>
          <p:cNvSpPr/>
          <p:nvPr/>
        </p:nvSpPr>
        <p:spPr>
          <a:xfrm rot="10800000">
            <a:off x="-6" y="3703635"/>
            <a:ext cx="1655617" cy="1439865"/>
          </a:xfrm>
          <a:custGeom>
            <a:avLst/>
            <a:gdLst/>
            <a:ahLst/>
            <a:cxnLst/>
            <a:rect l="l" t="t" r="r" b="b"/>
            <a:pathLst>
              <a:path w="16023" h="13517" extrusionOk="0">
                <a:moveTo>
                  <a:pt x="0" y="1"/>
                </a:moveTo>
                <a:cubicBezTo>
                  <a:pt x="209" y="427"/>
                  <a:pt x="507" y="817"/>
                  <a:pt x="851" y="1141"/>
                </a:cubicBezTo>
                <a:cubicBezTo>
                  <a:pt x="1607" y="1852"/>
                  <a:pt x="2565" y="2300"/>
                  <a:pt x="3504" y="2742"/>
                </a:cubicBezTo>
                <a:cubicBezTo>
                  <a:pt x="4442" y="3182"/>
                  <a:pt x="5397" y="3640"/>
                  <a:pt x="6141" y="4363"/>
                </a:cubicBezTo>
                <a:cubicBezTo>
                  <a:pt x="7624" y="5806"/>
                  <a:pt x="8006" y="8021"/>
                  <a:pt x="9078" y="9790"/>
                </a:cubicBezTo>
                <a:cubicBezTo>
                  <a:pt x="10463" y="12074"/>
                  <a:pt x="13108" y="13516"/>
                  <a:pt x="15770" y="13516"/>
                </a:cubicBezTo>
                <a:cubicBezTo>
                  <a:pt x="15854" y="13516"/>
                  <a:pt x="15938" y="13515"/>
                  <a:pt x="16022" y="13512"/>
                </a:cubicBezTo>
                <a:lnTo>
                  <a:pt x="16022"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7"/>
          <p:cNvSpPr/>
          <p:nvPr/>
        </p:nvSpPr>
        <p:spPr>
          <a:xfrm rot="10800000">
            <a:off x="7393322" y="3598924"/>
            <a:ext cx="1750678" cy="1544576"/>
          </a:xfrm>
          <a:custGeom>
            <a:avLst/>
            <a:gdLst/>
            <a:ahLst/>
            <a:cxnLst/>
            <a:rect l="l" t="t" r="r" b="b"/>
            <a:pathLst>
              <a:path w="16943" h="14500" extrusionOk="0">
                <a:moveTo>
                  <a:pt x="0" y="1"/>
                </a:moveTo>
                <a:lnTo>
                  <a:pt x="0" y="14283"/>
                </a:lnTo>
                <a:cubicBezTo>
                  <a:pt x="503" y="14054"/>
                  <a:pt x="1041" y="13907"/>
                  <a:pt x="1591" y="13850"/>
                </a:cubicBezTo>
                <a:cubicBezTo>
                  <a:pt x="1782" y="13831"/>
                  <a:pt x="1974" y="13822"/>
                  <a:pt x="2165" y="13822"/>
                </a:cubicBezTo>
                <a:cubicBezTo>
                  <a:pt x="3294" y="13822"/>
                  <a:pt x="4416" y="14128"/>
                  <a:pt x="5536" y="14330"/>
                </a:cubicBezTo>
                <a:cubicBezTo>
                  <a:pt x="6082" y="14429"/>
                  <a:pt x="6649" y="14500"/>
                  <a:pt x="7208" y="14500"/>
                </a:cubicBezTo>
                <a:cubicBezTo>
                  <a:pt x="7989" y="14500"/>
                  <a:pt x="8753" y="14362"/>
                  <a:pt x="9422" y="13970"/>
                </a:cubicBezTo>
                <a:cubicBezTo>
                  <a:pt x="10551" y="13309"/>
                  <a:pt x="11190" y="12039"/>
                  <a:pt x="11502" y="10769"/>
                </a:cubicBezTo>
                <a:cubicBezTo>
                  <a:pt x="11813" y="9499"/>
                  <a:pt x="11857" y="8177"/>
                  <a:pt x="12125" y="6898"/>
                </a:cubicBezTo>
                <a:cubicBezTo>
                  <a:pt x="12392" y="5618"/>
                  <a:pt x="12935" y="4320"/>
                  <a:pt x="13991" y="3549"/>
                </a:cubicBezTo>
                <a:cubicBezTo>
                  <a:pt x="14730" y="3008"/>
                  <a:pt x="15683" y="2752"/>
                  <a:pt x="16289" y="2066"/>
                </a:cubicBezTo>
                <a:cubicBezTo>
                  <a:pt x="16777" y="1514"/>
                  <a:pt x="16943" y="713"/>
                  <a:pt x="16772"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56" name="Google Shape;1256;p7"/>
          <p:cNvSpPr txBox="1">
            <a:spLocks noGrp="1"/>
          </p:cNvSpPr>
          <p:nvPr>
            <p:ph type="body" idx="1"/>
          </p:nvPr>
        </p:nvSpPr>
        <p:spPr>
          <a:xfrm>
            <a:off x="720000" y="1487075"/>
            <a:ext cx="4370700" cy="2174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p:txBody>
      </p:sp>
      <p:grpSp>
        <p:nvGrpSpPr>
          <p:cNvPr id="1257" name="Google Shape;1257;p7"/>
          <p:cNvGrpSpPr/>
          <p:nvPr/>
        </p:nvGrpSpPr>
        <p:grpSpPr>
          <a:xfrm rot="10800000">
            <a:off x="7847190" y="256221"/>
            <a:ext cx="1039982" cy="1934429"/>
            <a:chOff x="5828625" y="2630875"/>
            <a:chExt cx="412675" cy="767600"/>
          </a:xfrm>
        </p:grpSpPr>
        <p:sp>
          <p:nvSpPr>
            <p:cNvPr id="1258" name="Google Shape;1258;p7"/>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7"/>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7"/>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7"/>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7"/>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7"/>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7"/>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7"/>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7"/>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7"/>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7"/>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7"/>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7"/>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7"/>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7"/>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7"/>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7"/>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7"/>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7"/>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7"/>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7"/>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7"/>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7"/>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7"/>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7"/>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7"/>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7"/>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7"/>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7"/>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7"/>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7"/>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7"/>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7"/>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7"/>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7"/>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7"/>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7"/>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7"/>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7"/>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7"/>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7"/>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7"/>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7"/>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7"/>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7"/>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7"/>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4" name="Google Shape;1304;p7"/>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5" name="Google Shape;1305;p7"/>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7"/>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7"/>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7"/>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7"/>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7"/>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7"/>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7"/>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7"/>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7"/>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7"/>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6" name="Google Shape;1316;p7"/>
          <p:cNvGrpSpPr/>
          <p:nvPr/>
        </p:nvGrpSpPr>
        <p:grpSpPr>
          <a:xfrm rot="-1800035" flipH="1">
            <a:off x="1108939" y="3838905"/>
            <a:ext cx="717111" cy="1024761"/>
            <a:chOff x="5119850" y="2425275"/>
            <a:chExt cx="411525" cy="588075"/>
          </a:xfrm>
        </p:grpSpPr>
        <p:sp>
          <p:nvSpPr>
            <p:cNvPr id="1317" name="Google Shape;1317;p7"/>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7"/>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7"/>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0" name="Google Shape;1320;p7"/>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7"/>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7"/>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7"/>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7"/>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7"/>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7"/>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7"/>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7"/>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7"/>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7"/>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7"/>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7"/>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7"/>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7"/>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7"/>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7"/>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7"/>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7"/>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7"/>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7"/>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7"/>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7"/>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7"/>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7"/>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7"/>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7"/>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7"/>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7"/>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7"/>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7"/>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7"/>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7"/>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7"/>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7"/>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7"/>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7"/>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7"/>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7"/>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7"/>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7"/>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7"/>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7"/>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7"/>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7"/>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7"/>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7"/>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7"/>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7"/>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7"/>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7"/>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7"/>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7"/>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7"/>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7"/>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75"/>
        <p:cNvGrpSpPr/>
        <p:nvPr/>
      </p:nvGrpSpPr>
      <p:grpSpPr>
        <a:xfrm>
          <a:off x="0" y="0"/>
          <a:ext cx="0" cy="0"/>
          <a:chOff x="0" y="0"/>
          <a:chExt cx="0" cy="0"/>
        </a:xfrm>
      </p:grpSpPr>
      <p:sp>
        <p:nvSpPr>
          <p:cNvPr id="1376" name="Google Shape;1376;p8"/>
          <p:cNvSpPr/>
          <p:nvPr/>
        </p:nvSpPr>
        <p:spPr>
          <a:xfrm>
            <a:off x="3938625" y="0"/>
            <a:ext cx="2743215" cy="220024"/>
          </a:xfrm>
          <a:custGeom>
            <a:avLst/>
            <a:gdLst/>
            <a:ahLst/>
            <a:cxnLst/>
            <a:rect l="l" t="t" r="r" b="b"/>
            <a:pathLst>
              <a:path w="17218" h="1381" extrusionOk="0">
                <a:moveTo>
                  <a:pt x="0" y="1"/>
                </a:moveTo>
                <a:cubicBezTo>
                  <a:pt x="461" y="272"/>
                  <a:pt x="974" y="464"/>
                  <a:pt x="1495" y="578"/>
                </a:cubicBezTo>
                <a:cubicBezTo>
                  <a:pt x="2059" y="701"/>
                  <a:pt x="2635" y="743"/>
                  <a:pt x="3212" y="743"/>
                </a:cubicBezTo>
                <a:cubicBezTo>
                  <a:pt x="3736" y="743"/>
                  <a:pt x="4261" y="708"/>
                  <a:pt x="4782" y="667"/>
                </a:cubicBezTo>
                <a:cubicBezTo>
                  <a:pt x="5534" y="607"/>
                  <a:pt x="6289" y="535"/>
                  <a:pt x="7042" y="535"/>
                </a:cubicBezTo>
                <a:cubicBezTo>
                  <a:pt x="7387" y="535"/>
                  <a:pt x="7732" y="550"/>
                  <a:pt x="8075" y="589"/>
                </a:cubicBezTo>
                <a:cubicBezTo>
                  <a:pt x="9294" y="727"/>
                  <a:pt x="10465" y="1159"/>
                  <a:pt x="11682" y="1317"/>
                </a:cubicBezTo>
                <a:cubicBezTo>
                  <a:pt x="12007" y="1360"/>
                  <a:pt x="12334" y="1380"/>
                  <a:pt x="12661" y="1380"/>
                </a:cubicBezTo>
                <a:cubicBezTo>
                  <a:pt x="14268" y="1380"/>
                  <a:pt x="15872" y="883"/>
                  <a:pt x="17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8"/>
          <p:cNvSpPr/>
          <p:nvPr/>
        </p:nvSpPr>
        <p:spPr>
          <a:xfrm>
            <a:off x="-1" y="0"/>
            <a:ext cx="1130234" cy="545520"/>
          </a:xfrm>
          <a:custGeom>
            <a:avLst/>
            <a:gdLst/>
            <a:ahLst/>
            <a:cxnLst/>
            <a:rect l="l" t="t" r="r" b="b"/>
            <a:pathLst>
              <a:path w="7094" h="3424" extrusionOk="0">
                <a:moveTo>
                  <a:pt x="0" y="1"/>
                </a:moveTo>
                <a:lnTo>
                  <a:pt x="0" y="3314"/>
                </a:lnTo>
                <a:cubicBezTo>
                  <a:pt x="334" y="3387"/>
                  <a:pt x="676" y="3424"/>
                  <a:pt x="1017" y="3424"/>
                </a:cubicBezTo>
                <a:cubicBezTo>
                  <a:pt x="1765" y="3424"/>
                  <a:pt x="2511" y="3247"/>
                  <a:pt x="3166" y="2885"/>
                </a:cubicBezTo>
                <a:cubicBezTo>
                  <a:pt x="4502" y="2148"/>
                  <a:pt x="5411" y="766"/>
                  <a:pt x="6797" y="125"/>
                </a:cubicBezTo>
                <a:cubicBezTo>
                  <a:pt x="6894" y="80"/>
                  <a:pt x="6993" y="39"/>
                  <a:pt x="7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8"/>
          <p:cNvSpPr/>
          <p:nvPr/>
        </p:nvSpPr>
        <p:spPr>
          <a:xfrm>
            <a:off x="3416523" y="0"/>
            <a:ext cx="4344565" cy="590290"/>
          </a:xfrm>
          <a:custGeom>
            <a:avLst/>
            <a:gdLst/>
            <a:ahLst/>
            <a:cxnLst/>
            <a:rect l="l" t="t" r="r" b="b"/>
            <a:pathLst>
              <a:path w="27269" h="3705" extrusionOk="0">
                <a:moveTo>
                  <a:pt x="1" y="1"/>
                </a:moveTo>
                <a:cubicBezTo>
                  <a:pt x="1548" y="1178"/>
                  <a:pt x="3480" y="1861"/>
                  <a:pt x="5423" y="1861"/>
                </a:cubicBezTo>
                <a:cubicBezTo>
                  <a:pt x="5676" y="1861"/>
                  <a:pt x="5929" y="1850"/>
                  <a:pt x="6182" y="1826"/>
                </a:cubicBezTo>
                <a:cubicBezTo>
                  <a:pt x="7222" y="1728"/>
                  <a:pt x="8256" y="1446"/>
                  <a:pt x="9292" y="1446"/>
                </a:cubicBezTo>
                <a:cubicBezTo>
                  <a:pt x="9485" y="1446"/>
                  <a:pt x="9678" y="1456"/>
                  <a:pt x="9871" y="1478"/>
                </a:cubicBezTo>
                <a:cubicBezTo>
                  <a:pt x="11092" y="1622"/>
                  <a:pt x="12188" y="2264"/>
                  <a:pt x="13325" y="2735"/>
                </a:cubicBezTo>
                <a:cubicBezTo>
                  <a:pt x="14882" y="3380"/>
                  <a:pt x="16568" y="3704"/>
                  <a:pt x="18253" y="3704"/>
                </a:cubicBezTo>
                <a:cubicBezTo>
                  <a:pt x="19592" y="3704"/>
                  <a:pt x="20932" y="3499"/>
                  <a:pt x="22206" y="3086"/>
                </a:cubicBezTo>
                <a:cubicBezTo>
                  <a:pt x="24104" y="2471"/>
                  <a:pt x="25848" y="1398"/>
                  <a:pt x="27268" y="1"/>
                </a:cubicBezTo>
                <a:lnTo>
                  <a:pt x="20494" y="1"/>
                </a:lnTo>
                <a:cubicBezTo>
                  <a:pt x="19149" y="882"/>
                  <a:pt x="17547" y="1379"/>
                  <a:pt x="15940" y="1379"/>
                </a:cubicBezTo>
                <a:cubicBezTo>
                  <a:pt x="15612" y="1379"/>
                  <a:pt x="15284" y="1359"/>
                  <a:pt x="14958" y="1316"/>
                </a:cubicBezTo>
                <a:cubicBezTo>
                  <a:pt x="13741" y="1159"/>
                  <a:pt x="12571" y="727"/>
                  <a:pt x="11352" y="589"/>
                </a:cubicBezTo>
                <a:cubicBezTo>
                  <a:pt x="11008" y="550"/>
                  <a:pt x="10664" y="535"/>
                  <a:pt x="10319" y="535"/>
                </a:cubicBezTo>
                <a:cubicBezTo>
                  <a:pt x="9566" y="535"/>
                  <a:pt x="8810" y="607"/>
                  <a:pt x="8058" y="667"/>
                </a:cubicBezTo>
                <a:cubicBezTo>
                  <a:pt x="7537" y="708"/>
                  <a:pt x="7012" y="743"/>
                  <a:pt x="6488" y="743"/>
                </a:cubicBezTo>
                <a:cubicBezTo>
                  <a:pt x="5911" y="743"/>
                  <a:pt x="5336" y="701"/>
                  <a:pt x="4772" y="578"/>
                </a:cubicBezTo>
                <a:cubicBezTo>
                  <a:pt x="4251" y="464"/>
                  <a:pt x="3736" y="272"/>
                  <a:pt x="3277"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8"/>
          <p:cNvSpPr/>
          <p:nvPr/>
        </p:nvSpPr>
        <p:spPr>
          <a:xfrm>
            <a:off x="-1" y="0"/>
            <a:ext cx="1740120" cy="928532"/>
          </a:xfrm>
          <a:custGeom>
            <a:avLst/>
            <a:gdLst/>
            <a:ahLst/>
            <a:cxnLst/>
            <a:rect l="l" t="t" r="r" b="b"/>
            <a:pathLst>
              <a:path w="10922" h="5828" extrusionOk="0">
                <a:moveTo>
                  <a:pt x="7094" y="1"/>
                </a:moveTo>
                <a:cubicBezTo>
                  <a:pt x="6993" y="39"/>
                  <a:pt x="6894" y="80"/>
                  <a:pt x="6795" y="125"/>
                </a:cubicBezTo>
                <a:cubicBezTo>
                  <a:pt x="5411" y="766"/>
                  <a:pt x="4502" y="2148"/>
                  <a:pt x="3166" y="2885"/>
                </a:cubicBezTo>
                <a:cubicBezTo>
                  <a:pt x="2511" y="3247"/>
                  <a:pt x="1765" y="3424"/>
                  <a:pt x="1017" y="3424"/>
                </a:cubicBezTo>
                <a:cubicBezTo>
                  <a:pt x="676" y="3424"/>
                  <a:pt x="334" y="3387"/>
                  <a:pt x="0" y="3314"/>
                </a:cubicBezTo>
                <a:lnTo>
                  <a:pt x="0" y="5825"/>
                </a:lnTo>
                <a:cubicBezTo>
                  <a:pt x="58" y="5826"/>
                  <a:pt x="117" y="5827"/>
                  <a:pt x="175" y="5827"/>
                </a:cubicBezTo>
                <a:cubicBezTo>
                  <a:pt x="1959" y="5827"/>
                  <a:pt x="3753" y="5129"/>
                  <a:pt x="4990" y="3837"/>
                </a:cubicBezTo>
                <a:cubicBezTo>
                  <a:pt x="5707" y="3089"/>
                  <a:pt x="6258" y="2163"/>
                  <a:pt x="7119" y="1588"/>
                </a:cubicBezTo>
                <a:cubicBezTo>
                  <a:pt x="7997" y="1000"/>
                  <a:pt x="9091" y="851"/>
                  <a:pt x="10073" y="460"/>
                </a:cubicBezTo>
                <a:cubicBezTo>
                  <a:pt x="10372" y="341"/>
                  <a:pt x="10658" y="186"/>
                  <a:pt x="10922"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8"/>
          <p:cNvSpPr/>
          <p:nvPr/>
        </p:nvSpPr>
        <p:spPr>
          <a:xfrm>
            <a:off x="3221830" y="2064965"/>
            <a:ext cx="5922177" cy="3349756"/>
          </a:xfrm>
          <a:custGeom>
            <a:avLst/>
            <a:gdLst/>
            <a:ahLst/>
            <a:cxnLst/>
            <a:rect l="l" t="t" r="r" b="b"/>
            <a:pathLst>
              <a:path w="37171" h="21025" extrusionOk="0">
                <a:moveTo>
                  <a:pt x="37171" y="1"/>
                </a:moveTo>
                <a:cubicBezTo>
                  <a:pt x="36178" y="553"/>
                  <a:pt x="35275" y="1266"/>
                  <a:pt x="34516" y="2114"/>
                </a:cubicBezTo>
                <a:cubicBezTo>
                  <a:pt x="33510" y="3239"/>
                  <a:pt x="32716" y="4612"/>
                  <a:pt x="31419" y="5385"/>
                </a:cubicBezTo>
                <a:cubicBezTo>
                  <a:pt x="30548" y="5905"/>
                  <a:pt x="29552" y="6092"/>
                  <a:pt x="28532" y="6092"/>
                </a:cubicBezTo>
                <a:cubicBezTo>
                  <a:pt x="27665" y="6092"/>
                  <a:pt x="26781" y="5957"/>
                  <a:pt x="25938" y="5777"/>
                </a:cubicBezTo>
                <a:cubicBezTo>
                  <a:pt x="24410" y="5449"/>
                  <a:pt x="22868" y="4990"/>
                  <a:pt x="21321" y="4990"/>
                </a:cubicBezTo>
                <a:cubicBezTo>
                  <a:pt x="21010" y="4990"/>
                  <a:pt x="20699" y="5008"/>
                  <a:pt x="20388" y="5050"/>
                </a:cubicBezTo>
                <a:cubicBezTo>
                  <a:pt x="17807" y="5398"/>
                  <a:pt x="15710" y="7282"/>
                  <a:pt x="14033" y="9276"/>
                </a:cubicBezTo>
                <a:cubicBezTo>
                  <a:pt x="12358" y="11269"/>
                  <a:pt x="10883" y="13499"/>
                  <a:pt x="8749" y="14992"/>
                </a:cubicBezTo>
                <a:cubicBezTo>
                  <a:pt x="7262" y="16034"/>
                  <a:pt x="5526" y="16662"/>
                  <a:pt x="3961" y="17584"/>
                </a:cubicBezTo>
                <a:cubicBezTo>
                  <a:pt x="2446" y="18478"/>
                  <a:pt x="1100" y="19653"/>
                  <a:pt x="0" y="21025"/>
                </a:cubicBezTo>
                <a:lnTo>
                  <a:pt x="7005" y="21025"/>
                </a:lnTo>
                <a:cubicBezTo>
                  <a:pt x="7420" y="20673"/>
                  <a:pt x="7861" y="20353"/>
                  <a:pt x="8324" y="20066"/>
                </a:cubicBezTo>
                <a:cubicBezTo>
                  <a:pt x="9742" y="19190"/>
                  <a:pt x="11350" y="18626"/>
                  <a:pt x="12669" y="17609"/>
                </a:cubicBezTo>
                <a:cubicBezTo>
                  <a:pt x="15845" y="15160"/>
                  <a:pt x="16046" y="10529"/>
                  <a:pt x="19818" y="8720"/>
                </a:cubicBezTo>
                <a:cubicBezTo>
                  <a:pt x="20833" y="8234"/>
                  <a:pt x="21940" y="8082"/>
                  <a:pt x="23070" y="8082"/>
                </a:cubicBezTo>
                <a:cubicBezTo>
                  <a:pt x="24077" y="8082"/>
                  <a:pt x="25104" y="8202"/>
                  <a:pt x="26100" y="8314"/>
                </a:cubicBezTo>
                <a:cubicBezTo>
                  <a:pt x="26883" y="8401"/>
                  <a:pt x="27690" y="8474"/>
                  <a:pt x="28488" y="8474"/>
                </a:cubicBezTo>
                <a:cubicBezTo>
                  <a:pt x="29847" y="8474"/>
                  <a:pt x="31178" y="8261"/>
                  <a:pt x="32311" y="7543"/>
                </a:cubicBezTo>
                <a:cubicBezTo>
                  <a:pt x="33796" y="6601"/>
                  <a:pt x="34658" y="4962"/>
                  <a:pt x="35753" y="3585"/>
                </a:cubicBezTo>
                <a:cubicBezTo>
                  <a:pt x="36155" y="3079"/>
                  <a:pt x="36638" y="2591"/>
                  <a:pt x="37171" y="2199"/>
                </a:cubicBezTo>
                <a:lnTo>
                  <a:pt x="37171"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8"/>
          <p:cNvSpPr/>
          <p:nvPr/>
        </p:nvSpPr>
        <p:spPr>
          <a:xfrm>
            <a:off x="4337889" y="2414997"/>
            <a:ext cx="4806123" cy="2999724"/>
          </a:xfrm>
          <a:custGeom>
            <a:avLst/>
            <a:gdLst/>
            <a:ahLst/>
            <a:cxnLst/>
            <a:rect l="l" t="t" r="r" b="b"/>
            <a:pathLst>
              <a:path w="30166" h="18828" extrusionOk="0">
                <a:moveTo>
                  <a:pt x="30166" y="1"/>
                </a:moveTo>
                <a:cubicBezTo>
                  <a:pt x="29633" y="394"/>
                  <a:pt x="29151" y="882"/>
                  <a:pt x="28748" y="1388"/>
                </a:cubicBezTo>
                <a:cubicBezTo>
                  <a:pt x="27653" y="2766"/>
                  <a:pt x="26791" y="4404"/>
                  <a:pt x="25306" y="5346"/>
                </a:cubicBezTo>
                <a:cubicBezTo>
                  <a:pt x="24173" y="6064"/>
                  <a:pt x="22842" y="6277"/>
                  <a:pt x="21483" y="6277"/>
                </a:cubicBezTo>
                <a:cubicBezTo>
                  <a:pt x="20685" y="6277"/>
                  <a:pt x="19878" y="6204"/>
                  <a:pt x="19095" y="6117"/>
                </a:cubicBezTo>
                <a:cubicBezTo>
                  <a:pt x="18100" y="6005"/>
                  <a:pt x="17074" y="5885"/>
                  <a:pt x="16067" y="5885"/>
                </a:cubicBezTo>
                <a:cubicBezTo>
                  <a:pt x="14936" y="5885"/>
                  <a:pt x="13829" y="6037"/>
                  <a:pt x="12813" y="6523"/>
                </a:cubicBezTo>
                <a:cubicBezTo>
                  <a:pt x="9041" y="8333"/>
                  <a:pt x="8840" y="12963"/>
                  <a:pt x="5664" y="15412"/>
                </a:cubicBezTo>
                <a:cubicBezTo>
                  <a:pt x="4345" y="16429"/>
                  <a:pt x="2737" y="16993"/>
                  <a:pt x="1319" y="17869"/>
                </a:cubicBezTo>
                <a:cubicBezTo>
                  <a:pt x="856" y="18156"/>
                  <a:pt x="415" y="18477"/>
                  <a:pt x="0" y="18828"/>
                </a:cubicBezTo>
                <a:lnTo>
                  <a:pt x="30166" y="18828"/>
                </a:lnTo>
                <a:lnTo>
                  <a:pt x="301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82" name="Google Shape;1382;p8"/>
          <p:cNvGrpSpPr/>
          <p:nvPr/>
        </p:nvGrpSpPr>
        <p:grpSpPr>
          <a:xfrm flipH="1">
            <a:off x="5287847" y="4178549"/>
            <a:ext cx="3702304" cy="964955"/>
            <a:chOff x="439066" y="3962145"/>
            <a:chExt cx="3702304" cy="964955"/>
          </a:xfrm>
        </p:grpSpPr>
        <p:sp>
          <p:nvSpPr>
            <p:cNvPr id="1383" name="Google Shape;1383;p8"/>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8"/>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8"/>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8"/>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8"/>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8"/>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8"/>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8"/>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8"/>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8"/>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8"/>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8"/>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8"/>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6" name="Google Shape;1396;p8"/>
          <p:cNvGrpSpPr/>
          <p:nvPr/>
        </p:nvGrpSpPr>
        <p:grpSpPr>
          <a:xfrm flipH="1">
            <a:off x="246770" y="108610"/>
            <a:ext cx="5311306" cy="553965"/>
            <a:chOff x="2280470" y="-34415"/>
            <a:chExt cx="5311306" cy="553965"/>
          </a:xfrm>
        </p:grpSpPr>
        <p:sp>
          <p:nvSpPr>
            <p:cNvPr id="1397" name="Google Shape;1397;p8"/>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8"/>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8"/>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8"/>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8"/>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8"/>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8"/>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8"/>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8"/>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8"/>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8"/>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8"/>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8"/>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0" name="Google Shape;1410;p8"/>
          <p:cNvGrpSpPr/>
          <p:nvPr/>
        </p:nvGrpSpPr>
        <p:grpSpPr>
          <a:xfrm>
            <a:off x="297317" y="3836389"/>
            <a:ext cx="913786" cy="1699697"/>
            <a:chOff x="5828625" y="2630875"/>
            <a:chExt cx="412675" cy="767600"/>
          </a:xfrm>
        </p:grpSpPr>
        <p:sp>
          <p:nvSpPr>
            <p:cNvPr id="1411" name="Google Shape;1411;p8"/>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8"/>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8"/>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8"/>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8"/>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8"/>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8"/>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8"/>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8"/>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8"/>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8"/>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8"/>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8"/>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8"/>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8"/>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8"/>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8"/>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8"/>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8"/>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8"/>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8"/>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8"/>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8"/>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8"/>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8"/>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8"/>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8"/>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8"/>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8"/>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8"/>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8"/>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8"/>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8"/>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8"/>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8"/>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8"/>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8"/>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8"/>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8"/>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8"/>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8"/>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8"/>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8"/>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8"/>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8"/>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8"/>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8"/>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8"/>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8"/>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8"/>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8"/>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8"/>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8"/>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8"/>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8"/>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8"/>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8"/>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8"/>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9" name="Google Shape;1469;p8"/>
          <p:cNvGrpSpPr/>
          <p:nvPr/>
        </p:nvGrpSpPr>
        <p:grpSpPr>
          <a:xfrm>
            <a:off x="337127" y="952434"/>
            <a:ext cx="1181108" cy="913067"/>
            <a:chOff x="4614250" y="1912000"/>
            <a:chExt cx="533400" cy="412350"/>
          </a:xfrm>
        </p:grpSpPr>
        <p:sp>
          <p:nvSpPr>
            <p:cNvPr id="1470" name="Google Shape;1470;p8"/>
            <p:cNvSpPr/>
            <p:nvPr/>
          </p:nvSpPr>
          <p:spPr>
            <a:xfrm>
              <a:off x="4614250" y="1997700"/>
              <a:ext cx="410150" cy="326650"/>
            </a:xfrm>
            <a:custGeom>
              <a:avLst/>
              <a:gdLst/>
              <a:ahLst/>
              <a:cxnLst/>
              <a:rect l="l" t="t" r="r" b="b"/>
              <a:pathLst>
                <a:path w="16406" h="13066" extrusionOk="0">
                  <a:moveTo>
                    <a:pt x="16281" y="0"/>
                  </a:moveTo>
                  <a:cubicBezTo>
                    <a:pt x="16267" y="0"/>
                    <a:pt x="16253" y="3"/>
                    <a:pt x="16240" y="8"/>
                  </a:cubicBezTo>
                  <a:cubicBezTo>
                    <a:pt x="9774" y="2471"/>
                    <a:pt x="4043" y="6904"/>
                    <a:pt x="90" y="12636"/>
                  </a:cubicBezTo>
                  <a:cubicBezTo>
                    <a:pt x="0" y="12759"/>
                    <a:pt x="32" y="12934"/>
                    <a:pt x="160" y="13019"/>
                  </a:cubicBezTo>
                  <a:cubicBezTo>
                    <a:pt x="209" y="13051"/>
                    <a:pt x="263" y="13066"/>
                    <a:pt x="317" y="13066"/>
                  </a:cubicBezTo>
                  <a:cubicBezTo>
                    <a:pt x="407" y="13066"/>
                    <a:pt x="494" y="13024"/>
                    <a:pt x="550" y="12946"/>
                  </a:cubicBezTo>
                  <a:cubicBezTo>
                    <a:pt x="4343" y="7249"/>
                    <a:pt x="9937" y="2765"/>
                    <a:pt x="16320" y="216"/>
                  </a:cubicBezTo>
                  <a:cubicBezTo>
                    <a:pt x="16377" y="193"/>
                    <a:pt x="16405" y="128"/>
                    <a:pt x="16383" y="71"/>
                  </a:cubicBezTo>
                  <a:cubicBezTo>
                    <a:pt x="16366" y="27"/>
                    <a:pt x="16325" y="0"/>
                    <a:pt x="1628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8"/>
            <p:cNvSpPr/>
            <p:nvPr/>
          </p:nvSpPr>
          <p:spPr>
            <a:xfrm>
              <a:off x="4984250" y="1912000"/>
              <a:ext cx="93675" cy="100575"/>
            </a:xfrm>
            <a:custGeom>
              <a:avLst/>
              <a:gdLst/>
              <a:ahLst/>
              <a:cxnLst/>
              <a:rect l="l" t="t" r="r" b="b"/>
              <a:pathLst>
                <a:path w="3747" h="4023" extrusionOk="0">
                  <a:moveTo>
                    <a:pt x="3746" y="1"/>
                  </a:moveTo>
                  <a:lnTo>
                    <a:pt x="2816" y="276"/>
                  </a:lnTo>
                  <a:lnTo>
                    <a:pt x="2584" y="344"/>
                  </a:lnTo>
                  <a:cubicBezTo>
                    <a:pt x="2507" y="368"/>
                    <a:pt x="2430" y="397"/>
                    <a:pt x="2354" y="423"/>
                  </a:cubicBezTo>
                  <a:lnTo>
                    <a:pt x="1897" y="582"/>
                  </a:lnTo>
                  <a:cubicBezTo>
                    <a:pt x="1527" y="712"/>
                    <a:pt x="1196" y="904"/>
                    <a:pt x="926" y="1144"/>
                  </a:cubicBezTo>
                  <a:cubicBezTo>
                    <a:pt x="665" y="1388"/>
                    <a:pt x="455" y="1679"/>
                    <a:pt x="305" y="2004"/>
                  </a:cubicBezTo>
                  <a:cubicBezTo>
                    <a:pt x="17" y="2636"/>
                    <a:pt x="1" y="3354"/>
                    <a:pt x="292" y="4022"/>
                  </a:cubicBezTo>
                  <a:cubicBezTo>
                    <a:pt x="604" y="3897"/>
                    <a:pt x="888" y="3712"/>
                    <a:pt x="1131" y="3480"/>
                  </a:cubicBezTo>
                  <a:cubicBezTo>
                    <a:pt x="1249" y="3366"/>
                    <a:pt x="1357" y="3243"/>
                    <a:pt x="1454" y="3110"/>
                  </a:cubicBezTo>
                  <a:cubicBezTo>
                    <a:pt x="1548" y="2978"/>
                    <a:pt x="1635" y="2840"/>
                    <a:pt x="1711" y="2696"/>
                  </a:cubicBezTo>
                  <a:cubicBezTo>
                    <a:pt x="2012" y="2128"/>
                    <a:pt x="2121" y="1448"/>
                    <a:pt x="1957" y="785"/>
                  </a:cubicBezTo>
                  <a:lnTo>
                    <a:pt x="2397" y="576"/>
                  </a:lnTo>
                  <a:cubicBezTo>
                    <a:pt x="2471" y="542"/>
                    <a:pt x="2544" y="505"/>
                    <a:pt x="2618" y="472"/>
                  </a:cubicBezTo>
                  <a:lnTo>
                    <a:pt x="2843" y="378"/>
                  </a:lnTo>
                  <a:lnTo>
                    <a:pt x="3746"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8"/>
            <p:cNvSpPr/>
            <p:nvPr/>
          </p:nvSpPr>
          <p:spPr>
            <a:xfrm>
              <a:off x="4985000" y="1941450"/>
              <a:ext cx="22225" cy="71125"/>
            </a:xfrm>
            <a:custGeom>
              <a:avLst/>
              <a:gdLst/>
              <a:ahLst/>
              <a:cxnLst/>
              <a:rect l="l" t="t" r="r" b="b"/>
              <a:pathLst>
                <a:path w="889" h="2845" extrusionOk="0">
                  <a:moveTo>
                    <a:pt x="860" y="0"/>
                  </a:moveTo>
                  <a:lnTo>
                    <a:pt x="860" y="0"/>
                  </a:lnTo>
                  <a:cubicBezTo>
                    <a:pt x="474" y="377"/>
                    <a:pt x="213" y="844"/>
                    <a:pt x="107" y="1336"/>
                  </a:cubicBezTo>
                  <a:cubicBezTo>
                    <a:pt x="1" y="1829"/>
                    <a:pt x="48" y="2349"/>
                    <a:pt x="263" y="2844"/>
                  </a:cubicBezTo>
                  <a:cubicBezTo>
                    <a:pt x="487" y="2753"/>
                    <a:pt x="697" y="2632"/>
                    <a:pt x="888" y="2484"/>
                  </a:cubicBezTo>
                  <a:cubicBezTo>
                    <a:pt x="727" y="1993"/>
                    <a:pt x="581" y="1492"/>
                    <a:pt x="616" y="974"/>
                  </a:cubicBezTo>
                  <a:cubicBezTo>
                    <a:pt x="638" y="643"/>
                    <a:pt x="734" y="319"/>
                    <a:pt x="86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8"/>
            <p:cNvSpPr/>
            <p:nvPr/>
          </p:nvSpPr>
          <p:spPr>
            <a:xfrm>
              <a:off x="4944675" y="1942375"/>
              <a:ext cx="51125" cy="87925"/>
            </a:xfrm>
            <a:custGeom>
              <a:avLst/>
              <a:gdLst/>
              <a:ahLst/>
              <a:cxnLst/>
              <a:rect l="l" t="t" r="r" b="b"/>
              <a:pathLst>
                <a:path w="2045" h="3517" extrusionOk="0">
                  <a:moveTo>
                    <a:pt x="1775" y="1"/>
                  </a:moveTo>
                  <a:lnTo>
                    <a:pt x="1775" y="1"/>
                  </a:lnTo>
                  <a:cubicBezTo>
                    <a:pt x="1411" y="150"/>
                    <a:pt x="1090" y="354"/>
                    <a:pt x="834" y="610"/>
                  </a:cubicBezTo>
                  <a:cubicBezTo>
                    <a:pt x="586" y="867"/>
                    <a:pt x="389" y="1168"/>
                    <a:pt x="257" y="1499"/>
                  </a:cubicBezTo>
                  <a:cubicBezTo>
                    <a:pt x="1" y="2145"/>
                    <a:pt x="18" y="2860"/>
                    <a:pt x="343" y="3517"/>
                  </a:cubicBezTo>
                  <a:cubicBezTo>
                    <a:pt x="663" y="3366"/>
                    <a:pt x="949" y="3156"/>
                    <a:pt x="1189" y="2895"/>
                  </a:cubicBezTo>
                  <a:cubicBezTo>
                    <a:pt x="1305" y="2769"/>
                    <a:pt x="1409" y="2630"/>
                    <a:pt x="1500" y="2484"/>
                  </a:cubicBezTo>
                  <a:cubicBezTo>
                    <a:pt x="1545" y="2411"/>
                    <a:pt x="1587" y="2335"/>
                    <a:pt x="1627" y="2259"/>
                  </a:cubicBezTo>
                  <a:cubicBezTo>
                    <a:pt x="1665" y="2183"/>
                    <a:pt x="1703" y="2107"/>
                    <a:pt x="1736" y="2029"/>
                  </a:cubicBezTo>
                  <a:cubicBezTo>
                    <a:pt x="2000" y="1408"/>
                    <a:pt x="2044" y="678"/>
                    <a:pt x="177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8"/>
            <p:cNvSpPr/>
            <p:nvPr/>
          </p:nvSpPr>
          <p:spPr>
            <a:xfrm>
              <a:off x="4945425" y="1958525"/>
              <a:ext cx="23025" cy="71775"/>
            </a:xfrm>
            <a:custGeom>
              <a:avLst/>
              <a:gdLst/>
              <a:ahLst/>
              <a:cxnLst/>
              <a:rect l="l" t="t" r="r" b="b"/>
              <a:pathLst>
                <a:path w="921" h="2871" extrusionOk="0">
                  <a:moveTo>
                    <a:pt x="770" y="1"/>
                  </a:moveTo>
                  <a:cubicBezTo>
                    <a:pt x="403" y="396"/>
                    <a:pt x="165" y="874"/>
                    <a:pt x="83" y="1371"/>
                  </a:cubicBezTo>
                  <a:cubicBezTo>
                    <a:pt x="1" y="1869"/>
                    <a:pt x="74" y="2387"/>
                    <a:pt x="313" y="2871"/>
                  </a:cubicBezTo>
                  <a:cubicBezTo>
                    <a:pt x="532" y="2767"/>
                    <a:pt x="736" y="2635"/>
                    <a:pt x="920" y="2479"/>
                  </a:cubicBezTo>
                  <a:cubicBezTo>
                    <a:pt x="736" y="1997"/>
                    <a:pt x="565" y="1503"/>
                    <a:pt x="574" y="985"/>
                  </a:cubicBezTo>
                  <a:cubicBezTo>
                    <a:pt x="579" y="653"/>
                    <a:pt x="659" y="326"/>
                    <a:pt x="77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8"/>
            <p:cNvSpPr/>
            <p:nvPr/>
          </p:nvSpPr>
          <p:spPr>
            <a:xfrm>
              <a:off x="4906750" y="1960625"/>
              <a:ext cx="47475" cy="89600"/>
            </a:xfrm>
            <a:custGeom>
              <a:avLst/>
              <a:gdLst/>
              <a:ahLst/>
              <a:cxnLst/>
              <a:rect l="l" t="t" r="r" b="b"/>
              <a:pathLst>
                <a:path w="1899" h="3584" extrusionOk="0">
                  <a:moveTo>
                    <a:pt x="1595" y="1"/>
                  </a:moveTo>
                  <a:cubicBezTo>
                    <a:pt x="1421" y="81"/>
                    <a:pt x="1255" y="178"/>
                    <a:pt x="1099" y="289"/>
                  </a:cubicBezTo>
                  <a:cubicBezTo>
                    <a:pt x="947" y="400"/>
                    <a:pt x="806" y="517"/>
                    <a:pt x="688" y="657"/>
                  </a:cubicBezTo>
                  <a:cubicBezTo>
                    <a:pt x="452" y="925"/>
                    <a:pt x="272" y="1235"/>
                    <a:pt x="155" y="1572"/>
                  </a:cubicBezTo>
                  <a:cubicBezTo>
                    <a:pt x="43" y="1897"/>
                    <a:pt x="0" y="2240"/>
                    <a:pt x="30" y="2583"/>
                  </a:cubicBezTo>
                  <a:cubicBezTo>
                    <a:pt x="62" y="2935"/>
                    <a:pt x="170" y="3276"/>
                    <a:pt x="343" y="3584"/>
                  </a:cubicBezTo>
                  <a:cubicBezTo>
                    <a:pt x="660" y="3406"/>
                    <a:pt x="936" y="3188"/>
                    <a:pt x="1155" y="2921"/>
                  </a:cubicBezTo>
                  <a:cubicBezTo>
                    <a:pt x="1376" y="2657"/>
                    <a:pt x="1541" y="2346"/>
                    <a:pt x="1658" y="2027"/>
                  </a:cubicBezTo>
                  <a:cubicBezTo>
                    <a:pt x="1890" y="1394"/>
                    <a:pt x="1899" y="663"/>
                    <a:pt x="1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8"/>
            <p:cNvSpPr/>
            <p:nvPr/>
          </p:nvSpPr>
          <p:spPr>
            <a:xfrm>
              <a:off x="4906925" y="1978025"/>
              <a:ext cx="23050" cy="72200"/>
            </a:xfrm>
            <a:custGeom>
              <a:avLst/>
              <a:gdLst/>
              <a:ahLst/>
              <a:cxnLst/>
              <a:rect l="l" t="t" r="r" b="b"/>
              <a:pathLst>
                <a:path w="922" h="2888" extrusionOk="0">
                  <a:moveTo>
                    <a:pt x="649" y="0"/>
                  </a:moveTo>
                  <a:lnTo>
                    <a:pt x="649" y="0"/>
                  </a:lnTo>
                  <a:cubicBezTo>
                    <a:pt x="301" y="411"/>
                    <a:pt x="87" y="899"/>
                    <a:pt x="30" y="1399"/>
                  </a:cubicBezTo>
                  <a:cubicBezTo>
                    <a:pt x="1" y="1652"/>
                    <a:pt x="11" y="1905"/>
                    <a:pt x="62" y="2154"/>
                  </a:cubicBezTo>
                  <a:cubicBezTo>
                    <a:pt x="114" y="2410"/>
                    <a:pt x="207" y="2658"/>
                    <a:pt x="336" y="2888"/>
                  </a:cubicBezTo>
                  <a:cubicBezTo>
                    <a:pt x="550" y="2764"/>
                    <a:pt x="750" y="2629"/>
                    <a:pt x="922" y="2465"/>
                  </a:cubicBezTo>
                  <a:cubicBezTo>
                    <a:pt x="713" y="1993"/>
                    <a:pt x="518" y="1509"/>
                    <a:pt x="501" y="991"/>
                  </a:cubicBezTo>
                  <a:cubicBezTo>
                    <a:pt x="490" y="660"/>
                    <a:pt x="553" y="328"/>
                    <a:pt x="6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8"/>
            <p:cNvSpPr/>
            <p:nvPr/>
          </p:nvSpPr>
          <p:spPr>
            <a:xfrm>
              <a:off x="4868125" y="1980925"/>
              <a:ext cx="46175" cy="91100"/>
            </a:xfrm>
            <a:custGeom>
              <a:avLst/>
              <a:gdLst/>
              <a:ahLst/>
              <a:cxnLst/>
              <a:rect l="l" t="t" r="r" b="b"/>
              <a:pathLst>
                <a:path w="1847" h="3644" extrusionOk="0">
                  <a:moveTo>
                    <a:pt x="1483" y="1"/>
                  </a:moveTo>
                  <a:cubicBezTo>
                    <a:pt x="1313" y="90"/>
                    <a:pt x="1151" y="194"/>
                    <a:pt x="1001" y="313"/>
                  </a:cubicBezTo>
                  <a:cubicBezTo>
                    <a:pt x="928" y="371"/>
                    <a:pt x="858" y="432"/>
                    <a:pt x="792" y="496"/>
                  </a:cubicBezTo>
                  <a:cubicBezTo>
                    <a:pt x="727" y="562"/>
                    <a:pt x="667" y="631"/>
                    <a:pt x="610" y="703"/>
                  </a:cubicBezTo>
                  <a:cubicBezTo>
                    <a:pt x="388" y="981"/>
                    <a:pt x="223" y="1300"/>
                    <a:pt x="123" y="1641"/>
                  </a:cubicBezTo>
                  <a:cubicBezTo>
                    <a:pt x="27" y="1970"/>
                    <a:pt x="1" y="2316"/>
                    <a:pt x="47" y="2656"/>
                  </a:cubicBezTo>
                  <a:cubicBezTo>
                    <a:pt x="99" y="3007"/>
                    <a:pt x="223" y="3343"/>
                    <a:pt x="411" y="3643"/>
                  </a:cubicBezTo>
                  <a:cubicBezTo>
                    <a:pt x="562" y="3541"/>
                    <a:pt x="707" y="3438"/>
                    <a:pt x="838" y="3321"/>
                  </a:cubicBezTo>
                  <a:cubicBezTo>
                    <a:pt x="967" y="3206"/>
                    <a:pt x="1085" y="3078"/>
                    <a:pt x="1189" y="2939"/>
                  </a:cubicBezTo>
                  <a:cubicBezTo>
                    <a:pt x="1395" y="2663"/>
                    <a:pt x="1550" y="2351"/>
                    <a:pt x="1646" y="2020"/>
                  </a:cubicBezTo>
                  <a:cubicBezTo>
                    <a:pt x="1847" y="1377"/>
                    <a:pt x="1819" y="647"/>
                    <a:pt x="148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8"/>
            <p:cNvSpPr/>
            <p:nvPr/>
          </p:nvSpPr>
          <p:spPr>
            <a:xfrm>
              <a:off x="4867975" y="1999475"/>
              <a:ext cx="24525" cy="72550"/>
            </a:xfrm>
            <a:custGeom>
              <a:avLst/>
              <a:gdLst/>
              <a:ahLst/>
              <a:cxnLst/>
              <a:rect l="l" t="t" r="r" b="b"/>
              <a:pathLst>
                <a:path w="981" h="2902" extrusionOk="0">
                  <a:moveTo>
                    <a:pt x="586" y="1"/>
                  </a:moveTo>
                  <a:lnTo>
                    <a:pt x="586" y="1"/>
                  </a:lnTo>
                  <a:cubicBezTo>
                    <a:pt x="259" y="429"/>
                    <a:pt x="69" y="927"/>
                    <a:pt x="36" y="1428"/>
                  </a:cubicBezTo>
                  <a:cubicBezTo>
                    <a:pt x="0" y="1927"/>
                    <a:pt x="132" y="2446"/>
                    <a:pt x="417" y="2901"/>
                  </a:cubicBezTo>
                  <a:cubicBezTo>
                    <a:pt x="468" y="2868"/>
                    <a:pt x="519" y="2833"/>
                    <a:pt x="568" y="2796"/>
                  </a:cubicBezTo>
                  <a:cubicBezTo>
                    <a:pt x="618" y="2761"/>
                    <a:pt x="667" y="2725"/>
                    <a:pt x="714" y="2688"/>
                  </a:cubicBezTo>
                  <a:cubicBezTo>
                    <a:pt x="809" y="2614"/>
                    <a:pt x="897" y="2533"/>
                    <a:pt x="980" y="2447"/>
                  </a:cubicBezTo>
                  <a:cubicBezTo>
                    <a:pt x="748" y="1987"/>
                    <a:pt x="531" y="1513"/>
                    <a:pt x="488" y="998"/>
                  </a:cubicBezTo>
                  <a:cubicBezTo>
                    <a:pt x="461" y="667"/>
                    <a:pt x="507" y="334"/>
                    <a:pt x="58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8"/>
            <p:cNvSpPr/>
            <p:nvPr/>
          </p:nvSpPr>
          <p:spPr>
            <a:xfrm>
              <a:off x="4830625" y="2003275"/>
              <a:ext cx="45000" cy="92325"/>
            </a:xfrm>
            <a:custGeom>
              <a:avLst/>
              <a:gdLst/>
              <a:ahLst/>
              <a:cxnLst/>
              <a:rect l="l" t="t" r="r" b="b"/>
              <a:pathLst>
                <a:path w="1800" h="3693" extrusionOk="0">
                  <a:moveTo>
                    <a:pt x="1370" y="1"/>
                  </a:moveTo>
                  <a:cubicBezTo>
                    <a:pt x="684" y="384"/>
                    <a:pt x="251" y="1037"/>
                    <a:pt x="92" y="1705"/>
                  </a:cubicBezTo>
                  <a:cubicBezTo>
                    <a:pt x="13" y="2042"/>
                    <a:pt x="1" y="2383"/>
                    <a:pt x="67" y="2725"/>
                  </a:cubicBezTo>
                  <a:cubicBezTo>
                    <a:pt x="136" y="3072"/>
                    <a:pt x="276" y="3402"/>
                    <a:pt x="479" y="3693"/>
                  </a:cubicBezTo>
                  <a:cubicBezTo>
                    <a:pt x="552" y="3640"/>
                    <a:pt x="623" y="3584"/>
                    <a:pt x="691" y="3524"/>
                  </a:cubicBezTo>
                  <a:cubicBezTo>
                    <a:pt x="759" y="3468"/>
                    <a:pt x="826" y="3411"/>
                    <a:pt x="888" y="3349"/>
                  </a:cubicBezTo>
                  <a:cubicBezTo>
                    <a:pt x="1011" y="3227"/>
                    <a:pt x="1123" y="3094"/>
                    <a:pt x="1221" y="2950"/>
                  </a:cubicBezTo>
                  <a:cubicBezTo>
                    <a:pt x="1414" y="2665"/>
                    <a:pt x="1553" y="2346"/>
                    <a:pt x="1632" y="2010"/>
                  </a:cubicBezTo>
                  <a:cubicBezTo>
                    <a:pt x="1799" y="1354"/>
                    <a:pt x="1737" y="631"/>
                    <a:pt x="137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8"/>
            <p:cNvSpPr/>
            <p:nvPr/>
          </p:nvSpPr>
          <p:spPr>
            <a:xfrm>
              <a:off x="4831125" y="2022950"/>
              <a:ext cx="24950" cy="72650"/>
            </a:xfrm>
            <a:custGeom>
              <a:avLst/>
              <a:gdLst/>
              <a:ahLst/>
              <a:cxnLst/>
              <a:rect l="l" t="t" r="r" b="b"/>
              <a:pathLst>
                <a:path w="998" h="2906" extrusionOk="0">
                  <a:moveTo>
                    <a:pt x="485" y="1"/>
                  </a:moveTo>
                  <a:cubicBezTo>
                    <a:pt x="179" y="443"/>
                    <a:pt x="13" y="948"/>
                    <a:pt x="5" y="1451"/>
                  </a:cubicBezTo>
                  <a:cubicBezTo>
                    <a:pt x="1" y="1705"/>
                    <a:pt x="37" y="1959"/>
                    <a:pt x="114" y="2202"/>
                  </a:cubicBezTo>
                  <a:cubicBezTo>
                    <a:pt x="192" y="2453"/>
                    <a:pt x="309" y="2690"/>
                    <a:pt x="459" y="2906"/>
                  </a:cubicBezTo>
                  <a:cubicBezTo>
                    <a:pt x="658" y="2757"/>
                    <a:pt x="841" y="2601"/>
                    <a:pt x="998" y="2423"/>
                  </a:cubicBezTo>
                  <a:cubicBezTo>
                    <a:pt x="744" y="1974"/>
                    <a:pt x="503" y="1512"/>
                    <a:pt x="436" y="1000"/>
                  </a:cubicBezTo>
                  <a:cubicBezTo>
                    <a:pt x="392" y="671"/>
                    <a:pt x="423" y="337"/>
                    <a:pt x="48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8"/>
            <p:cNvSpPr/>
            <p:nvPr/>
          </p:nvSpPr>
          <p:spPr>
            <a:xfrm>
              <a:off x="4792550" y="2027575"/>
              <a:ext cx="45475" cy="93300"/>
            </a:xfrm>
            <a:custGeom>
              <a:avLst/>
              <a:gdLst/>
              <a:ahLst/>
              <a:cxnLst/>
              <a:rect l="l" t="t" r="r" b="b"/>
              <a:pathLst>
                <a:path w="1819" h="3732" extrusionOk="0">
                  <a:moveTo>
                    <a:pt x="1325" y="0"/>
                  </a:moveTo>
                  <a:cubicBezTo>
                    <a:pt x="1164" y="104"/>
                    <a:pt x="1014" y="223"/>
                    <a:pt x="875" y="355"/>
                  </a:cubicBezTo>
                  <a:cubicBezTo>
                    <a:pt x="738" y="483"/>
                    <a:pt x="627" y="636"/>
                    <a:pt x="527" y="787"/>
                  </a:cubicBezTo>
                  <a:cubicBezTo>
                    <a:pt x="332" y="1084"/>
                    <a:pt x="198" y="1416"/>
                    <a:pt x="132" y="1765"/>
                  </a:cubicBezTo>
                  <a:cubicBezTo>
                    <a:pt x="1" y="2439"/>
                    <a:pt x="175" y="3158"/>
                    <a:pt x="618" y="3732"/>
                  </a:cubicBezTo>
                  <a:cubicBezTo>
                    <a:pt x="899" y="3501"/>
                    <a:pt x="1143" y="3248"/>
                    <a:pt x="1322" y="2953"/>
                  </a:cubicBezTo>
                  <a:cubicBezTo>
                    <a:pt x="1501" y="2659"/>
                    <a:pt x="1624" y="2334"/>
                    <a:pt x="1687" y="1995"/>
                  </a:cubicBezTo>
                  <a:cubicBezTo>
                    <a:pt x="1819" y="1328"/>
                    <a:pt x="1724" y="613"/>
                    <a:pt x="132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8"/>
            <p:cNvSpPr/>
            <p:nvPr/>
          </p:nvSpPr>
          <p:spPr>
            <a:xfrm>
              <a:off x="4794425" y="2048275"/>
              <a:ext cx="26425" cy="72625"/>
            </a:xfrm>
            <a:custGeom>
              <a:avLst/>
              <a:gdLst/>
              <a:ahLst/>
              <a:cxnLst/>
              <a:rect l="l" t="t" r="r" b="b"/>
              <a:pathLst>
                <a:path w="1057" h="2905" extrusionOk="0">
                  <a:moveTo>
                    <a:pt x="426" y="1"/>
                  </a:moveTo>
                  <a:lnTo>
                    <a:pt x="426" y="1"/>
                  </a:lnTo>
                  <a:cubicBezTo>
                    <a:pt x="141" y="457"/>
                    <a:pt x="1" y="970"/>
                    <a:pt x="17" y="1471"/>
                  </a:cubicBezTo>
                  <a:cubicBezTo>
                    <a:pt x="35" y="1976"/>
                    <a:pt x="215" y="2480"/>
                    <a:pt x="543" y="2905"/>
                  </a:cubicBezTo>
                  <a:cubicBezTo>
                    <a:pt x="638" y="2828"/>
                    <a:pt x="730" y="2746"/>
                    <a:pt x="815" y="2658"/>
                  </a:cubicBezTo>
                  <a:cubicBezTo>
                    <a:pt x="901" y="2575"/>
                    <a:pt x="982" y="2487"/>
                    <a:pt x="1057" y="2394"/>
                  </a:cubicBezTo>
                  <a:cubicBezTo>
                    <a:pt x="780" y="1958"/>
                    <a:pt x="517" y="1509"/>
                    <a:pt x="425" y="1000"/>
                  </a:cubicBezTo>
                  <a:cubicBezTo>
                    <a:pt x="366" y="675"/>
                    <a:pt x="380" y="340"/>
                    <a:pt x="42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8"/>
            <p:cNvSpPr/>
            <p:nvPr/>
          </p:nvSpPr>
          <p:spPr>
            <a:xfrm>
              <a:off x="4759375" y="2053750"/>
              <a:ext cx="40975" cy="94125"/>
            </a:xfrm>
            <a:custGeom>
              <a:avLst/>
              <a:gdLst/>
              <a:ahLst/>
              <a:cxnLst/>
              <a:rect l="l" t="t" r="r" b="b"/>
              <a:pathLst>
                <a:path w="1639" h="3765" extrusionOk="0">
                  <a:moveTo>
                    <a:pt x="1135" y="1"/>
                  </a:moveTo>
                  <a:cubicBezTo>
                    <a:pt x="978" y="112"/>
                    <a:pt x="834" y="238"/>
                    <a:pt x="702" y="376"/>
                  </a:cubicBezTo>
                  <a:cubicBezTo>
                    <a:pt x="341" y="782"/>
                    <a:pt x="107" y="1284"/>
                    <a:pt x="29" y="1822"/>
                  </a:cubicBezTo>
                  <a:cubicBezTo>
                    <a:pt x="5" y="1991"/>
                    <a:pt x="0" y="2162"/>
                    <a:pt x="12" y="2333"/>
                  </a:cubicBezTo>
                  <a:cubicBezTo>
                    <a:pt x="26" y="2506"/>
                    <a:pt x="58" y="2676"/>
                    <a:pt x="109" y="2841"/>
                  </a:cubicBezTo>
                  <a:cubicBezTo>
                    <a:pt x="210" y="3181"/>
                    <a:pt x="382" y="3495"/>
                    <a:pt x="612" y="3764"/>
                  </a:cubicBezTo>
                  <a:cubicBezTo>
                    <a:pt x="751" y="3646"/>
                    <a:pt x="868" y="3509"/>
                    <a:pt x="983" y="3378"/>
                  </a:cubicBezTo>
                  <a:cubicBezTo>
                    <a:pt x="1094" y="3245"/>
                    <a:pt x="1192" y="3102"/>
                    <a:pt x="1276" y="2950"/>
                  </a:cubicBezTo>
                  <a:cubicBezTo>
                    <a:pt x="1440" y="2648"/>
                    <a:pt x="1549" y="2318"/>
                    <a:pt x="1595" y="1976"/>
                  </a:cubicBezTo>
                  <a:cubicBezTo>
                    <a:pt x="1639" y="1632"/>
                    <a:pt x="1637" y="1295"/>
                    <a:pt x="1562" y="957"/>
                  </a:cubicBezTo>
                  <a:cubicBezTo>
                    <a:pt x="1487" y="612"/>
                    <a:pt x="1342" y="286"/>
                    <a:pt x="113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8"/>
            <p:cNvSpPr/>
            <p:nvPr/>
          </p:nvSpPr>
          <p:spPr>
            <a:xfrm>
              <a:off x="4758725" y="2075475"/>
              <a:ext cx="28150" cy="72400"/>
            </a:xfrm>
            <a:custGeom>
              <a:avLst/>
              <a:gdLst/>
              <a:ahLst/>
              <a:cxnLst/>
              <a:rect l="l" t="t" r="r" b="b"/>
              <a:pathLst>
                <a:path w="1126" h="2896" extrusionOk="0">
                  <a:moveTo>
                    <a:pt x="378" y="1"/>
                  </a:moveTo>
                  <a:cubicBezTo>
                    <a:pt x="116" y="469"/>
                    <a:pt x="0" y="987"/>
                    <a:pt x="40" y="1487"/>
                  </a:cubicBezTo>
                  <a:cubicBezTo>
                    <a:pt x="89" y="2007"/>
                    <a:pt x="298" y="2499"/>
                    <a:pt x="638" y="2895"/>
                  </a:cubicBezTo>
                  <a:cubicBezTo>
                    <a:pt x="731" y="2815"/>
                    <a:pt x="817" y="2728"/>
                    <a:pt x="898" y="2636"/>
                  </a:cubicBezTo>
                  <a:cubicBezTo>
                    <a:pt x="978" y="2547"/>
                    <a:pt x="1054" y="2454"/>
                    <a:pt x="1125" y="2359"/>
                  </a:cubicBezTo>
                  <a:cubicBezTo>
                    <a:pt x="828" y="1938"/>
                    <a:pt x="543" y="1501"/>
                    <a:pt x="425" y="998"/>
                  </a:cubicBezTo>
                  <a:cubicBezTo>
                    <a:pt x="350" y="676"/>
                    <a:pt x="349" y="341"/>
                    <a:pt x="37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8"/>
            <p:cNvSpPr/>
            <p:nvPr/>
          </p:nvSpPr>
          <p:spPr>
            <a:xfrm>
              <a:off x="4725350" y="2081775"/>
              <a:ext cx="40425" cy="94675"/>
            </a:xfrm>
            <a:custGeom>
              <a:avLst/>
              <a:gdLst/>
              <a:ahLst/>
              <a:cxnLst/>
              <a:rect l="l" t="t" r="r" b="b"/>
              <a:pathLst>
                <a:path w="1617" h="3787" extrusionOk="0">
                  <a:moveTo>
                    <a:pt x="1031" y="0"/>
                  </a:moveTo>
                  <a:cubicBezTo>
                    <a:pt x="879" y="118"/>
                    <a:pt x="741" y="251"/>
                    <a:pt x="617" y="397"/>
                  </a:cubicBezTo>
                  <a:cubicBezTo>
                    <a:pt x="501" y="543"/>
                    <a:pt x="401" y="699"/>
                    <a:pt x="315" y="863"/>
                  </a:cubicBezTo>
                  <a:cubicBezTo>
                    <a:pt x="151" y="1177"/>
                    <a:pt x="49" y="1521"/>
                    <a:pt x="16" y="1874"/>
                  </a:cubicBezTo>
                  <a:cubicBezTo>
                    <a:pt x="0" y="2045"/>
                    <a:pt x="4" y="2216"/>
                    <a:pt x="25" y="2386"/>
                  </a:cubicBezTo>
                  <a:cubicBezTo>
                    <a:pt x="96" y="2912"/>
                    <a:pt x="331" y="3402"/>
                    <a:pt x="696" y="3786"/>
                  </a:cubicBezTo>
                  <a:cubicBezTo>
                    <a:pt x="825" y="3662"/>
                    <a:pt x="942" y="3526"/>
                    <a:pt x="1045" y="3381"/>
                  </a:cubicBezTo>
                  <a:cubicBezTo>
                    <a:pt x="1150" y="3242"/>
                    <a:pt x="1241" y="3095"/>
                    <a:pt x="1317" y="2940"/>
                  </a:cubicBezTo>
                  <a:cubicBezTo>
                    <a:pt x="1467" y="2629"/>
                    <a:pt x="1560" y="2296"/>
                    <a:pt x="1589" y="1953"/>
                  </a:cubicBezTo>
                  <a:cubicBezTo>
                    <a:pt x="1617" y="1608"/>
                    <a:pt x="1594" y="1265"/>
                    <a:pt x="1504" y="935"/>
                  </a:cubicBezTo>
                  <a:cubicBezTo>
                    <a:pt x="1413" y="594"/>
                    <a:pt x="1252" y="275"/>
                    <a:pt x="10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8"/>
            <p:cNvSpPr/>
            <p:nvPr/>
          </p:nvSpPr>
          <p:spPr>
            <a:xfrm>
              <a:off x="4724350" y="2104475"/>
              <a:ext cx="29850" cy="71975"/>
            </a:xfrm>
            <a:custGeom>
              <a:avLst/>
              <a:gdLst/>
              <a:ahLst/>
              <a:cxnLst/>
              <a:rect l="l" t="t" r="r" b="b"/>
              <a:pathLst>
                <a:path w="1194" h="2879" extrusionOk="0">
                  <a:moveTo>
                    <a:pt x="333" y="0"/>
                  </a:moveTo>
                  <a:lnTo>
                    <a:pt x="333" y="0"/>
                  </a:lnTo>
                  <a:cubicBezTo>
                    <a:pt x="94" y="482"/>
                    <a:pt x="1" y="1001"/>
                    <a:pt x="69" y="1502"/>
                  </a:cubicBezTo>
                  <a:cubicBezTo>
                    <a:pt x="143" y="2019"/>
                    <a:pt x="376" y="2499"/>
                    <a:pt x="736" y="2878"/>
                  </a:cubicBezTo>
                  <a:cubicBezTo>
                    <a:pt x="916" y="2708"/>
                    <a:pt x="1061" y="2511"/>
                    <a:pt x="1194" y="2317"/>
                  </a:cubicBezTo>
                  <a:cubicBezTo>
                    <a:pt x="876" y="1911"/>
                    <a:pt x="570" y="1490"/>
                    <a:pt x="429" y="993"/>
                  </a:cubicBezTo>
                  <a:cubicBezTo>
                    <a:pt x="338" y="675"/>
                    <a:pt x="320" y="341"/>
                    <a:pt x="33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8"/>
            <p:cNvSpPr/>
            <p:nvPr/>
          </p:nvSpPr>
          <p:spPr>
            <a:xfrm>
              <a:off x="4692450" y="2111575"/>
              <a:ext cx="40025" cy="95000"/>
            </a:xfrm>
            <a:custGeom>
              <a:avLst/>
              <a:gdLst/>
              <a:ahLst/>
              <a:cxnLst/>
              <a:rect l="l" t="t" r="r" b="b"/>
              <a:pathLst>
                <a:path w="1601" h="3800" extrusionOk="0">
                  <a:moveTo>
                    <a:pt x="939" y="0"/>
                  </a:moveTo>
                  <a:cubicBezTo>
                    <a:pt x="792" y="130"/>
                    <a:pt x="655" y="264"/>
                    <a:pt x="547" y="419"/>
                  </a:cubicBezTo>
                  <a:cubicBezTo>
                    <a:pt x="438" y="570"/>
                    <a:pt x="345" y="730"/>
                    <a:pt x="267" y="899"/>
                  </a:cubicBezTo>
                  <a:cubicBezTo>
                    <a:pt x="118" y="1221"/>
                    <a:pt x="33" y="1567"/>
                    <a:pt x="17" y="1921"/>
                  </a:cubicBezTo>
                  <a:cubicBezTo>
                    <a:pt x="1" y="2263"/>
                    <a:pt x="70" y="2614"/>
                    <a:pt x="200" y="2932"/>
                  </a:cubicBezTo>
                  <a:cubicBezTo>
                    <a:pt x="335" y="3260"/>
                    <a:pt x="537" y="3555"/>
                    <a:pt x="793" y="3800"/>
                  </a:cubicBezTo>
                  <a:cubicBezTo>
                    <a:pt x="916" y="3670"/>
                    <a:pt x="1025" y="3528"/>
                    <a:pt x="1121" y="3376"/>
                  </a:cubicBezTo>
                  <a:cubicBezTo>
                    <a:pt x="1413" y="2946"/>
                    <a:pt x="1577" y="2443"/>
                    <a:pt x="1594" y="1925"/>
                  </a:cubicBezTo>
                  <a:cubicBezTo>
                    <a:pt x="1601" y="1752"/>
                    <a:pt x="1592" y="1579"/>
                    <a:pt x="1569" y="1408"/>
                  </a:cubicBezTo>
                  <a:cubicBezTo>
                    <a:pt x="1547" y="1239"/>
                    <a:pt x="1509" y="1071"/>
                    <a:pt x="1458" y="909"/>
                  </a:cubicBezTo>
                  <a:cubicBezTo>
                    <a:pt x="1350" y="573"/>
                    <a:pt x="1173" y="263"/>
                    <a:pt x="9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8"/>
            <p:cNvSpPr/>
            <p:nvPr/>
          </p:nvSpPr>
          <p:spPr>
            <a:xfrm>
              <a:off x="4691450" y="2135175"/>
              <a:ext cx="31525" cy="71400"/>
            </a:xfrm>
            <a:custGeom>
              <a:avLst/>
              <a:gdLst/>
              <a:ahLst/>
              <a:cxnLst/>
              <a:rect l="l" t="t" r="r" b="b"/>
              <a:pathLst>
                <a:path w="1261" h="2856" extrusionOk="0">
                  <a:moveTo>
                    <a:pt x="287" y="1"/>
                  </a:moveTo>
                  <a:cubicBezTo>
                    <a:pt x="73" y="493"/>
                    <a:pt x="1" y="1014"/>
                    <a:pt x="99" y="1515"/>
                  </a:cubicBezTo>
                  <a:cubicBezTo>
                    <a:pt x="198" y="2027"/>
                    <a:pt x="455" y="2495"/>
                    <a:pt x="833" y="2856"/>
                  </a:cubicBezTo>
                  <a:cubicBezTo>
                    <a:pt x="917" y="2766"/>
                    <a:pt x="995" y="2672"/>
                    <a:pt x="1067" y="2572"/>
                  </a:cubicBezTo>
                  <a:cubicBezTo>
                    <a:pt x="1136" y="2472"/>
                    <a:pt x="1200" y="2370"/>
                    <a:pt x="1261" y="2271"/>
                  </a:cubicBezTo>
                  <a:cubicBezTo>
                    <a:pt x="924" y="1881"/>
                    <a:pt x="596" y="1475"/>
                    <a:pt x="431" y="987"/>
                  </a:cubicBezTo>
                  <a:cubicBezTo>
                    <a:pt x="325" y="675"/>
                    <a:pt x="291" y="341"/>
                    <a:pt x="28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8"/>
            <p:cNvSpPr/>
            <p:nvPr/>
          </p:nvSpPr>
          <p:spPr>
            <a:xfrm>
              <a:off x="4971450" y="2015950"/>
              <a:ext cx="123025" cy="46125"/>
            </a:xfrm>
            <a:custGeom>
              <a:avLst/>
              <a:gdLst/>
              <a:ahLst/>
              <a:cxnLst/>
              <a:rect l="l" t="t" r="r" b="b"/>
              <a:pathLst>
                <a:path w="4921" h="1845" extrusionOk="0">
                  <a:moveTo>
                    <a:pt x="984" y="0"/>
                  </a:moveTo>
                  <a:cubicBezTo>
                    <a:pt x="978" y="0"/>
                    <a:pt x="972" y="0"/>
                    <a:pt x="967" y="1"/>
                  </a:cubicBezTo>
                  <a:cubicBezTo>
                    <a:pt x="641" y="8"/>
                    <a:pt x="316" y="92"/>
                    <a:pt x="1" y="236"/>
                  </a:cubicBezTo>
                  <a:cubicBezTo>
                    <a:pt x="294" y="861"/>
                    <a:pt x="811" y="1356"/>
                    <a:pt x="1450" y="1620"/>
                  </a:cubicBezTo>
                  <a:cubicBezTo>
                    <a:pt x="1750" y="1744"/>
                    <a:pt x="2075" y="1830"/>
                    <a:pt x="2396" y="1842"/>
                  </a:cubicBezTo>
                  <a:cubicBezTo>
                    <a:pt x="2431" y="1844"/>
                    <a:pt x="2466" y="1845"/>
                    <a:pt x="2501" y="1845"/>
                  </a:cubicBezTo>
                  <a:cubicBezTo>
                    <a:pt x="2789" y="1845"/>
                    <a:pt x="3073" y="1787"/>
                    <a:pt x="3353" y="1682"/>
                  </a:cubicBezTo>
                  <a:lnTo>
                    <a:pt x="4136" y="1410"/>
                  </a:lnTo>
                  <a:cubicBezTo>
                    <a:pt x="4397" y="1323"/>
                    <a:pt x="4654" y="1219"/>
                    <a:pt x="4920" y="1148"/>
                  </a:cubicBezTo>
                  <a:lnTo>
                    <a:pt x="4920" y="1148"/>
                  </a:lnTo>
                  <a:cubicBezTo>
                    <a:pt x="4641" y="1185"/>
                    <a:pt x="4372" y="1256"/>
                    <a:pt x="4097" y="1311"/>
                  </a:cubicBezTo>
                  <a:lnTo>
                    <a:pt x="3272" y="1486"/>
                  </a:lnTo>
                  <a:cubicBezTo>
                    <a:pt x="2985" y="861"/>
                    <a:pt x="2499" y="409"/>
                    <a:pt x="1909" y="175"/>
                  </a:cubicBezTo>
                  <a:cubicBezTo>
                    <a:pt x="1614" y="59"/>
                    <a:pt x="1300" y="0"/>
                    <a:pt x="98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8"/>
            <p:cNvSpPr/>
            <p:nvPr/>
          </p:nvSpPr>
          <p:spPr>
            <a:xfrm>
              <a:off x="4971450" y="2016575"/>
              <a:ext cx="58825" cy="45350"/>
            </a:xfrm>
            <a:custGeom>
              <a:avLst/>
              <a:gdLst/>
              <a:ahLst/>
              <a:cxnLst/>
              <a:rect l="l" t="t" r="r" b="b"/>
              <a:pathLst>
                <a:path w="2353" h="1814" extrusionOk="0">
                  <a:moveTo>
                    <a:pt x="691" y="0"/>
                  </a:moveTo>
                  <a:cubicBezTo>
                    <a:pt x="452" y="38"/>
                    <a:pt x="220" y="109"/>
                    <a:pt x="1" y="211"/>
                  </a:cubicBezTo>
                  <a:cubicBezTo>
                    <a:pt x="219" y="676"/>
                    <a:pt x="563" y="1072"/>
                    <a:pt x="995" y="1355"/>
                  </a:cubicBezTo>
                  <a:cubicBezTo>
                    <a:pt x="1197" y="1487"/>
                    <a:pt x="1416" y="1593"/>
                    <a:pt x="1647" y="1669"/>
                  </a:cubicBezTo>
                  <a:cubicBezTo>
                    <a:pt x="1875" y="1750"/>
                    <a:pt x="2112" y="1799"/>
                    <a:pt x="2352" y="1814"/>
                  </a:cubicBezTo>
                  <a:cubicBezTo>
                    <a:pt x="2071" y="1659"/>
                    <a:pt x="1798" y="1484"/>
                    <a:pt x="1559" y="1259"/>
                  </a:cubicBezTo>
                  <a:cubicBezTo>
                    <a:pt x="1186" y="904"/>
                    <a:pt x="930" y="460"/>
                    <a:pt x="69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8"/>
            <p:cNvSpPr/>
            <p:nvPr/>
          </p:nvSpPr>
          <p:spPr>
            <a:xfrm>
              <a:off x="4933625" y="2033375"/>
              <a:ext cx="85550" cy="44350"/>
            </a:xfrm>
            <a:custGeom>
              <a:avLst/>
              <a:gdLst/>
              <a:ahLst/>
              <a:cxnLst/>
              <a:rect l="l" t="t" r="r" b="b"/>
              <a:pathLst>
                <a:path w="3422" h="1774" extrusionOk="0">
                  <a:moveTo>
                    <a:pt x="1098" y="0"/>
                  </a:moveTo>
                  <a:cubicBezTo>
                    <a:pt x="1067" y="0"/>
                    <a:pt x="1035" y="1"/>
                    <a:pt x="1004" y="2"/>
                  </a:cubicBezTo>
                  <a:cubicBezTo>
                    <a:pt x="664" y="19"/>
                    <a:pt x="325" y="119"/>
                    <a:pt x="1" y="285"/>
                  </a:cubicBezTo>
                  <a:cubicBezTo>
                    <a:pt x="325" y="897"/>
                    <a:pt x="866" y="1366"/>
                    <a:pt x="1517" y="1599"/>
                  </a:cubicBezTo>
                  <a:cubicBezTo>
                    <a:pt x="1672" y="1654"/>
                    <a:pt x="1829" y="1697"/>
                    <a:pt x="1989" y="1728"/>
                  </a:cubicBezTo>
                  <a:cubicBezTo>
                    <a:pt x="2143" y="1758"/>
                    <a:pt x="2299" y="1773"/>
                    <a:pt x="2457" y="1773"/>
                  </a:cubicBezTo>
                  <a:cubicBezTo>
                    <a:pt x="2462" y="1773"/>
                    <a:pt x="2468" y="1773"/>
                    <a:pt x="2473" y="1773"/>
                  </a:cubicBezTo>
                  <a:cubicBezTo>
                    <a:pt x="2801" y="1771"/>
                    <a:pt x="3124" y="1700"/>
                    <a:pt x="3422" y="1565"/>
                  </a:cubicBezTo>
                  <a:cubicBezTo>
                    <a:pt x="3132" y="891"/>
                    <a:pt x="2620" y="405"/>
                    <a:pt x="1997" y="166"/>
                  </a:cubicBezTo>
                  <a:cubicBezTo>
                    <a:pt x="1709" y="57"/>
                    <a:pt x="1405" y="0"/>
                    <a:pt x="109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8"/>
            <p:cNvSpPr/>
            <p:nvPr/>
          </p:nvSpPr>
          <p:spPr>
            <a:xfrm>
              <a:off x="4933625" y="2034475"/>
              <a:ext cx="60725" cy="43200"/>
            </a:xfrm>
            <a:custGeom>
              <a:avLst/>
              <a:gdLst/>
              <a:ahLst/>
              <a:cxnLst/>
              <a:rect l="l" t="t" r="r" b="b"/>
              <a:pathLst>
                <a:path w="2429" h="1728" extrusionOk="0">
                  <a:moveTo>
                    <a:pt x="680" y="0"/>
                  </a:moveTo>
                  <a:cubicBezTo>
                    <a:pt x="444" y="49"/>
                    <a:pt x="215" y="131"/>
                    <a:pt x="1" y="241"/>
                  </a:cubicBezTo>
                  <a:cubicBezTo>
                    <a:pt x="241" y="698"/>
                    <a:pt x="605" y="1076"/>
                    <a:pt x="1049" y="1336"/>
                  </a:cubicBezTo>
                  <a:cubicBezTo>
                    <a:pt x="1258" y="1460"/>
                    <a:pt x="1483" y="1554"/>
                    <a:pt x="1717" y="1617"/>
                  </a:cubicBezTo>
                  <a:cubicBezTo>
                    <a:pt x="1947" y="1687"/>
                    <a:pt x="2187" y="1725"/>
                    <a:pt x="2428" y="1728"/>
                  </a:cubicBezTo>
                  <a:cubicBezTo>
                    <a:pt x="2141" y="1588"/>
                    <a:pt x="1858" y="1427"/>
                    <a:pt x="1609" y="1213"/>
                  </a:cubicBezTo>
                  <a:cubicBezTo>
                    <a:pt x="1220" y="880"/>
                    <a:pt x="942" y="445"/>
                    <a:pt x="6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8"/>
            <p:cNvSpPr/>
            <p:nvPr/>
          </p:nvSpPr>
          <p:spPr>
            <a:xfrm>
              <a:off x="4896175" y="2052675"/>
              <a:ext cx="87050" cy="42850"/>
            </a:xfrm>
            <a:custGeom>
              <a:avLst/>
              <a:gdLst/>
              <a:ahLst/>
              <a:cxnLst/>
              <a:rect l="l" t="t" r="r" b="b"/>
              <a:pathLst>
                <a:path w="3482" h="1714" extrusionOk="0">
                  <a:moveTo>
                    <a:pt x="1225" y="1"/>
                  </a:moveTo>
                  <a:cubicBezTo>
                    <a:pt x="797" y="1"/>
                    <a:pt x="373" y="118"/>
                    <a:pt x="0" y="347"/>
                  </a:cubicBezTo>
                  <a:cubicBezTo>
                    <a:pt x="355" y="942"/>
                    <a:pt x="918" y="1384"/>
                    <a:pt x="1580" y="1586"/>
                  </a:cubicBezTo>
                  <a:cubicBezTo>
                    <a:pt x="1850" y="1663"/>
                    <a:pt x="2135" y="1714"/>
                    <a:pt x="2417" y="1714"/>
                  </a:cubicBezTo>
                  <a:cubicBezTo>
                    <a:pt x="2459" y="1714"/>
                    <a:pt x="2502" y="1713"/>
                    <a:pt x="2544" y="1710"/>
                  </a:cubicBezTo>
                  <a:cubicBezTo>
                    <a:pt x="2871" y="1693"/>
                    <a:pt x="3191" y="1606"/>
                    <a:pt x="3482" y="1455"/>
                  </a:cubicBezTo>
                  <a:cubicBezTo>
                    <a:pt x="3161" y="800"/>
                    <a:pt x="2624" y="338"/>
                    <a:pt x="1989" y="130"/>
                  </a:cubicBezTo>
                  <a:cubicBezTo>
                    <a:pt x="1740" y="43"/>
                    <a:pt x="1482" y="1"/>
                    <a:pt x="122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8"/>
            <p:cNvSpPr/>
            <p:nvPr/>
          </p:nvSpPr>
          <p:spPr>
            <a:xfrm>
              <a:off x="4896200" y="2054500"/>
              <a:ext cx="62475" cy="41025"/>
            </a:xfrm>
            <a:custGeom>
              <a:avLst/>
              <a:gdLst/>
              <a:ahLst/>
              <a:cxnLst/>
              <a:rect l="l" t="t" r="r" b="b"/>
              <a:pathLst>
                <a:path w="2499" h="1641" extrusionOk="0">
                  <a:moveTo>
                    <a:pt x="668" y="1"/>
                  </a:moveTo>
                  <a:cubicBezTo>
                    <a:pt x="434" y="61"/>
                    <a:pt x="209" y="153"/>
                    <a:pt x="0" y="275"/>
                  </a:cubicBezTo>
                  <a:cubicBezTo>
                    <a:pt x="263" y="719"/>
                    <a:pt x="645" y="1079"/>
                    <a:pt x="1103" y="1318"/>
                  </a:cubicBezTo>
                  <a:cubicBezTo>
                    <a:pt x="1317" y="1430"/>
                    <a:pt x="1546" y="1514"/>
                    <a:pt x="1783" y="1565"/>
                  </a:cubicBezTo>
                  <a:cubicBezTo>
                    <a:pt x="1986" y="1611"/>
                    <a:pt x="2196" y="1641"/>
                    <a:pt x="2404" y="1641"/>
                  </a:cubicBezTo>
                  <a:cubicBezTo>
                    <a:pt x="2436" y="1641"/>
                    <a:pt x="2467" y="1640"/>
                    <a:pt x="2499" y="1638"/>
                  </a:cubicBezTo>
                  <a:cubicBezTo>
                    <a:pt x="2204" y="1512"/>
                    <a:pt x="1914" y="1365"/>
                    <a:pt x="1654" y="1163"/>
                  </a:cubicBezTo>
                  <a:cubicBezTo>
                    <a:pt x="1252" y="856"/>
                    <a:pt x="950" y="432"/>
                    <a:pt x="6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8"/>
            <p:cNvSpPr/>
            <p:nvPr/>
          </p:nvSpPr>
          <p:spPr>
            <a:xfrm>
              <a:off x="4859825" y="2073900"/>
              <a:ext cx="88350" cy="41350"/>
            </a:xfrm>
            <a:custGeom>
              <a:avLst/>
              <a:gdLst/>
              <a:ahLst/>
              <a:cxnLst/>
              <a:rect l="l" t="t" r="r" b="b"/>
              <a:pathLst>
                <a:path w="3534" h="1654" extrusionOk="0">
                  <a:moveTo>
                    <a:pt x="1315" y="0"/>
                  </a:moveTo>
                  <a:cubicBezTo>
                    <a:pt x="1200" y="0"/>
                    <a:pt x="1085" y="8"/>
                    <a:pt x="971" y="24"/>
                  </a:cubicBezTo>
                  <a:cubicBezTo>
                    <a:pt x="625" y="84"/>
                    <a:pt x="294" y="214"/>
                    <a:pt x="0" y="405"/>
                  </a:cubicBezTo>
                  <a:cubicBezTo>
                    <a:pt x="383" y="983"/>
                    <a:pt x="968" y="1397"/>
                    <a:pt x="1640" y="1566"/>
                  </a:cubicBezTo>
                  <a:cubicBezTo>
                    <a:pt x="1799" y="1607"/>
                    <a:pt x="1957" y="1628"/>
                    <a:pt x="2120" y="1643"/>
                  </a:cubicBezTo>
                  <a:cubicBezTo>
                    <a:pt x="2199" y="1650"/>
                    <a:pt x="2279" y="1654"/>
                    <a:pt x="2359" y="1654"/>
                  </a:cubicBezTo>
                  <a:cubicBezTo>
                    <a:pt x="2442" y="1654"/>
                    <a:pt x="2525" y="1650"/>
                    <a:pt x="2607" y="1642"/>
                  </a:cubicBezTo>
                  <a:cubicBezTo>
                    <a:pt x="2934" y="1609"/>
                    <a:pt x="3250" y="1506"/>
                    <a:pt x="3533" y="1341"/>
                  </a:cubicBezTo>
                  <a:cubicBezTo>
                    <a:pt x="3180" y="704"/>
                    <a:pt x="2621" y="267"/>
                    <a:pt x="1975" y="90"/>
                  </a:cubicBezTo>
                  <a:cubicBezTo>
                    <a:pt x="1760" y="30"/>
                    <a:pt x="1537" y="0"/>
                    <a:pt x="131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8"/>
            <p:cNvSpPr/>
            <p:nvPr/>
          </p:nvSpPr>
          <p:spPr>
            <a:xfrm>
              <a:off x="4859825" y="2076400"/>
              <a:ext cx="64075" cy="38800"/>
            </a:xfrm>
            <a:custGeom>
              <a:avLst/>
              <a:gdLst/>
              <a:ahLst/>
              <a:cxnLst/>
              <a:rect l="l" t="t" r="r" b="b"/>
              <a:pathLst>
                <a:path w="2563" h="1552" extrusionOk="0">
                  <a:moveTo>
                    <a:pt x="654" y="0"/>
                  </a:moveTo>
                  <a:cubicBezTo>
                    <a:pt x="423" y="71"/>
                    <a:pt x="203" y="174"/>
                    <a:pt x="0" y="306"/>
                  </a:cubicBezTo>
                  <a:cubicBezTo>
                    <a:pt x="285" y="736"/>
                    <a:pt x="684" y="1078"/>
                    <a:pt x="1153" y="1294"/>
                  </a:cubicBezTo>
                  <a:cubicBezTo>
                    <a:pt x="1536" y="1470"/>
                    <a:pt x="1942" y="1552"/>
                    <a:pt x="2352" y="1552"/>
                  </a:cubicBezTo>
                  <a:cubicBezTo>
                    <a:pt x="2422" y="1552"/>
                    <a:pt x="2493" y="1549"/>
                    <a:pt x="2563" y="1545"/>
                  </a:cubicBezTo>
                  <a:cubicBezTo>
                    <a:pt x="2262" y="1433"/>
                    <a:pt x="1963" y="1297"/>
                    <a:pt x="1697" y="1113"/>
                  </a:cubicBezTo>
                  <a:cubicBezTo>
                    <a:pt x="1281" y="827"/>
                    <a:pt x="957" y="417"/>
                    <a:pt x="65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8"/>
            <p:cNvSpPr/>
            <p:nvPr/>
          </p:nvSpPr>
          <p:spPr>
            <a:xfrm>
              <a:off x="4824600" y="2096625"/>
              <a:ext cx="89450" cy="40200"/>
            </a:xfrm>
            <a:custGeom>
              <a:avLst/>
              <a:gdLst/>
              <a:ahLst/>
              <a:cxnLst/>
              <a:rect l="l" t="t" r="r" b="b"/>
              <a:pathLst>
                <a:path w="3578" h="1608" extrusionOk="0">
                  <a:moveTo>
                    <a:pt x="1405" y="1"/>
                  </a:moveTo>
                  <a:cubicBezTo>
                    <a:pt x="1253" y="1"/>
                    <a:pt x="1101" y="15"/>
                    <a:pt x="953" y="47"/>
                  </a:cubicBezTo>
                  <a:cubicBezTo>
                    <a:pt x="610" y="123"/>
                    <a:pt x="286" y="268"/>
                    <a:pt x="0" y="474"/>
                  </a:cubicBezTo>
                  <a:cubicBezTo>
                    <a:pt x="412" y="1032"/>
                    <a:pt x="1016" y="1416"/>
                    <a:pt x="1697" y="1554"/>
                  </a:cubicBezTo>
                  <a:cubicBezTo>
                    <a:pt x="1855" y="1586"/>
                    <a:pt x="2017" y="1603"/>
                    <a:pt x="2179" y="1605"/>
                  </a:cubicBezTo>
                  <a:cubicBezTo>
                    <a:pt x="2213" y="1606"/>
                    <a:pt x="2248" y="1607"/>
                    <a:pt x="2283" y="1607"/>
                  </a:cubicBezTo>
                  <a:cubicBezTo>
                    <a:pt x="2411" y="1607"/>
                    <a:pt x="2539" y="1598"/>
                    <a:pt x="2666" y="1579"/>
                  </a:cubicBezTo>
                  <a:cubicBezTo>
                    <a:pt x="2990" y="1532"/>
                    <a:pt x="3301" y="1414"/>
                    <a:pt x="3577" y="1236"/>
                  </a:cubicBezTo>
                  <a:cubicBezTo>
                    <a:pt x="3193" y="617"/>
                    <a:pt x="2612" y="208"/>
                    <a:pt x="1959" y="62"/>
                  </a:cubicBezTo>
                  <a:cubicBezTo>
                    <a:pt x="1779" y="23"/>
                    <a:pt x="1592" y="1"/>
                    <a:pt x="140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8"/>
            <p:cNvSpPr/>
            <p:nvPr/>
          </p:nvSpPr>
          <p:spPr>
            <a:xfrm>
              <a:off x="4824625" y="2100100"/>
              <a:ext cx="65525" cy="36700"/>
            </a:xfrm>
            <a:custGeom>
              <a:avLst/>
              <a:gdLst/>
              <a:ahLst/>
              <a:cxnLst/>
              <a:rect l="l" t="t" r="r" b="b"/>
              <a:pathLst>
                <a:path w="2621" h="1468" extrusionOk="0">
                  <a:moveTo>
                    <a:pt x="639" y="0"/>
                  </a:moveTo>
                  <a:cubicBezTo>
                    <a:pt x="411" y="82"/>
                    <a:pt x="197" y="194"/>
                    <a:pt x="0" y="335"/>
                  </a:cubicBezTo>
                  <a:cubicBezTo>
                    <a:pt x="306" y="750"/>
                    <a:pt x="721" y="1072"/>
                    <a:pt x="1200" y="1265"/>
                  </a:cubicBezTo>
                  <a:cubicBezTo>
                    <a:pt x="1541" y="1405"/>
                    <a:pt x="1895" y="1467"/>
                    <a:pt x="2251" y="1467"/>
                  </a:cubicBezTo>
                  <a:cubicBezTo>
                    <a:pt x="2374" y="1467"/>
                    <a:pt x="2498" y="1460"/>
                    <a:pt x="2621" y="1446"/>
                  </a:cubicBezTo>
                  <a:cubicBezTo>
                    <a:pt x="2314" y="1349"/>
                    <a:pt x="2008" y="1227"/>
                    <a:pt x="1736" y="1059"/>
                  </a:cubicBezTo>
                  <a:cubicBezTo>
                    <a:pt x="1305" y="793"/>
                    <a:pt x="963" y="399"/>
                    <a:pt x="6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8"/>
            <p:cNvSpPr/>
            <p:nvPr/>
          </p:nvSpPr>
          <p:spPr>
            <a:xfrm>
              <a:off x="4790625" y="2120975"/>
              <a:ext cx="90275" cy="39275"/>
            </a:xfrm>
            <a:custGeom>
              <a:avLst/>
              <a:gdLst/>
              <a:ahLst/>
              <a:cxnLst/>
              <a:rect l="l" t="t" r="r" b="b"/>
              <a:pathLst>
                <a:path w="3611" h="1571" extrusionOk="0">
                  <a:moveTo>
                    <a:pt x="1508" y="1"/>
                  </a:moveTo>
                  <a:cubicBezTo>
                    <a:pt x="1483" y="1"/>
                    <a:pt x="1458" y="1"/>
                    <a:pt x="1433" y="2"/>
                  </a:cubicBezTo>
                  <a:cubicBezTo>
                    <a:pt x="1348" y="4"/>
                    <a:pt x="1264" y="11"/>
                    <a:pt x="1179" y="21"/>
                  </a:cubicBezTo>
                  <a:cubicBezTo>
                    <a:pt x="1096" y="33"/>
                    <a:pt x="1014" y="52"/>
                    <a:pt x="932" y="74"/>
                  </a:cubicBezTo>
                  <a:cubicBezTo>
                    <a:pt x="593" y="166"/>
                    <a:pt x="276" y="327"/>
                    <a:pt x="0" y="545"/>
                  </a:cubicBezTo>
                  <a:cubicBezTo>
                    <a:pt x="439" y="1083"/>
                    <a:pt x="1063" y="1438"/>
                    <a:pt x="1749" y="1542"/>
                  </a:cubicBezTo>
                  <a:cubicBezTo>
                    <a:pt x="1876" y="1561"/>
                    <a:pt x="2005" y="1571"/>
                    <a:pt x="2134" y="1571"/>
                  </a:cubicBezTo>
                  <a:cubicBezTo>
                    <a:pt x="2167" y="1571"/>
                    <a:pt x="2200" y="1570"/>
                    <a:pt x="2233" y="1569"/>
                  </a:cubicBezTo>
                  <a:cubicBezTo>
                    <a:pt x="2393" y="1564"/>
                    <a:pt x="2558" y="1552"/>
                    <a:pt x="2717" y="1519"/>
                  </a:cubicBezTo>
                  <a:cubicBezTo>
                    <a:pt x="3039" y="1455"/>
                    <a:pt x="3344" y="1323"/>
                    <a:pt x="3611" y="1132"/>
                  </a:cubicBezTo>
                  <a:cubicBezTo>
                    <a:pt x="3197" y="532"/>
                    <a:pt x="2596" y="151"/>
                    <a:pt x="1935" y="39"/>
                  </a:cubicBezTo>
                  <a:cubicBezTo>
                    <a:pt x="1795" y="14"/>
                    <a:pt x="1652" y="1"/>
                    <a:pt x="150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8"/>
            <p:cNvSpPr/>
            <p:nvPr/>
          </p:nvSpPr>
          <p:spPr>
            <a:xfrm>
              <a:off x="4790625" y="2125450"/>
              <a:ext cx="66825" cy="34800"/>
            </a:xfrm>
            <a:custGeom>
              <a:avLst/>
              <a:gdLst/>
              <a:ahLst/>
              <a:cxnLst/>
              <a:rect l="l" t="t" r="r" b="b"/>
              <a:pathLst>
                <a:path w="2673" h="1392" extrusionOk="0">
                  <a:moveTo>
                    <a:pt x="623" y="0"/>
                  </a:moveTo>
                  <a:cubicBezTo>
                    <a:pt x="400" y="94"/>
                    <a:pt x="190" y="216"/>
                    <a:pt x="0" y="366"/>
                  </a:cubicBezTo>
                  <a:cubicBezTo>
                    <a:pt x="327" y="767"/>
                    <a:pt x="758" y="1068"/>
                    <a:pt x="1246" y="1238"/>
                  </a:cubicBezTo>
                  <a:cubicBezTo>
                    <a:pt x="1476" y="1318"/>
                    <a:pt x="1715" y="1368"/>
                    <a:pt x="1958" y="1385"/>
                  </a:cubicBezTo>
                  <a:cubicBezTo>
                    <a:pt x="2017" y="1389"/>
                    <a:pt x="2076" y="1391"/>
                    <a:pt x="2136" y="1391"/>
                  </a:cubicBezTo>
                  <a:cubicBezTo>
                    <a:pt x="2195" y="1391"/>
                    <a:pt x="2255" y="1389"/>
                    <a:pt x="2314" y="1385"/>
                  </a:cubicBezTo>
                  <a:cubicBezTo>
                    <a:pt x="2434" y="1380"/>
                    <a:pt x="2555" y="1368"/>
                    <a:pt x="2673" y="1347"/>
                  </a:cubicBezTo>
                  <a:cubicBezTo>
                    <a:pt x="2517" y="1305"/>
                    <a:pt x="2363" y="1259"/>
                    <a:pt x="2210" y="1202"/>
                  </a:cubicBezTo>
                  <a:cubicBezTo>
                    <a:pt x="2059" y="1149"/>
                    <a:pt x="1912" y="1083"/>
                    <a:pt x="1771" y="1006"/>
                  </a:cubicBezTo>
                  <a:cubicBezTo>
                    <a:pt x="1328" y="761"/>
                    <a:pt x="966" y="384"/>
                    <a:pt x="62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8"/>
            <p:cNvSpPr/>
            <p:nvPr/>
          </p:nvSpPr>
          <p:spPr>
            <a:xfrm>
              <a:off x="4758000" y="2146775"/>
              <a:ext cx="90925" cy="38650"/>
            </a:xfrm>
            <a:custGeom>
              <a:avLst/>
              <a:gdLst/>
              <a:ahLst/>
              <a:cxnLst/>
              <a:rect l="l" t="t" r="r" b="b"/>
              <a:pathLst>
                <a:path w="3637" h="1546" extrusionOk="0">
                  <a:moveTo>
                    <a:pt x="1600" y="1"/>
                  </a:moveTo>
                  <a:cubicBezTo>
                    <a:pt x="1030" y="1"/>
                    <a:pt x="467" y="218"/>
                    <a:pt x="0" y="624"/>
                  </a:cubicBezTo>
                  <a:cubicBezTo>
                    <a:pt x="487" y="1166"/>
                    <a:pt x="1145" y="1466"/>
                    <a:pt x="1796" y="1534"/>
                  </a:cubicBezTo>
                  <a:cubicBezTo>
                    <a:pt x="1886" y="1542"/>
                    <a:pt x="1977" y="1546"/>
                    <a:pt x="2068" y="1546"/>
                  </a:cubicBezTo>
                  <a:cubicBezTo>
                    <a:pt x="2625" y="1546"/>
                    <a:pt x="3184" y="1395"/>
                    <a:pt x="3636" y="1034"/>
                  </a:cubicBezTo>
                  <a:cubicBezTo>
                    <a:pt x="3193" y="455"/>
                    <a:pt x="2574" y="105"/>
                    <a:pt x="1907" y="22"/>
                  </a:cubicBezTo>
                  <a:cubicBezTo>
                    <a:pt x="1805" y="8"/>
                    <a:pt x="1702" y="1"/>
                    <a:pt x="16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8"/>
            <p:cNvSpPr/>
            <p:nvPr/>
          </p:nvSpPr>
          <p:spPr>
            <a:xfrm>
              <a:off x="4758000" y="2152500"/>
              <a:ext cx="67950" cy="32975"/>
            </a:xfrm>
            <a:custGeom>
              <a:avLst/>
              <a:gdLst/>
              <a:ahLst/>
              <a:cxnLst/>
              <a:rect l="l" t="t" r="r" b="b"/>
              <a:pathLst>
                <a:path w="2718" h="1319" extrusionOk="0">
                  <a:moveTo>
                    <a:pt x="605" y="0"/>
                  </a:moveTo>
                  <a:cubicBezTo>
                    <a:pt x="386" y="103"/>
                    <a:pt x="183" y="236"/>
                    <a:pt x="0" y="395"/>
                  </a:cubicBezTo>
                  <a:cubicBezTo>
                    <a:pt x="346" y="779"/>
                    <a:pt x="792" y="1059"/>
                    <a:pt x="1288" y="1204"/>
                  </a:cubicBezTo>
                  <a:cubicBezTo>
                    <a:pt x="1521" y="1274"/>
                    <a:pt x="1764" y="1311"/>
                    <a:pt x="2007" y="1318"/>
                  </a:cubicBezTo>
                  <a:cubicBezTo>
                    <a:pt x="2023" y="1318"/>
                    <a:pt x="2039" y="1318"/>
                    <a:pt x="2054" y="1318"/>
                  </a:cubicBezTo>
                  <a:cubicBezTo>
                    <a:pt x="2277" y="1318"/>
                    <a:pt x="2497" y="1290"/>
                    <a:pt x="2718" y="1243"/>
                  </a:cubicBezTo>
                  <a:cubicBezTo>
                    <a:pt x="2560" y="1210"/>
                    <a:pt x="2401" y="1168"/>
                    <a:pt x="2249" y="1122"/>
                  </a:cubicBezTo>
                  <a:cubicBezTo>
                    <a:pt x="2094" y="1076"/>
                    <a:pt x="1945" y="1019"/>
                    <a:pt x="1801" y="949"/>
                  </a:cubicBezTo>
                  <a:cubicBezTo>
                    <a:pt x="1346" y="726"/>
                    <a:pt x="966" y="367"/>
                    <a:pt x="6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8"/>
            <p:cNvSpPr/>
            <p:nvPr/>
          </p:nvSpPr>
          <p:spPr>
            <a:xfrm>
              <a:off x="4726775" y="2174100"/>
              <a:ext cx="91325" cy="38250"/>
            </a:xfrm>
            <a:custGeom>
              <a:avLst/>
              <a:gdLst/>
              <a:ahLst/>
              <a:cxnLst/>
              <a:rect l="l" t="t" r="r" b="b"/>
              <a:pathLst>
                <a:path w="3653" h="1530" extrusionOk="0">
                  <a:moveTo>
                    <a:pt x="1677" y="1"/>
                  </a:moveTo>
                  <a:cubicBezTo>
                    <a:pt x="1068" y="1"/>
                    <a:pt x="477" y="252"/>
                    <a:pt x="0" y="705"/>
                  </a:cubicBezTo>
                  <a:cubicBezTo>
                    <a:pt x="513" y="1222"/>
                    <a:pt x="1187" y="1491"/>
                    <a:pt x="1840" y="1526"/>
                  </a:cubicBezTo>
                  <a:cubicBezTo>
                    <a:pt x="1886" y="1529"/>
                    <a:pt x="1932" y="1530"/>
                    <a:pt x="1979" y="1530"/>
                  </a:cubicBezTo>
                  <a:cubicBezTo>
                    <a:pt x="2095" y="1530"/>
                    <a:pt x="2211" y="1522"/>
                    <a:pt x="2325" y="1507"/>
                  </a:cubicBezTo>
                  <a:cubicBezTo>
                    <a:pt x="2405" y="1496"/>
                    <a:pt x="2484" y="1481"/>
                    <a:pt x="2561" y="1464"/>
                  </a:cubicBezTo>
                  <a:cubicBezTo>
                    <a:pt x="2641" y="1448"/>
                    <a:pt x="2721" y="1428"/>
                    <a:pt x="2798" y="1405"/>
                  </a:cubicBezTo>
                  <a:cubicBezTo>
                    <a:pt x="3114" y="1311"/>
                    <a:pt x="3404" y="1152"/>
                    <a:pt x="3652" y="937"/>
                  </a:cubicBezTo>
                  <a:cubicBezTo>
                    <a:pt x="3182" y="380"/>
                    <a:pt x="2546" y="60"/>
                    <a:pt x="1876" y="10"/>
                  </a:cubicBezTo>
                  <a:cubicBezTo>
                    <a:pt x="1810" y="4"/>
                    <a:pt x="1743" y="1"/>
                    <a:pt x="16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8"/>
            <p:cNvSpPr/>
            <p:nvPr/>
          </p:nvSpPr>
          <p:spPr>
            <a:xfrm>
              <a:off x="4726750" y="2181150"/>
              <a:ext cx="68925" cy="31200"/>
            </a:xfrm>
            <a:custGeom>
              <a:avLst/>
              <a:gdLst/>
              <a:ahLst/>
              <a:cxnLst/>
              <a:rect l="l" t="t" r="r" b="b"/>
              <a:pathLst>
                <a:path w="2757" h="1248" extrusionOk="0">
                  <a:moveTo>
                    <a:pt x="586" y="0"/>
                  </a:moveTo>
                  <a:cubicBezTo>
                    <a:pt x="373" y="113"/>
                    <a:pt x="175" y="256"/>
                    <a:pt x="0" y="423"/>
                  </a:cubicBezTo>
                  <a:cubicBezTo>
                    <a:pt x="365" y="789"/>
                    <a:pt x="824" y="1048"/>
                    <a:pt x="1328" y="1168"/>
                  </a:cubicBezTo>
                  <a:cubicBezTo>
                    <a:pt x="1541" y="1220"/>
                    <a:pt x="1760" y="1247"/>
                    <a:pt x="1981" y="1247"/>
                  </a:cubicBezTo>
                  <a:cubicBezTo>
                    <a:pt x="2005" y="1247"/>
                    <a:pt x="2028" y="1247"/>
                    <a:pt x="2052" y="1246"/>
                  </a:cubicBezTo>
                  <a:cubicBezTo>
                    <a:pt x="2294" y="1242"/>
                    <a:pt x="2522" y="1196"/>
                    <a:pt x="2756" y="1135"/>
                  </a:cubicBezTo>
                  <a:cubicBezTo>
                    <a:pt x="2434" y="1080"/>
                    <a:pt x="2128" y="1018"/>
                    <a:pt x="1829" y="888"/>
                  </a:cubicBezTo>
                  <a:cubicBezTo>
                    <a:pt x="1363" y="687"/>
                    <a:pt x="966" y="349"/>
                    <a:pt x="58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8"/>
            <p:cNvSpPr/>
            <p:nvPr/>
          </p:nvSpPr>
          <p:spPr>
            <a:xfrm>
              <a:off x="4697025" y="2202875"/>
              <a:ext cx="91550" cy="37975"/>
            </a:xfrm>
            <a:custGeom>
              <a:avLst/>
              <a:gdLst/>
              <a:ahLst/>
              <a:cxnLst/>
              <a:rect l="l" t="t" r="r" b="b"/>
              <a:pathLst>
                <a:path w="3662" h="1519" extrusionOk="0">
                  <a:moveTo>
                    <a:pt x="1772" y="1"/>
                  </a:moveTo>
                  <a:cubicBezTo>
                    <a:pt x="1626" y="1"/>
                    <a:pt x="1479" y="13"/>
                    <a:pt x="1335" y="38"/>
                  </a:cubicBezTo>
                  <a:cubicBezTo>
                    <a:pt x="1171" y="71"/>
                    <a:pt x="1010" y="122"/>
                    <a:pt x="855" y="188"/>
                  </a:cubicBezTo>
                  <a:cubicBezTo>
                    <a:pt x="533" y="329"/>
                    <a:pt x="241" y="534"/>
                    <a:pt x="0" y="789"/>
                  </a:cubicBezTo>
                  <a:cubicBezTo>
                    <a:pt x="539" y="1280"/>
                    <a:pt x="1226" y="1515"/>
                    <a:pt x="1880" y="1518"/>
                  </a:cubicBezTo>
                  <a:cubicBezTo>
                    <a:pt x="1886" y="1518"/>
                    <a:pt x="1892" y="1518"/>
                    <a:pt x="1898" y="1518"/>
                  </a:cubicBezTo>
                  <a:cubicBezTo>
                    <a:pt x="2054" y="1518"/>
                    <a:pt x="2210" y="1504"/>
                    <a:pt x="2364" y="1476"/>
                  </a:cubicBezTo>
                  <a:cubicBezTo>
                    <a:pt x="2523" y="1447"/>
                    <a:pt x="2674" y="1400"/>
                    <a:pt x="2830" y="1348"/>
                  </a:cubicBezTo>
                  <a:cubicBezTo>
                    <a:pt x="3140" y="1241"/>
                    <a:pt x="3424" y="1067"/>
                    <a:pt x="3662" y="840"/>
                  </a:cubicBezTo>
                  <a:cubicBezTo>
                    <a:pt x="3164" y="307"/>
                    <a:pt x="2512" y="19"/>
                    <a:pt x="1839" y="2"/>
                  </a:cubicBezTo>
                  <a:cubicBezTo>
                    <a:pt x="1817" y="1"/>
                    <a:pt x="1795" y="1"/>
                    <a:pt x="177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8"/>
            <p:cNvSpPr/>
            <p:nvPr/>
          </p:nvSpPr>
          <p:spPr>
            <a:xfrm>
              <a:off x="4697050" y="2211325"/>
              <a:ext cx="69700" cy="29525"/>
            </a:xfrm>
            <a:custGeom>
              <a:avLst/>
              <a:gdLst/>
              <a:ahLst/>
              <a:cxnLst/>
              <a:rect l="l" t="t" r="r" b="b"/>
              <a:pathLst>
                <a:path w="2788" h="1181" extrusionOk="0">
                  <a:moveTo>
                    <a:pt x="565" y="1"/>
                  </a:moveTo>
                  <a:cubicBezTo>
                    <a:pt x="356" y="124"/>
                    <a:pt x="166" y="276"/>
                    <a:pt x="0" y="451"/>
                  </a:cubicBezTo>
                  <a:cubicBezTo>
                    <a:pt x="383" y="799"/>
                    <a:pt x="854" y="1034"/>
                    <a:pt x="1363" y="1130"/>
                  </a:cubicBezTo>
                  <a:cubicBezTo>
                    <a:pt x="1535" y="1163"/>
                    <a:pt x="1709" y="1180"/>
                    <a:pt x="1883" y="1180"/>
                  </a:cubicBezTo>
                  <a:cubicBezTo>
                    <a:pt x="2190" y="1180"/>
                    <a:pt x="2495" y="1128"/>
                    <a:pt x="2787" y="1024"/>
                  </a:cubicBezTo>
                  <a:cubicBezTo>
                    <a:pt x="2465" y="987"/>
                    <a:pt x="2156" y="941"/>
                    <a:pt x="1850" y="826"/>
                  </a:cubicBezTo>
                  <a:cubicBezTo>
                    <a:pt x="1375" y="649"/>
                    <a:pt x="961" y="330"/>
                    <a:pt x="56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8"/>
            <p:cNvSpPr/>
            <p:nvPr/>
          </p:nvSpPr>
          <p:spPr>
            <a:xfrm>
              <a:off x="5012650" y="1962325"/>
              <a:ext cx="135000" cy="47325"/>
            </a:xfrm>
            <a:custGeom>
              <a:avLst/>
              <a:gdLst/>
              <a:ahLst/>
              <a:cxnLst/>
              <a:rect l="l" t="t" r="r" b="b"/>
              <a:pathLst>
                <a:path w="5400" h="1893" extrusionOk="0">
                  <a:moveTo>
                    <a:pt x="5399" y="0"/>
                  </a:moveTo>
                  <a:lnTo>
                    <a:pt x="4372" y="176"/>
                  </a:lnTo>
                  <a:lnTo>
                    <a:pt x="3857" y="264"/>
                  </a:lnTo>
                  <a:cubicBezTo>
                    <a:pt x="3684" y="294"/>
                    <a:pt x="3517" y="338"/>
                    <a:pt x="3346" y="375"/>
                  </a:cubicBezTo>
                  <a:cubicBezTo>
                    <a:pt x="3012" y="226"/>
                    <a:pt x="2651" y="149"/>
                    <a:pt x="2294" y="149"/>
                  </a:cubicBezTo>
                  <a:cubicBezTo>
                    <a:pt x="1990" y="149"/>
                    <a:pt x="1688" y="205"/>
                    <a:pt x="1408" y="321"/>
                  </a:cubicBezTo>
                  <a:cubicBezTo>
                    <a:pt x="1100" y="440"/>
                    <a:pt x="817" y="614"/>
                    <a:pt x="572" y="835"/>
                  </a:cubicBezTo>
                  <a:cubicBezTo>
                    <a:pt x="331" y="1062"/>
                    <a:pt x="136" y="1349"/>
                    <a:pt x="0" y="1667"/>
                  </a:cubicBezTo>
                  <a:cubicBezTo>
                    <a:pt x="320" y="1804"/>
                    <a:pt x="643" y="1869"/>
                    <a:pt x="965" y="1886"/>
                  </a:cubicBezTo>
                  <a:cubicBezTo>
                    <a:pt x="1028" y="1890"/>
                    <a:pt x="1090" y="1893"/>
                    <a:pt x="1153" y="1893"/>
                  </a:cubicBezTo>
                  <a:cubicBezTo>
                    <a:pt x="1408" y="1893"/>
                    <a:pt x="1663" y="1854"/>
                    <a:pt x="1907" y="1780"/>
                  </a:cubicBezTo>
                  <a:cubicBezTo>
                    <a:pt x="2503" y="1581"/>
                    <a:pt x="3050" y="1221"/>
                    <a:pt x="3424" y="644"/>
                  </a:cubicBezTo>
                  <a:cubicBezTo>
                    <a:pt x="3586" y="585"/>
                    <a:pt x="3747" y="520"/>
                    <a:pt x="3912" y="467"/>
                  </a:cubicBezTo>
                  <a:lnTo>
                    <a:pt x="4407" y="311"/>
                  </a:lnTo>
                  <a:lnTo>
                    <a:pt x="5399"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8"/>
            <p:cNvSpPr/>
            <p:nvPr/>
          </p:nvSpPr>
          <p:spPr>
            <a:xfrm>
              <a:off x="5012650" y="1967125"/>
              <a:ext cx="57650" cy="42525"/>
            </a:xfrm>
            <a:custGeom>
              <a:avLst/>
              <a:gdLst/>
              <a:ahLst/>
              <a:cxnLst/>
              <a:rect l="l" t="t" r="r" b="b"/>
              <a:pathLst>
                <a:path w="2306" h="1701" extrusionOk="0">
                  <a:moveTo>
                    <a:pt x="1839" y="0"/>
                  </a:moveTo>
                  <a:cubicBezTo>
                    <a:pt x="1443" y="84"/>
                    <a:pt x="1069" y="255"/>
                    <a:pt x="746" y="499"/>
                  </a:cubicBezTo>
                  <a:cubicBezTo>
                    <a:pt x="666" y="561"/>
                    <a:pt x="588" y="627"/>
                    <a:pt x="516" y="697"/>
                  </a:cubicBezTo>
                  <a:cubicBezTo>
                    <a:pt x="444" y="771"/>
                    <a:pt x="377" y="849"/>
                    <a:pt x="315" y="931"/>
                  </a:cubicBezTo>
                  <a:cubicBezTo>
                    <a:pt x="188" y="1099"/>
                    <a:pt x="83" y="1282"/>
                    <a:pt x="0" y="1475"/>
                  </a:cubicBezTo>
                  <a:cubicBezTo>
                    <a:pt x="190" y="1555"/>
                    <a:pt x="389" y="1614"/>
                    <a:pt x="593" y="1651"/>
                  </a:cubicBezTo>
                  <a:cubicBezTo>
                    <a:pt x="690" y="1668"/>
                    <a:pt x="789" y="1680"/>
                    <a:pt x="888" y="1686"/>
                  </a:cubicBezTo>
                  <a:cubicBezTo>
                    <a:pt x="977" y="1696"/>
                    <a:pt x="1066" y="1700"/>
                    <a:pt x="1156" y="1700"/>
                  </a:cubicBezTo>
                  <a:cubicBezTo>
                    <a:pt x="1165" y="1700"/>
                    <a:pt x="1175" y="1700"/>
                    <a:pt x="1185" y="1700"/>
                  </a:cubicBezTo>
                  <a:cubicBezTo>
                    <a:pt x="1575" y="1696"/>
                    <a:pt x="1958" y="1603"/>
                    <a:pt x="2305" y="1427"/>
                  </a:cubicBezTo>
                  <a:lnTo>
                    <a:pt x="2305" y="1427"/>
                  </a:lnTo>
                  <a:cubicBezTo>
                    <a:pt x="2138" y="1461"/>
                    <a:pt x="1967" y="1479"/>
                    <a:pt x="1793" y="1479"/>
                  </a:cubicBezTo>
                  <a:cubicBezTo>
                    <a:pt x="1410" y="1479"/>
                    <a:pt x="1015" y="1393"/>
                    <a:pt x="634" y="1218"/>
                  </a:cubicBezTo>
                  <a:cubicBezTo>
                    <a:pt x="884" y="672"/>
                    <a:pt x="1323" y="258"/>
                    <a:pt x="183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8"/>
            <p:cNvSpPr/>
            <p:nvPr/>
          </p:nvSpPr>
          <p:spPr>
            <a:xfrm>
              <a:off x="5014225" y="1943050"/>
              <a:ext cx="16300" cy="31375"/>
            </a:xfrm>
            <a:custGeom>
              <a:avLst/>
              <a:gdLst/>
              <a:ahLst/>
              <a:cxnLst/>
              <a:rect l="l" t="t" r="r" b="b"/>
              <a:pathLst>
                <a:path w="652" h="1255" extrusionOk="0">
                  <a:moveTo>
                    <a:pt x="463" y="0"/>
                  </a:moveTo>
                  <a:cubicBezTo>
                    <a:pt x="377" y="0"/>
                    <a:pt x="292" y="80"/>
                    <a:pt x="248" y="142"/>
                  </a:cubicBezTo>
                  <a:cubicBezTo>
                    <a:pt x="74" y="379"/>
                    <a:pt x="0" y="677"/>
                    <a:pt x="43" y="968"/>
                  </a:cubicBezTo>
                  <a:cubicBezTo>
                    <a:pt x="54" y="1037"/>
                    <a:pt x="71" y="1107"/>
                    <a:pt x="112" y="1163"/>
                  </a:cubicBezTo>
                  <a:cubicBezTo>
                    <a:pt x="150" y="1216"/>
                    <a:pt x="211" y="1255"/>
                    <a:pt x="278" y="1255"/>
                  </a:cubicBezTo>
                  <a:cubicBezTo>
                    <a:pt x="283" y="1255"/>
                    <a:pt x="287" y="1254"/>
                    <a:pt x="291" y="1254"/>
                  </a:cubicBezTo>
                  <a:cubicBezTo>
                    <a:pt x="402" y="1248"/>
                    <a:pt x="475" y="1138"/>
                    <a:pt x="518" y="1038"/>
                  </a:cubicBezTo>
                  <a:cubicBezTo>
                    <a:pt x="614" y="807"/>
                    <a:pt x="652" y="553"/>
                    <a:pt x="624" y="303"/>
                  </a:cubicBezTo>
                  <a:cubicBezTo>
                    <a:pt x="616" y="222"/>
                    <a:pt x="613" y="67"/>
                    <a:pt x="531" y="19"/>
                  </a:cubicBezTo>
                  <a:cubicBezTo>
                    <a:pt x="508" y="6"/>
                    <a:pt x="486" y="0"/>
                    <a:pt x="4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8"/>
            <p:cNvSpPr/>
            <p:nvPr/>
          </p:nvSpPr>
          <p:spPr>
            <a:xfrm>
              <a:off x="5059825" y="1978025"/>
              <a:ext cx="28875" cy="19850"/>
            </a:xfrm>
            <a:custGeom>
              <a:avLst/>
              <a:gdLst/>
              <a:ahLst/>
              <a:cxnLst/>
              <a:rect l="l" t="t" r="r" b="b"/>
              <a:pathLst>
                <a:path w="1155" h="794" extrusionOk="0">
                  <a:moveTo>
                    <a:pt x="913" y="0"/>
                  </a:moveTo>
                  <a:cubicBezTo>
                    <a:pt x="904" y="0"/>
                    <a:pt x="895" y="1"/>
                    <a:pt x="887" y="1"/>
                  </a:cubicBezTo>
                  <a:cubicBezTo>
                    <a:pt x="601" y="23"/>
                    <a:pt x="319" y="143"/>
                    <a:pt x="129" y="364"/>
                  </a:cubicBezTo>
                  <a:cubicBezTo>
                    <a:pt x="81" y="415"/>
                    <a:pt x="38" y="473"/>
                    <a:pt x="20" y="541"/>
                  </a:cubicBezTo>
                  <a:cubicBezTo>
                    <a:pt x="1" y="609"/>
                    <a:pt x="11" y="687"/>
                    <a:pt x="58" y="737"/>
                  </a:cubicBezTo>
                  <a:cubicBezTo>
                    <a:pt x="96" y="779"/>
                    <a:pt x="150" y="794"/>
                    <a:pt x="206" y="794"/>
                  </a:cubicBezTo>
                  <a:cubicBezTo>
                    <a:pt x="257" y="794"/>
                    <a:pt x="311" y="781"/>
                    <a:pt x="358" y="765"/>
                  </a:cubicBezTo>
                  <a:cubicBezTo>
                    <a:pt x="474" y="725"/>
                    <a:pt x="586" y="674"/>
                    <a:pt x="692" y="613"/>
                  </a:cubicBezTo>
                  <a:cubicBezTo>
                    <a:pt x="797" y="549"/>
                    <a:pt x="895" y="474"/>
                    <a:pt x="981" y="386"/>
                  </a:cubicBezTo>
                  <a:cubicBezTo>
                    <a:pt x="1038" y="329"/>
                    <a:pt x="1155" y="231"/>
                    <a:pt x="1145" y="137"/>
                  </a:cubicBezTo>
                  <a:cubicBezTo>
                    <a:pt x="1133" y="29"/>
                    <a:pt x="1006" y="0"/>
                    <a:pt x="9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8"/>
            <p:cNvSpPr/>
            <p:nvPr/>
          </p:nvSpPr>
          <p:spPr>
            <a:xfrm>
              <a:off x="4973400" y="1959100"/>
              <a:ext cx="16150" cy="31600"/>
            </a:xfrm>
            <a:custGeom>
              <a:avLst/>
              <a:gdLst/>
              <a:ahLst/>
              <a:cxnLst/>
              <a:rect l="l" t="t" r="r" b="b"/>
              <a:pathLst>
                <a:path w="646" h="1264" extrusionOk="0">
                  <a:moveTo>
                    <a:pt x="436" y="0"/>
                  </a:moveTo>
                  <a:cubicBezTo>
                    <a:pt x="348" y="0"/>
                    <a:pt x="264" y="87"/>
                    <a:pt x="221" y="153"/>
                  </a:cubicBezTo>
                  <a:cubicBezTo>
                    <a:pt x="59" y="400"/>
                    <a:pt x="0" y="700"/>
                    <a:pt x="59" y="989"/>
                  </a:cubicBezTo>
                  <a:cubicBezTo>
                    <a:pt x="72" y="1058"/>
                    <a:pt x="93" y="1126"/>
                    <a:pt x="136" y="1181"/>
                  </a:cubicBezTo>
                  <a:cubicBezTo>
                    <a:pt x="175" y="1228"/>
                    <a:pt x="233" y="1263"/>
                    <a:pt x="295" y="1263"/>
                  </a:cubicBezTo>
                  <a:cubicBezTo>
                    <a:pt x="304" y="1263"/>
                    <a:pt x="312" y="1263"/>
                    <a:pt x="320" y="1261"/>
                  </a:cubicBezTo>
                  <a:cubicBezTo>
                    <a:pt x="429" y="1247"/>
                    <a:pt x="497" y="1138"/>
                    <a:pt x="534" y="1035"/>
                  </a:cubicBezTo>
                  <a:cubicBezTo>
                    <a:pt x="620" y="798"/>
                    <a:pt x="645" y="545"/>
                    <a:pt x="605" y="296"/>
                  </a:cubicBezTo>
                  <a:cubicBezTo>
                    <a:pt x="592" y="215"/>
                    <a:pt x="583" y="61"/>
                    <a:pt x="497" y="15"/>
                  </a:cubicBezTo>
                  <a:cubicBezTo>
                    <a:pt x="477" y="5"/>
                    <a:pt x="456" y="0"/>
                    <a:pt x="43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8"/>
            <p:cNvSpPr/>
            <p:nvPr/>
          </p:nvSpPr>
          <p:spPr>
            <a:xfrm>
              <a:off x="4933475" y="1977175"/>
              <a:ext cx="15875" cy="31775"/>
            </a:xfrm>
            <a:custGeom>
              <a:avLst/>
              <a:gdLst/>
              <a:ahLst/>
              <a:cxnLst/>
              <a:rect l="l" t="t" r="r" b="b"/>
              <a:pathLst>
                <a:path w="635" h="1271" extrusionOk="0">
                  <a:moveTo>
                    <a:pt x="406" y="0"/>
                  </a:moveTo>
                  <a:cubicBezTo>
                    <a:pt x="315" y="0"/>
                    <a:pt x="233" y="94"/>
                    <a:pt x="193" y="163"/>
                  </a:cubicBezTo>
                  <a:cubicBezTo>
                    <a:pt x="43" y="418"/>
                    <a:pt x="0" y="721"/>
                    <a:pt x="72" y="1008"/>
                  </a:cubicBezTo>
                  <a:cubicBezTo>
                    <a:pt x="89" y="1076"/>
                    <a:pt x="114" y="1144"/>
                    <a:pt x="159" y="1196"/>
                  </a:cubicBezTo>
                  <a:cubicBezTo>
                    <a:pt x="198" y="1240"/>
                    <a:pt x="256" y="1271"/>
                    <a:pt x="315" y="1271"/>
                  </a:cubicBezTo>
                  <a:cubicBezTo>
                    <a:pt x="325" y="1271"/>
                    <a:pt x="336" y="1270"/>
                    <a:pt x="346" y="1268"/>
                  </a:cubicBezTo>
                  <a:cubicBezTo>
                    <a:pt x="453" y="1245"/>
                    <a:pt x="517" y="1134"/>
                    <a:pt x="549" y="1029"/>
                  </a:cubicBezTo>
                  <a:cubicBezTo>
                    <a:pt x="623" y="788"/>
                    <a:pt x="634" y="533"/>
                    <a:pt x="583" y="287"/>
                  </a:cubicBezTo>
                  <a:cubicBezTo>
                    <a:pt x="567" y="207"/>
                    <a:pt x="549" y="53"/>
                    <a:pt x="462" y="13"/>
                  </a:cubicBezTo>
                  <a:cubicBezTo>
                    <a:pt x="443" y="4"/>
                    <a:pt x="424" y="0"/>
                    <a:pt x="4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8"/>
            <p:cNvSpPr/>
            <p:nvPr/>
          </p:nvSpPr>
          <p:spPr>
            <a:xfrm>
              <a:off x="4894550" y="1997250"/>
              <a:ext cx="15600" cy="31850"/>
            </a:xfrm>
            <a:custGeom>
              <a:avLst/>
              <a:gdLst/>
              <a:ahLst/>
              <a:cxnLst/>
              <a:rect l="l" t="t" r="r" b="b"/>
              <a:pathLst>
                <a:path w="624" h="1274" extrusionOk="0">
                  <a:moveTo>
                    <a:pt x="374" y="0"/>
                  </a:moveTo>
                  <a:cubicBezTo>
                    <a:pt x="281" y="0"/>
                    <a:pt x="200" y="100"/>
                    <a:pt x="163" y="172"/>
                  </a:cubicBezTo>
                  <a:cubicBezTo>
                    <a:pt x="25" y="432"/>
                    <a:pt x="1" y="747"/>
                    <a:pt x="85" y="1023"/>
                  </a:cubicBezTo>
                  <a:cubicBezTo>
                    <a:pt x="105" y="1090"/>
                    <a:pt x="132" y="1156"/>
                    <a:pt x="180" y="1206"/>
                  </a:cubicBezTo>
                  <a:cubicBezTo>
                    <a:pt x="219" y="1246"/>
                    <a:pt x="274" y="1274"/>
                    <a:pt x="331" y="1274"/>
                  </a:cubicBezTo>
                  <a:cubicBezTo>
                    <a:pt x="344" y="1274"/>
                    <a:pt x="358" y="1272"/>
                    <a:pt x="371" y="1269"/>
                  </a:cubicBezTo>
                  <a:cubicBezTo>
                    <a:pt x="476" y="1241"/>
                    <a:pt x="534" y="1124"/>
                    <a:pt x="561" y="1019"/>
                  </a:cubicBezTo>
                  <a:cubicBezTo>
                    <a:pt x="623" y="776"/>
                    <a:pt x="622" y="521"/>
                    <a:pt x="559" y="278"/>
                  </a:cubicBezTo>
                  <a:cubicBezTo>
                    <a:pt x="539" y="199"/>
                    <a:pt x="513" y="46"/>
                    <a:pt x="424" y="10"/>
                  </a:cubicBezTo>
                  <a:cubicBezTo>
                    <a:pt x="407" y="3"/>
                    <a:pt x="390" y="0"/>
                    <a:pt x="37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8"/>
            <p:cNvSpPr/>
            <p:nvPr/>
          </p:nvSpPr>
          <p:spPr>
            <a:xfrm>
              <a:off x="4856675" y="2019200"/>
              <a:ext cx="15525" cy="31900"/>
            </a:xfrm>
            <a:custGeom>
              <a:avLst/>
              <a:gdLst/>
              <a:ahLst/>
              <a:cxnLst/>
              <a:rect l="l" t="t" r="r" b="b"/>
              <a:pathLst>
                <a:path w="621" h="1276" extrusionOk="0">
                  <a:moveTo>
                    <a:pt x="341" y="0"/>
                  </a:moveTo>
                  <a:cubicBezTo>
                    <a:pt x="245" y="0"/>
                    <a:pt x="167" y="106"/>
                    <a:pt x="133" y="183"/>
                  </a:cubicBezTo>
                  <a:cubicBezTo>
                    <a:pt x="6" y="448"/>
                    <a:pt x="1" y="769"/>
                    <a:pt x="96" y="1037"/>
                  </a:cubicBezTo>
                  <a:cubicBezTo>
                    <a:pt x="120" y="1103"/>
                    <a:pt x="150" y="1169"/>
                    <a:pt x="201" y="1215"/>
                  </a:cubicBezTo>
                  <a:cubicBezTo>
                    <a:pt x="240" y="1252"/>
                    <a:pt x="293" y="1276"/>
                    <a:pt x="346" y="1276"/>
                  </a:cubicBezTo>
                  <a:cubicBezTo>
                    <a:pt x="362" y="1276"/>
                    <a:pt x="378" y="1274"/>
                    <a:pt x="393" y="1269"/>
                  </a:cubicBezTo>
                  <a:cubicBezTo>
                    <a:pt x="499" y="1237"/>
                    <a:pt x="548" y="1114"/>
                    <a:pt x="570" y="1009"/>
                  </a:cubicBezTo>
                  <a:cubicBezTo>
                    <a:pt x="621" y="763"/>
                    <a:pt x="608" y="508"/>
                    <a:pt x="533" y="269"/>
                  </a:cubicBezTo>
                  <a:cubicBezTo>
                    <a:pt x="509" y="191"/>
                    <a:pt x="476" y="40"/>
                    <a:pt x="386" y="8"/>
                  </a:cubicBezTo>
                  <a:cubicBezTo>
                    <a:pt x="371" y="3"/>
                    <a:pt x="356" y="0"/>
                    <a:pt x="34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8"/>
            <p:cNvSpPr/>
            <p:nvPr/>
          </p:nvSpPr>
          <p:spPr>
            <a:xfrm>
              <a:off x="4819675" y="2042975"/>
              <a:ext cx="15750" cy="31900"/>
            </a:xfrm>
            <a:custGeom>
              <a:avLst/>
              <a:gdLst/>
              <a:ahLst/>
              <a:cxnLst/>
              <a:rect l="l" t="t" r="r" b="b"/>
              <a:pathLst>
                <a:path w="630" h="1276" extrusionOk="0">
                  <a:moveTo>
                    <a:pt x="318" y="1"/>
                  </a:moveTo>
                  <a:cubicBezTo>
                    <a:pt x="219" y="1"/>
                    <a:pt x="145" y="113"/>
                    <a:pt x="112" y="192"/>
                  </a:cubicBezTo>
                  <a:cubicBezTo>
                    <a:pt x="1" y="465"/>
                    <a:pt x="10" y="785"/>
                    <a:pt x="119" y="1049"/>
                  </a:cubicBezTo>
                  <a:cubicBezTo>
                    <a:pt x="146" y="1113"/>
                    <a:pt x="179" y="1178"/>
                    <a:pt x="231" y="1222"/>
                  </a:cubicBezTo>
                  <a:cubicBezTo>
                    <a:pt x="271" y="1254"/>
                    <a:pt x="321" y="1276"/>
                    <a:pt x="372" y="1276"/>
                  </a:cubicBezTo>
                  <a:cubicBezTo>
                    <a:pt x="391" y="1276"/>
                    <a:pt x="410" y="1273"/>
                    <a:pt x="428" y="1267"/>
                  </a:cubicBezTo>
                  <a:cubicBezTo>
                    <a:pt x="532" y="1231"/>
                    <a:pt x="573" y="1102"/>
                    <a:pt x="591" y="997"/>
                  </a:cubicBezTo>
                  <a:cubicBezTo>
                    <a:pt x="630" y="749"/>
                    <a:pt x="605" y="495"/>
                    <a:pt x="518" y="260"/>
                  </a:cubicBezTo>
                  <a:cubicBezTo>
                    <a:pt x="489" y="183"/>
                    <a:pt x="449" y="34"/>
                    <a:pt x="357" y="7"/>
                  </a:cubicBezTo>
                  <a:cubicBezTo>
                    <a:pt x="344" y="3"/>
                    <a:pt x="330" y="1"/>
                    <a:pt x="31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8"/>
            <p:cNvSpPr/>
            <p:nvPr/>
          </p:nvSpPr>
          <p:spPr>
            <a:xfrm>
              <a:off x="4782375" y="2069625"/>
              <a:ext cx="15925" cy="31900"/>
            </a:xfrm>
            <a:custGeom>
              <a:avLst/>
              <a:gdLst/>
              <a:ahLst/>
              <a:cxnLst/>
              <a:rect l="l" t="t" r="r" b="b"/>
              <a:pathLst>
                <a:path w="637" h="1276" extrusionOk="0">
                  <a:moveTo>
                    <a:pt x="296" y="0"/>
                  </a:moveTo>
                  <a:cubicBezTo>
                    <a:pt x="193" y="0"/>
                    <a:pt x="121" y="120"/>
                    <a:pt x="92" y="202"/>
                  </a:cubicBezTo>
                  <a:cubicBezTo>
                    <a:pt x="1" y="484"/>
                    <a:pt x="19" y="791"/>
                    <a:pt x="144" y="1060"/>
                  </a:cubicBezTo>
                  <a:cubicBezTo>
                    <a:pt x="174" y="1124"/>
                    <a:pt x="210" y="1186"/>
                    <a:pt x="265" y="1228"/>
                  </a:cubicBezTo>
                  <a:cubicBezTo>
                    <a:pt x="303" y="1257"/>
                    <a:pt x="352" y="1275"/>
                    <a:pt x="400" y="1275"/>
                  </a:cubicBezTo>
                  <a:cubicBezTo>
                    <a:pt x="421" y="1275"/>
                    <a:pt x="443" y="1271"/>
                    <a:pt x="463" y="1263"/>
                  </a:cubicBezTo>
                  <a:cubicBezTo>
                    <a:pt x="565" y="1221"/>
                    <a:pt x="601" y="1094"/>
                    <a:pt x="611" y="983"/>
                  </a:cubicBezTo>
                  <a:cubicBezTo>
                    <a:pt x="636" y="733"/>
                    <a:pt x="599" y="481"/>
                    <a:pt x="501" y="250"/>
                  </a:cubicBezTo>
                  <a:cubicBezTo>
                    <a:pt x="469" y="175"/>
                    <a:pt x="422" y="27"/>
                    <a:pt x="328" y="4"/>
                  </a:cubicBezTo>
                  <a:cubicBezTo>
                    <a:pt x="317" y="2"/>
                    <a:pt x="306" y="0"/>
                    <a:pt x="2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8"/>
            <p:cNvSpPr/>
            <p:nvPr/>
          </p:nvSpPr>
          <p:spPr>
            <a:xfrm>
              <a:off x="4747150" y="2097500"/>
              <a:ext cx="16100" cy="31775"/>
            </a:xfrm>
            <a:custGeom>
              <a:avLst/>
              <a:gdLst/>
              <a:ahLst/>
              <a:cxnLst/>
              <a:rect l="l" t="t" r="r" b="b"/>
              <a:pathLst>
                <a:path w="644" h="1271" extrusionOk="0">
                  <a:moveTo>
                    <a:pt x="277" y="1"/>
                  </a:moveTo>
                  <a:cubicBezTo>
                    <a:pt x="171" y="1"/>
                    <a:pt x="100" y="125"/>
                    <a:pt x="78" y="215"/>
                  </a:cubicBezTo>
                  <a:cubicBezTo>
                    <a:pt x="1" y="505"/>
                    <a:pt x="36" y="815"/>
                    <a:pt x="171" y="1069"/>
                  </a:cubicBezTo>
                  <a:cubicBezTo>
                    <a:pt x="205" y="1130"/>
                    <a:pt x="244" y="1191"/>
                    <a:pt x="302" y="1230"/>
                  </a:cubicBezTo>
                  <a:cubicBezTo>
                    <a:pt x="339" y="1255"/>
                    <a:pt x="385" y="1271"/>
                    <a:pt x="430" y="1271"/>
                  </a:cubicBezTo>
                  <a:cubicBezTo>
                    <a:pt x="454" y="1271"/>
                    <a:pt x="479" y="1266"/>
                    <a:pt x="502" y="1256"/>
                  </a:cubicBezTo>
                  <a:cubicBezTo>
                    <a:pt x="602" y="1209"/>
                    <a:pt x="631" y="1080"/>
                    <a:pt x="636" y="969"/>
                  </a:cubicBezTo>
                  <a:cubicBezTo>
                    <a:pt x="644" y="712"/>
                    <a:pt x="598" y="466"/>
                    <a:pt x="487" y="240"/>
                  </a:cubicBezTo>
                  <a:cubicBezTo>
                    <a:pt x="452" y="166"/>
                    <a:pt x="397" y="21"/>
                    <a:pt x="302" y="3"/>
                  </a:cubicBezTo>
                  <a:cubicBezTo>
                    <a:pt x="294" y="2"/>
                    <a:pt x="285" y="1"/>
                    <a:pt x="27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8"/>
            <p:cNvSpPr/>
            <p:nvPr/>
          </p:nvSpPr>
          <p:spPr>
            <a:xfrm>
              <a:off x="4711475" y="2128900"/>
              <a:ext cx="16525" cy="31625"/>
            </a:xfrm>
            <a:custGeom>
              <a:avLst/>
              <a:gdLst/>
              <a:ahLst/>
              <a:cxnLst/>
              <a:rect l="l" t="t" r="r" b="b"/>
              <a:pathLst>
                <a:path w="661" h="1265" extrusionOk="0">
                  <a:moveTo>
                    <a:pt x="251" y="0"/>
                  </a:moveTo>
                  <a:cubicBezTo>
                    <a:pt x="140" y="0"/>
                    <a:pt x="83" y="139"/>
                    <a:pt x="63" y="228"/>
                  </a:cubicBezTo>
                  <a:cubicBezTo>
                    <a:pt x="0" y="522"/>
                    <a:pt x="51" y="830"/>
                    <a:pt x="199" y="1076"/>
                  </a:cubicBezTo>
                  <a:cubicBezTo>
                    <a:pt x="236" y="1136"/>
                    <a:pt x="278" y="1193"/>
                    <a:pt x="337" y="1230"/>
                  </a:cubicBezTo>
                  <a:cubicBezTo>
                    <a:pt x="373" y="1251"/>
                    <a:pt x="416" y="1264"/>
                    <a:pt x="458" y="1264"/>
                  </a:cubicBezTo>
                  <a:cubicBezTo>
                    <a:pt x="486" y="1264"/>
                    <a:pt x="514" y="1259"/>
                    <a:pt x="539" y="1246"/>
                  </a:cubicBezTo>
                  <a:cubicBezTo>
                    <a:pt x="637" y="1194"/>
                    <a:pt x="660" y="1063"/>
                    <a:pt x="659" y="953"/>
                  </a:cubicBezTo>
                  <a:cubicBezTo>
                    <a:pt x="655" y="699"/>
                    <a:pt x="590" y="450"/>
                    <a:pt x="468" y="228"/>
                  </a:cubicBezTo>
                  <a:cubicBezTo>
                    <a:pt x="429" y="156"/>
                    <a:pt x="368" y="15"/>
                    <a:pt x="272" y="2"/>
                  </a:cubicBezTo>
                  <a:cubicBezTo>
                    <a:pt x="265" y="1"/>
                    <a:pt x="258" y="0"/>
                    <a:pt x="25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8"/>
            <p:cNvSpPr/>
            <p:nvPr/>
          </p:nvSpPr>
          <p:spPr>
            <a:xfrm>
              <a:off x="5016075" y="2027000"/>
              <a:ext cx="26200" cy="23025"/>
            </a:xfrm>
            <a:custGeom>
              <a:avLst/>
              <a:gdLst/>
              <a:ahLst/>
              <a:cxnLst/>
              <a:rect l="l" t="t" r="r" b="b"/>
              <a:pathLst>
                <a:path w="1048" h="921" extrusionOk="0">
                  <a:moveTo>
                    <a:pt x="183" y="1"/>
                  </a:moveTo>
                  <a:cubicBezTo>
                    <a:pt x="143" y="1"/>
                    <a:pt x="104" y="11"/>
                    <a:pt x="72" y="37"/>
                  </a:cubicBezTo>
                  <a:cubicBezTo>
                    <a:pt x="20" y="80"/>
                    <a:pt x="0" y="156"/>
                    <a:pt x="11" y="224"/>
                  </a:cubicBezTo>
                  <a:cubicBezTo>
                    <a:pt x="21" y="293"/>
                    <a:pt x="56" y="356"/>
                    <a:pt x="95" y="414"/>
                  </a:cubicBezTo>
                  <a:cubicBezTo>
                    <a:pt x="255" y="651"/>
                    <a:pt x="498" y="829"/>
                    <a:pt x="762" y="905"/>
                  </a:cubicBezTo>
                  <a:cubicBezTo>
                    <a:pt x="793" y="914"/>
                    <a:pt x="830" y="921"/>
                    <a:pt x="867" y="921"/>
                  </a:cubicBezTo>
                  <a:cubicBezTo>
                    <a:pt x="935" y="921"/>
                    <a:pt x="1003" y="898"/>
                    <a:pt x="1023" y="825"/>
                  </a:cubicBezTo>
                  <a:cubicBezTo>
                    <a:pt x="1048" y="736"/>
                    <a:pt x="955" y="615"/>
                    <a:pt x="911" y="547"/>
                  </a:cubicBezTo>
                  <a:cubicBezTo>
                    <a:pt x="775" y="340"/>
                    <a:pt x="590" y="170"/>
                    <a:pt x="371" y="55"/>
                  </a:cubicBezTo>
                  <a:cubicBezTo>
                    <a:pt x="313" y="25"/>
                    <a:pt x="24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8"/>
            <p:cNvSpPr/>
            <p:nvPr/>
          </p:nvSpPr>
          <p:spPr>
            <a:xfrm>
              <a:off x="4978750" y="2043225"/>
              <a:ext cx="26925" cy="22175"/>
            </a:xfrm>
            <a:custGeom>
              <a:avLst/>
              <a:gdLst/>
              <a:ahLst/>
              <a:cxnLst/>
              <a:rect l="l" t="t" r="r" b="b"/>
              <a:pathLst>
                <a:path w="1077" h="887" extrusionOk="0">
                  <a:moveTo>
                    <a:pt x="188" y="1"/>
                  </a:moveTo>
                  <a:cubicBezTo>
                    <a:pt x="143" y="1"/>
                    <a:pt x="100" y="13"/>
                    <a:pt x="66" y="43"/>
                  </a:cubicBezTo>
                  <a:cubicBezTo>
                    <a:pt x="16" y="88"/>
                    <a:pt x="1" y="164"/>
                    <a:pt x="15" y="233"/>
                  </a:cubicBezTo>
                  <a:cubicBezTo>
                    <a:pt x="28" y="300"/>
                    <a:pt x="65" y="362"/>
                    <a:pt x="107" y="417"/>
                  </a:cubicBezTo>
                  <a:cubicBezTo>
                    <a:pt x="279" y="647"/>
                    <a:pt x="531" y="813"/>
                    <a:pt x="799" y="876"/>
                  </a:cubicBezTo>
                  <a:cubicBezTo>
                    <a:pt x="825" y="882"/>
                    <a:pt x="857" y="886"/>
                    <a:pt x="888" y="886"/>
                  </a:cubicBezTo>
                  <a:cubicBezTo>
                    <a:pt x="962" y="886"/>
                    <a:pt x="1038" y="863"/>
                    <a:pt x="1056" y="782"/>
                  </a:cubicBezTo>
                  <a:cubicBezTo>
                    <a:pt x="1076" y="692"/>
                    <a:pt x="976" y="576"/>
                    <a:pt x="929" y="511"/>
                  </a:cubicBezTo>
                  <a:cubicBezTo>
                    <a:pt x="784" y="310"/>
                    <a:pt x="590" y="150"/>
                    <a:pt x="366" y="46"/>
                  </a:cubicBezTo>
                  <a:cubicBezTo>
                    <a:pt x="311" y="21"/>
                    <a:pt x="247" y="1"/>
                    <a:pt x="18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8"/>
            <p:cNvSpPr/>
            <p:nvPr/>
          </p:nvSpPr>
          <p:spPr>
            <a:xfrm>
              <a:off x="4942275" y="2061275"/>
              <a:ext cx="27525" cy="21300"/>
            </a:xfrm>
            <a:custGeom>
              <a:avLst/>
              <a:gdLst/>
              <a:ahLst/>
              <a:cxnLst/>
              <a:rect l="l" t="t" r="r" b="b"/>
              <a:pathLst>
                <a:path w="1101" h="852" extrusionOk="0">
                  <a:moveTo>
                    <a:pt x="192" y="0"/>
                  </a:moveTo>
                  <a:cubicBezTo>
                    <a:pt x="142" y="0"/>
                    <a:pt x="95" y="13"/>
                    <a:pt x="59" y="48"/>
                  </a:cubicBezTo>
                  <a:cubicBezTo>
                    <a:pt x="11" y="96"/>
                    <a:pt x="0" y="173"/>
                    <a:pt x="16" y="239"/>
                  </a:cubicBezTo>
                  <a:cubicBezTo>
                    <a:pt x="33" y="307"/>
                    <a:pt x="74" y="366"/>
                    <a:pt x="118" y="420"/>
                  </a:cubicBezTo>
                  <a:cubicBezTo>
                    <a:pt x="302" y="641"/>
                    <a:pt x="561" y="795"/>
                    <a:pt x="832" y="845"/>
                  </a:cubicBezTo>
                  <a:cubicBezTo>
                    <a:pt x="854" y="849"/>
                    <a:pt x="879" y="851"/>
                    <a:pt x="905" y="851"/>
                  </a:cubicBezTo>
                  <a:cubicBezTo>
                    <a:pt x="985" y="851"/>
                    <a:pt x="1070" y="827"/>
                    <a:pt x="1085" y="740"/>
                  </a:cubicBezTo>
                  <a:cubicBezTo>
                    <a:pt x="1100" y="648"/>
                    <a:pt x="995" y="537"/>
                    <a:pt x="945" y="473"/>
                  </a:cubicBezTo>
                  <a:cubicBezTo>
                    <a:pt x="790" y="280"/>
                    <a:pt x="588" y="130"/>
                    <a:pt x="359" y="37"/>
                  </a:cubicBezTo>
                  <a:cubicBezTo>
                    <a:pt x="307" y="16"/>
                    <a:pt x="247" y="0"/>
                    <a:pt x="19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8"/>
            <p:cNvSpPr/>
            <p:nvPr/>
          </p:nvSpPr>
          <p:spPr>
            <a:xfrm>
              <a:off x="4906700" y="2081050"/>
              <a:ext cx="28100" cy="20450"/>
            </a:xfrm>
            <a:custGeom>
              <a:avLst/>
              <a:gdLst/>
              <a:ahLst/>
              <a:cxnLst/>
              <a:rect l="l" t="t" r="r" b="b"/>
              <a:pathLst>
                <a:path w="1124" h="818" extrusionOk="0">
                  <a:moveTo>
                    <a:pt x="199" y="1"/>
                  </a:moveTo>
                  <a:cubicBezTo>
                    <a:pt x="143" y="1"/>
                    <a:pt x="91" y="16"/>
                    <a:pt x="54" y="56"/>
                  </a:cubicBezTo>
                  <a:cubicBezTo>
                    <a:pt x="8" y="105"/>
                    <a:pt x="0" y="183"/>
                    <a:pt x="20" y="249"/>
                  </a:cubicBezTo>
                  <a:cubicBezTo>
                    <a:pt x="41" y="316"/>
                    <a:pt x="84" y="373"/>
                    <a:pt x="131" y="423"/>
                  </a:cubicBezTo>
                  <a:cubicBezTo>
                    <a:pt x="324" y="635"/>
                    <a:pt x="591" y="777"/>
                    <a:pt x="864" y="814"/>
                  </a:cubicBezTo>
                  <a:cubicBezTo>
                    <a:pt x="880" y="816"/>
                    <a:pt x="899" y="817"/>
                    <a:pt x="918" y="817"/>
                  </a:cubicBezTo>
                  <a:cubicBezTo>
                    <a:pt x="1002" y="817"/>
                    <a:pt x="1100" y="791"/>
                    <a:pt x="1112" y="696"/>
                  </a:cubicBezTo>
                  <a:cubicBezTo>
                    <a:pt x="1124" y="604"/>
                    <a:pt x="1013" y="498"/>
                    <a:pt x="958" y="438"/>
                  </a:cubicBezTo>
                  <a:cubicBezTo>
                    <a:pt x="794" y="252"/>
                    <a:pt x="586" y="112"/>
                    <a:pt x="352" y="30"/>
                  </a:cubicBezTo>
                  <a:cubicBezTo>
                    <a:pt x="304" y="13"/>
                    <a:pt x="250" y="1"/>
                    <a:pt x="19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8"/>
            <p:cNvSpPr/>
            <p:nvPr/>
          </p:nvSpPr>
          <p:spPr>
            <a:xfrm>
              <a:off x="4872125" y="2102500"/>
              <a:ext cx="28575" cy="19600"/>
            </a:xfrm>
            <a:custGeom>
              <a:avLst/>
              <a:gdLst/>
              <a:ahLst/>
              <a:cxnLst/>
              <a:rect l="l" t="t" r="r" b="b"/>
              <a:pathLst>
                <a:path w="1143" h="784" extrusionOk="0">
                  <a:moveTo>
                    <a:pt x="206" y="1"/>
                  </a:moveTo>
                  <a:cubicBezTo>
                    <a:pt x="144" y="1"/>
                    <a:pt x="86" y="17"/>
                    <a:pt x="48" y="63"/>
                  </a:cubicBezTo>
                  <a:cubicBezTo>
                    <a:pt x="4" y="115"/>
                    <a:pt x="1" y="193"/>
                    <a:pt x="23" y="258"/>
                  </a:cubicBezTo>
                  <a:cubicBezTo>
                    <a:pt x="47" y="323"/>
                    <a:pt x="93" y="378"/>
                    <a:pt x="142" y="427"/>
                  </a:cubicBezTo>
                  <a:cubicBezTo>
                    <a:pt x="346" y="630"/>
                    <a:pt x="620" y="758"/>
                    <a:pt x="895" y="782"/>
                  </a:cubicBezTo>
                  <a:cubicBezTo>
                    <a:pt x="906" y="783"/>
                    <a:pt x="917" y="783"/>
                    <a:pt x="929" y="783"/>
                  </a:cubicBezTo>
                  <a:cubicBezTo>
                    <a:pt x="1017" y="783"/>
                    <a:pt x="1129" y="756"/>
                    <a:pt x="1136" y="653"/>
                  </a:cubicBezTo>
                  <a:cubicBezTo>
                    <a:pt x="1143" y="561"/>
                    <a:pt x="1028" y="460"/>
                    <a:pt x="971" y="402"/>
                  </a:cubicBezTo>
                  <a:cubicBezTo>
                    <a:pt x="798" y="225"/>
                    <a:pt x="582" y="94"/>
                    <a:pt x="345" y="23"/>
                  </a:cubicBezTo>
                  <a:cubicBezTo>
                    <a:pt x="301" y="10"/>
                    <a:pt x="253" y="1"/>
                    <a:pt x="20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8"/>
            <p:cNvSpPr/>
            <p:nvPr/>
          </p:nvSpPr>
          <p:spPr>
            <a:xfrm>
              <a:off x="4838650" y="2125625"/>
              <a:ext cx="29025" cy="18700"/>
            </a:xfrm>
            <a:custGeom>
              <a:avLst/>
              <a:gdLst/>
              <a:ahLst/>
              <a:cxnLst/>
              <a:rect l="l" t="t" r="r" b="b"/>
              <a:pathLst>
                <a:path w="1161" h="748" extrusionOk="0">
                  <a:moveTo>
                    <a:pt x="213" y="1"/>
                  </a:moveTo>
                  <a:cubicBezTo>
                    <a:pt x="146" y="1"/>
                    <a:pt x="81" y="19"/>
                    <a:pt x="41" y="71"/>
                  </a:cubicBezTo>
                  <a:cubicBezTo>
                    <a:pt x="0" y="124"/>
                    <a:pt x="0" y="201"/>
                    <a:pt x="27" y="266"/>
                  </a:cubicBezTo>
                  <a:cubicBezTo>
                    <a:pt x="53" y="329"/>
                    <a:pt x="102" y="383"/>
                    <a:pt x="154" y="429"/>
                  </a:cubicBezTo>
                  <a:cubicBezTo>
                    <a:pt x="366" y="622"/>
                    <a:pt x="646" y="737"/>
                    <a:pt x="922" y="748"/>
                  </a:cubicBezTo>
                  <a:cubicBezTo>
                    <a:pt x="927" y="748"/>
                    <a:pt x="932" y="748"/>
                    <a:pt x="936" y="748"/>
                  </a:cubicBezTo>
                  <a:cubicBezTo>
                    <a:pt x="1027" y="748"/>
                    <a:pt x="1154" y="718"/>
                    <a:pt x="1157" y="607"/>
                  </a:cubicBezTo>
                  <a:cubicBezTo>
                    <a:pt x="1161" y="515"/>
                    <a:pt x="1040" y="420"/>
                    <a:pt x="980" y="365"/>
                  </a:cubicBezTo>
                  <a:cubicBezTo>
                    <a:pt x="799" y="196"/>
                    <a:pt x="578" y="76"/>
                    <a:pt x="336" y="17"/>
                  </a:cubicBezTo>
                  <a:cubicBezTo>
                    <a:pt x="297" y="8"/>
                    <a:pt x="255" y="1"/>
                    <a:pt x="2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8"/>
            <p:cNvSpPr/>
            <p:nvPr/>
          </p:nvSpPr>
          <p:spPr>
            <a:xfrm>
              <a:off x="4804900" y="2151375"/>
              <a:ext cx="29625" cy="17800"/>
            </a:xfrm>
            <a:custGeom>
              <a:avLst/>
              <a:gdLst/>
              <a:ahLst/>
              <a:cxnLst/>
              <a:rect l="l" t="t" r="r" b="b"/>
              <a:pathLst>
                <a:path w="1185" h="712" extrusionOk="0">
                  <a:moveTo>
                    <a:pt x="228" y="1"/>
                  </a:moveTo>
                  <a:cubicBezTo>
                    <a:pt x="153" y="1"/>
                    <a:pt x="80" y="20"/>
                    <a:pt x="39" y="78"/>
                  </a:cubicBezTo>
                  <a:cubicBezTo>
                    <a:pt x="0" y="134"/>
                    <a:pt x="5" y="211"/>
                    <a:pt x="34" y="275"/>
                  </a:cubicBezTo>
                  <a:cubicBezTo>
                    <a:pt x="64" y="337"/>
                    <a:pt x="114" y="387"/>
                    <a:pt x="169" y="431"/>
                  </a:cubicBezTo>
                  <a:cubicBezTo>
                    <a:pt x="390" y="611"/>
                    <a:pt x="672" y="712"/>
                    <a:pt x="945" y="712"/>
                  </a:cubicBezTo>
                  <a:cubicBezTo>
                    <a:pt x="948" y="712"/>
                    <a:pt x="950" y="712"/>
                    <a:pt x="953" y="711"/>
                  </a:cubicBezTo>
                  <a:cubicBezTo>
                    <a:pt x="1043" y="710"/>
                    <a:pt x="1184" y="677"/>
                    <a:pt x="1182" y="560"/>
                  </a:cubicBezTo>
                  <a:cubicBezTo>
                    <a:pt x="1180" y="469"/>
                    <a:pt x="1055" y="380"/>
                    <a:pt x="992" y="327"/>
                  </a:cubicBezTo>
                  <a:cubicBezTo>
                    <a:pt x="803" y="167"/>
                    <a:pt x="576" y="59"/>
                    <a:pt x="332" y="11"/>
                  </a:cubicBezTo>
                  <a:cubicBezTo>
                    <a:pt x="299" y="5"/>
                    <a:pt x="263" y="1"/>
                    <a:pt x="22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8"/>
            <p:cNvSpPr/>
            <p:nvPr/>
          </p:nvSpPr>
          <p:spPr>
            <a:xfrm>
              <a:off x="4773275" y="2178125"/>
              <a:ext cx="30250" cy="16950"/>
            </a:xfrm>
            <a:custGeom>
              <a:avLst/>
              <a:gdLst/>
              <a:ahLst/>
              <a:cxnLst/>
              <a:rect l="l" t="t" r="r" b="b"/>
              <a:pathLst>
                <a:path w="1210" h="678" extrusionOk="0">
                  <a:moveTo>
                    <a:pt x="244" y="1"/>
                  </a:moveTo>
                  <a:cubicBezTo>
                    <a:pt x="160" y="1"/>
                    <a:pt x="77" y="21"/>
                    <a:pt x="35" y="89"/>
                  </a:cubicBezTo>
                  <a:cubicBezTo>
                    <a:pt x="0" y="146"/>
                    <a:pt x="8" y="223"/>
                    <a:pt x="40" y="284"/>
                  </a:cubicBezTo>
                  <a:cubicBezTo>
                    <a:pt x="73" y="346"/>
                    <a:pt x="127" y="393"/>
                    <a:pt x="182" y="434"/>
                  </a:cubicBezTo>
                  <a:cubicBezTo>
                    <a:pt x="395" y="590"/>
                    <a:pt x="657" y="677"/>
                    <a:pt x="912" y="677"/>
                  </a:cubicBezTo>
                  <a:cubicBezTo>
                    <a:pt x="935" y="677"/>
                    <a:pt x="958" y="676"/>
                    <a:pt x="981" y="675"/>
                  </a:cubicBezTo>
                  <a:cubicBezTo>
                    <a:pt x="1071" y="670"/>
                    <a:pt x="1210" y="631"/>
                    <a:pt x="1202" y="514"/>
                  </a:cubicBezTo>
                  <a:cubicBezTo>
                    <a:pt x="1196" y="422"/>
                    <a:pt x="1066" y="339"/>
                    <a:pt x="1001" y="291"/>
                  </a:cubicBezTo>
                  <a:cubicBezTo>
                    <a:pt x="804" y="139"/>
                    <a:pt x="571" y="43"/>
                    <a:pt x="325" y="6"/>
                  </a:cubicBezTo>
                  <a:cubicBezTo>
                    <a:pt x="299" y="3"/>
                    <a:pt x="271" y="1"/>
                    <a:pt x="24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8"/>
            <p:cNvSpPr/>
            <p:nvPr/>
          </p:nvSpPr>
          <p:spPr>
            <a:xfrm>
              <a:off x="4741175" y="2208100"/>
              <a:ext cx="30925" cy="16075"/>
            </a:xfrm>
            <a:custGeom>
              <a:avLst/>
              <a:gdLst/>
              <a:ahLst/>
              <a:cxnLst/>
              <a:rect l="l" t="t" r="r" b="b"/>
              <a:pathLst>
                <a:path w="1237" h="643" extrusionOk="0">
                  <a:moveTo>
                    <a:pt x="263" y="0"/>
                  </a:moveTo>
                  <a:cubicBezTo>
                    <a:pt x="171" y="0"/>
                    <a:pt x="76" y="23"/>
                    <a:pt x="34" y="98"/>
                  </a:cubicBezTo>
                  <a:cubicBezTo>
                    <a:pt x="1" y="157"/>
                    <a:pt x="12" y="234"/>
                    <a:pt x="48" y="293"/>
                  </a:cubicBezTo>
                  <a:cubicBezTo>
                    <a:pt x="83" y="352"/>
                    <a:pt x="140" y="397"/>
                    <a:pt x="198" y="435"/>
                  </a:cubicBezTo>
                  <a:cubicBezTo>
                    <a:pt x="403" y="571"/>
                    <a:pt x="648" y="643"/>
                    <a:pt x="885" y="643"/>
                  </a:cubicBezTo>
                  <a:cubicBezTo>
                    <a:pt x="927" y="643"/>
                    <a:pt x="968" y="641"/>
                    <a:pt x="1009" y="636"/>
                  </a:cubicBezTo>
                  <a:cubicBezTo>
                    <a:pt x="1099" y="626"/>
                    <a:pt x="1237" y="580"/>
                    <a:pt x="1223" y="464"/>
                  </a:cubicBezTo>
                  <a:cubicBezTo>
                    <a:pt x="1212" y="374"/>
                    <a:pt x="1078" y="298"/>
                    <a:pt x="1010" y="252"/>
                  </a:cubicBezTo>
                  <a:cubicBezTo>
                    <a:pt x="805" y="111"/>
                    <a:pt x="567" y="27"/>
                    <a:pt x="319" y="3"/>
                  </a:cubicBezTo>
                  <a:cubicBezTo>
                    <a:pt x="301" y="1"/>
                    <a:pt x="282" y="0"/>
                    <a:pt x="2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8" name="Google Shape;1528;p8"/>
          <p:cNvGrpSpPr/>
          <p:nvPr/>
        </p:nvGrpSpPr>
        <p:grpSpPr>
          <a:xfrm>
            <a:off x="7669285" y="629995"/>
            <a:ext cx="1292433" cy="928532"/>
            <a:chOff x="5683375" y="2020750"/>
            <a:chExt cx="442175" cy="317675"/>
          </a:xfrm>
        </p:grpSpPr>
        <p:sp>
          <p:nvSpPr>
            <p:cNvPr id="1529" name="Google Shape;1529;p8"/>
            <p:cNvSpPr/>
            <p:nvPr/>
          </p:nvSpPr>
          <p:spPr>
            <a:xfrm>
              <a:off x="5784575" y="2083800"/>
              <a:ext cx="340975" cy="254625"/>
            </a:xfrm>
            <a:custGeom>
              <a:avLst/>
              <a:gdLst/>
              <a:ahLst/>
              <a:cxnLst/>
              <a:rect l="l" t="t" r="r" b="b"/>
              <a:pathLst>
                <a:path w="13639" h="10185" extrusionOk="0">
                  <a:moveTo>
                    <a:pt x="100" y="1"/>
                  </a:moveTo>
                  <a:cubicBezTo>
                    <a:pt x="63" y="1"/>
                    <a:pt x="29" y="24"/>
                    <a:pt x="16" y="61"/>
                  </a:cubicBezTo>
                  <a:cubicBezTo>
                    <a:pt x="0" y="108"/>
                    <a:pt x="25" y="159"/>
                    <a:pt x="71" y="177"/>
                  </a:cubicBezTo>
                  <a:cubicBezTo>
                    <a:pt x="5327" y="2057"/>
                    <a:pt x="9989" y="5553"/>
                    <a:pt x="13197" y="10092"/>
                  </a:cubicBezTo>
                  <a:cubicBezTo>
                    <a:pt x="13242" y="10152"/>
                    <a:pt x="13311" y="10184"/>
                    <a:pt x="13382" y="10184"/>
                  </a:cubicBezTo>
                  <a:cubicBezTo>
                    <a:pt x="13428" y="10184"/>
                    <a:pt x="13474" y="10171"/>
                    <a:pt x="13515" y="10142"/>
                  </a:cubicBezTo>
                  <a:cubicBezTo>
                    <a:pt x="13617" y="10070"/>
                    <a:pt x="13638" y="9929"/>
                    <a:pt x="13562" y="9830"/>
                  </a:cubicBezTo>
                  <a:cubicBezTo>
                    <a:pt x="10226" y="5265"/>
                    <a:pt x="5451" y="1814"/>
                    <a:pt x="131" y="6"/>
                  </a:cubicBezTo>
                  <a:cubicBezTo>
                    <a:pt x="121" y="2"/>
                    <a:pt x="110" y="1"/>
                    <a:pt x="1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8"/>
            <p:cNvSpPr/>
            <p:nvPr/>
          </p:nvSpPr>
          <p:spPr>
            <a:xfrm>
              <a:off x="5713075" y="2091725"/>
              <a:ext cx="98525" cy="39225"/>
            </a:xfrm>
            <a:custGeom>
              <a:avLst/>
              <a:gdLst/>
              <a:ahLst/>
              <a:cxnLst/>
              <a:rect l="l" t="t" r="r" b="b"/>
              <a:pathLst>
                <a:path w="3941" h="1569" extrusionOk="0">
                  <a:moveTo>
                    <a:pt x="3211" y="1"/>
                  </a:moveTo>
                  <a:cubicBezTo>
                    <a:pt x="2924" y="1"/>
                    <a:pt x="2644" y="61"/>
                    <a:pt x="2391" y="182"/>
                  </a:cubicBezTo>
                  <a:cubicBezTo>
                    <a:pt x="1920" y="408"/>
                    <a:pt x="1548" y="808"/>
                    <a:pt x="1349" y="1323"/>
                  </a:cubicBezTo>
                  <a:lnTo>
                    <a:pt x="1013" y="1264"/>
                  </a:lnTo>
                  <a:lnTo>
                    <a:pt x="845" y="1235"/>
                  </a:lnTo>
                  <a:lnTo>
                    <a:pt x="675" y="1215"/>
                  </a:lnTo>
                  <a:lnTo>
                    <a:pt x="0" y="1132"/>
                  </a:lnTo>
                  <a:lnTo>
                    <a:pt x="0" y="1132"/>
                  </a:lnTo>
                  <a:cubicBezTo>
                    <a:pt x="433" y="1244"/>
                    <a:pt x="868" y="1345"/>
                    <a:pt x="1293" y="1487"/>
                  </a:cubicBezTo>
                  <a:cubicBezTo>
                    <a:pt x="1473" y="1541"/>
                    <a:pt x="1659" y="1569"/>
                    <a:pt x="1846" y="1569"/>
                  </a:cubicBezTo>
                  <a:cubicBezTo>
                    <a:pt x="1924" y="1569"/>
                    <a:pt x="2002" y="1564"/>
                    <a:pt x="2080" y="1554"/>
                  </a:cubicBezTo>
                  <a:cubicBezTo>
                    <a:pt x="2342" y="1531"/>
                    <a:pt x="2597" y="1459"/>
                    <a:pt x="2831" y="1340"/>
                  </a:cubicBezTo>
                  <a:cubicBezTo>
                    <a:pt x="3308" y="1099"/>
                    <a:pt x="3724" y="681"/>
                    <a:pt x="3941" y="130"/>
                  </a:cubicBezTo>
                  <a:cubicBezTo>
                    <a:pt x="3699" y="43"/>
                    <a:pt x="3452" y="1"/>
                    <a:pt x="321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8"/>
            <p:cNvSpPr/>
            <p:nvPr/>
          </p:nvSpPr>
          <p:spPr>
            <a:xfrm>
              <a:off x="5765950" y="2091875"/>
              <a:ext cx="45625" cy="38600"/>
            </a:xfrm>
            <a:custGeom>
              <a:avLst/>
              <a:gdLst/>
              <a:ahLst/>
              <a:cxnLst/>
              <a:rect l="l" t="t" r="r" b="b"/>
              <a:pathLst>
                <a:path w="1825" h="1544" extrusionOk="0">
                  <a:moveTo>
                    <a:pt x="1251" y="1"/>
                  </a:moveTo>
                  <a:cubicBezTo>
                    <a:pt x="1080" y="384"/>
                    <a:pt x="892" y="765"/>
                    <a:pt x="610" y="1065"/>
                  </a:cubicBezTo>
                  <a:cubicBezTo>
                    <a:pt x="429" y="1257"/>
                    <a:pt x="218" y="1409"/>
                    <a:pt x="0" y="1544"/>
                  </a:cubicBezTo>
                  <a:cubicBezTo>
                    <a:pt x="380" y="1506"/>
                    <a:pt x="753" y="1353"/>
                    <a:pt x="1075" y="1109"/>
                  </a:cubicBezTo>
                  <a:cubicBezTo>
                    <a:pt x="1410" y="856"/>
                    <a:pt x="1670" y="515"/>
                    <a:pt x="1825" y="124"/>
                  </a:cubicBezTo>
                  <a:cubicBezTo>
                    <a:pt x="1640" y="56"/>
                    <a:pt x="1447" y="16"/>
                    <a:pt x="12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8"/>
            <p:cNvSpPr/>
            <p:nvPr/>
          </p:nvSpPr>
          <p:spPr>
            <a:xfrm>
              <a:off x="5775325" y="2104050"/>
              <a:ext cx="67825" cy="37575"/>
            </a:xfrm>
            <a:custGeom>
              <a:avLst/>
              <a:gdLst/>
              <a:ahLst/>
              <a:cxnLst/>
              <a:rect l="l" t="t" r="r" b="b"/>
              <a:pathLst>
                <a:path w="2713" h="1503" extrusionOk="0">
                  <a:moveTo>
                    <a:pt x="1895" y="1"/>
                  </a:moveTo>
                  <a:cubicBezTo>
                    <a:pt x="1890" y="1"/>
                    <a:pt x="1885" y="1"/>
                    <a:pt x="1880" y="1"/>
                  </a:cubicBezTo>
                  <a:cubicBezTo>
                    <a:pt x="1744" y="2"/>
                    <a:pt x="1608" y="16"/>
                    <a:pt x="1473" y="45"/>
                  </a:cubicBezTo>
                  <a:cubicBezTo>
                    <a:pt x="1340" y="72"/>
                    <a:pt x="1211" y="115"/>
                    <a:pt x="1089" y="174"/>
                  </a:cubicBezTo>
                  <a:cubicBezTo>
                    <a:pt x="592" y="406"/>
                    <a:pt x="199" y="833"/>
                    <a:pt x="1" y="1391"/>
                  </a:cubicBezTo>
                  <a:cubicBezTo>
                    <a:pt x="215" y="1470"/>
                    <a:pt x="438" y="1502"/>
                    <a:pt x="658" y="1502"/>
                  </a:cubicBezTo>
                  <a:cubicBezTo>
                    <a:pt x="700" y="1502"/>
                    <a:pt x="742" y="1501"/>
                    <a:pt x="783" y="1499"/>
                  </a:cubicBezTo>
                  <a:cubicBezTo>
                    <a:pt x="1046" y="1488"/>
                    <a:pt x="1305" y="1428"/>
                    <a:pt x="1545" y="1321"/>
                  </a:cubicBezTo>
                  <a:cubicBezTo>
                    <a:pt x="2032" y="1106"/>
                    <a:pt x="2471" y="705"/>
                    <a:pt x="2713" y="169"/>
                  </a:cubicBezTo>
                  <a:cubicBezTo>
                    <a:pt x="2455" y="59"/>
                    <a:pt x="2177" y="1"/>
                    <a:pt x="18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8"/>
            <p:cNvSpPr/>
            <p:nvPr/>
          </p:nvSpPr>
          <p:spPr>
            <a:xfrm>
              <a:off x="5795775" y="2104475"/>
              <a:ext cx="47375" cy="36975"/>
            </a:xfrm>
            <a:custGeom>
              <a:avLst/>
              <a:gdLst/>
              <a:ahLst/>
              <a:cxnLst/>
              <a:rect l="l" t="t" r="r" b="b"/>
              <a:pathLst>
                <a:path w="1895" h="1479" extrusionOk="0">
                  <a:moveTo>
                    <a:pt x="1328" y="0"/>
                  </a:moveTo>
                  <a:cubicBezTo>
                    <a:pt x="1138" y="373"/>
                    <a:pt x="932" y="744"/>
                    <a:pt x="635" y="1030"/>
                  </a:cubicBezTo>
                  <a:cubicBezTo>
                    <a:pt x="445" y="1214"/>
                    <a:pt x="226" y="1354"/>
                    <a:pt x="1" y="1479"/>
                  </a:cubicBezTo>
                  <a:cubicBezTo>
                    <a:pt x="383" y="1460"/>
                    <a:pt x="764" y="1324"/>
                    <a:pt x="1098" y="1097"/>
                  </a:cubicBezTo>
                  <a:cubicBezTo>
                    <a:pt x="1444" y="862"/>
                    <a:pt x="1721" y="534"/>
                    <a:pt x="1895" y="152"/>
                  </a:cubicBezTo>
                  <a:cubicBezTo>
                    <a:pt x="1715" y="74"/>
                    <a:pt x="1524" y="23"/>
                    <a:pt x="13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8"/>
            <p:cNvSpPr/>
            <p:nvPr/>
          </p:nvSpPr>
          <p:spPr>
            <a:xfrm>
              <a:off x="5805225" y="2118050"/>
              <a:ext cx="69300" cy="36100"/>
            </a:xfrm>
            <a:custGeom>
              <a:avLst/>
              <a:gdLst/>
              <a:ahLst/>
              <a:cxnLst/>
              <a:rect l="l" t="t" r="r" b="b"/>
              <a:pathLst>
                <a:path w="2772" h="1444" extrusionOk="0">
                  <a:moveTo>
                    <a:pt x="1862" y="0"/>
                  </a:moveTo>
                  <a:cubicBezTo>
                    <a:pt x="1615" y="0"/>
                    <a:pt x="1377" y="42"/>
                    <a:pt x="1150" y="133"/>
                  </a:cubicBezTo>
                  <a:cubicBezTo>
                    <a:pt x="642" y="341"/>
                    <a:pt x="228" y="748"/>
                    <a:pt x="0" y="1294"/>
                  </a:cubicBezTo>
                  <a:cubicBezTo>
                    <a:pt x="251" y="1403"/>
                    <a:pt x="518" y="1439"/>
                    <a:pt x="777" y="1444"/>
                  </a:cubicBezTo>
                  <a:cubicBezTo>
                    <a:pt x="783" y="1444"/>
                    <a:pt x="789" y="1444"/>
                    <a:pt x="795" y="1444"/>
                  </a:cubicBezTo>
                  <a:cubicBezTo>
                    <a:pt x="1052" y="1444"/>
                    <a:pt x="1308" y="1396"/>
                    <a:pt x="1548" y="1303"/>
                  </a:cubicBezTo>
                  <a:cubicBezTo>
                    <a:pt x="1803" y="1204"/>
                    <a:pt x="2040" y="1061"/>
                    <a:pt x="2247" y="881"/>
                  </a:cubicBezTo>
                  <a:cubicBezTo>
                    <a:pt x="2462" y="694"/>
                    <a:pt x="2641" y="468"/>
                    <a:pt x="2771" y="214"/>
                  </a:cubicBezTo>
                  <a:cubicBezTo>
                    <a:pt x="2509" y="77"/>
                    <a:pt x="2224" y="16"/>
                    <a:pt x="1949" y="2"/>
                  </a:cubicBezTo>
                  <a:cubicBezTo>
                    <a:pt x="1920" y="1"/>
                    <a:pt x="1891" y="0"/>
                    <a:pt x="186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8"/>
            <p:cNvSpPr/>
            <p:nvPr/>
          </p:nvSpPr>
          <p:spPr>
            <a:xfrm>
              <a:off x="5825525" y="2118825"/>
              <a:ext cx="49000" cy="35325"/>
            </a:xfrm>
            <a:custGeom>
              <a:avLst/>
              <a:gdLst/>
              <a:ahLst/>
              <a:cxnLst/>
              <a:rect l="l" t="t" r="r" b="b"/>
              <a:pathLst>
                <a:path w="1960" h="1413" extrusionOk="0">
                  <a:moveTo>
                    <a:pt x="1401" y="0"/>
                  </a:moveTo>
                  <a:cubicBezTo>
                    <a:pt x="1193" y="364"/>
                    <a:pt x="969" y="724"/>
                    <a:pt x="657" y="995"/>
                  </a:cubicBezTo>
                  <a:cubicBezTo>
                    <a:pt x="457" y="1169"/>
                    <a:pt x="232" y="1299"/>
                    <a:pt x="1" y="1413"/>
                  </a:cubicBezTo>
                  <a:cubicBezTo>
                    <a:pt x="384" y="1410"/>
                    <a:pt x="770" y="1294"/>
                    <a:pt x="1116" y="1084"/>
                  </a:cubicBezTo>
                  <a:cubicBezTo>
                    <a:pt x="1291" y="977"/>
                    <a:pt x="1452" y="847"/>
                    <a:pt x="1594" y="698"/>
                  </a:cubicBezTo>
                  <a:cubicBezTo>
                    <a:pt x="1739" y="545"/>
                    <a:pt x="1863" y="371"/>
                    <a:pt x="1959" y="183"/>
                  </a:cubicBezTo>
                  <a:cubicBezTo>
                    <a:pt x="1782" y="87"/>
                    <a:pt x="1590" y="36"/>
                    <a:pt x="1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8"/>
            <p:cNvSpPr/>
            <p:nvPr/>
          </p:nvSpPr>
          <p:spPr>
            <a:xfrm>
              <a:off x="5834525" y="2133450"/>
              <a:ext cx="70575" cy="34900"/>
            </a:xfrm>
            <a:custGeom>
              <a:avLst/>
              <a:gdLst/>
              <a:ahLst/>
              <a:cxnLst/>
              <a:rect l="l" t="t" r="r" b="b"/>
              <a:pathLst>
                <a:path w="2823" h="1396" extrusionOk="0">
                  <a:moveTo>
                    <a:pt x="1827" y="1"/>
                  </a:moveTo>
                  <a:cubicBezTo>
                    <a:pt x="1617" y="1"/>
                    <a:pt x="1408" y="34"/>
                    <a:pt x="1208" y="100"/>
                  </a:cubicBezTo>
                  <a:cubicBezTo>
                    <a:pt x="689" y="282"/>
                    <a:pt x="255" y="669"/>
                    <a:pt x="0" y="1203"/>
                  </a:cubicBezTo>
                  <a:cubicBezTo>
                    <a:pt x="122" y="1261"/>
                    <a:pt x="248" y="1305"/>
                    <a:pt x="379" y="1335"/>
                  </a:cubicBezTo>
                  <a:cubicBezTo>
                    <a:pt x="444" y="1350"/>
                    <a:pt x="509" y="1362"/>
                    <a:pt x="575" y="1369"/>
                  </a:cubicBezTo>
                  <a:cubicBezTo>
                    <a:pt x="639" y="1380"/>
                    <a:pt x="703" y="1388"/>
                    <a:pt x="769" y="1392"/>
                  </a:cubicBezTo>
                  <a:cubicBezTo>
                    <a:pt x="809" y="1394"/>
                    <a:pt x="849" y="1395"/>
                    <a:pt x="889" y="1395"/>
                  </a:cubicBezTo>
                  <a:cubicBezTo>
                    <a:pt x="1112" y="1395"/>
                    <a:pt x="1334" y="1360"/>
                    <a:pt x="1547" y="1289"/>
                  </a:cubicBezTo>
                  <a:cubicBezTo>
                    <a:pt x="1807" y="1203"/>
                    <a:pt x="2050" y="1072"/>
                    <a:pt x="2266" y="903"/>
                  </a:cubicBezTo>
                  <a:cubicBezTo>
                    <a:pt x="2491" y="728"/>
                    <a:pt x="2680" y="511"/>
                    <a:pt x="2823" y="264"/>
                  </a:cubicBezTo>
                  <a:cubicBezTo>
                    <a:pt x="2697" y="185"/>
                    <a:pt x="2561" y="132"/>
                    <a:pt x="2425" y="90"/>
                  </a:cubicBezTo>
                  <a:cubicBezTo>
                    <a:pt x="2291" y="51"/>
                    <a:pt x="2152" y="23"/>
                    <a:pt x="2013" y="10"/>
                  </a:cubicBezTo>
                  <a:cubicBezTo>
                    <a:pt x="1951" y="4"/>
                    <a:pt x="1889" y="1"/>
                    <a:pt x="18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8"/>
            <p:cNvSpPr/>
            <p:nvPr/>
          </p:nvSpPr>
          <p:spPr>
            <a:xfrm>
              <a:off x="5854625" y="2134750"/>
              <a:ext cx="50450" cy="33600"/>
            </a:xfrm>
            <a:custGeom>
              <a:avLst/>
              <a:gdLst/>
              <a:ahLst/>
              <a:cxnLst/>
              <a:rect l="l" t="t" r="r" b="b"/>
              <a:pathLst>
                <a:path w="2018" h="1344" extrusionOk="0">
                  <a:moveTo>
                    <a:pt x="1471" y="1"/>
                  </a:moveTo>
                  <a:cubicBezTo>
                    <a:pt x="1245" y="353"/>
                    <a:pt x="1003" y="701"/>
                    <a:pt x="677" y="957"/>
                  </a:cubicBezTo>
                  <a:cubicBezTo>
                    <a:pt x="469" y="1121"/>
                    <a:pt x="236" y="1240"/>
                    <a:pt x="0" y="1341"/>
                  </a:cubicBezTo>
                  <a:cubicBezTo>
                    <a:pt x="31" y="1343"/>
                    <a:pt x="61" y="1343"/>
                    <a:pt x="91" y="1343"/>
                  </a:cubicBezTo>
                  <a:cubicBezTo>
                    <a:pt x="445" y="1343"/>
                    <a:pt x="804" y="1246"/>
                    <a:pt x="1131" y="1068"/>
                  </a:cubicBezTo>
                  <a:cubicBezTo>
                    <a:pt x="1488" y="871"/>
                    <a:pt x="1799" y="592"/>
                    <a:pt x="2018" y="212"/>
                  </a:cubicBezTo>
                  <a:cubicBezTo>
                    <a:pt x="1847" y="105"/>
                    <a:pt x="1657" y="45"/>
                    <a:pt x="147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8"/>
            <p:cNvSpPr/>
            <p:nvPr/>
          </p:nvSpPr>
          <p:spPr>
            <a:xfrm>
              <a:off x="5863150" y="2150350"/>
              <a:ext cx="71625" cy="33775"/>
            </a:xfrm>
            <a:custGeom>
              <a:avLst/>
              <a:gdLst/>
              <a:ahLst/>
              <a:cxnLst/>
              <a:rect l="l" t="t" r="r" b="b"/>
              <a:pathLst>
                <a:path w="2865" h="1351" extrusionOk="0">
                  <a:moveTo>
                    <a:pt x="1786" y="0"/>
                  </a:moveTo>
                  <a:cubicBezTo>
                    <a:pt x="1609" y="0"/>
                    <a:pt x="1433" y="24"/>
                    <a:pt x="1262" y="70"/>
                  </a:cubicBezTo>
                  <a:cubicBezTo>
                    <a:pt x="736" y="223"/>
                    <a:pt x="281" y="590"/>
                    <a:pt x="1" y="1110"/>
                  </a:cubicBezTo>
                  <a:cubicBezTo>
                    <a:pt x="311" y="1269"/>
                    <a:pt x="642" y="1350"/>
                    <a:pt x="977" y="1350"/>
                  </a:cubicBezTo>
                  <a:cubicBezTo>
                    <a:pt x="1165" y="1350"/>
                    <a:pt x="1354" y="1325"/>
                    <a:pt x="1541" y="1273"/>
                  </a:cubicBezTo>
                  <a:cubicBezTo>
                    <a:pt x="1803" y="1200"/>
                    <a:pt x="2054" y="1082"/>
                    <a:pt x="2277" y="924"/>
                  </a:cubicBezTo>
                  <a:cubicBezTo>
                    <a:pt x="2511" y="761"/>
                    <a:pt x="2710" y="554"/>
                    <a:pt x="2865" y="315"/>
                  </a:cubicBezTo>
                  <a:cubicBezTo>
                    <a:pt x="2804" y="274"/>
                    <a:pt x="2741" y="236"/>
                    <a:pt x="2677" y="202"/>
                  </a:cubicBezTo>
                  <a:cubicBezTo>
                    <a:pt x="2612" y="171"/>
                    <a:pt x="2545" y="144"/>
                    <a:pt x="2477" y="120"/>
                  </a:cubicBezTo>
                  <a:cubicBezTo>
                    <a:pt x="2345" y="73"/>
                    <a:pt x="2208" y="40"/>
                    <a:pt x="2069" y="21"/>
                  </a:cubicBezTo>
                  <a:cubicBezTo>
                    <a:pt x="1975" y="7"/>
                    <a:pt x="1880" y="0"/>
                    <a:pt x="178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8"/>
            <p:cNvSpPr/>
            <p:nvPr/>
          </p:nvSpPr>
          <p:spPr>
            <a:xfrm>
              <a:off x="5882950" y="2152200"/>
              <a:ext cx="51825" cy="31925"/>
            </a:xfrm>
            <a:custGeom>
              <a:avLst/>
              <a:gdLst/>
              <a:ahLst/>
              <a:cxnLst/>
              <a:rect l="l" t="t" r="r" b="b"/>
              <a:pathLst>
                <a:path w="2073" h="1277" extrusionOk="0">
                  <a:moveTo>
                    <a:pt x="1537" y="0"/>
                  </a:moveTo>
                  <a:cubicBezTo>
                    <a:pt x="1294" y="342"/>
                    <a:pt x="1035" y="677"/>
                    <a:pt x="697" y="917"/>
                  </a:cubicBezTo>
                  <a:cubicBezTo>
                    <a:pt x="480" y="1070"/>
                    <a:pt x="242" y="1178"/>
                    <a:pt x="1" y="1268"/>
                  </a:cubicBezTo>
                  <a:cubicBezTo>
                    <a:pt x="61" y="1273"/>
                    <a:pt x="122" y="1276"/>
                    <a:pt x="184" y="1276"/>
                  </a:cubicBezTo>
                  <a:cubicBezTo>
                    <a:pt x="509" y="1276"/>
                    <a:pt x="839" y="1198"/>
                    <a:pt x="1146" y="1050"/>
                  </a:cubicBezTo>
                  <a:cubicBezTo>
                    <a:pt x="1511" y="873"/>
                    <a:pt x="1834" y="610"/>
                    <a:pt x="2073" y="241"/>
                  </a:cubicBezTo>
                  <a:cubicBezTo>
                    <a:pt x="1908" y="125"/>
                    <a:pt x="1723" y="51"/>
                    <a:pt x="15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8"/>
            <p:cNvSpPr/>
            <p:nvPr/>
          </p:nvSpPr>
          <p:spPr>
            <a:xfrm>
              <a:off x="5891000" y="2168550"/>
              <a:ext cx="72550" cy="32850"/>
            </a:xfrm>
            <a:custGeom>
              <a:avLst/>
              <a:gdLst/>
              <a:ahLst/>
              <a:cxnLst/>
              <a:rect l="l" t="t" r="r" b="b"/>
              <a:pathLst>
                <a:path w="2902" h="1314" extrusionOk="0">
                  <a:moveTo>
                    <a:pt x="1743" y="0"/>
                  </a:moveTo>
                  <a:cubicBezTo>
                    <a:pt x="1598" y="0"/>
                    <a:pt x="1453" y="16"/>
                    <a:pt x="1311" y="47"/>
                  </a:cubicBezTo>
                  <a:cubicBezTo>
                    <a:pt x="782" y="170"/>
                    <a:pt x="306" y="517"/>
                    <a:pt x="0" y="1022"/>
                  </a:cubicBezTo>
                  <a:cubicBezTo>
                    <a:pt x="234" y="1162"/>
                    <a:pt x="491" y="1243"/>
                    <a:pt x="745" y="1289"/>
                  </a:cubicBezTo>
                  <a:cubicBezTo>
                    <a:pt x="852" y="1305"/>
                    <a:pt x="959" y="1314"/>
                    <a:pt x="1066" y="1314"/>
                  </a:cubicBezTo>
                  <a:cubicBezTo>
                    <a:pt x="1222" y="1314"/>
                    <a:pt x="1378" y="1296"/>
                    <a:pt x="1531" y="1262"/>
                  </a:cubicBezTo>
                  <a:cubicBezTo>
                    <a:pt x="2058" y="1140"/>
                    <a:pt x="2554" y="853"/>
                    <a:pt x="2901" y="371"/>
                  </a:cubicBezTo>
                  <a:cubicBezTo>
                    <a:pt x="2666" y="190"/>
                    <a:pt x="2393" y="89"/>
                    <a:pt x="2121" y="36"/>
                  </a:cubicBezTo>
                  <a:cubicBezTo>
                    <a:pt x="1996" y="12"/>
                    <a:pt x="1870" y="0"/>
                    <a:pt x="17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8"/>
            <p:cNvSpPr/>
            <p:nvPr/>
          </p:nvSpPr>
          <p:spPr>
            <a:xfrm>
              <a:off x="5910500" y="2171100"/>
              <a:ext cx="53050" cy="30275"/>
            </a:xfrm>
            <a:custGeom>
              <a:avLst/>
              <a:gdLst/>
              <a:ahLst/>
              <a:cxnLst/>
              <a:rect l="l" t="t" r="r" b="b"/>
              <a:pathLst>
                <a:path w="2122" h="1211" extrusionOk="0">
                  <a:moveTo>
                    <a:pt x="1600" y="1"/>
                  </a:moveTo>
                  <a:cubicBezTo>
                    <a:pt x="1339" y="329"/>
                    <a:pt x="1063" y="652"/>
                    <a:pt x="713" y="874"/>
                  </a:cubicBezTo>
                  <a:cubicBezTo>
                    <a:pt x="490" y="1017"/>
                    <a:pt x="246" y="1113"/>
                    <a:pt x="1" y="1191"/>
                  </a:cubicBezTo>
                  <a:cubicBezTo>
                    <a:pt x="93" y="1204"/>
                    <a:pt x="187" y="1211"/>
                    <a:pt x="281" y="1211"/>
                  </a:cubicBezTo>
                  <a:cubicBezTo>
                    <a:pt x="574" y="1211"/>
                    <a:pt x="873" y="1148"/>
                    <a:pt x="1155" y="1029"/>
                  </a:cubicBezTo>
                  <a:cubicBezTo>
                    <a:pt x="1527" y="873"/>
                    <a:pt x="1865" y="624"/>
                    <a:pt x="2121" y="268"/>
                  </a:cubicBezTo>
                  <a:cubicBezTo>
                    <a:pt x="2042" y="209"/>
                    <a:pt x="1958" y="156"/>
                    <a:pt x="1870" y="109"/>
                  </a:cubicBezTo>
                  <a:cubicBezTo>
                    <a:pt x="1782" y="67"/>
                    <a:pt x="1692" y="31"/>
                    <a:pt x="160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8"/>
            <p:cNvSpPr/>
            <p:nvPr/>
          </p:nvSpPr>
          <p:spPr>
            <a:xfrm>
              <a:off x="5918050" y="2188075"/>
              <a:ext cx="73200" cy="32075"/>
            </a:xfrm>
            <a:custGeom>
              <a:avLst/>
              <a:gdLst/>
              <a:ahLst/>
              <a:cxnLst/>
              <a:rect l="l" t="t" r="r" b="b"/>
              <a:pathLst>
                <a:path w="2928" h="1283" extrusionOk="0">
                  <a:moveTo>
                    <a:pt x="1692" y="0"/>
                  </a:moveTo>
                  <a:cubicBezTo>
                    <a:pt x="1580" y="0"/>
                    <a:pt x="1468" y="9"/>
                    <a:pt x="1357" y="28"/>
                  </a:cubicBezTo>
                  <a:cubicBezTo>
                    <a:pt x="1094" y="70"/>
                    <a:pt x="832" y="181"/>
                    <a:pt x="601" y="334"/>
                  </a:cubicBezTo>
                  <a:cubicBezTo>
                    <a:pt x="364" y="494"/>
                    <a:pt x="159" y="698"/>
                    <a:pt x="0" y="935"/>
                  </a:cubicBezTo>
                  <a:cubicBezTo>
                    <a:pt x="112" y="1010"/>
                    <a:pt x="231" y="1072"/>
                    <a:pt x="357" y="1121"/>
                  </a:cubicBezTo>
                  <a:cubicBezTo>
                    <a:pt x="477" y="1172"/>
                    <a:pt x="602" y="1212"/>
                    <a:pt x="730" y="1240"/>
                  </a:cubicBezTo>
                  <a:cubicBezTo>
                    <a:pt x="869" y="1268"/>
                    <a:pt x="1011" y="1282"/>
                    <a:pt x="1153" y="1282"/>
                  </a:cubicBezTo>
                  <a:cubicBezTo>
                    <a:pt x="1274" y="1282"/>
                    <a:pt x="1396" y="1272"/>
                    <a:pt x="1517" y="1250"/>
                  </a:cubicBezTo>
                  <a:cubicBezTo>
                    <a:pt x="1651" y="1227"/>
                    <a:pt x="1782" y="1192"/>
                    <a:pt x="1909" y="1146"/>
                  </a:cubicBezTo>
                  <a:cubicBezTo>
                    <a:pt x="2038" y="1102"/>
                    <a:pt x="2163" y="1045"/>
                    <a:pt x="2282" y="979"/>
                  </a:cubicBezTo>
                  <a:cubicBezTo>
                    <a:pt x="2531" y="839"/>
                    <a:pt x="2751" y="654"/>
                    <a:pt x="2928" y="430"/>
                  </a:cubicBezTo>
                  <a:cubicBezTo>
                    <a:pt x="2813" y="338"/>
                    <a:pt x="2695" y="253"/>
                    <a:pt x="2565" y="195"/>
                  </a:cubicBezTo>
                  <a:cubicBezTo>
                    <a:pt x="2438" y="135"/>
                    <a:pt x="2303" y="89"/>
                    <a:pt x="2167" y="57"/>
                  </a:cubicBezTo>
                  <a:cubicBezTo>
                    <a:pt x="2011" y="19"/>
                    <a:pt x="1851" y="0"/>
                    <a:pt x="16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8"/>
            <p:cNvSpPr/>
            <p:nvPr/>
          </p:nvSpPr>
          <p:spPr>
            <a:xfrm>
              <a:off x="5937150" y="2191475"/>
              <a:ext cx="54100" cy="28650"/>
            </a:xfrm>
            <a:custGeom>
              <a:avLst/>
              <a:gdLst/>
              <a:ahLst/>
              <a:cxnLst/>
              <a:rect l="l" t="t" r="r" b="b"/>
              <a:pathLst>
                <a:path w="2164" h="1146" extrusionOk="0">
                  <a:moveTo>
                    <a:pt x="1658" y="0"/>
                  </a:moveTo>
                  <a:cubicBezTo>
                    <a:pt x="1382" y="315"/>
                    <a:pt x="1090" y="624"/>
                    <a:pt x="729" y="829"/>
                  </a:cubicBezTo>
                  <a:cubicBezTo>
                    <a:pt x="498" y="960"/>
                    <a:pt x="250" y="1044"/>
                    <a:pt x="0" y="1110"/>
                  </a:cubicBezTo>
                  <a:cubicBezTo>
                    <a:pt x="125" y="1134"/>
                    <a:pt x="253" y="1146"/>
                    <a:pt x="381" y="1146"/>
                  </a:cubicBezTo>
                  <a:cubicBezTo>
                    <a:pt x="643" y="1146"/>
                    <a:pt x="908" y="1097"/>
                    <a:pt x="1164" y="1004"/>
                  </a:cubicBezTo>
                  <a:cubicBezTo>
                    <a:pt x="1557" y="865"/>
                    <a:pt x="1904" y="620"/>
                    <a:pt x="2164" y="294"/>
                  </a:cubicBezTo>
                  <a:cubicBezTo>
                    <a:pt x="2088" y="232"/>
                    <a:pt x="2006" y="174"/>
                    <a:pt x="1921" y="123"/>
                  </a:cubicBezTo>
                  <a:cubicBezTo>
                    <a:pt x="1838" y="74"/>
                    <a:pt x="1749" y="34"/>
                    <a:pt x="16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8"/>
            <p:cNvSpPr/>
            <p:nvPr/>
          </p:nvSpPr>
          <p:spPr>
            <a:xfrm>
              <a:off x="5944175" y="2208825"/>
              <a:ext cx="73750" cy="31500"/>
            </a:xfrm>
            <a:custGeom>
              <a:avLst/>
              <a:gdLst/>
              <a:ahLst/>
              <a:cxnLst/>
              <a:rect l="l" t="t" r="r" b="b"/>
              <a:pathLst>
                <a:path w="2950" h="1260" extrusionOk="0">
                  <a:moveTo>
                    <a:pt x="1636" y="1"/>
                  </a:moveTo>
                  <a:cubicBezTo>
                    <a:pt x="1557" y="1"/>
                    <a:pt x="1478" y="5"/>
                    <a:pt x="1400" y="15"/>
                  </a:cubicBezTo>
                  <a:cubicBezTo>
                    <a:pt x="1135" y="45"/>
                    <a:pt x="871" y="139"/>
                    <a:pt x="632" y="282"/>
                  </a:cubicBezTo>
                  <a:cubicBezTo>
                    <a:pt x="386" y="429"/>
                    <a:pt x="172" y="623"/>
                    <a:pt x="1" y="853"/>
                  </a:cubicBezTo>
                  <a:cubicBezTo>
                    <a:pt x="109" y="932"/>
                    <a:pt x="225" y="1000"/>
                    <a:pt x="347" y="1056"/>
                  </a:cubicBezTo>
                  <a:cubicBezTo>
                    <a:pt x="464" y="1115"/>
                    <a:pt x="587" y="1161"/>
                    <a:pt x="713" y="1193"/>
                  </a:cubicBezTo>
                  <a:cubicBezTo>
                    <a:pt x="884" y="1237"/>
                    <a:pt x="1058" y="1259"/>
                    <a:pt x="1233" y="1259"/>
                  </a:cubicBezTo>
                  <a:cubicBezTo>
                    <a:pt x="1322" y="1259"/>
                    <a:pt x="1410" y="1254"/>
                    <a:pt x="1499" y="1242"/>
                  </a:cubicBezTo>
                  <a:cubicBezTo>
                    <a:pt x="1769" y="1209"/>
                    <a:pt x="2032" y="1131"/>
                    <a:pt x="2276" y="1012"/>
                  </a:cubicBezTo>
                  <a:cubicBezTo>
                    <a:pt x="2531" y="885"/>
                    <a:pt x="2760" y="710"/>
                    <a:pt x="2950" y="496"/>
                  </a:cubicBezTo>
                  <a:cubicBezTo>
                    <a:pt x="2842" y="398"/>
                    <a:pt x="2725" y="313"/>
                    <a:pt x="2599" y="241"/>
                  </a:cubicBezTo>
                  <a:cubicBezTo>
                    <a:pt x="2474" y="176"/>
                    <a:pt x="2343" y="123"/>
                    <a:pt x="2208" y="83"/>
                  </a:cubicBezTo>
                  <a:cubicBezTo>
                    <a:pt x="2022" y="29"/>
                    <a:pt x="1829" y="1"/>
                    <a:pt x="16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8"/>
            <p:cNvSpPr/>
            <p:nvPr/>
          </p:nvSpPr>
          <p:spPr>
            <a:xfrm>
              <a:off x="5962850" y="2213175"/>
              <a:ext cx="55075" cy="27125"/>
            </a:xfrm>
            <a:custGeom>
              <a:avLst/>
              <a:gdLst/>
              <a:ahLst/>
              <a:cxnLst/>
              <a:rect l="l" t="t" r="r" b="b"/>
              <a:pathLst>
                <a:path w="2203" h="1085" extrusionOk="0">
                  <a:moveTo>
                    <a:pt x="1713" y="1"/>
                  </a:moveTo>
                  <a:cubicBezTo>
                    <a:pt x="1420" y="302"/>
                    <a:pt x="1113" y="595"/>
                    <a:pt x="743" y="783"/>
                  </a:cubicBezTo>
                  <a:cubicBezTo>
                    <a:pt x="506" y="902"/>
                    <a:pt x="254" y="974"/>
                    <a:pt x="1" y="1028"/>
                  </a:cubicBezTo>
                  <a:cubicBezTo>
                    <a:pt x="157" y="1066"/>
                    <a:pt x="319" y="1084"/>
                    <a:pt x="483" y="1084"/>
                  </a:cubicBezTo>
                  <a:cubicBezTo>
                    <a:pt x="711" y="1084"/>
                    <a:pt x="943" y="1049"/>
                    <a:pt x="1168" y="980"/>
                  </a:cubicBezTo>
                  <a:cubicBezTo>
                    <a:pt x="1567" y="862"/>
                    <a:pt x="1927" y="634"/>
                    <a:pt x="2203" y="322"/>
                  </a:cubicBezTo>
                  <a:cubicBezTo>
                    <a:pt x="2052" y="187"/>
                    <a:pt x="1893" y="75"/>
                    <a:pt x="17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8"/>
            <p:cNvSpPr/>
            <p:nvPr/>
          </p:nvSpPr>
          <p:spPr>
            <a:xfrm>
              <a:off x="5969350" y="2230850"/>
              <a:ext cx="74075" cy="31025"/>
            </a:xfrm>
            <a:custGeom>
              <a:avLst/>
              <a:gdLst/>
              <a:ahLst/>
              <a:cxnLst/>
              <a:rect l="l" t="t" r="r" b="b"/>
              <a:pathLst>
                <a:path w="2963" h="1241" extrusionOk="0">
                  <a:moveTo>
                    <a:pt x="1581" y="0"/>
                  </a:moveTo>
                  <a:cubicBezTo>
                    <a:pt x="1534" y="0"/>
                    <a:pt x="1487" y="2"/>
                    <a:pt x="1439" y="5"/>
                  </a:cubicBezTo>
                  <a:cubicBezTo>
                    <a:pt x="1305" y="15"/>
                    <a:pt x="1172" y="38"/>
                    <a:pt x="1042" y="75"/>
                  </a:cubicBezTo>
                  <a:cubicBezTo>
                    <a:pt x="910" y="114"/>
                    <a:pt x="782" y="166"/>
                    <a:pt x="660" y="232"/>
                  </a:cubicBezTo>
                  <a:cubicBezTo>
                    <a:pt x="407" y="367"/>
                    <a:pt x="183" y="549"/>
                    <a:pt x="0" y="769"/>
                  </a:cubicBezTo>
                  <a:cubicBezTo>
                    <a:pt x="104" y="857"/>
                    <a:pt x="221" y="926"/>
                    <a:pt x="335" y="991"/>
                  </a:cubicBezTo>
                  <a:cubicBezTo>
                    <a:pt x="449" y="1056"/>
                    <a:pt x="569" y="1107"/>
                    <a:pt x="694" y="1147"/>
                  </a:cubicBezTo>
                  <a:cubicBezTo>
                    <a:pt x="895" y="1209"/>
                    <a:pt x="1105" y="1240"/>
                    <a:pt x="1316" y="1240"/>
                  </a:cubicBezTo>
                  <a:cubicBezTo>
                    <a:pt x="1369" y="1240"/>
                    <a:pt x="1423" y="1238"/>
                    <a:pt x="1477" y="1234"/>
                  </a:cubicBezTo>
                  <a:cubicBezTo>
                    <a:pt x="1748" y="1213"/>
                    <a:pt x="2009" y="1156"/>
                    <a:pt x="2264" y="1044"/>
                  </a:cubicBezTo>
                  <a:cubicBezTo>
                    <a:pt x="2525" y="930"/>
                    <a:pt x="2763" y="767"/>
                    <a:pt x="2962" y="563"/>
                  </a:cubicBezTo>
                  <a:cubicBezTo>
                    <a:pt x="2859" y="461"/>
                    <a:pt x="2747" y="370"/>
                    <a:pt x="2626" y="291"/>
                  </a:cubicBezTo>
                  <a:cubicBezTo>
                    <a:pt x="2505" y="218"/>
                    <a:pt x="2377" y="158"/>
                    <a:pt x="2244" y="112"/>
                  </a:cubicBezTo>
                  <a:cubicBezTo>
                    <a:pt x="2031" y="38"/>
                    <a:pt x="1807" y="0"/>
                    <a:pt x="15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8"/>
            <p:cNvSpPr/>
            <p:nvPr/>
          </p:nvSpPr>
          <p:spPr>
            <a:xfrm>
              <a:off x="5987525" y="2236250"/>
              <a:ext cx="55900" cy="25600"/>
            </a:xfrm>
            <a:custGeom>
              <a:avLst/>
              <a:gdLst/>
              <a:ahLst/>
              <a:cxnLst/>
              <a:rect l="l" t="t" r="r" b="b"/>
              <a:pathLst>
                <a:path w="2236" h="1024" extrusionOk="0">
                  <a:moveTo>
                    <a:pt x="1763" y="1"/>
                  </a:moveTo>
                  <a:cubicBezTo>
                    <a:pt x="1456" y="286"/>
                    <a:pt x="1134" y="564"/>
                    <a:pt x="754" y="732"/>
                  </a:cubicBezTo>
                  <a:cubicBezTo>
                    <a:pt x="512" y="841"/>
                    <a:pt x="256" y="899"/>
                    <a:pt x="1" y="941"/>
                  </a:cubicBezTo>
                  <a:cubicBezTo>
                    <a:pt x="188" y="997"/>
                    <a:pt x="386" y="1023"/>
                    <a:pt x="586" y="1023"/>
                  </a:cubicBezTo>
                  <a:cubicBezTo>
                    <a:pt x="780" y="1023"/>
                    <a:pt x="977" y="998"/>
                    <a:pt x="1167" y="953"/>
                  </a:cubicBezTo>
                  <a:cubicBezTo>
                    <a:pt x="1573" y="854"/>
                    <a:pt x="1943" y="644"/>
                    <a:pt x="2235" y="347"/>
                  </a:cubicBezTo>
                  <a:cubicBezTo>
                    <a:pt x="2090" y="207"/>
                    <a:pt x="1938" y="83"/>
                    <a:pt x="176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8"/>
            <p:cNvSpPr/>
            <p:nvPr/>
          </p:nvSpPr>
          <p:spPr>
            <a:xfrm>
              <a:off x="5757250" y="2020750"/>
              <a:ext cx="76575" cy="81200"/>
            </a:xfrm>
            <a:custGeom>
              <a:avLst/>
              <a:gdLst/>
              <a:ahLst/>
              <a:cxnLst/>
              <a:rect l="l" t="t" r="r" b="b"/>
              <a:pathLst>
                <a:path w="3063" h="3248" extrusionOk="0">
                  <a:moveTo>
                    <a:pt x="1" y="1"/>
                  </a:moveTo>
                  <a:cubicBezTo>
                    <a:pt x="251" y="88"/>
                    <a:pt x="491" y="202"/>
                    <a:pt x="735" y="305"/>
                  </a:cubicBezTo>
                  <a:lnTo>
                    <a:pt x="1462" y="620"/>
                  </a:lnTo>
                  <a:cubicBezTo>
                    <a:pt x="1336" y="1153"/>
                    <a:pt x="1427" y="1715"/>
                    <a:pt x="1673" y="2179"/>
                  </a:cubicBezTo>
                  <a:cubicBezTo>
                    <a:pt x="1795" y="2413"/>
                    <a:pt x="1959" y="2624"/>
                    <a:pt x="2156" y="2801"/>
                  </a:cubicBezTo>
                  <a:cubicBezTo>
                    <a:pt x="2351" y="2981"/>
                    <a:pt x="2575" y="3140"/>
                    <a:pt x="2836" y="3247"/>
                  </a:cubicBezTo>
                  <a:cubicBezTo>
                    <a:pt x="3062" y="2718"/>
                    <a:pt x="3054" y="2118"/>
                    <a:pt x="2813" y="1595"/>
                  </a:cubicBezTo>
                  <a:cubicBezTo>
                    <a:pt x="2696" y="1337"/>
                    <a:pt x="2518" y="1111"/>
                    <a:pt x="2298" y="914"/>
                  </a:cubicBezTo>
                  <a:cubicBezTo>
                    <a:pt x="2076" y="720"/>
                    <a:pt x="1811" y="554"/>
                    <a:pt x="1508" y="454"/>
                  </a:cubicBezTo>
                  <a:lnTo>
                    <a:pt x="756" y="221"/>
                  </a:lnTo>
                  <a:cubicBezTo>
                    <a:pt x="505" y="147"/>
                    <a:pt x="256" y="60"/>
                    <a:pt x="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8"/>
            <p:cNvSpPr/>
            <p:nvPr/>
          </p:nvSpPr>
          <p:spPr>
            <a:xfrm>
              <a:off x="5815450" y="2044275"/>
              <a:ext cx="17925" cy="57675"/>
            </a:xfrm>
            <a:custGeom>
              <a:avLst/>
              <a:gdLst/>
              <a:ahLst/>
              <a:cxnLst/>
              <a:rect l="l" t="t" r="r" b="b"/>
              <a:pathLst>
                <a:path w="717" h="2307" extrusionOk="0">
                  <a:moveTo>
                    <a:pt x="0" y="1"/>
                  </a:moveTo>
                  <a:lnTo>
                    <a:pt x="0" y="1"/>
                  </a:lnTo>
                  <a:cubicBezTo>
                    <a:pt x="108" y="254"/>
                    <a:pt x="189" y="513"/>
                    <a:pt x="211" y="779"/>
                  </a:cubicBezTo>
                  <a:cubicBezTo>
                    <a:pt x="245" y="1193"/>
                    <a:pt x="127" y="1608"/>
                    <a:pt x="3" y="2007"/>
                  </a:cubicBezTo>
                  <a:cubicBezTo>
                    <a:pt x="157" y="2129"/>
                    <a:pt x="327" y="2230"/>
                    <a:pt x="509" y="2306"/>
                  </a:cubicBezTo>
                  <a:cubicBezTo>
                    <a:pt x="675" y="1918"/>
                    <a:pt x="716" y="1487"/>
                    <a:pt x="626" y="1074"/>
                  </a:cubicBezTo>
                  <a:cubicBezTo>
                    <a:pt x="581" y="869"/>
                    <a:pt x="506" y="673"/>
                    <a:pt x="403" y="491"/>
                  </a:cubicBezTo>
                  <a:cubicBezTo>
                    <a:pt x="292" y="309"/>
                    <a:pt x="157" y="144"/>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8"/>
            <p:cNvSpPr/>
            <p:nvPr/>
          </p:nvSpPr>
          <p:spPr>
            <a:xfrm>
              <a:off x="5824425" y="2044600"/>
              <a:ext cx="41800" cy="71450"/>
            </a:xfrm>
            <a:custGeom>
              <a:avLst/>
              <a:gdLst/>
              <a:ahLst/>
              <a:cxnLst/>
              <a:rect l="l" t="t" r="r" b="b"/>
              <a:pathLst>
                <a:path w="1672" h="2858" extrusionOk="0">
                  <a:moveTo>
                    <a:pt x="213" y="1"/>
                  </a:moveTo>
                  <a:lnTo>
                    <a:pt x="213" y="1"/>
                  </a:lnTo>
                  <a:cubicBezTo>
                    <a:pt x="1" y="548"/>
                    <a:pt x="40" y="1148"/>
                    <a:pt x="256" y="1659"/>
                  </a:cubicBezTo>
                  <a:cubicBezTo>
                    <a:pt x="365" y="1914"/>
                    <a:pt x="519" y="2148"/>
                    <a:pt x="712" y="2348"/>
                  </a:cubicBezTo>
                  <a:cubicBezTo>
                    <a:pt x="905" y="2552"/>
                    <a:pt x="1131" y="2732"/>
                    <a:pt x="1398" y="2858"/>
                  </a:cubicBezTo>
                  <a:cubicBezTo>
                    <a:pt x="1650" y="2340"/>
                    <a:pt x="1672" y="1741"/>
                    <a:pt x="1458" y="1208"/>
                  </a:cubicBezTo>
                  <a:cubicBezTo>
                    <a:pt x="1407" y="1075"/>
                    <a:pt x="1339" y="948"/>
                    <a:pt x="1258" y="832"/>
                  </a:cubicBezTo>
                  <a:cubicBezTo>
                    <a:pt x="1175" y="712"/>
                    <a:pt x="1082" y="602"/>
                    <a:pt x="977" y="500"/>
                  </a:cubicBezTo>
                  <a:cubicBezTo>
                    <a:pt x="757" y="285"/>
                    <a:pt x="498" y="116"/>
                    <a:pt x="21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8"/>
            <p:cNvSpPr/>
            <p:nvPr/>
          </p:nvSpPr>
          <p:spPr>
            <a:xfrm>
              <a:off x="5847075" y="2057800"/>
              <a:ext cx="18525" cy="58225"/>
            </a:xfrm>
            <a:custGeom>
              <a:avLst/>
              <a:gdLst/>
              <a:ahLst/>
              <a:cxnLst/>
              <a:rect l="l" t="t" r="r" b="b"/>
              <a:pathLst>
                <a:path w="741" h="2329" extrusionOk="0">
                  <a:moveTo>
                    <a:pt x="99" y="1"/>
                  </a:moveTo>
                  <a:lnTo>
                    <a:pt x="99" y="1"/>
                  </a:lnTo>
                  <a:cubicBezTo>
                    <a:pt x="194" y="259"/>
                    <a:pt x="263" y="521"/>
                    <a:pt x="271" y="788"/>
                  </a:cubicBezTo>
                  <a:cubicBezTo>
                    <a:pt x="283" y="1206"/>
                    <a:pt x="147" y="1614"/>
                    <a:pt x="1" y="2005"/>
                  </a:cubicBezTo>
                  <a:cubicBezTo>
                    <a:pt x="149" y="2135"/>
                    <a:pt x="314" y="2244"/>
                    <a:pt x="491" y="2328"/>
                  </a:cubicBezTo>
                  <a:cubicBezTo>
                    <a:pt x="677" y="1950"/>
                    <a:pt x="740" y="1521"/>
                    <a:pt x="670" y="1104"/>
                  </a:cubicBezTo>
                  <a:cubicBezTo>
                    <a:pt x="635" y="898"/>
                    <a:pt x="569" y="698"/>
                    <a:pt x="476" y="510"/>
                  </a:cubicBezTo>
                  <a:cubicBezTo>
                    <a:pt x="376" y="323"/>
                    <a:pt x="249" y="151"/>
                    <a:pt x="99"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8"/>
            <p:cNvSpPr/>
            <p:nvPr/>
          </p:nvSpPr>
          <p:spPr>
            <a:xfrm>
              <a:off x="5858325" y="2059075"/>
              <a:ext cx="40275" cy="72825"/>
            </a:xfrm>
            <a:custGeom>
              <a:avLst/>
              <a:gdLst/>
              <a:ahLst/>
              <a:cxnLst/>
              <a:rect l="l" t="t" r="r" b="b"/>
              <a:pathLst>
                <a:path w="1611" h="2913" extrusionOk="0">
                  <a:moveTo>
                    <a:pt x="242" y="0"/>
                  </a:moveTo>
                  <a:cubicBezTo>
                    <a:pt x="0" y="540"/>
                    <a:pt x="11" y="1138"/>
                    <a:pt x="201" y="1658"/>
                  </a:cubicBezTo>
                  <a:cubicBezTo>
                    <a:pt x="295" y="1919"/>
                    <a:pt x="438" y="2159"/>
                    <a:pt x="622" y="2369"/>
                  </a:cubicBezTo>
                  <a:cubicBezTo>
                    <a:pt x="803" y="2591"/>
                    <a:pt x="1027" y="2777"/>
                    <a:pt x="1281" y="2913"/>
                  </a:cubicBezTo>
                  <a:cubicBezTo>
                    <a:pt x="1559" y="2409"/>
                    <a:pt x="1610" y="1813"/>
                    <a:pt x="1422" y="1270"/>
                  </a:cubicBezTo>
                  <a:cubicBezTo>
                    <a:pt x="1334" y="996"/>
                    <a:pt x="1180" y="756"/>
                    <a:pt x="979" y="538"/>
                  </a:cubicBezTo>
                  <a:cubicBezTo>
                    <a:pt x="770" y="314"/>
                    <a:pt x="520" y="131"/>
                    <a:pt x="24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8"/>
            <p:cNvSpPr/>
            <p:nvPr/>
          </p:nvSpPr>
          <p:spPr>
            <a:xfrm>
              <a:off x="5878450" y="2073250"/>
              <a:ext cx="19100" cy="58650"/>
            </a:xfrm>
            <a:custGeom>
              <a:avLst/>
              <a:gdLst/>
              <a:ahLst/>
              <a:cxnLst/>
              <a:rect l="l" t="t" r="r" b="b"/>
              <a:pathLst>
                <a:path w="764" h="2346" extrusionOk="0">
                  <a:moveTo>
                    <a:pt x="201" y="1"/>
                  </a:moveTo>
                  <a:lnTo>
                    <a:pt x="201" y="1"/>
                  </a:lnTo>
                  <a:cubicBezTo>
                    <a:pt x="282" y="264"/>
                    <a:pt x="338" y="529"/>
                    <a:pt x="334" y="795"/>
                  </a:cubicBezTo>
                  <a:cubicBezTo>
                    <a:pt x="322" y="1218"/>
                    <a:pt x="167" y="1614"/>
                    <a:pt x="0" y="1999"/>
                  </a:cubicBezTo>
                  <a:cubicBezTo>
                    <a:pt x="142" y="2135"/>
                    <a:pt x="302" y="2252"/>
                    <a:pt x="475" y="2346"/>
                  </a:cubicBezTo>
                  <a:cubicBezTo>
                    <a:pt x="680" y="1977"/>
                    <a:pt x="763" y="1552"/>
                    <a:pt x="714" y="1133"/>
                  </a:cubicBezTo>
                  <a:cubicBezTo>
                    <a:pt x="689" y="925"/>
                    <a:pt x="634" y="722"/>
                    <a:pt x="550" y="531"/>
                  </a:cubicBezTo>
                  <a:cubicBezTo>
                    <a:pt x="466" y="338"/>
                    <a:pt x="346" y="164"/>
                    <a:pt x="2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8"/>
            <p:cNvSpPr/>
            <p:nvPr/>
          </p:nvSpPr>
          <p:spPr>
            <a:xfrm>
              <a:off x="5890975" y="2075300"/>
              <a:ext cx="39125" cy="74025"/>
            </a:xfrm>
            <a:custGeom>
              <a:avLst/>
              <a:gdLst/>
              <a:ahLst/>
              <a:cxnLst/>
              <a:rect l="l" t="t" r="r" b="b"/>
              <a:pathLst>
                <a:path w="1565" h="2961" extrusionOk="0">
                  <a:moveTo>
                    <a:pt x="288" y="0"/>
                  </a:moveTo>
                  <a:cubicBezTo>
                    <a:pt x="20" y="528"/>
                    <a:pt x="0" y="1125"/>
                    <a:pt x="165" y="1653"/>
                  </a:cubicBezTo>
                  <a:cubicBezTo>
                    <a:pt x="247" y="1918"/>
                    <a:pt x="377" y="2166"/>
                    <a:pt x="549" y="2384"/>
                  </a:cubicBezTo>
                  <a:cubicBezTo>
                    <a:pt x="718" y="2616"/>
                    <a:pt x="933" y="2812"/>
                    <a:pt x="1180" y="2960"/>
                  </a:cubicBezTo>
                  <a:cubicBezTo>
                    <a:pt x="1483" y="2472"/>
                    <a:pt x="1564" y="1879"/>
                    <a:pt x="1403" y="1327"/>
                  </a:cubicBezTo>
                  <a:cubicBezTo>
                    <a:pt x="1364" y="1190"/>
                    <a:pt x="1312" y="1055"/>
                    <a:pt x="1244" y="930"/>
                  </a:cubicBezTo>
                  <a:cubicBezTo>
                    <a:pt x="1173" y="803"/>
                    <a:pt x="1092" y="684"/>
                    <a:pt x="998" y="572"/>
                  </a:cubicBezTo>
                  <a:cubicBezTo>
                    <a:pt x="800" y="338"/>
                    <a:pt x="558" y="144"/>
                    <a:pt x="2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8"/>
            <p:cNvSpPr/>
            <p:nvPr/>
          </p:nvSpPr>
          <p:spPr>
            <a:xfrm>
              <a:off x="5909025" y="2090400"/>
              <a:ext cx="19650" cy="58925"/>
            </a:xfrm>
            <a:custGeom>
              <a:avLst/>
              <a:gdLst/>
              <a:ahLst/>
              <a:cxnLst/>
              <a:rect l="l" t="t" r="r" b="b"/>
              <a:pathLst>
                <a:path w="786" h="2357" extrusionOk="0">
                  <a:moveTo>
                    <a:pt x="301" y="1"/>
                  </a:moveTo>
                  <a:lnTo>
                    <a:pt x="301" y="1"/>
                  </a:lnTo>
                  <a:cubicBezTo>
                    <a:pt x="369" y="268"/>
                    <a:pt x="414" y="531"/>
                    <a:pt x="392" y="801"/>
                  </a:cubicBezTo>
                  <a:cubicBezTo>
                    <a:pt x="360" y="1224"/>
                    <a:pt x="185" y="1610"/>
                    <a:pt x="1" y="1987"/>
                  </a:cubicBezTo>
                  <a:cubicBezTo>
                    <a:pt x="136" y="2130"/>
                    <a:pt x="289" y="2254"/>
                    <a:pt x="458" y="2356"/>
                  </a:cubicBezTo>
                  <a:cubicBezTo>
                    <a:pt x="681" y="1997"/>
                    <a:pt x="785" y="1578"/>
                    <a:pt x="757" y="1156"/>
                  </a:cubicBezTo>
                  <a:cubicBezTo>
                    <a:pt x="729" y="745"/>
                    <a:pt x="578" y="331"/>
                    <a:pt x="30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8"/>
            <p:cNvSpPr/>
            <p:nvPr/>
          </p:nvSpPr>
          <p:spPr>
            <a:xfrm>
              <a:off x="5922500" y="2093200"/>
              <a:ext cx="38150" cy="74975"/>
            </a:xfrm>
            <a:custGeom>
              <a:avLst/>
              <a:gdLst/>
              <a:ahLst/>
              <a:cxnLst/>
              <a:rect l="l" t="t" r="r" b="b"/>
              <a:pathLst>
                <a:path w="1526" h="2999" extrusionOk="0">
                  <a:moveTo>
                    <a:pt x="344" y="0"/>
                  </a:moveTo>
                  <a:cubicBezTo>
                    <a:pt x="50" y="513"/>
                    <a:pt x="0" y="1109"/>
                    <a:pt x="139" y="1644"/>
                  </a:cubicBezTo>
                  <a:cubicBezTo>
                    <a:pt x="208" y="1914"/>
                    <a:pt x="329" y="2162"/>
                    <a:pt x="486" y="2395"/>
                  </a:cubicBezTo>
                  <a:cubicBezTo>
                    <a:pt x="644" y="2634"/>
                    <a:pt x="849" y="2840"/>
                    <a:pt x="1089" y="2999"/>
                  </a:cubicBezTo>
                  <a:cubicBezTo>
                    <a:pt x="1415" y="2528"/>
                    <a:pt x="1525" y="1938"/>
                    <a:pt x="1392" y="1380"/>
                  </a:cubicBezTo>
                  <a:cubicBezTo>
                    <a:pt x="1359" y="1241"/>
                    <a:pt x="1313" y="1105"/>
                    <a:pt x="1254" y="974"/>
                  </a:cubicBezTo>
                  <a:cubicBezTo>
                    <a:pt x="1191" y="844"/>
                    <a:pt x="1113" y="721"/>
                    <a:pt x="1025" y="607"/>
                  </a:cubicBezTo>
                  <a:cubicBezTo>
                    <a:pt x="840" y="363"/>
                    <a:pt x="608" y="157"/>
                    <a:pt x="344"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8"/>
            <p:cNvSpPr/>
            <p:nvPr/>
          </p:nvSpPr>
          <p:spPr>
            <a:xfrm>
              <a:off x="5938700" y="2109150"/>
              <a:ext cx="20150" cy="59050"/>
            </a:xfrm>
            <a:custGeom>
              <a:avLst/>
              <a:gdLst/>
              <a:ahLst/>
              <a:cxnLst/>
              <a:rect l="l" t="t" r="r" b="b"/>
              <a:pathLst>
                <a:path w="806" h="2362" extrusionOk="0">
                  <a:moveTo>
                    <a:pt x="402" y="1"/>
                  </a:moveTo>
                  <a:lnTo>
                    <a:pt x="402" y="1"/>
                  </a:lnTo>
                  <a:cubicBezTo>
                    <a:pt x="457" y="270"/>
                    <a:pt x="488" y="535"/>
                    <a:pt x="451" y="807"/>
                  </a:cubicBezTo>
                  <a:cubicBezTo>
                    <a:pt x="398" y="1227"/>
                    <a:pt x="205" y="1604"/>
                    <a:pt x="1" y="1971"/>
                  </a:cubicBezTo>
                  <a:cubicBezTo>
                    <a:pt x="128" y="2120"/>
                    <a:pt x="276" y="2252"/>
                    <a:pt x="441" y="2362"/>
                  </a:cubicBezTo>
                  <a:cubicBezTo>
                    <a:pt x="680" y="2014"/>
                    <a:pt x="806" y="1601"/>
                    <a:pt x="798" y="1179"/>
                  </a:cubicBezTo>
                  <a:cubicBezTo>
                    <a:pt x="789" y="769"/>
                    <a:pt x="662" y="344"/>
                    <a:pt x="40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8"/>
            <p:cNvSpPr/>
            <p:nvPr/>
          </p:nvSpPr>
          <p:spPr>
            <a:xfrm>
              <a:off x="5953150" y="2112725"/>
              <a:ext cx="37075" cy="75800"/>
            </a:xfrm>
            <a:custGeom>
              <a:avLst/>
              <a:gdLst/>
              <a:ahLst/>
              <a:cxnLst/>
              <a:rect l="l" t="t" r="r" b="b"/>
              <a:pathLst>
                <a:path w="1483" h="3032" extrusionOk="0">
                  <a:moveTo>
                    <a:pt x="398" y="1"/>
                  </a:moveTo>
                  <a:cubicBezTo>
                    <a:pt x="78" y="497"/>
                    <a:pt x="0" y="1089"/>
                    <a:pt x="112" y="1631"/>
                  </a:cubicBezTo>
                  <a:cubicBezTo>
                    <a:pt x="140" y="1766"/>
                    <a:pt x="179" y="1898"/>
                    <a:pt x="232" y="2026"/>
                  </a:cubicBezTo>
                  <a:cubicBezTo>
                    <a:pt x="287" y="2153"/>
                    <a:pt x="349" y="2278"/>
                    <a:pt x="420" y="2398"/>
                  </a:cubicBezTo>
                  <a:cubicBezTo>
                    <a:pt x="567" y="2645"/>
                    <a:pt x="762" y="2860"/>
                    <a:pt x="993" y="3031"/>
                  </a:cubicBezTo>
                  <a:cubicBezTo>
                    <a:pt x="1343" y="2576"/>
                    <a:pt x="1482" y="1995"/>
                    <a:pt x="1376" y="1430"/>
                  </a:cubicBezTo>
                  <a:cubicBezTo>
                    <a:pt x="1350" y="1289"/>
                    <a:pt x="1310" y="1151"/>
                    <a:pt x="1258" y="1018"/>
                  </a:cubicBezTo>
                  <a:cubicBezTo>
                    <a:pt x="1203" y="884"/>
                    <a:pt x="1133" y="756"/>
                    <a:pt x="1050" y="638"/>
                  </a:cubicBezTo>
                  <a:cubicBezTo>
                    <a:pt x="875" y="386"/>
                    <a:pt x="654" y="169"/>
                    <a:pt x="39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8"/>
            <p:cNvSpPr/>
            <p:nvPr/>
          </p:nvSpPr>
          <p:spPr>
            <a:xfrm>
              <a:off x="5967475" y="2129500"/>
              <a:ext cx="21050" cy="59000"/>
            </a:xfrm>
            <a:custGeom>
              <a:avLst/>
              <a:gdLst/>
              <a:ahLst/>
              <a:cxnLst/>
              <a:rect l="l" t="t" r="r" b="b"/>
              <a:pathLst>
                <a:path w="842" h="2360" extrusionOk="0">
                  <a:moveTo>
                    <a:pt x="499" y="0"/>
                  </a:moveTo>
                  <a:lnTo>
                    <a:pt x="499" y="0"/>
                  </a:lnTo>
                  <a:cubicBezTo>
                    <a:pt x="521" y="133"/>
                    <a:pt x="533" y="269"/>
                    <a:pt x="538" y="405"/>
                  </a:cubicBezTo>
                  <a:cubicBezTo>
                    <a:pt x="541" y="540"/>
                    <a:pt x="531" y="675"/>
                    <a:pt x="508" y="809"/>
                  </a:cubicBezTo>
                  <a:cubicBezTo>
                    <a:pt x="434" y="1226"/>
                    <a:pt x="221" y="1594"/>
                    <a:pt x="0" y="1948"/>
                  </a:cubicBezTo>
                  <a:cubicBezTo>
                    <a:pt x="120" y="2104"/>
                    <a:pt x="262" y="2242"/>
                    <a:pt x="420" y="2359"/>
                  </a:cubicBezTo>
                  <a:cubicBezTo>
                    <a:pt x="677" y="2025"/>
                    <a:pt x="822" y="1619"/>
                    <a:pt x="836" y="1197"/>
                  </a:cubicBezTo>
                  <a:cubicBezTo>
                    <a:pt x="841" y="989"/>
                    <a:pt x="817" y="781"/>
                    <a:pt x="762" y="580"/>
                  </a:cubicBezTo>
                  <a:cubicBezTo>
                    <a:pt x="708" y="373"/>
                    <a:pt x="619" y="176"/>
                    <a:pt x="49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8"/>
            <p:cNvSpPr/>
            <p:nvPr/>
          </p:nvSpPr>
          <p:spPr>
            <a:xfrm>
              <a:off x="5982775" y="2133800"/>
              <a:ext cx="35900" cy="76425"/>
            </a:xfrm>
            <a:custGeom>
              <a:avLst/>
              <a:gdLst/>
              <a:ahLst/>
              <a:cxnLst/>
              <a:rect l="l" t="t" r="r" b="b"/>
              <a:pathLst>
                <a:path w="1436" h="3057" extrusionOk="0">
                  <a:moveTo>
                    <a:pt x="453" y="0"/>
                  </a:moveTo>
                  <a:cubicBezTo>
                    <a:pt x="108" y="483"/>
                    <a:pt x="1" y="1068"/>
                    <a:pt x="86" y="1613"/>
                  </a:cubicBezTo>
                  <a:cubicBezTo>
                    <a:pt x="179" y="2152"/>
                    <a:pt x="438" y="2683"/>
                    <a:pt x="896" y="3056"/>
                  </a:cubicBezTo>
                  <a:cubicBezTo>
                    <a:pt x="1268" y="2620"/>
                    <a:pt x="1436" y="2046"/>
                    <a:pt x="1358" y="1478"/>
                  </a:cubicBezTo>
                  <a:cubicBezTo>
                    <a:pt x="1292" y="909"/>
                    <a:pt x="965" y="381"/>
                    <a:pt x="4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8"/>
            <p:cNvSpPr/>
            <p:nvPr/>
          </p:nvSpPr>
          <p:spPr>
            <a:xfrm>
              <a:off x="5995150" y="2151350"/>
              <a:ext cx="22300" cy="58875"/>
            </a:xfrm>
            <a:custGeom>
              <a:avLst/>
              <a:gdLst/>
              <a:ahLst/>
              <a:cxnLst/>
              <a:rect l="l" t="t" r="r" b="b"/>
              <a:pathLst>
                <a:path w="892" h="2355" extrusionOk="0">
                  <a:moveTo>
                    <a:pt x="598" y="1"/>
                  </a:moveTo>
                  <a:cubicBezTo>
                    <a:pt x="613" y="136"/>
                    <a:pt x="620" y="271"/>
                    <a:pt x="617" y="408"/>
                  </a:cubicBezTo>
                  <a:cubicBezTo>
                    <a:pt x="612" y="543"/>
                    <a:pt x="595" y="678"/>
                    <a:pt x="565" y="811"/>
                  </a:cubicBezTo>
                  <a:cubicBezTo>
                    <a:pt x="471" y="1223"/>
                    <a:pt x="240" y="1580"/>
                    <a:pt x="1" y="1923"/>
                  </a:cubicBezTo>
                  <a:cubicBezTo>
                    <a:pt x="114" y="2085"/>
                    <a:pt x="249" y="2230"/>
                    <a:pt x="401" y="2354"/>
                  </a:cubicBezTo>
                  <a:cubicBezTo>
                    <a:pt x="675" y="2034"/>
                    <a:pt x="840" y="1634"/>
                    <a:pt x="874" y="1215"/>
                  </a:cubicBezTo>
                  <a:cubicBezTo>
                    <a:pt x="891" y="1007"/>
                    <a:pt x="876" y="798"/>
                    <a:pt x="831" y="594"/>
                  </a:cubicBezTo>
                  <a:cubicBezTo>
                    <a:pt x="787" y="385"/>
                    <a:pt x="708" y="184"/>
                    <a:pt x="59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8"/>
            <p:cNvSpPr/>
            <p:nvPr/>
          </p:nvSpPr>
          <p:spPr>
            <a:xfrm>
              <a:off x="6011375" y="2156400"/>
              <a:ext cx="34650" cy="76875"/>
            </a:xfrm>
            <a:custGeom>
              <a:avLst/>
              <a:gdLst/>
              <a:ahLst/>
              <a:cxnLst/>
              <a:rect l="l" t="t" r="r" b="b"/>
              <a:pathLst>
                <a:path w="1386" h="3075" extrusionOk="0">
                  <a:moveTo>
                    <a:pt x="504" y="1"/>
                  </a:moveTo>
                  <a:cubicBezTo>
                    <a:pt x="137" y="464"/>
                    <a:pt x="1" y="1044"/>
                    <a:pt x="59" y="1593"/>
                  </a:cubicBezTo>
                  <a:cubicBezTo>
                    <a:pt x="125" y="2134"/>
                    <a:pt x="354" y="2682"/>
                    <a:pt x="795" y="3074"/>
                  </a:cubicBezTo>
                  <a:cubicBezTo>
                    <a:pt x="1189" y="2658"/>
                    <a:pt x="1385" y="2093"/>
                    <a:pt x="1336" y="1523"/>
                  </a:cubicBezTo>
                  <a:cubicBezTo>
                    <a:pt x="1324" y="1380"/>
                    <a:pt x="1298" y="1238"/>
                    <a:pt x="1259" y="1101"/>
                  </a:cubicBezTo>
                  <a:cubicBezTo>
                    <a:pt x="1238" y="1031"/>
                    <a:pt x="1215" y="962"/>
                    <a:pt x="1188" y="894"/>
                  </a:cubicBezTo>
                  <a:cubicBezTo>
                    <a:pt x="1160" y="828"/>
                    <a:pt x="1128" y="763"/>
                    <a:pt x="1092" y="698"/>
                  </a:cubicBezTo>
                  <a:cubicBezTo>
                    <a:pt x="942" y="431"/>
                    <a:pt x="743" y="194"/>
                    <a:pt x="50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8"/>
            <p:cNvSpPr/>
            <p:nvPr/>
          </p:nvSpPr>
          <p:spPr>
            <a:xfrm>
              <a:off x="6021800" y="2174725"/>
              <a:ext cx="23400" cy="58525"/>
            </a:xfrm>
            <a:custGeom>
              <a:avLst/>
              <a:gdLst/>
              <a:ahLst/>
              <a:cxnLst/>
              <a:rect l="l" t="t" r="r" b="b"/>
              <a:pathLst>
                <a:path w="936" h="2341" extrusionOk="0">
                  <a:moveTo>
                    <a:pt x="694" y="1"/>
                  </a:moveTo>
                  <a:cubicBezTo>
                    <a:pt x="711" y="271"/>
                    <a:pt x="691" y="550"/>
                    <a:pt x="620" y="809"/>
                  </a:cubicBezTo>
                  <a:cubicBezTo>
                    <a:pt x="504" y="1216"/>
                    <a:pt x="256" y="1560"/>
                    <a:pt x="0" y="1892"/>
                  </a:cubicBezTo>
                  <a:cubicBezTo>
                    <a:pt x="106" y="2058"/>
                    <a:pt x="232" y="2209"/>
                    <a:pt x="379" y="2340"/>
                  </a:cubicBezTo>
                  <a:cubicBezTo>
                    <a:pt x="668" y="2034"/>
                    <a:pt x="854" y="1645"/>
                    <a:pt x="908" y="1227"/>
                  </a:cubicBezTo>
                  <a:cubicBezTo>
                    <a:pt x="935" y="1020"/>
                    <a:pt x="931" y="812"/>
                    <a:pt x="895" y="606"/>
                  </a:cubicBezTo>
                  <a:cubicBezTo>
                    <a:pt x="859" y="400"/>
                    <a:pt x="798" y="189"/>
                    <a:pt x="6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8"/>
            <p:cNvSpPr/>
            <p:nvPr/>
          </p:nvSpPr>
          <p:spPr>
            <a:xfrm>
              <a:off x="6038825" y="2180500"/>
              <a:ext cx="33300" cy="77075"/>
            </a:xfrm>
            <a:custGeom>
              <a:avLst/>
              <a:gdLst/>
              <a:ahLst/>
              <a:cxnLst/>
              <a:rect l="l" t="t" r="r" b="b"/>
              <a:pathLst>
                <a:path w="1332" h="3083" extrusionOk="0">
                  <a:moveTo>
                    <a:pt x="557" y="0"/>
                  </a:moveTo>
                  <a:cubicBezTo>
                    <a:pt x="166" y="445"/>
                    <a:pt x="1" y="1017"/>
                    <a:pt x="33" y="1566"/>
                  </a:cubicBezTo>
                  <a:cubicBezTo>
                    <a:pt x="41" y="1704"/>
                    <a:pt x="61" y="1840"/>
                    <a:pt x="94" y="1973"/>
                  </a:cubicBezTo>
                  <a:cubicBezTo>
                    <a:pt x="123" y="2110"/>
                    <a:pt x="165" y="2245"/>
                    <a:pt x="219" y="2374"/>
                  </a:cubicBezTo>
                  <a:cubicBezTo>
                    <a:pt x="328" y="2639"/>
                    <a:pt x="489" y="2881"/>
                    <a:pt x="693" y="3083"/>
                  </a:cubicBezTo>
                  <a:cubicBezTo>
                    <a:pt x="1107" y="2688"/>
                    <a:pt x="1332" y="2133"/>
                    <a:pt x="1310" y="1561"/>
                  </a:cubicBezTo>
                  <a:cubicBezTo>
                    <a:pt x="1299" y="1281"/>
                    <a:pt x="1239" y="988"/>
                    <a:pt x="1109" y="725"/>
                  </a:cubicBezTo>
                  <a:cubicBezTo>
                    <a:pt x="972" y="450"/>
                    <a:pt x="785" y="204"/>
                    <a:pt x="5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8"/>
            <p:cNvSpPr/>
            <p:nvPr/>
          </p:nvSpPr>
          <p:spPr>
            <a:xfrm>
              <a:off x="6047225" y="2199525"/>
              <a:ext cx="25400" cy="58075"/>
            </a:xfrm>
            <a:custGeom>
              <a:avLst/>
              <a:gdLst/>
              <a:ahLst/>
              <a:cxnLst/>
              <a:rect l="l" t="t" r="r" b="b"/>
              <a:pathLst>
                <a:path w="1016" h="2323" extrusionOk="0">
                  <a:moveTo>
                    <a:pt x="790" y="0"/>
                  </a:moveTo>
                  <a:lnTo>
                    <a:pt x="790" y="0"/>
                  </a:lnTo>
                  <a:cubicBezTo>
                    <a:pt x="793" y="273"/>
                    <a:pt x="758" y="551"/>
                    <a:pt x="674" y="806"/>
                  </a:cubicBezTo>
                  <a:cubicBezTo>
                    <a:pt x="538" y="1206"/>
                    <a:pt x="273" y="1537"/>
                    <a:pt x="1" y="1855"/>
                  </a:cubicBezTo>
                  <a:cubicBezTo>
                    <a:pt x="97" y="2027"/>
                    <a:pt x="218" y="2183"/>
                    <a:pt x="357" y="2323"/>
                  </a:cubicBezTo>
                  <a:cubicBezTo>
                    <a:pt x="670" y="2018"/>
                    <a:pt x="869" y="1642"/>
                    <a:pt x="942" y="1238"/>
                  </a:cubicBezTo>
                  <a:cubicBezTo>
                    <a:pt x="1016" y="819"/>
                    <a:pt x="963" y="388"/>
                    <a:pt x="79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8"/>
            <p:cNvSpPr/>
            <p:nvPr/>
          </p:nvSpPr>
          <p:spPr>
            <a:xfrm>
              <a:off x="5683375" y="2058925"/>
              <a:ext cx="110825" cy="35200"/>
            </a:xfrm>
            <a:custGeom>
              <a:avLst/>
              <a:gdLst/>
              <a:ahLst/>
              <a:cxnLst/>
              <a:rect l="l" t="t" r="r" b="b"/>
              <a:pathLst>
                <a:path w="4433" h="1408" extrusionOk="0">
                  <a:moveTo>
                    <a:pt x="0" y="1"/>
                  </a:moveTo>
                  <a:lnTo>
                    <a:pt x="816" y="223"/>
                  </a:lnTo>
                  <a:lnTo>
                    <a:pt x="1222" y="335"/>
                  </a:lnTo>
                  <a:cubicBezTo>
                    <a:pt x="1358" y="371"/>
                    <a:pt x="1491" y="420"/>
                    <a:pt x="1625" y="462"/>
                  </a:cubicBezTo>
                  <a:cubicBezTo>
                    <a:pt x="1946" y="921"/>
                    <a:pt x="2400" y="1194"/>
                    <a:pt x="2889" y="1337"/>
                  </a:cubicBezTo>
                  <a:cubicBezTo>
                    <a:pt x="3065" y="1384"/>
                    <a:pt x="3246" y="1408"/>
                    <a:pt x="3427" y="1408"/>
                  </a:cubicBezTo>
                  <a:cubicBezTo>
                    <a:pt x="3504" y="1408"/>
                    <a:pt x="3580" y="1403"/>
                    <a:pt x="3656" y="1395"/>
                  </a:cubicBezTo>
                  <a:cubicBezTo>
                    <a:pt x="3925" y="1373"/>
                    <a:pt x="4188" y="1304"/>
                    <a:pt x="4432" y="1189"/>
                  </a:cubicBezTo>
                  <a:cubicBezTo>
                    <a:pt x="4312" y="936"/>
                    <a:pt x="4147" y="708"/>
                    <a:pt x="3944" y="532"/>
                  </a:cubicBezTo>
                  <a:cubicBezTo>
                    <a:pt x="3738" y="359"/>
                    <a:pt x="3503" y="226"/>
                    <a:pt x="3250" y="139"/>
                  </a:cubicBezTo>
                  <a:cubicBezTo>
                    <a:pt x="3042" y="62"/>
                    <a:pt x="2821" y="24"/>
                    <a:pt x="2598" y="24"/>
                  </a:cubicBezTo>
                  <a:cubicBezTo>
                    <a:pt x="2284" y="24"/>
                    <a:pt x="1967" y="99"/>
                    <a:pt x="1677" y="241"/>
                  </a:cubicBezTo>
                  <a:cubicBezTo>
                    <a:pt x="1538" y="217"/>
                    <a:pt x="1401" y="186"/>
                    <a:pt x="1260" y="167"/>
                  </a:cubicBezTo>
                  <a:lnTo>
                    <a:pt x="839" y="111"/>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8"/>
            <p:cNvSpPr/>
            <p:nvPr/>
          </p:nvSpPr>
          <p:spPr>
            <a:xfrm>
              <a:off x="5747375" y="2060075"/>
              <a:ext cx="46825" cy="34050"/>
            </a:xfrm>
            <a:custGeom>
              <a:avLst/>
              <a:gdLst/>
              <a:ahLst/>
              <a:cxnLst/>
              <a:rect l="l" t="t" r="r" b="b"/>
              <a:pathLst>
                <a:path w="1873" h="1362" extrusionOk="0">
                  <a:moveTo>
                    <a:pt x="338" y="1"/>
                  </a:moveTo>
                  <a:lnTo>
                    <a:pt x="338" y="1"/>
                  </a:lnTo>
                  <a:cubicBezTo>
                    <a:pt x="763" y="195"/>
                    <a:pt x="1132" y="518"/>
                    <a:pt x="1351" y="954"/>
                  </a:cubicBezTo>
                  <a:cubicBezTo>
                    <a:pt x="1022" y="1120"/>
                    <a:pt x="677" y="1202"/>
                    <a:pt x="342" y="1202"/>
                  </a:cubicBezTo>
                  <a:cubicBezTo>
                    <a:pt x="227" y="1202"/>
                    <a:pt x="113" y="1192"/>
                    <a:pt x="1" y="1173"/>
                  </a:cubicBezTo>
                  <a:lnTo>
                    <a:pt x="1" y="1173"/>
                  </a:lnTo>
                  <a:cubicBezTo>
                    <a:pt x="271" y="1297"/>
                    <a:pt x="565" y="1361"/>
                    <a:pt x="861" y="1361"/>
                  </a:cubicBezTo>
                  <a:cubicBezTo>
                    <a:pt x="880" y="1361"/>
                    <a:pt x="899" y="1361"/>
                    <a:pt x="917" y="1361"/>
                  </a:cubicBezTo>
                  <a:cubicBezTo>
                    <a:pt x="998" y="1359"/>
                    <a:pt x="1079" y="1352"/>
                    <a:pt x="1159" y="1341"/>
                  </a:cubicBezTo>
                  <a:cubicBezTo>
                    <a:pt x="1239" y="1333"/>
                    <a:pt x="1319" y="1320"/>
                    <a:pt x="1398" y="1303"/>
                  </a:cubicBezTo>
                  <a:cubicBezTo>
                    <a:pt x="1562" y="1267"/>
                    <a:pt x="1721" y="1214"/>
                    <a:pt x="1872" y="1142"/>
                  </a:cubicBezTo>
                  <a:cubicBezTo>
                    <a:pt x="1800" y="988"/>
                    <a:pt x="1709" y="843"/>
                    <a:pt x="1602" y="710"/>
                  </a:cubicBezTo>
                  <a:cubicBezTo>
                    <a:pt x="1549" y="646"/>
                    <a:pt x="1492" y="584"/>
                    <a:pt x="1431" y="526"/>
                  </a:cubicBezTo>
                  <a:cubicBezTo>
                    <a:pt x="1370" y="472"/>
                    <a:pt x="1307" y="421"/>
                    <a:pt x="1239" y="373"/>
                  </a:cubicBezTo>
                  <a:cubicBezTo>
                    <a:pt x="970" y="184"/>
                    <a:pt x="662" y="57"/>
                    <a:pt x="33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8"/>
            <p:cNvSpPr/>
            <p:nvPr/>
          </p:nvSpPr>
          <p:spPr>
            <a:xfrm>
              <a:off x="5754700" y="2101500"/>
              <a:ext cx="20550" cy="19700"/>
            </a:xfrm>
            <a:custGeom>
              <a:avLst/>
              <a:gdLst/>
              <a:ahLst/>
              <a:cxnLst/>
              <a:rect l="l" t="t" r="r" b="b"/>
              <a:pathLst>
                <a:path w="822" h="788" extrusionOk="0">
                  <a:moveTo>
                    <a:pt x="682" y="0"/>
                  </a:moveTo>
                  <a:cubicBezTo>
                    <a:pt x="627" y="0"/>
                    <a:pt x="566" y="27"/>
                    <a:pt x="516" y="58"/>
                  </a:cubicBezTo>
                  <a:cubicBezTo>
                    <a:pt x="344" y="164"/>
                    <a:pt x="202" y="313"/>
                    <a:pt x="104" y="489"/>
                  </a:cubicBezTo>
                  <a:cubicBezTo>
                    <a:pt x="70" y="547"/>
                    <a:pt x="1" y="650"/>
                    <a:pt x="25" y="720"/>
                  </a:cubicBezTo>
                  <a:cubicBezTo>
                    <a:pt x="44" y="771"/>
                    <a:pt x="90" y="787"/>
                    <a:pt x="138" y="787"/>
                  </a:cubicBezTo>
                  <a:cubicBezTo>
                    <a:pt x="175" y="787"/>
                    <a:pt x="213" y="778"/>
                    <a:pt x="242" y="767"/>
                  </a:cubicBezTo>
                  <a:cubicBezTo>
                    <a:pt x="459" y="684"/>
                    <a:pt x="640" y="530"/>
                    <a:pt x="759" y="330"/>
                  </a:cubicBezTo>
                  <a:cubicBezTo>
                    <a:pt x="787" y="282"/>
                    <a:pt x="812" y="230"/>
                    <a:pt x="817" y="174"/>
                  </a:cubicBezTo>
                  <a:cubicBezTo>
                    <a:pt x="822" y="117"/>
                    <a:pt x="803" y="56"/>
                    <a:pt x="758" y="22"/>
                  </a:cubicBezTo>
                  <a:cubicBezTo>
                    <a:pt x="735" y="7"/>
                    <a:pt x="709" y="0"/>
                    <a:pt x="68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8"/>
            <p:cNvSpPr/>
            <p:nvPr/>
          </p:nvSpPr>
          <p:spPr>
            <a:xfrm>
              <a:off x="5732450" y="2063375"/>
              <a:ext cx="26800" cy="11200"/>
            </a:xfrm>
            <a:custGeom>
              <a:avLst/>
              <a:gdLst/>
              <a:ahLst/>
              <a:cxnLst/>
              <a:rect l="l" t="t" r="r" b="b"/>
              <a:pathLst>
                <a:path w="1072" h="448" extrusionOk="0">
                  <a:moveTo>
                    <a:pt x="563" y="0"/>
                  </a:moveTo>
                  <a:cubicBezTo>
                    <a:pt x="462" y="0"/>
                    <a:pt x="360" y="14"/>
                    <a:pt x="263" y="36"/>
                  </a:cubicBezTo>
                  <a:cubicBezTo>
                    <a:pt x="197" y="52"/>
                    <a:pt x="73" y="73"/>
                    <a:pt x="41" y="142"/>
                  </a:cubicBezTo>
                  <a:cubicBezTo>
                    <a:pt x="1" y="230"/>
                    <a:pt x="96" y="309"/>
                    <a:pt x="163" y="343"/>
                  </a:cubicBezTo>
                  <a:cubicBezTo>
                    <a:pt x="303" y="416"/>
                    <a:pt x="460" y="447"/>
                    <a:pt x="617" y="447"/>
                  </a:cubicBezTo>
                  <a:cubicBezTo>
                    <a:pt x="693" y="447"/>
                    <a:pt x="769" y="440"/>
                    <a:pt x="842" y="426"/>
                  </a:cubicBezTo>
                  <a:cubicBezTo>
                    <a:pt x="897" y="414"/>
                    <a:pt x="952" y="397"/>
                    <a:pt x="996" y="362"/>
                  </a:cubicBezTo>
                  <a:cubicBezTo>
                    <a:pt x="1041" y="326"/>
                    <a:pt x="1072" y="270"/>
                    <a:pt x="1063" y="213"/>
                  </a:cubicBezTo>
                  <a:cubicBezTo>
                    <a:pt x="1051" y="125"/>
                    <a:pt x="957" y="74"/>
                    <a:pt x="871" y="47"/>
                  </a:cubicBezTo>
                  <a:cubicBezTo>
                    <a:pt x="772" y="14"/>
                    <a:pt x="668" y="0"/>
                    <a:pt x="56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8"/>
            <p:cNvSpPr/>
            <p:nvPr/>
          </p:nvSpPr>
          <p:spPr>
            <a:xfrm>
              <a:off x="5785125" y="2112725"/>
              <a:ext cx="21200" cy="19025"/>
            </a:xfrm>
            <a:custGeom>
              <a:avLst/>
              <a:gdLst/>
              <a:ahLst/>
              <a:cxnLst/>
              <a:rect l="l" t="t" r="r" b="b"/>
              <a:pathLst>
                <a:path w="848" h="761" extrusionOk="0">
                  <a:moveTo>
                    <a:pt x="704" y="1"/>
                  </a:moveTo>
                  <a:cubicBezTo>
                    <a:pt x="652" y="1"/>
                    <a:pt x="594" y="24"/>
                    <a:pt x="546" y="50"/>
                  </a:cubicBezTo>
                  <a:cubicBezTo>
                    <a:pt x="369" y="148"/>
                    <a:pt x="220" y="289"/>
                    <a:pt x="111" y="460"/>
                  </a:cubicBezTo>
                  <a:cubicBezTo>
                    <a:pt x="76" y="516"/>
                    <a:pt x="1" y="617"/>
                    <a:pt x="22" y="687"/>
                  </a:cubicBezTo>
                  <a:cubicBezTo>
                    <a:pt x="39" y="743"/>
                    <a:pt x="90" y="760"/>
                    <a:pt x="143" y="760"/>
                  </a:cubicBezTo>
                  <a:cubicBezTo>
                    <a:pt x="176" y="760"/>
                    <a:pt x="210" y="754"/>
                    <a:pt x="237" y="745"/>
                  </a:cubicBezTo>
                  <a:cubicBezTo>
                    <a:pt x="457" y="672"/>
                    <a:pt x="646" y="529"/>
                    <a:pt x="774" y="336"/>
                  </a:cubicBezTo>
                  <a:cubicBezTo>
                    <a:pt x="804" y="289"/>
                    <a:pt x="832" y="238"/>
                    <a:pt x="840" y="182"/>
                  </a:cubicBezTo>
                  <a:cubicBezTo>
                    <a:pt x="847" y="126"/>
                    <a:pt x="832" y="64"/>
                    <a:pt x="789" y="28"/>
                  </a:cubicBezTo>
                  <a:cubicBezTo>
                    <a:pt x="765" y="9"/>
                    <a:pt x="735" y="1"/>
                    <a:pt x="70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8"/>
            <p:cNvSpPr/>
            <p:nvPr/>
          </p:nvSpPr>
          <p:spPr>
            <a:xfrm>
              <a:off x="5815025" y="2125500"/>
              <a:ext cx="21800" cy="18300"/>
            </a:xfrm>
            <a:custGeom>
              <a:avLst/>
              <a:gdLst/>
              <a:ahLst/>
              <a:cxnLst/>
              <a:rect l="l" t="t" r="r" b="b"/>
              <a:pathLst>
                <a:path w="872" h="732" extrusionOk="0">
                  <a:moveTo>
                    <a:pt x="725" y="0"/>
                  </a:moveTo>
                  <a:cubicBezTo>
                    <a:pt x="675" y="0"/>
                    <a:pt x="620" y="20"/>
                    <a:pt x="573" y="41"/>
                  </a:cubicBezTo>
                  <a:cubicBezTo>
                    <a:pt x="392" y="130"/>
                    <a:pt x="235" y="264"/>
                    <a:pt x="119" y="430"/>
                  </a:cubicBezTo>
                  <a:cubicBezTo>
                    <a:pt x="81" y="484"/>
                    <a:pt x="0" y="581"/>
                    <a:pt x="18" y="652"/>
                  </a:cubicBezTo>
                  <a:cubicBezTo>
                    <a:pt x="33" y="713"/>
                    <a:pt x="90" y="731"/>
                    <a:pt x="148" y="731"/>
                  </a:cubicBezTo>
                  <a:cubicBezTo>
                    <a:pt x="177" y="731"/>
                    <a:pt x="206" y="727"/>
                    <a:pt x="230" y="721"/>
                  </a:cubicBezTo>
                  <a:cubicBezTo>
                    <a:pt x="453" y="660"/>
                    <a:pt x="649" y="526"/>
                    <a:pt x="787" y="341"/>
                  </a:cubicBezTo>
                  <a:cubicBezTo>
                    <a:pt x="820" y="294"/>
                    <a:pt x="850" y="245"/>
                    <a:pt x="861" y="189"/>
                  </a:cubicBezTo>
                  <a:cubicBezTo>
                    <a:pt x="872" y="133"/>
                    <a:pt x="858" y="71"/>
                    <a:pt x="818" y="34"/>
                  </a:cubicBezTo>
                  <a:cubicBezTo>
                    <a:pt x="792" y="10"/>
                    <a:pt x="760" y="0"/>
                    <a:pt x="7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8"/>
            <p:cNvSpPr/>
            <p:nvPr/>
          </p:nvSpPr>
          <p:spPr>
            <a:xfrm>
              <a:off x="5844325" y="2139750"/>
              <a:ext cx="22275" cy="17600"/>
            </a:xfrm>
            <a:custGeom>
              <a:avLst/>
              <a:gdLst/>
              <a:ahLst/>
              <a:cxnLst/>
              <a:rect l="l" t="t" r="r" b="b"/>
              <a:pathLst>
                <a:path w="891" h="704" extrusionOk="0">
                  <a:moveTo>
                    <a:pt x="740" y="0"/>
                  </a:moveTo>
                  <a:cubicBezTo>
                    <a:pt x="693" y="0"/>
                    <a:pt x="643" y="16"/>
                    <a:pt x="599" y="35"/>
                  </a:cubicBezTo>
                  <a:cubicBezTo>
                    <a:pt x="412" y="115"/>
                    <a:pt x="250" y="241"/>
                    <a:pt x="126" y="401"/>
                  </a:cubicBezTo>
                  <a:cubicBezTo>
                    <a:pt x="85" y="453"/>
                    <a:pt x="0" y="545"/>
                    <a:pt x="14" y="617"/>
                  </a:cubicBezTo>
                  <a:cubicBezTo>
                    <a:pt x="27" y="684"/>
                    <a:pt x="91" y="704"/>
                    <a:pt x="152" y="704"/>
                  </a:cubicBezTo>
                  <a:cubicBezTo>
                    <a:pt x="177" y="704"/>
                    <a:pt x="202" y="700"/>
                    <a:pt x="222" y="696"/>
                  </a:cubicBezTo>
                  <a:cubicBezTo>
                    <a:pt x="448" y="647"/>
                    <a:pt x="650" y="524"/>
                    <a:pt x="796" y="345"/>
                  </a:cubicBezTo>
                  <a:cubicBezTo>
                    <a:pt x="832" y="301"/>
                    <a:pt x="864" y="252"/>
                    <a:pt x="877" y="198"/>
                  </a:cubicBezTo>
                  <a:cubicBezTo>
                    <a:pt x="891" y="142"/>
                    <a:pt x="881" y="80"/>
                    <a:pt x="843" y="40"/>
                  </a:cubicBezTo>
                  <a:cubicBezTo>
                    <a:pt x="815" y="11"/>
                    <a:pt x="779" y="0"/>
                    <a:pt x="74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8"/>
            <p:cNvSpPr/>
            <p:nvPr/>
          </p:nvSpPr>
          <p:spPr>
            <a:xfrm>
              <a:off x="5872900" y="2155450"/>
              <a:ext cx="22775" cy="16875"/>
            </a:xfrm>
            <a:custGeom>
              <a:avLst/>
              <a:gdLst/>
              <a:ahLst/>
              <a:cxnLst/>
              <a:rect l="l" t="t" r="r" b="b"/>
              <a:pathLst>
                <a:path w="911" h="675" extrusionOk="0">
                  <a:moveTo>
                    <a:pt x="752" y="1"/>
                  </a:moveTo>
                  <a:cubicBezTo>
                    <a:pt x="710" y="1"/>
                    <a:pt x="665" y="12"/>
                    <a:pt x="625" y="28"/>
                  </a:cubicBezTo>
                  <a:cubicBezTo>
                    <a:pt x="435" y="99"/>
                    <a:pt x="265" y="217"/>
                    <a:pt x="133" y="370"/>
                  </a:cubicBezTo>
                  <a:cubicBezTo>
                    <a:pt x="89" y="421"/>
                    <a:pt x="0" y="509"/>
                    <a:pt x="11" y="582"/>
                  </a:cubicBezTo>
                  <a:cubicBezTo>
                    <a:pt x="22" y="655"/>
                    <a:pt x="96" y="675"/>
                    <a:pt x="163" y="675"/>
                  </a:cubicBezTo>
                  <a:cubicBezTo>
                    <a:pt x="182" y="675"/>
                    <a:pt x="200" y="673"/>
                    <a:pt x="216" y="671"/>
                  </a:cubicBezTo>
                  <a:cubicBezTo>
                    <a:pt x="440" y="631"/>
                    <a:pt x="650" y="523"/>
                    <a:pt x="806" y="349"/>
                  </a:cubicBezTo>
                  <a:cubicBezTo>
                    <a:pt x="843" y="306"/>
                    <a:pt x="877" y="260"/>
                    <a:pt x="894" y="205"/>
                  </a:cubicBezTo>
                  <a:cubicBezTo>
                    <a:pt x="910" y="151"/>
                    <a:pt x="904" y="88"/>
                    <a:pt x="867" y="46"/>
                  </a:cubicBezTo>
                  <a:cubicBezTo>
                    <a:pt x="838" y="13"/>
                    <a:pt x="796" y="1"/>
                    <a:pt x="75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8"/>
            <p:cNvSpPr/>
            <p:nvPr/>
          </p:nvSpPr>
          <p:spPr>
            <a:xfrm>
              <a:off x="5900775" y="2172575"/>
              <a:ext cx="23150" cy="16125"/>
            </a:xfrm>
            <a:custGeom>
              <a:avLst/>
              <a:gdLst/>
              <a:ahLst/>
              <a:cxnLst/>
              <a:rect l="l" t="t" r="r" b="b"/>
              <a:pathLst>
                <a:path w="926" h="645" extrusionOk="0">
                  <a:moveTo>
                    <a:pt x="761" y="1"/>
                  </a:moveTo>
                  <a:cubicBezTo>
                    <a:pt x="723" y="1"/>
                    <a:pt x="683" y="9"/>
                    <a:pt x="646" y="21"/>
                  </a:cubicBezTo>
                  <a:cubicBezTo>
                    <a:pt x="453" y="82"/>
                    <a:pt x="278" y="192"/>
                    <a:pt x="139" y="339"/>
                  </a:cubicBezTo>
                  <a:cubicBezTo>
                    <a:pt x="92" y="387"/>
                    <a:pt x="0" y="471"/>
                    <a:pt x="7" y="544"/>
                  </a:cubicBezTo>
                  <a:cubicBezTo>
                    <a:pt x="15" y="624"/>
                    <a:pt x="100" y="645"/>
                    <a:pt x="170" y="645"/>
                  </a:cubicBezTo>
                  <a:cubicBezTo>
                    <a:pt x="182" y="645"/>
                    <a:pt x="195" y="644"/>
                    <a:pt x="206" y="643"/>
                  </a:cubicBezTo>
                  <a:cubicBezTo>
                    <a:pt x="436" y="617"/>
                    <a:pt x="649" y="514"/>
                    <a:pt x="811" y="351"/>
                  </a:cubicBezTo>
                  <a:cubicBezTo>
                    <a:pt x="851" y="311"/>
                    <a:pt x="888" y="266"/>
                    <a:pt x="907" y="212"/>
                  </a:cubicBezTo>
                  <a:cubicBezTo>
                    <a:pt x="925" y="159"/>
                    <a:pt x="922" y="95"/>
                    <a:pt x="887" y="52"/>
                  </a:cubicBezTo>
                  <a:cubicBezTo>
                    <a:pt x="856" y="15"/>
                    <a:pt x="810" y="1"/>
                    <a:pt x="76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5" name="Google Shape;1575;p8"/>
            <p:cNvSpPr/>
            <p:nvPr/>
          </p:nvSpPr>
          <p:spPr>
            <a:xfrm>
              <a:off x="5928875" y="2191875"/>
              <a:ext cx="23500" cy="15300"/>
            </a:xfrm>
            <a:custGeom>
              <a:avLst/>
              <a:gdLst/>
              <a:ahLst/>
              <a:cxnLst/>
              <a:rect l="l" t="t" r="r" b="b"/>
              <a:pathLst>
                <a:path w="940" h="612" extrusionOk="0">
                  <a:moveTo>
                    <a:pt x="767" y="1"/>
                  </a:moveTo>
                  <a:cubicBezTo>
                    <a:pt x="734" y="1"/>
                    <a:pt x="701" y="6"/>
                    <a:pt x="669" y="13"/>
                  </a:cubicBezTo>
                  <a:cubicBezTo>
                    <a:pt x="474" y="65"/>
                    <a:pt x="294" y="166"/>
                    <a:pt x="147" y="306"/>
                  </a:cubicBezTo>
                  <a:cubicBezTo>
                    <a:pt x="99" y="351"/>
                    <a:pt x="1" y="431"/>
                    <a:pt x="5" y="504"/>
                  </a:cubicBezTo>
                  <a:cubicBezTo>
                    <a:pt x="9" y="589"/>
                    <a:pt x="103" y="612"/>
                    <a:pt x="176" y="612"/>
                  </a:cubicBezTo>
                  <a:cubicBezTo>
                    <a:pt x="184" y="612"/>
                    <a:pt x="192" y="612"/>
                    <a:pt x="199" y="611"/>
                  </a:cubicBezTo>
                  <a:cubicBezTo>
                    <a:pt x="429" y="600"/>
                    <a:pt x="648" y="509"/>
                    <a:pt x="816" y="354"/>
                  </a:cubicBezTo>
                  <a:cubicBezTo>
                    <a:pt x="858" y="315"/>
                    <a:pt x="897" y="273"/>
                    <a:pt x="918" y="219"/>
                  </a:cubicBezTo>
                  <a:cubicBezTo>
                    <a:pt x="940" y="167"/>
                    <a:pt x="940" y="104"/>
                    <a:pt x="907" y="58"/>
                  </a:cubicBezTo>
                  <a:cubicBezTo>
                    <a:pt x="875" y="15"/>
                    <a:pt x="823" y="1"/>
                    <a:pt x="7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8"/>
            <p:cNvSpPr/>
            <p:nvPr/>
          </p:nvSpPr>
          <p:spPr>
            <a:xfrm>
              <a:off x="5955425" y="2212100"/>
              <a:ext cx="23875" cy="14550"/>
            </a:xfrm>
            <a:custGeom>
              <a:avLst/>
              <a:gdLst/>
              <a:ahLst/>
              <a:cxnLst/>
              <a:rect l="l" t="t" r="r" b="b"/>
              <a:pathLst>
                <a:path w="955" h="582" extrusionOk="0">
                  <a:moveTo>
                    <a:pt x="772" y="1"/>
                  </a:moveTo>
                  <a:cubicBezTo>
                    <a:pt x="744" y="1"/>
                    <a:pt x="716" y="4"/>
                    <a:pt x="689" y="9"/>
                  </a:cubicBezTo>
                  <a:cubicBezTo>
                    <a:pt x="496" y="44"/>
                    <a:pt x="306" y="142"/>
                    <a:pt x="155" y="273"/>
                  </a:cubicBezTo>
                  <a:cubicBezTo>
                    <a:pt x="103" y="316"/>
                    <a:pt x="2" y="390"/>
                    <a:pt x="2" y="463"/>
                  </a:cubicBezTo>
                  <a:cubicBezTo>
                    <a:pt x="0" y="559"/>
                    <a:pt x="118" y="579"/>
                    <a:pt x="190" y="581"/>
                  </a:cubicBezTo>
                  <a:cubicBezTo>
                    <a:pt x="192" y="581"/>
                    <a:pt x="193" y="581"/>
                    <a:pt x="195" y="581"/>
                  </a:cubicBezTo>
                  <a:cubicBezTo>
                    <a:pt x="423" y="581"/>
                    <a:pt x="644" y="502"/>
                    <a:pt x="819" y="356"/>
                  </a:cubicBezTo>
                  <a:cubicBezTo>
                    <a:pt x="863" y="319"/>
                    <a:pt x="904" y="279"/>
                    <a:pt x="927" y="227"/>
                  </a:cubicBezTo>
                  <a:cubicBezTo>
                    <a:pt x="951" y="176"/>
                    <a:pt x="954" y="112"/>
                    <a:pt x="924" y="66"/>
                  </a:cubicBezTo>
                  <a:cubicBezTo>
                    <a:pt x="891" y="17"/>
                    <a:pt x="832" y="1"/>
                    <a:pt x="772"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8"/>
            <p:cNvSpPr/>
            <p:nvPr/>
          </p:nvSpPr>
          <p:spPr>
            <a:xfrm>
              <a:off x="5982325" y="2234975"/>
              <a:ext cx="24300" cy="13800"/>
            </a:xfrm>
            <a:custGeom>
              <a:avLst/>
              <a:gdLst/>
              <a:ahLst/>
              <a:cxnLst/>
              <a:rect l="l" t="t" r="r" b="b"/>
              <a:pathLst>
                <a:path w="972" h="552" extrusionOk="0">
                  <a:moveTo>
                    <a:pt x="776" y="1"/>
                  </a:moveTo>
                  <a:cubicBezTo>
                    <a:pt x="755" y="1"/>
                    <a:pt x="733" y="3"/>
                    <a:pt x="712" y="5"/>
                  </a:cubicBezTo>
                  <a:cubicBezTo>
                    <a:pt x="513" y="33"/>
                    <a:pt x="325" y="113"/>
                    <a:pt x="166" y="236"/>
                  </a:cubicBezTo>
                  <a:cubicBezTo>
                    <a:pt x="113" y="276"/>
                    <a:pt x="8" y="345"/>
                    <a:pt x="5" y="418"/>
                  </a:cubicBezTo>
                  <a:cubicBezTo>
                    <a:pt x="1" y="510"/>
                    <a:pt x="109" y="546"/>
                    <a:pt x="182" y="551"/>
                  </a:cubicBezTo>
                  <a:cubicBezTo>
                    <a:pt x="199" y="551"/>
                    <a:pt x="216" y="552"/>
                    <a:pt x="233" y="552"/>
                  </a:cubicBezTo>
                  <a:cubicBezTo>
                    <a:pt x="446" y="552"/>
                    <a:pt x="653" y="484"/>
                    <a:pt x="824" y="356"/>
                  </a:cubicBezTo>
                  <a:cubicBezTo>
                    <a:pt x="870" y="322"/>
                    <a:pt x="913" y="283"/>
                    <a:pt x="940" y="234"/>
                  </a:cubicBezTo>
                  <a:cubicBezTo>
                    <a:pt x="965" y="184"/>
                    <a:pt x="972" y="121"/>
                    <a:pt x="944" y="74"/>
                  </a:cubicBezTo>
                  <a:cubicBezTo>
                    <a:pt x="911" y="18"/>
                    <a:pt x="844" y="1"/>
                    <a:pt x="7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8"/>
            <p:cNvSpPr/>
            <p:nvPr/>
          </p:nvSpPr>
          <p:spPr>
            <a:xfrm>
              <a:off x="5796750" y="2045750"/>
              <a:ext cx="13150" cy="25700"/>
            </a:xfrm>
            <a:custGeom>
              <a:avLst/>
              <a:gdLst/>
              <a:ahLst/>
              <a:cxnLst/>
              <a:rect l="l" t="t" r="r" b="b"/>
              <a:pathLst>
                <a:path w="526" h="1028" extrusionOk="0">
                  <a:moveTo>
                    <a:pt x="148" y="0"/>
                  </a:moveTo>
                  <a:cubicBezTo>
                    <a:pt x="131" y="0"/>
                    <a:pt x="113" y="5"/>
                    <a:pt x="96" y="15"/>
                  </a:cubicBezTo>
                  <a:cubicBezTo>
                    <a:pt x="28" y="55"/>
                    <a:pt x="27" y="181"/>
                    <a:pt x="21" y="248"/>
                  </a:cubicBezTo>
                  <a:cubicBezTo>
                    <a:pt x="0" y="452"/>
                    <a:pt x="31" y="659"/>
                    <a:pt x="112" y="849"/>
                  </a:cubicBezTo>
                  <a:cubicBezTo>
                    <a:pt x="146" y="931"/>
                    <a:pt x="205" y="1020"/>
                    <a:pt x="295" y="1027"/>
                  </a:cubicBezTo>
                  <a:cubicBezTo>
                    <a:pt x="298" y="1027"/>
                    <a:pt x="301" y="1027"/>
                    <a:pt x="303" y="1027"/>
                  </a:cubicBezTo>
                  <a:cubicBezTo>
                    <a:pt x="358" y="1027"/>
                    <a:pt x="410" y="994"/>
                    <a:pt x="441" y="950"/>
                  </a:cubicBezTo>
                  <a:cubicBezTo>
                    <a:pt x="474" y="903"/>
                    <a:pt x="488" y="847"/>
                    <a:pt x="495" y="791"/>
                  </a:cubicBezTo>
                  <a:cubicBezTo>
                    <a:pt x="525" y="552"/>
                    <a:pt x="464" y="312"/>
                    <a:pt x="323" y="118"/>
                  </a:cubicBezTo>
                  <a:cubicBezTo>
                    <a:pt x="287" y="67"/>
                    <a:pt x="217" y="0"/>
                    <a:pt x="14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8"/>
            <p:cNvSpPr/>
            <p:nvPr/>
          </p:nvSpPr>
          <p:spPr>
            <a:xfrm>
              <a:off x="5830150" y="2058500"/>
              <a:ext cx="13000" cy="25850"/>
            </a:xfrm>
            <a:custGeom>
              <a:avLst/>
              <a:gdLst/>
              <a:ahLst/>
              <a:cxnLst/>
              <a:rect l="l" t="t" r="r" b="b"/>
              <a:pathLst>
                <a:path w="520" h="1034" extrusionOk="0">
                  <a:moveTo>
                    <a:pt x="166" y="1"/>
                  </a:moveTo>
                  <a:cubicBezTo>
                    <a:pt x="150" y="1"/>
                    <a:pt x="134" y="4"/>
                    <a:pt x="117" y="12"/>
                  </a:cubicBezTo>
                  <a:cubicBezTo>
                    <a:pt x="49" y="49"/>
                    <a:pt x="41" y="176"/>
                    <a:pt x="32" y="241"/>
                  </a:cubicBezTo>
                  <a:cubicBezTo>
                    <a:pt x="0" y="445"/>
                    <a:pt x="22" y="652"/>
                    <a:pt x="93" y="846"/>
                  </a:cubicBezTo>
                  <a:cubicBezTo>
                    <a:pt x="123" y="930"/>
                    <a:pt x="178" y="1022"/>
                    <a:pt x="267" y="1032"/>
                  </a:cubicBezTo>
                  <a:cubicBezTo>
                    <a:pt x="272" y="1033"/>
                    <a:pt x="278" y="1033"/>
                    <a:pt x="284" y="1033"/>
                  </a:cubicBezTo>
                  <a:cubicBezTo>
                    <a:pt x="335" y="1033"/>
                    <a:pt x="385" y="1003"/>
                    <a:pt x="416" y="962"/>
                  </a:cubicBezTo>
                  <a:cubicBezTo>
                    <a:pt x="451" y="918"/>
                    <a:pt x="467" y="862"/>
                    <a:pt x="478" y="807"/>
                  </a:cubicBezTo>
                  <a:cubicBezTo>
                    <a:pt x="520" y="570"/>
                    <a:pt x="472" y="328"/>
                    <a:pt x="341" y="126"/>
                  </a:cubicBezTo>
                  <a:cubicBezTo>
                    <a:pt x="306" y="73"/>
                    <a:pt x="238" y="1"/>
                    <a:pt x="16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8"/>
            <p:cNvSpPr/>
            <p:nvPr/>
          </p:nvSpPr>
          <p:spPr>
            <a:xfrm>
              <a:off x="5862900" y="2072925"/>
              <a:ext cx="12850" cy="25950"/>
            </a:xfrm>
            <a:custGeom>
              <a:avLst/>
              <a:gdLst/>
              <a:ahLst/>
              <a:cxnLst/>
              <a:rect l="l" t="t" r="r" b="b"/>
              <a:pathLst>
                <a:path w="514" h="1038" extrusionOk="0">
                  <a:moveTo>
                    <a:pt x="183" y="1"/>
                  </a:moveTo>
                  <a:cubicBezTo>
                    <a:pt x="169" y="1"/>
                    <a:pt x="154" y="4"/>
                    <a:pt x="139" y="11"/>
                  </a:cubicBezTo>
                  <a:cubicBezTo>
                    <a:pt x="68" y="43"/>
                    <a:pt x="55" y="169"/>
                    <a:pt x="42" y="234"/>
                  </a:cubicBezTo>
                  <a:cubicBezTo>
                    <a:pt x="1" y="436"/>
                    <a:pt x="12" y="645"/>
                    <a:pt x="72" y="841"/>
                  </a:cubicBezTo>
                  <a:cubicBezTo>
                    <a:pt x="99" y="926"/>
                    <a:pt x="149" y="1022"/>
                    <a:pt x="238" y="1036"/>
                  </a:cubicBezTo>
                  <a:cubicBezTo>
                    <a:pt x="245" y="1037"/>
                    <a:pt x="253" y="1037"/>
                    <a:pt x="260" y="1037"/>
                  </a:cubicBezTo>
                  <a:cubicBezTo>
                    <a:pt x="310" y="1037"/>
                    <a:pt x="358" y="1011"/>
                    <a:pt x="390" y="973"/>
                  </a:cubicBezTo>
                  <a:cubicBezTo>
                    <a:pt x="428" y="930"/>
                    <a:pt x="446" y="876"/>
                    <a:pt x="460" y="821"/>
                  </a:cubicBezTo>
                  <a:cubicBezTo>
                    <a:pt x="514" y="587"/>
                    <a:pt x="477" y="342"/>
                    <a:pt x="356" y="135"/>
                  </a:cubicBezTo>
                  <a:cubicBezTo>
                    <a:pt x="323" y="78"/>
                    <a:pt x="256"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8"/>
            <p:cNvSpPr/>
            <p:nvPr/>
          </p:nvSpPr>
          <p:spPr>
            <a:xfrm>
              <a:off x="5894925" y="2089000"/>
              <a:ext cx="12625" cy="25975"/>
            </a:xfrm>
            <a:custGeom>
              <a:avLst/>
              <a:gdLst/>
              <a:ahLst/>
              <a:cxnLst/>
              <a:rect l="l" t="t" r="r" b="b"/>
              <a:pathLst>
                <a:path w="505" h="1039" extrusionOk="0">
                  <a:moveTo>
                    <a:pt x="198" y="0"/>
                  </a:moveTo>
                  <a:cubicBezTo>
                    <a:pt x="185" y="0"/>
                    <a:pt x="172" y="3"/>
                    <a:pt x="158" y="8"/>
                  </a:cubicBezTo>
                  <a:cubicBezTo>
                    <a:pt x="87" y="36"/>
                    <a:pt x="67" y="162"/>
                    <a:pt x="51" y="226"/>
                  </a:cubicBezTo>
                  <a:cubicBezTo>
                    <a:pt x="0" y="426"/>
                    <a:pt x="0" y="634"/>
                    <a:pt x="51" y="833"/>
                  </a:cubicBezTo>
                  <a:cubicBezTo>
                    <a:pt x="73" y="920"/>
                    <a:pt x="118" y="1016"/>
                    <a:pt x="207" y="1035"/>
                  </a:cubicBezTo>
                  <a:cubicBezTo>
                    <a:pt x="217" y="1037"/>
                    <a:pt x="226" y="1038"/>
                    <a:pt x="236" y="1038"/>
                  </a:cubicBezTo>
                  <a:cubicBezTo>
                    <a:pt x="283" y="1038"/>
                    <a:pt x="330" y="1015"/>
                    <a:pt x="363" y="981"/>
                  </a:cubicBezTo>
                  <a:cubicBezTo>
                    <a:pt x="402" y="939"/>
                    <a:pt x="423" y="885"/>
                    <a:pt x="439" y="832"/>
                  </a:cubicBezTo>
                  <a:cubicBezTo>
                    <a:pt x="505" y="601"/>
                    <a:pt x="480" y="354"/>
                    <a:pt x="369" y="143"/>
                  </a:cubicBezTo>
                  <a:cubicBezTo>
                    <a:pt x="338" y="82"/>
                    <a:pt x="274" y="0"/>
                    <a:pt x="19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8"/>
            <p:cNvSpPr/>
            <p:nvPr/>
          </p:nvSpPr>
          <p:spPr>
            <a:xfrm>
              <a:off x="5925825" y="2106600"/>
              <a:ext cx="12650" cy="25975"/>
            </a:xfrm>
            <a:custGeom>
              <a:avLst/>
              <a:gdLst/>
              <a:ahLst/>
              <a:cxnLst/>
              <a:rect l="l" t="t" r="r" b="b"/>
              <a:pathLst>
                <a:path w="506" h="1039" extrusionOk="0">
                  <a:moveTo>
                    <a:pt x="225" y="0"/>
                  </a:moveTo>
                  <a:cubicBezTo>
                    <a:pt x="213" y="0"/>
                    <a:pt x="201" y="2"/>
                    <a:pt x="189" y="6"/>
                  </a:cubicBezTo>
                  <a:cubicBezTo>
                    <a:pt x="116" y="31"/>
                    <a:pt x="91" y="155"/>
                    <a:pt x="70" y="219"/>
                  </a:cubicBezTo>
                  <a:cubicBezTo>
                    <a:pt x="10" y="415"/>
                    <a:pt x="0" y="623"/>
                    <a:pt x="42" y="825"/>
                  </a:cubicBezTo>
                  <a:cubicBezTo>
                    <a:pt x="60" y="912"/>
                    <a:pt x="100" y="1012"/>
                    <a:pt x="187" y="1034"/>
                  </a:cubicBezTo>
                  <a:cubicBezTo>
                    <a:pt x="199" y="1037"/>
                    <a:pt x="211" y="1039"/>
                    <a:pt x="223" y="1039"/>
                  </a:cubicBezTo>
                  <a:cubicBezTo>
                    <a:pt x="268" y="1039"/>
                    <a:pt x="313" y="1018"/>
                    <a:pt x="346" y="987"/>
                  </a:cubicBezTo>
                  <a:cubicBezTo>
                    <a:pt x="387" y="949"/>
                    <a:pt x="412" y="895"/>
                    <a:pt x="430" y="842"/>
                  </a:cubicBezTo>
                  <a:cubicBezTo>
                    <a:pt x="506" y="615"/>
                    <a:pt x="493" y="368"/>
                    <a:pt x="393" y="150"/>
                  </a:cubicBezTo>
                  <a:cubicBezTo>
                    <a:pt x="365" y="87"/>
                    <a:pt x="302" y="0"/>
                    <a:pt x="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8"/>
            <p:cNvSpPr/>
            <p:nvPr/>
          </p:nvSpPr>
          <p:spPr>
            <a:xfrm>
              <a:off x="5955850" y="2125700"/>
              <a:ext cx="12675" cy="25975"/>
            </a:xfrm>
            <a:custGeom>
              <a:avLst/>
              <a:gdLst/>
              <a:ahLst/>
              <a:cxnLst/>
              <a:rect l="l" t="t" r="r" b="b"/>
              <a:pathLst>
                <a:path w="507" h="1039" extrusionOk="0">
                  <a:moveTo>
                    <a:pt x="250" y="1"/>
                  </a:moveTo>
                  <a:cubicBezTo>
                    <a:pt x="240" y="1"/>
                    <a:pt x="230" y="2"/>
                    <a:pt x="219" y="5"/>
                  </a:cubicBezTo>
                  <a:cubicBezTo>
                    <a:pt x="145" y="27"/>
                    <a:pt x="113" y="149"/>
                    <a:pt x="91" y="211"/>
                  </a:cubicBezTo>
                  <a:cubicBezTo>
                    <a:pt x="21" y="406"/>
                    <a:pt x="0" y="613"/>
                    <a:pt x="33" y="817"/>
                  </a:cubicBezTo>
                  <a:cubicBezTo>
                    <a:pt x="45" y="905"/>
                    <a:pt x="82" y="1006"/>
                    <a:pt x="168" y="1032"/>
                  </a:cubicBezTo>
                  <a:cubicBezTo>
                    <a:pt x="181" y="1037"/>
                    <a:pt x="195" y="1038"/>
                    <a:pt x="209" y="1038"/>
                  </a:cubicBezTo>
                  <a:cubicBezTo>
                    <a:pt x="252" y="1038"/>
                    <a:pt x="295" y="1020"/>
                    <a:pt x="328" y="992"/>
                  </a:cubicBezTo>
                  <a:cubicBezTo>
                    <a:pt x="371" y="954"/>
                    <a:pt x="399" y="904"/>
                    <a:pt x="419" y="851"/>
                  </a:cubicBezTo>
                  <a:cubicBezTo>
                    <a:pt x="507" y="629"/>
                    <a:pt x="506" y="381"/>
                    <a:pt x="417" y="159"/>
                  </a:cubicBezTo>
                  <a:cubicBezTo>
                    <a:pt x="391" y="94"/>
                    <a:pt x="330" y="1"/>
                    <a:pt x="250"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8"/>
            <p:cNvSpPr/>
            <p:nvPr/>
          </p:nvSpPr>
          <p:spPr>
            <a:xfrm>
              <a:off x="5986100" y="2147225"/>
              <a:ext cx="12975" cy="25850"/>
            </a:xfrm>
            <a:custGeom>
              <a:avLst/>
              <a:gdLst/>
              <a:ahLst/>
              <a:cxnLst/>
              <a:rect l="l" t="t" r="r" b="b"/>
              <a:pathLst>
                <a:path w="519" h="1034" extrusionOk="0">
                  <a:moveTo>
                    <a:pt x="276" y="1"/>
                  </a:moveTo>
                  <a:cubicBezTo>
                    <a:pt x="268" y="1"/>
                    <a:pt x="259" y="2"/>
                    <a:pt x="250" y="4"/>
                  </a:cubicBezTo>
                  <a:cubicBezTo>
                    <a:pt x="175" y="21"/>
                    <a:pt x="136" y="142"/>
                    <a:pt x="110" y="204"/>
                  </a:cubicBezTo>
                  <a:cubicBezTo>
                    <a:pt x="31" y="392"/>
                    <a:pt x="1" y="598"/>
                    <a:pt x="22" y="802"/>
                  </a:cubicBezTo>
                  <a:cubicBezTo>
                    <a:pt x="32" y="891"/>
                    <a:pt x="63" y="993"/>
                    <a:pt x="147" y="1025"/>
                  </a:cubicBezTo>
                  <a:cubicBezTo>
                    <a:pt x="163" y="1031"/>
                    <a:pt x="180" y="1033"/>
                    <a:pt x="197" y="1033"/>
                  </a:cubicBezTo>
                  <a:cubicBezTo>
                    <a:pt x="237" y="1033"/>
                    <a:pt x="278" y="1018"/>
                    <a:pt x="310" y="993"/>
                  </a:cubicBezTo>
                  <a:cubicBezTo>
                    <a:pt x="354" y="958"/>
                    <a:pt x="384" y="908"/>
                    <a:pt x="408" y="857"/>
                  </a:cubicBezTo>
                  <a:cubicBezTo>
                    <a:pt x="506" y="639"/>
                    <a:pt x="518" y="392"/>
                    <a:pt x="440" y="167"/>
                  </a:cubicBezTo>
                  <a:cubicBezTo>
                    <a:pt x="417" y="99"/>
                    <a:pt x="359" y="1"/>
                    <a:pt x="27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8"/>
            <p:cNvSpPr/>
            <p:nvPr/>
          </p:nvSpPr>
          <p:spPr>
            <a:xfrm>
              <a:off x="6014600" y="2169750"/>
              <a:ext cx="13200" cy="25700"/>
            </a:xfrm>
            <a:custGeom>
              <a:avLst/>
              <a:gdLst/>
              <a:ahLst/>
              <a:cxnLst/>
              <a:rect l="l" t="t" r="r" b="b"/>
              <a:pathLst>
                <a:path w="528" h="1028" extrusionOk="0">
                  <a:moveTo>
                    <a:pt x="300" y="0"/>
                  </a:moveTo>
                  <a:cubicBezTo>
                    <a:pt x="294" y="0"/>
                    <a:pt x="287" y="1"/>
                    <a:pt x="280" y="2"/>
                  </a:cubicBezTo>
                  <a:cubicBezTo>
                    <a:pt x="204" y="16"/>
                    <a:pt x="158" y="135"/>
                    <a:pt x="131" y="194"/>
                  </a:cubicBezTo>
                  <a:cubicBezTo>
                    <a:pt x="41" y="380"/>
                    <a:pt x="1" y="584"/>
                    <a:pt x="13" y="789"/>
                  </a:cubicBezTo>
                  <a:cubicBezTo>
                    <a:pt x="17" y="877"/>
                    <a:pt x="43" y="981"/>
                    <a:pt x="126" y="1016"/>
                  </a:cubicBezTo>
                  <a:cubicBezTo>
                    <a:pt x="144" y="1024"/>
                    <a:pt x="164" y="1027"/>
                    <a:pt x="183" y="1027"/>
                  </a:cubicBezTo>
                  <a:cubicBezTo>
                    <a:pt x="221" y="1027"/>
                    <a:pt x="259" y="1014"/>
                    <a:pt x="289" y="993"/>
                  </a:cubicBezTo>
                  <a:cubicBezTo>
                    <a:pt x="337" y="960"/>
                    <a:pt x="369" y="912"/>
                    <a:pt x="395" y="862"/>
                  </a:cubicBezTo>
                  <a:cubicBezTo>
                    <a:pt x="504" y="649"/>
                    <a:pt x="528" y="404"/>
                    <a:pt x="461" y="175"/>
                  </a:cubicBezTo>
                  <a:cubicBezTo>
                    <a:pt x="440" y="104"/>
                    <a:pt x="386" y="0"/>
                    <a:pt x="30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6" name="Google Shape;1586;p8"/>
            <p:cNvSpPr/>
            <p:nvPr/>
          </p:nvSpPr>
          <p:spPr>
            <a:xfrm>
              <a:off x="6043550" y="2195175"/>
              <a:ext cx="13475" cy="25475"/>
            </a:xfrm>
            <a:custGeom>
              <a:avLst/>
              <a:gdLst/>
              <a:ahLst/>
              <a:cxnLst/>
              <a:rect l="l" t="t" r="r" b="b"/>
              <a:pathLst>
                <a:path w="539" h="1019" extrusionOk="0">
                  <a:moveTo>
                    <a:pt x="326" y="0"/>
                  </a:moveTo>
                  <a:cubicBezTo>
                    <a:pt x="320" y="0"/>
                    <a:pt x="315" y="1"/>
                    <a:pt x="310" y="2"/>
                  </a:cubicBezTo>
                  <a:cubicBezTo>
                    <a:pt x="233" y="11"/>
                    <a:pt x="182" y="127"/>
                    <a:pt x="150" y="186"/>
                  </a:cubicBezTo>
                  <a:cubicBezTo>
                    <a:pt x="52" y="365"/>
                    <a:pt x="1" y="567"/>
                    <a:pt x="2" y="771"/>
                  </a:cubicBezTo>
                  <a:cubicBezTo>
                    <a:pt x="2" y="860"/>
                    <a:pt x="23" y="964"/>
                    <a:pt x="105" y="1004"/>
                  </a:cubicBezTo>
                  <a:cubicBezTo>
                    <a:pt x="125" y="1014"/>
                    <a:pt x="147" y="1018"/>
                    <a:pt x="169" y="1018"/>
                  </a:cubicBezTo>
                  <a:cubicBezTo>
                    <a:pt x="204" y="1018"/>
                    <a:pt x="239" y="1007"/>
                    <a:pt x="269" y="989"/>
                  </a:cubicBezTo>
                  <a:cubicBezTo>
                    <a:pt x="317" y="959"/>
                    <a:pt x="353" y="912"/>
                    <a:pt x="382" y="863"/>
                  </a:cubicBezTo>
                  <a:cubicBezTo>
                    <a:pt x="502" y="658"/>
                    <a:pt x="538" y="414"/>
                    <a:pt x="483" y="182"/>
                  </a:cubicBezTo>
                  <a:cubicBezTo>
                    <a:pt x="465" y="110"/>
                    <a:pt x="415" y="0"/>
                    <a:pt x="32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7" name="Google Shape;1587;p8"/>
          <p:cNvGrpSpPr/>
          <p:nvPr/>
        </p:nvGrpSpPr>
        <p:grpSpPr>
          <a:xfrm rot="1058642">
            <a:off x="793966" y="4138958"/>
            <a:ext cx="689193" cy="1281940"/>
            <a:chOff x="5828625" y="2630875"/>
            <a:chExt cx="412675" cy="767600"/>
          </a:xfrm>
        </p:grpSpPr>
        <p:sp>
          <p:nvSpPr>
            <p:cNvPr id="1588" name="Google Shape;1588;p8"/>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8"/>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8"/>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8"/>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2" name="Google Shape;1592;p8"/>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3" name="Google Shape;1593;p8"/>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4" name="Google Shape;1594;p8"/>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8"/>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6" name="Google Shape;1596;p8"/>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7" name="Google Shape;1597;p8"/>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8"/>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9" name="Google Shape;1599;p8"/>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8"/>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8"/>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8"/>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8"/>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8"/>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8"/>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8"/>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8"/>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8"/>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8"/>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8"/>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8"/>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8"/>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8"/>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8"/>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8"/>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8"/>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8"/>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8"/>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8"/>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8"/>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8"/>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8"/>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8"/>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8"/>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8"/>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8"/>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8"/>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8"/>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8"/>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8"/>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8"/>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8"/>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8"/>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8"/>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8"/>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8"/>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8"/>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8"/>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8"/>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8"/>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8"/>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8"/>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8"/>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8"/>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8"/>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46" name="Google Shape;1646;p8"/>
          <p:cNvGrpSpPr/>
          <p:nvPr/>
        </p:nvGrpSpPr>
        <p:grpSpPr>
          <a:xfrm>
            <a:off x="744979" y="3225864"/>
            <a:ext cx="143835" cy="444704"/>
            <a:chOff x="1105829" y="3294189"/>
            <a:chExt cx="143835" cy="444704"/>
          </a:xfrm>
        </p:grpSpPr>
        <p:sp>
          <p:nvSpPr>
            <p:cNvPr id="1647" name="Google Shape;1647;p8"/>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8"/>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8"/>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8"/>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8"/>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8"/>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53" name="Google Shape;1653;p8"/>
          <p:cNvGrpSpPr/>
          <p:nvPr/>
        </p:nvGrpSpPr>
        <p:grpSpPr>
          <a:xfrm>
            <a:off x="7887258" y="1479357"/>
            <a:ext cx="517110" cy="232801"/>
            <a:chOff x="3919783" y="4587607"/>
            <a:chExt cx="517110" cy="232801"/>
          </a:xfrm>
        </p:grpSpPr>
        <p:sp>
          <p:nvSpPr>
            <p:cNvPr id="1654" name="Google Shape;1654;p8"/>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8"/>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8"/>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8"/>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8"/>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8"/>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60" name="Google Shape;1660;p8"/>
          <p:cNvGrpSpPr/>
          <p:nvPr/>
        </p:nvGrpSpPr>
        <p:grpSpPr>
          <a:xfrm>
            <a:off x="2281770" y="4608488"/>
            <a:ext cx="114750" cy="181841"/>
            <a:chOff x="5488895" y="3539638"/>
            <a:chExt cx="114750" cy="181841"/>
          </a:xfrm>
        </p:grpSpPr>
        <p:sp>
          <p:nvSpPr>
            <p:cNvPr id="1661" name="Google Shape;1661;p8"/>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8"/>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8"/>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64" name="Google Shape;1664;p8"/>
          <p:cNvGrpSpPr/>
          <p:nvPr/>
        </p:nvGrpSpPr>
        <p:grpSpPr>
          <a:xfrm flipH="1">
            <a:off x="7887257" y="2668919"/>
            <a:ext cx="116706" cy="172981"/>
            <a:chOff x="5285057" y="912719"/>
            <a:chExt cx="116706" cy="172981"/>
          </a:xfrm>
        </p:grpSpPr>
        <p:sp>
          <p:nvSpPr>
            <p:cNvPr id="1665" name="Google Shape;1665;p8"/>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8"/>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8"/>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68" name="Google Shape;1668;p8"/>
          <p:cNvSpPr txBox="1">
            <a:spLocks noGrp="1"/>
          </p:cNvSpPr>
          <p:nvPr>
            <p:ph type="title"/>
          </p:nvPr>
        </p:nvSpPr>
        <p:spPr>
          <a:xfrm>
            <a:off x="1332625" y="1490763"/>
            <a:ext cx="37959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66"/>
        <p:cNvGrpSpPr/>
        <p:nvPr/>
      </p:nvGrpSpPr>
      <p:grpSpPr>
        <a:xfrm>
          <a:off x="0" y="0"/>
          <a:ext cx="0" cy="0"/>
          <a:chOff x="0" y="0"/>
          <a:chExt cx="0" cy="0"/>
        </a:xfrm>
      </p:grpSpPr>
      <p:sp>
        <p:nvSpPr>
          <p:cNvPr id="1967" name="Google Shape;1967;p10"/>
          <p:cNvSpPr txBox="1">
            <a:spLocks noGrp="1"/>
          </p:cNvSpPr>
          <p:nvPr>
            <p:ph type="title"/>
          </p:nvPr>
        </p:nvSpPr>
        <p:spPr>
          <a:xfrm>
            <a:off x="3978750" y="4216133"/>
            <a:ext cx="44451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800">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225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251"/>
        <p:cNvGrpSpPr/>
        <p:nvPr/>
      </p:nvGrpSpPr>
      <p:grpSpPr>
        <a:xfrm>
          <a:off x="0" y="0"/>
          <a:ext cx="0" cy="0"/>
          <a:chOff x="0" y="0"/>
          <a:chExt cx="0" cy="0"/>
        </a:xfrm>
      </p:grpSpPr>
      <p:sp>
        <p:nvSpPr>
          <p:cNvPr id="2252" name="Google Shape;2252;p13"/>
          <p:cNvSpPr/>
          <p:nvPr/>
        </p:nvSpPr>
        <p:spPr>
          <a:xfrm>
            <a:off x="7454533" y="0"/>
            <a:ext cx="1694409" cy="1429482"/>
          </a:xfrm>
          <a:custGeom>
            <a:avLst/>
            <a:gdLst/>
            <a:ahLst/>
            <a:cxnLst/>
            <a:rect l="l" t="t" r="r" b="b"/>
            <a:pathLst>
              <a:path w="15612" h="13171" extrusionOk="0">
                <a:moveTo>
                  <a:pt x="1" y="1"/>
                </a:moveTo>
                <a:cubicBezTo>
                  <a:pt x="203" y="416"/>
                  <a:pt x="493" y="797"/>
                  <a:pt x="829" y="1112"/>
                </a:cubicBezTo>
                <a:cubicBezTo>
                  <a:pt x="1565" y="1805"/>
                  <a:pt x="2499" y="2241"/>
                  <a:pt x="3413" y="2672"/>
                </a:cubicBezTo>
                <a:cubicBezTo>
                  <a:pt x="4329" y="3101"/>
                  <a:pt x="5259" y="3547"/>
                  <a:pt x="5984" y="4251"/>
                </a:cubicBezTo>
                <a:cubicBezTo>
                  <a:pt x="7428" y="5657"/>
                  <a:pt x="7801" y="7816"/>
                  <a:pt x="8846" y="9540"/>
                </a:cubicBezTo>
                <a:cubicBezTo>
                  <a:pt x="10195" y="11765"/>
                  <a:pt x="12772" y="13171"/>
                  <a:pt x="15365" y="13171"/>
                </a:cubicBezTo>
                <a:cubicBezTo>
                  <a:pt x="15447" y="13171"/>
                  <a:pt x="15529" y="13169"/>
                  <a:pt x="15611" y="13167"/>
                </a:cubicBezTo>
                <a:lnTo>
                  <a:pt x="156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13"/>
          <p:cNvSpPr/>
          <p:nvPr/>
        </p:nvSpPr>
        <p:spPr>
          <a:xfrm>
            <a:off x="0" y="109"/>
            <a:ext cx="1791980" cy="1533456"/>
          </a:xfrm>
          <a:custGeom>
            <a:avLst/>
            <a:gdLst/>
            <a:ahLst/>
            <a:cxnLst/>
            <a:rect l="l" t="t" r="r" b="b"/>
            <a:pathLst>
              <a:path w="16511" h="14129" extrusionOk="0">
                <a:moveTo>
                  <a:pt x="0" y="1"/>
                </a:moveTo>
                <a:lnTo>
                  <a:pt x="0" y="13918"/>
                </a:lnTo>
                <a:cubicBezTo>
                  <a:pt x="490" y="13694"/>
                  <a:pt x="1014" y="13552"/>
                  <a:pt x="1551" y="13495"/>
                </a:cubicBezTo>
                <a:cubicBezTo>
                  <a:pt x="1737" y="13476"/>
                  <a:pt x="1923" y="13468"/>
                  <a:pt x="2109" y="13468"/>
                </a:cubicBezTo>
                <a:cubicBezTo>
                  <a:pt x="3209" y="13468"/>
                  <a:pt x="4303" y="13766"/>
                  <a:pt x="5394" y="13963"/>
                </a:cubicBezTo>
                <a:cubicBezTo>
                  <a:pt x="5926" y="14059"/>
                  <a:pt x="6480" y="14128"/>
                  <a:pt x="7025" y="14128"/>
                </a:cubicBezTo>
                <a:cubicBezTo>
                  <a:pt x="7785" y="14128"/>
                  <a:pt x="8530" y="13994"/>
                  <a:pt x="9181" y="13612"/>
                </a:cubicBezTo>
                <a:cubicBezTo>
                  <a:pt x="10281" y="12968"/>
                  <a:pt x="10905" y="11731"/>
                  <a:pt x="11207" y="10492"/>
                </a:cubicBezTo>
                <a:cubicBezTo>
                  <a:pt x="11510" y="9255"/>
                  <a:pt x="11553" y="7968"/>
                  <a:pt x="11815" y="6721"/>
                </a:cubicBezTo>
                <a:cubicBezTo>
                  <a:pt x="12076" y="5474"/>
                  <a:pt x="12605" y="4210"/>
                  <a:pt x="13633" y="3457"/>
                </a:cubicBezTo>
                <a:cubicBezTo>
                  <a:pt x="14353" y="2930"/>
                  <a:pt x="15281" y="2681"/>
                  <a:pt x="15873" y="2013"/>
                </a:cubicBezTo>
                <a:cubicBezTo>
                  <a:pt x="16348" y="1474"/>
                  <a:pt x="16510" y="695"/>
                  <a:pt x="16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13"/>
          <p:cNvSpPr/>
          <p:nvPr/>
        </p:nvSpPr>
        <p:spPr>
          <a:xfrm>
            <a:off x="0" y="4408661"/>
            <a:ext cx="4664056" cy="734838"/>
          </a:xfrm>
          <a:custGeom>
            <a:avLst/>
            <a:gdLst/>
            <a:ahLst/>
            <a:cxnLst/>
            <a:rect l="l" t="t" r="r" b="b"/>
            <a:pathLst>
              <a:path w="34236" h="5394" extrusionOk="0">
                <a:moveTo>
                  <a:pt x="23837" y="0"/>
                </a:moveTo>
                <a:cubicBezTo>
                  <a:pt x="23186" y="0"/>
                  <a:pt x="22538" y="91"/>
                  <a:pt x="21912" y="295"/>
                </a:cubicBezTo>
                <a:cubicBezTo>
                  <a:pt x="20602" y="721"/>
                  <a:pt x="19495" y="1595"/>
                  <a:pt x="18328" y="2328"/>
                </a:cubicBezTo>
                <a:cubicBezTo>
                  <a:pt x="17301" y="2972"/>
                  <a:pt x="16138" y="3529"/>
                  <a:pt x="14943" y="3529"/>
                </a:cubicBezTo>
                <a:cubicBezTo>
                  <a:pt x="14780" y="3529"/>
                  <a:pt x="14616" y="3518"/>
                  <a:pt x="14452" y="3496"/>
                </a:cubicBezTo>
                <a:cubicBezTo>
                  <a:pt x="13239" y="3334"/>
                  <a:pt x="12128" y="2552"/>
                  <a:pt x="10921" y="2552"/>
                </a:cubicBezTo>
                <a:cubicBezTo>
                  <a:pt x="10847" y="2552"/>
                  <a:pt x="10772" y="2555"/>
                  <a:pt x="10698" y="2562"/>
                </a:cubicBezTo>
                <a:cubicBezTo>
                  <a:pt x="9379" y="2671"/>
                  <a:pt x="8347" y="3765"/>
                  <a:pt x="7070" y="4113"/>
                </a:cubicBezTo>
                <a:cubicBezTo>
                  <a:pt x="6731" y="4206"/>
                  <a:pt x="6385" y="4244"/>
                  <a:pt x="6036" y="4244"/>
                </a:cubicBezTo>
                <a:cubicBezTo>
                  <a:pt x="5383" y="4244"/>
                  <a:pt x="4720" y="4111"/>
                  <a:pt x="4081" y="3956"/>
                </a:cubicBezTo>
                <a:cubicBezTo>
                  <a:pt x="3188" y="3738"/>
                  <a:pt x="2287" y="3477"/>
                  <a:pt x="1372" y="3477"/>
                </a:cubicBezTo>
                <a:cubicBezTo>
                  <a:pt x="1283" y="3477"/>
                  <a:pt x="1194" y="3479"/>
                  <a:pt x="1104" y="3484"/>
                </a:cubicBezTo>
                <a:cubicBezTo>
                  <a:pt x="726" y="3506"/>
                  <a:pt x="352" y="3590"/>
                  <a:pt x="0" y="3730"/>
                </a:cubicBezTo>
                <a:lnTo>
                  <a:pt x="0" y="5394"/>
                </a:lnTo>
                <a:lnTo>
                  <a:pt x="34235" y="5394"/>
                </a:lnTo>
                <a:cubicBezTo>
                  <a:pt x="33932" y="5191"/>
                  <a:pt x="33635" y="4983"/>
                  <a:pt x="33342" y="4770"/>
                </a:cubicBezTo>
                <a:cubicBezTo>
                  <a:pt x="31616" y="3517"/>
                  <a:pt x="29983" y="2111"/>
                  <a:pt x="28088" y="1133"/>
                </a:cubicBezTo>
                <a:cubicBezTo>
                  <a:pt x="26777" y="457"/>
                  <a:pt x="25297" y="0"/>
                  <a:pt x="23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13"/>
          <p:cNvSpPr txBox="1">
            <a:spLocks noGrp="1"/>
          </p:cNvSpPr>
          <p:nvPr>
            <p:ph type="title" hasCustomPrompt="1"/>
          </p:nvPr>
        </p:nvSpPr>
        <p:spPr>
          <a:xfrm>
            <a:off x="720000" y="1493738"/>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6" name="Google Shape;2256;p13"/>
          <p:cNvSpPr txBox="1">
            <a:spLocks noGrp="1"/>
          </p:cNvSpPr>
          <p:nvPr>
            <p:ph type="subTitle" idx="1"/>
          </p:nvPr>
        </p:nvSpPr>
        <p:spPr>
          <a:xfrm>
            <a:off x="720000" y="2304317"/>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57" name="Google Shape;2257;p13"/>
          <p:cNvSpPr txBox="1">
            <a:spLocks noGrp="1"/>
          </p:cNvSpPr>
          <p:nvPr>
            <p:ph type="title" idx="2" hasCustomPrompt="1"/>
          </p:nvPr>
        </p:nvSpPr>
        <p:spPr>
          <a:xfrm>
            <a:off x="3403800" y="1493738"/>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8" name="Google Shape;2258;p13"/>
          <p:cNvSpPr txBox="1">
            <a:spLocks noGrp="1"/>
          </p:cNvSpPr>
          <p:nvPr>
            <p:ph type="subTitle" idx="3"/>
          </p:nvPr>
        </p:nvSpPr>
        <p:spPr>
          <a:xfrm>
            <a:off x="3403800" y="2304317"/>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59" name="Google Shape;2259;p13"/>
          <p:cNvSpPr txBox="1">
            <a:spLocks noGrp="1"/>
          </p:cNvSpPr>
          <p:nvPr>
            <p:ph type="title" idx="4" hasCustomPrompt="1"/>
          </p:nvPr>
        </p:nvSpPr>
        <p:spPr>
          <a:xfrm>
            <a:off x="6087600" y="1493738"/>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0" name="Google Shape;2260;p13"/>
          <p:cNvSpPr txBox="1">
            <a:spLocks noGrp="1"/>
          </p:cNvSpPr>
          <p:nvPr>
            <p:ph type="subTitle" idx="5"/>
          </p:nvPr>
        </p:nvSpPr>
        <p:spPr>
          <a:xfrm>
            <a:off x="6087600" y="2304317"/>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61" name="Google Shape;2261;p13"/>
          <p:cNvSpPr txBox="1">
            <a:spLocks noGrp="1"/>
          </p:cNvSpPr>
          <p:nvPr>
            <p:ph type="title" idx="6" hasCustomPrompt="1"/>
          </p:nvPr>
        </p:nvSpPr>
        <p:spPr>
          <a:xfrm>
            <a:off x="720000" y="3283175"/>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2" name="Google Shape;2262;p13"/>
          <p:cNvSpPr txBox="1">
            <a:spLocks noGrp="1"/>
          </p:cNvSpPr>
          <p:nvPr>
            <p:ph type="subTitle" idx="7"/>
          </p:nvPr>
        </p:nvSpPr>
        <p:spPr>
          <a:xfrm>
            <a:off x="720000" y="4115034"/>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63" name="Google Shape;2263;p13"/>
          <p:cNvSpPr txBox="1">
            <a:spLocks noGrp="1"/>
          </p:cNvSpPr>
          <p:nvPr>
            <p:ph type="title" idx="8" hasCustomPrompt="1"/>
          </p:nvPr>
        </p:nvSpPr>
        <p:spPr>
          <a:xfrm>
            <a:off x="3403800" y="3283175"/>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4" name="Google Shape;2264;p13"/>
          <p:cNvSpPr txBox="1">
            <a:spLocks noGrp="1"/>
          </p:cNvSpPr>
          <p:nvPr>
            <p:ph type="subTitle" idx="9"/>
          </p:nvPr>
        </p:nvSpPr>
        <p:spPr>
          <a:xfrm>
            <a:off x="3403800" y="4115034"/>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65" name="Google Shape;2265;p13"/>
          <p:cNvSpPr txBox="1">
            <a:spLocks noGrp="1"/>
          </p:cNvSpPr>
          <p:nvPr>
            <p:ph type="title" idx="13" hasCustomPrompt="1"/>
          </p:nvPr>
        </p:nvSpPr>
        <p:spPr>
          <a:xfrm>
            <a:off x="6087600" y="3283175"/>
            <a:ext cx="627300" cy="49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6" name="Google Shape;2266;p13"/>
          <p:cNvSpPr txBox="1">
            <a:spLocks noGrp="1"/>
          </p:cNvSpPr>
          <p:nvPr>
            <p:ph type="subTitle" idx="14"/>
          </p:nvPr>
        </p:nvSpPr>
        <p:spPr>
          <a:xfrm>
            <a:off x="6087600" y="4115034"/>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267" name="Google Shape;2267;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68" name="Google Shape;2268;p13"/>
          <p:cNvSpPr txBox="1">
            <a:spLocks noGrp="1"/>
          </p:cNvSpPr>
          <p:nvPr>
            <p:ph type="subTitle" idx="16"/>
          </p:nvPr>
        </p:nvSpPr>
        <p:spPr>
          <a:xfrm>
            <a:off x="715100" y="1914725"/>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panose="020B0606020202050201"/>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2269" name="Google Shape;2269;p13"/>
          <p:cNvSpPr txBox="1">
            <a:spLocks noGrp="1"/>
          </p:cNvSpPr>
          <p:nvPr>
            <p:ph type="subTitle" idx="17"/>
          </p:nvPr>
        </p:nvSpPr>
        <p:spPr>
          <a:xfrm>
            <a:off x="3403800" y="1914725"/>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panose="020B0606020202050201"/>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2270" name="Google Shape;2270;p13"/>
          <p:cNvSpPr txBox="1">
            <a:spLocks noGrp="1"/>
          </p:cNvSpPr>
          <p:nvPr>
            <p:ph type="subTitle" idx="18"/>
          </p:nvPr>
        </p:nvSpPr>
        <p:spPr>
          <a:xfrm>
            <a:off x="6092500" y="1914725"/>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panose="020B0606020202050201"/>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2271" name="Google Shape;2271;p13"/>
          <p:cNvSpPr txBox="1">
            <a:spLocks noGrp="1"/>
          </p:cNvSpPr>
          <p:nvPr>
            <p:ph type="subTitle" idx="19"/>
          </p:nvPr>
        </p:nvSpPr>
        <p:spPr>
          <a:xfrm>
            <a:off x="715100" y="3720900"/>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panose="020B0606020202050201"/>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2272" name="Google Shape;2272;p13"/>
          <p:cNvSpPr txBox="1">
            <a:spLocks noGrp="1"/>
          </p:cNvSpPr>
          <p:nvPr>
            <p:ph type="subTitle" idx="20"/>
          </p:nvPr>
        </p:nvSpPr>
        <p:spPr>
          <a:xfrm>
            <a:off x="3403800" y="3720900"/>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panose="020B0606020202050201"/>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2273" name="Google Shape;2273;p13"/>
          <p:cNvSpPr txBox="1">
            <a:spLocks noGrp="1"/>
          </p:cNvSpPr>
          <p:nvPr>
            <p:ph type="subTitle" idx="21"/>
          </p:nvPr>
        </p:nvSpPr>
        <p:spPr>
          <a:xfrm>
            <a:off x="6092500" y="3720900"/>
            <a:ext cx="2336400" cy="450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panose="020B0606020202050201"/>
              <a:buNone/>
              <a:defRPr sz="2000" b="1">
                <a:solidFill>
                  <a:schemeClr val="dk1"/>
                </a:solidFill>
                <a:latin typeface="DM Serif Display"/>
                <a:ea typeface="DM Serif Display"/>
                <a:cs typeface="DM Serif Display"/>
                <a:sym typeface="DM Serif Display"/>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grpSp>
        <p:nvGrpSpPr>
          <p:cNvPr id="2274" name="Google Shape;2274;p13"/>
          <p:cNvGrpSpPr/>
          <p:nvPr/>
        </p:nvGrpSpPr>
        <p:grpSpPr>
          <a:xfrm rot="7848945">
            <a:off x="6509662" y="27553"/>
            <a:ext cx="847883" cy="1211637"/>
            <a:chOff x="5119850" y="2425275"/>
            <a:chExt cx="411525" cy="588075"/>
          </a:xfrm>
        </p:grpSpPr>
        <p:sp>
          <p:nvSpPr>
            <p:cNvPr id="2275" name="Google Shape;2275;p13"/>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13"/>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13"/>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13"/>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13"/>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13"/>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1" name="Google Shape;2281;p13"/>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2" name="Google Shape;2282;p13"/>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3" name="Google Shape;2283;p13"/>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4" name="Google Shape;2284;p13"/>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13"/>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6" name="Google Shape;2286;p13"/>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7" name="Google Shape;2287;p13"/>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13"/>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13"/>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13"/>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13"/>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13"/>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13"/>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13"/>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13"/>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13"/>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13"/>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13"/>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13"/>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0" name="Google Shape;2300;p13"/>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13"/>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13"/>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13"/>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13"/>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13"/>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13"/>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13"/>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8" name="Google Shape;2308;p13"/>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13"/>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13"/>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13"/>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13"/>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3" name="Google Shape;2313;p13"/>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4" name="Google Shape;2314;p13"/>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5" name="Google Shape;2315;p13"/>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13"/>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13"/>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8" name="Google Shape;2318;p13"/>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13"/>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13"/>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13"/>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2" name="Google Shape;2322;p13"/>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3" name="Google Shape;2323;p13"/>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13"/>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5" name="Google Shape;2325;p13"/>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13"/>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7" name="Google Shape;2327;p13"/>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8" name="Google Shape;2328;p13"/>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13"/>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13"/>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13"/>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13"/>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33" name="Google Shape;2333;p13"/>
          <p:cNvGrpSpPr/>
          <p:nvPr/>
        </p:nvGrpSpPr>
        <p:grpSpPr>
          <a:xfrm rot="7199991">
            <a:off x="5735062" y="-15563"/>
            <a:ext cx="881965" cy="919812"/>
            <a:chOff x="4616500" y="3049975"/>
            <a:chExt cx="402575" cy="419850"/>
          </a:xfrm>
        </p:grpSpPr>
        <p:sp>
          <p:nvSpPr>
            <p:cNvPr id="2334" name="Google Shape;2334;p13"/>
            <p:cNvSpPr/>
            <p:nvPr/>
          </p:nvSpPr>
          <p:spPr>
            <a:xfrm>
              <a:off x="4616500" y="3133450"/>
              <a:ext cx="308050" cy="336375"/>
            </a:xfrm>
            <a:custGeom>
              <a:avLst/>
              <a:gdLst/>
              <a:ahLst/>
              <a:cxnLst/>
              <a:rect l="l" t="t" r="r" b="b"/>
              <a:pathLst>
                <a:path w="12322" h="13455" extrusionOk="0">
                  <a:moveTo>
                    <a:pt x="12213" y="1"/>
                  </a:moveTo>
                  <a:cubicBezTo>
                    <a:pt x="12194" y="1"/>
                    <a:pt x="12175" y="6"/>
                    <a:pt x="12159" y="18"/>
                  </a:cubicBezTo>
                  <a:cubicBezTo>
                    <a:pt x="7232" y="3399"/>
                    <a:pt x="3057" y="7896"/>
                    <a:pt x="69" y="13099"/>
                  </a:cubicBezTo>
                  <a:cubicBezTo>
                    <a:pt x="0" y="13213"/>
                    <a:pt x="41" y="13361"/>
                    <a:pt x="157" y="13424"/>
                  </a:cubicBezTo>
                  <a:cubicBezTo>
                    <a:pt x="195" y="13445"/>
                    <a:pt x="235" y="13455"/>
                    <a:pt x="275" y="13455"/>
                  </a:cubicBezTo>
                  <a:cubicBezTo>
                    <a:pt x="359" y="13455"/>
                    <a:pt x="441" y="13412"/>
                    <a:pt x="487" y="13334"/>
                  </a:cubicBezTo>
                  <a:cubicBezTo>
                    <a:pt x="3355" y="8147"/>
                    <a:pt x="7419" y="3619"/>
                    <a:pt x="12268" y="175"/>
                  </a:cubicBezTo>
                  <a:cubicBezTo>
                    <a:pt x="12311" y="144"/>
                    <a:pt x="12322" y="85"/>
                    <a:pt x="12292" y="41"/>
                  </a:cubicBezTo>
                  <a:cubicBezTo>
                    <a:pt x="12273" y="15"/>
                    <a:pt x="12243" y="1"/>
                    <a:pt x="1221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5" name="Google Shape;2335;p13"/>
            <p:cNvSpPr/>
            <p:nvPr/>
          </p:nvSpPr>
          <p:spPr>
            <a:xfrm>
              <a:off x="4886600" y="3049975"/>
              <a:ext cx="63125" cy="101975"/>
            </a:xfrm>
            <a:custGeom>
              <a:avLst/>
              <a:gdLst/>
              <a:ahLst/>
              <a:cxnLst/>
              <a:rect l="l" t="t" r="r" b="b"/>
              <a:pathLst>
                <a:path w="2525" h="4079" extrusionOk="0">
                  <a:moveTo>
                    <a:pt x="2524" y="1"/>
                  </a:moveTo>
                  <a:lnTo>
                    <a:pt x="2524" y="1"/>
                  </a:lnTo>
                  <a:cubicBezTo>
                    <a:pt x="2058" y="286"/>
                    <a:pt x="1585" y="565"/>
                    <a:pt x="1134" y="872"/>
                  </a:cubicBezTo>
                  <a:cubicBezTo>
                    <a:pt x="865" y="1048"/>
                    <a:pt x="633" y="1274"/>
                    <a:pt x="452" y="1539"/>
                  </a:cubicBezTo>
                  <a:cubicBezTo>
                    <a:pt x="286" y="1794"/>
                    <a:pt x="171" y="2079"/>
                    <a:pt x="114" y="2379"/>
                  </a:cubicBezTo>
                  <a:cubicBezTo>
                    <a:pt x="0" y="2976"/>
                    <a:pt x="143" y="3593"/>
                    <a:pt x="507" y="4079"/>
                  </a:cubicBezTo>
                  <a:cubicBezTo>
                    <a:pt x="995" y="3733"/>
                    <a:pt x="1300" y="3225"/>
                    <a:pt x="1430" y="2679"/>
                  </a:cubicBezTo>
                  <a:cubicBezTo>
                    <a:pt x="1562" y="2142"/>
                    <a:pt x="1507" y="1550"/>
                    <a:pt x="1227" y="1032"/>
                  </a:cubicBezTo>
                  <a:cubicBezTo>
                    <a:pt x="1647" y="673"/>
                    <a:pt x="2087" y="340"/>
                    <a:pt x="252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6" name="Google Shape;2336;p13"/>
            <p:cNvSpPr/>
            <p:nvPr/>
          </p:nvSpPr>
          <p:spPr>
            <a:xfrm>
              <a:off x="4885150" y="3089350"/>
              <a:ext cx="25500" cy="62600"/>
            </a:xfrm>
            <a:custGeom>
              <a:avLst/>
              <a:gdLst/>
              <a:ahLst/>
              <a:cxnLst/>
              <a:rect l="l" t="t" r="r" b="b"/>
              <a:pathLst>
                <a:path w="1020" h="2504" extrusionOk="0">
                  <a:moveTo>
                    <a:pt x="488" y="0"/>
                  </a:moveTo>
                  <a:lnTo>
                    <a:pt x="488" y="0"/>
                  </a:lnTo>
                  <a:cubicBezTo>
                    <a:pt x="0" y="782"/>
                    <a:pt x="9" y="1759"/>
                    <a:pt x="565" y="2504"/>
                  </a:cubicBezTo>
                  <a:cubicBezTo>
                    <a:pt x="735" y="2383"/>
                    <a:pt x="888" y="2238"/>
                    <a:pt x="1020" y="2075"/>
                  </a:cubicBezTo>
                  <a:cubicBezTo>
                    <a:pt x="786" y="1696"/>
                    <a:pt x="564" y="1303"/>
                    <a:pt x="485" y="863"/>
                  </a:cubicBezTo>
                  <a:cubicBezTo>
                    <a:pt x="436" y="581"/>
                    <a:pt x="449" y="292"/>
                    <a:pt x="48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7" name="Google Shape;2337;p13"/>
            <p:cNvSpPr/>
            <p:nvPr/>
          </p:nvSpPr>
          <p:spPr>
            <a:xfrm>
              <a:off x="4856750" y="3093500"/>
              <a:ext cx="38200" cy="80700"/>
            </a:xfrm>
            <a:custGeom>
              <a:avLst/>
              <a:gdLst/>
              <a:ahLst/>
              <a:cxnLst/>
              <a:rect l="l" t="t" r="r" b="b"/>
              <a:pathLst>
                <a:path w="1528" h="3228" extrusionOk="0">
                  <a:moveTo>
                    <a:pt x="1053" y="0"/>
                  </a:moveTo>
                  <a:cubicBezTo>
                    <a:pt x="781" y="195"/>
                    <a:pt x="558" y="428"/>
                    <a:pt x="396" y="692"/>
                  </a:cubicBezTo>
                  <a:cubicBezTo>
                    <a:pt x="239" y="952"/>
                    <a:pt x="135" y="1242"/>
                    <a:pt x="89" y="1543"/>
                  </a:cubicBezTo>
                  <a:cubicBezTo>
                    <a:pt x="1" y="2132"/>
                    <a:pt x="149" y="2734"/>
                    <a:pt x="545" y="3228"/>
                  </a:cubicBezTo>
                  <a:cubicBezTo>
                    <a:pt x="786" y="3041"/>
                    <a:pt x="988" y="2808"/>
                    <a:pt x="1140" y="2544"/>
                  </a:cubicBezTo>
                  <a:cubicBezTo>
                    <a:pt x="1289" y="2287"/>
                    <a:pt x="1381" y="1997"/>
                    <a:pt x="1431" y="1711"/>
                  </a:cubicBezTo>
                  <a:cubicBezTo>
                    <a:pt x="1528" y="1135"/>
                    <a:pt x="1415" y="516"/>
                    <a:pt x="105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8" name="Google Shape;2338;p13"/>
            <p:cNvSpPr/>
            <p:nvPr/>
          </p:nvSpPr>
          <p:spPr>
            <a:xfrm>
              <a:off x="4854675" y="3111700"/>
              <a:ext cx="26650" cy="62500"/>
            </a:xfrm>
            <a:custGeom>
              <a:avLst/>
              <a:gdLst/>
              <a:ahLst/>
              <a:cxnLst/>
              <a:rect l="l" t="t" r="r" b="b"/>
              <a:pathLst>
                <a:path w="1066" h="2500" extrusionOk="0">
                  <a:moveTo>
                    <a:pt x="458" y="0"/>
                  </a:moveTo>
                  <a:lnTo>
                    <a:pt x="458" y="0"/>
                  </a:lnTo>
                  <a:cubicBezTo>
                    <a:pt x="0" y="800"/>
                    <a:pt x="42" y="1773"/>
                    <a:pt x="628" y="2500"/>
                  </a:cubicBezTo>
                  <a:cubicBezTo>
                    <a:pt x="792" y="2371"/>
                    <a:pt x="939" y="2222"/>
                    <a:pt x="1066" y="2054"/>
                  </a:cubicBezTo>
                  <a:cubicBezTo>
                    <a:pt x="818" y="1683"/>
                    <a:pt x="581" y="1299"/>
                    <a:pt x="487" y="862"/>
                  </a:cubicBezTo>
                  <a:cubicBezTo>
                    <a:pt x="428" y="583"/>
                    <a:pt x="430" y="293"/>
                    <a:pt x="45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9" name="Google Shape;2339;p13"/>
            <p:cNvSpPr/>
            <p:nvPr/>
          </p:nvSpPr>
          <p:spPr>
            <a:xfrm>
              <a:off x="4827175" y="3116725"/>
              <a:ext cx="37275" cy="81150"/>
            </a:xfrm>
            <a:custGeom>
              <a:avLst/>
              <a:gdLst/>
              <a:ahLst/>
              <a:cxnLst/>
              <a:rect l="l" t="t" r="r" b="b"/>
              <a:pathLst>
                <a:path w="1491" h="3246" extrusionOk="0">
                  <a:moveTo>
                    <a:pt x="973" y="1"/>
                  </a:moveTo>
                  <a:cubicBezTo>
                    <a:pt x="711" y="206"/>
                    <a:pt x="494" y="444"/>
                    <a:pt x="345" y="717"/>
                  </a:cubicBezTo>
                  <a:cubicBezTo>
                    <a:pt x="198" y="983"/>
                    <a:pt x="104" y="1275"/>
                    <a:pt x="69" y="1577"/>
                  </a:cubicBezTo>
                  <a:cubicBezTo>
                    <a:pt x="0" y="2168"/>
                    <a:pt x="174" y="2766"/>
                    <a:pt x="587" y="3245"/>
                  </a:cubicBezTo>
                  <a:cubicBezTo>
                    <a:pt x="825" y="3039"/>
                    <a:pt x="1019" y="2804"/>
                    <a:pt x="1156" y="2539"/>
                  </a:cubicBezTo>
                  <a:cubicBezTo>
                    <a:pt x="1294" y="2276"/>
                    <a:pt x="1378" y="1985"/>
                    <a:pt x="1416" y="1694"/>
                  </a:cubicBezTo>
                  <a:cubicBezTo>
                    <a:pt x="1491" y="1116"/>
                    <a:pt x="1356" y="501"/>
                    <a:pt x="9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13"/>
            <p:cNvSpPr/>
            <p:nvPr/>
          </p:nvSpPr>
          <p:spPr>
            <a:xfrm>
              <a:off x="4824600" y="3135575"/>
              <a:ext cx="27775" cy="62300"/>
            </a:xfrm>
            <a:custGeom>
              <a:avLst/>
              <a:gdLst/>
              <a:ahLst/>
              <a:cxnLst/>
              <a:rect l="l" t="t" r="r" b="b"/>
              <a:pathLst>
                <a:path w="1111" h="2492" extrusionOk="0">
                  <a:moveTo>
                    <a:pt x="428" y="0"/>
                  </a:moveTo>
                  <a:lnTo>
                    <a:pt x="428" y="0"/>
                  </a:lnTo>
                  <a:cubicBezTo>
                    <a:pt x="0" y="815"/>
                    <a:pt x="76" y="1784"/>
                    <a:pt x="690" y="2491"/>
                  </a:cubicBezTo>
                  <a:cubicBezTo>
                    <a:pt x="851" y="2348"/>
                    <a:pt x="995" y="2198"/>
                    <a:pt x="1111" y="2029"/>
                  </a:cubicBezTo>
                  <a:cubicBezTo>
                    <a:pt x="850" y="1667"/>
                    <a:pt x="599" y="1292"/>
                    <a:pt x="489" y="859"/>
                  </a:cubicBezTo>
                  <a:cubicBezTo>
                    <a:pt x="419" y="582"/>
                    <a:pt x="411" y="293"/>
                    <a:pt x="42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1" name="Google Shape;2341;p13"/>
            <p:cNvSpPr/>
            <p:nvPr/>
          </p:nvSpPr>
          <p:spPr>
            <a:xfrm>
              <a:off x="4799125" y="3141125"/>
              <a:ext cx="35700" cy="81425"/>
            </a:xfrm>
            <a:custGeom>
              <a:avLst/>
              <a:gdLst/>
              <a:ahLst/>
              <a:cxnLst/>
              <a:rect l="l" t="t" r="r" b="b"/>
              <a:pathLst>
                <a:path w="1428" h="3257" extrusionOk="0">
                  <a:moveTo>
                    <a:pt x="870" y="0"/>
                  </a:moveTo>
                  <a:cubicBezTo>
                    <a:pt x="744" y="103"/>
                    <a:pt x="628" y="219"/>
                    <a:pt x="525" y="345"/>
                  </a:cubicBezTo>
                  <a:cubicBezTo>
                    <a:pt x="425" y="465"/>
                    <a:pt x="338" y="597"/>
                    <a:pt x="269" y="739"/>
                  </a:cubicBezTo>
                  <a:cubicBezTo>
                    <a:pt x="132" y="1010"/>
                    <a:pt x="48" y="1305"/>
                    <a:pt x="24" y="1609"/>
                  </a:cubicBezTo>
                  <a:cubicBezTo>
                    <a:pt x="1" y="1903"/>
                    <a:pt x="38" y="2200"/>
                    <a:pt x="134" y="2479"/>
                  </a:cubicBezTo>
                  <a:cubicBezTo>
                    <a:pt x="236" y="2768"/>
                    <a:pt x="396" y="3033"/>
                    <a:pt x="605" y="3256"/>
                  </a:cubicBezTo>
                  <a:cubicBezTo>
                    <a:pt x="832" y="3040"/>
                    <a:pt x="1019" y="2799"/>
                    <a:pt x="1146" y="2530"/>
                  </a:cubicBezTo>
                  <a:cubicBezTo>
                    <a:pt x="1273" y="2262"/>
                    <a:pt x="1351" y="1972"/>
                    <a:pt x="1373" y="1676"/>
                  </a:cubicBezTo>
                  <a:cubicBezTo>
                    <a:pt x="1428" y="1095"/>
                    <a:pt x="1270" y="487"/>
                    <a:pt x="8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2" name="Google Shape;2342;p13"/>
            <p:cNvSpPr/>
            <p:nvPr/>
          </p:nvSpPr>
          <p:spPr>
            <a:xfrm>
              <a:off x="4795375" y="3160550"/>
              <a:ext cx="28950" cy="62000"/>
            </a:xfrm>
            <a:custGeom>
              <a:avLst/>
              <a:gdLst/>
              <a:ahLst/>
              <a:cxnLst/>
              <a:rect l="l" t="t" r="r" b="b"/>
              <a:pathLst>
                <a:path w="1158" h="2480" extrusionOk="0">
                  <a:moveTo>
                    <a:pt x="401" y="0"/>
                  </a:moveTo>
                  <a:cubicBezTo>
                    <a:pt x="0" y="828"/>
                    <a:pt x="115" y="1796"/>
                    <a:pt x="755" y="2479"/>
                  </a:cubicBezTo>
                  <a:cubicBezTo>
                    <a:pt x="907" y="2329"/>
                    <a:pt x="1047" y="2175"/>
                    <a:pt x="1157" y="2001"/>
                  </a:cubicBezTo>
                  <a:cubicBezTo>
                    <a:pt x="883" y="1650"/>
                    <a:pt x="617" y="1284"/>
                    <a:pt x="493" y="856"/>
                  </a:cubicBezTo>
                  <a:cubicBezTo>
                    <a:pt x="412" y="582"/>
                    <a:pt x="393" y="293"/>
                    <a:pt x="40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13"/>
            <p:cNvSpPr/>
            <p:nvPr/>
          </p:nvSpPr>
          <p:spPr>
            <a:xfrm>
              <a:off x="4771175" y="3166600"/>
              <a:ext cx="34925" cy="81650"/>
            </a:xfrm>
            <a:custGeom>
              <a:avLst/>
              <a:gdLst/>
              <a:ahLst/>
              <a:cxnLst/>
              <a:rect l="l" t="t" r="r" b="b"/>
              <a:pathLst>
                <a:path w="1397" h="3266" extrusionOk="0">
                  <a:moveTo>
                    <a:pt x="800" y="1"/>
                  </a:moveTo>
                  <a:cubicBezTo>
                    <a:pt x="295" y="437"/>
                    <a:pt x="38" y="1048"/>
                    <a:pt x="13" y="1639"/>
                  </a:cubicBezTo>
                  <a:cubicBezTo>
                    <a:pt x="0" y="1935"/>
                    <a:pt x="49" y="2230"/>
                    <a:pt x="156" y="2507"/>
                  </a:cubicBezTo>
                  <a:cubicBezTo>
                    <a:pt x="269" y="2791"/>
                    <a:pt x="438" y="3050"/>
                    <a:pt x="655" y="3266"/>
                  </a:cubicBezTo>
                  <a:cubicBezTo>
                    <a:pt x="710" y="3210"/>
                    <a:pt x="761" y="3152"/>
                    <a:pt x="810" y="3092"/>
                  </a:cubicBezTo>
                  <a:cubicBezTo>
                    <a:pt x="860" y="3033"/>
                    <a:pt x="906" y="2973"/>
                    <a:pt x="950" y="2910"/>
                  </a:cubicBezTo>
                  <a:cubicBezTo>
                    <a:pt x="1035" y="2787"/>
                    <a:pt x="1108" y="2656"/>
                    <a:pt x="1168" y="2519"/>
                  </a:cubicBezTo>
                  <a:cubicBezTo>
                    <a:pt x="1286" y="2246"/>
                    <a:pt x="1353" y="1954"/>
                    <a:pt x="1364" y="1657"/>
                  </a:cubicBezTo>
                  <a:cubicBezTo>
                    <a:pt x="1397" y="1073"/>
                    <a:pt x="1218" y="472"/>
                    <a:pt x="8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13"/>
            <p:cNvSpPr/>
            <p:nvPr/>
          </p:nvSpPr>
          <p:spPr>
            <a:xfrm>
              <a:off x="4770400" y="3186600"/>
              <a:ext cx="26750" cy="61650"/>
            </a:xfrm>
            <a:custGeom>
              <a:avLst/>
              <a:gdLst/>
              <a:ahLst/>
              <a:cxnLst/>
              <a:rect l="l" t="t" r="r" b="b"/>
              <a:pathLst>
                <a:path w="1070" h="2466" extrusionOk="0">
                  <a:moveTo>
                    <a:pt x="241" y="0"/>
                  </a:moveTo>
                  <a:cubicBezTo>
                    <a:pt x="57" y="420"/>
                    <a:pt x="0" y="872"/>
                    <a:pt x="74" y="1300"/>
                  </a:cubicBezTo>
                  <a:cubicBezTo>
                    <a:pt x="148" y="1727"/>
                    <a:pt x="359" y="2138"/>
                    <a:pt x="686" y="2466"/>
                  </a:cubicBezTo>
                  <a:cubicBezTo>
                    <a:pt x="833" y="2310"/>
                    <a:pt x="965" y="2147"/>
                    <a:pt x="1069" y="1971"/>
                  </a:cubicBezTo>
                  <a:cubicBezTo>
                    <a:pt x="783" y="1631"/>
                    <a:pt x="505" y="1275"/>
                    <a:pt x="364" y="851"/>
                  </a:cubicBezTo>
                  <a:cubicBezTo>
                    <a:pt x="274" y="581"/>
                    <a:pt x="244" y="293"/>
                    <a:pt x="24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13"/>
            <p:cNvSpPr/>
            <p:nvPr/>
          </p:nvSpPr>
          <p:spPr>
            <a:xfrm>
              <a:off x="4744125" y="3193175"/>
              <a:ext cx="34150" cy="81750"/>
            </a:xfrm>
            <a:custGeom>
              <a:avLst/>
              <a:gdLst/>
              <a:ahLst/>
              <a:cxnLst/>
              <a:rect l="l" t="t" r="r" b="b"/>
              <a:pathLst>
                <a:path w="1366" h="3270" extrusionOk="0">
                  <a:moveTo>
                    <a:pt x="731" y="0"/>
                  </a:moveTo>
                  <a:cubicBezTo>
                    <a:pt x="242" y="453"/>
                    <a:pt x="11" y="1077"/>
                    <a:pt x="6" y="1666"/>
                  </a:cubicBezTo>
                  <a:cubicBezTo>
                    <a:pt x="1" y="2255"/>
                    <a:pt x="247" y="2841"/>
                    <a:pt x="708" y="3269"/>
                  </a:cubicBezTo>
                  <a:cubicBezTo>
                    <a:pt x="916" y="3033"/>
                    <a:pt x="1084" y="2780"/>
                    <a:pt x="1193" y="2502"/>
                  </a:cubicBezTo>
                  <a:cubicBezTo>
                    <a:pt x="1301" y="2226"/>
                    <a:pt x="1357" y="1932"/>
                    <a:pt x="1358" y="1635"/>
                  </a:cubicBezTo>
                  <a:cubicBezTo>
                    <a:pt x="1366" y="1048"/>
                    <a:pt x="1168" y="456"/>
                    <a:pt x="73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13"/>
            <p:cNvSpPr/>
            <p:nvPr/>
          </p:nvSpPr>
          <p:spPr>
            <a:xfrm>
              <a:off x="4743175" y="3213725"/>
              <a:ext cx="27750" cy="61200"/>
            </a:xfrm>
            <a:custGeom>
              <a:avLst/>
              <a:gdLst/>
              <a:ahLst/>
              <a:cxnLst/>
              <a:rect l="l" t="t" r="r" b="b"/>
              <a:pathLst>
                <a:path w="1110" h="2448" extrusionOk="0">
                  <a:moveTo>
                    <a:pt x="210" y="0"/>
                  </a:moveTo>
                  <a:cubicBezTo>
                    <a:pt x="42" y="425"/>
                    <a:pt x="1" y="879"/>
                    <a:pt x="90" y="1303"/>
                  </a:cubicBezTo>
                  <a:cubicBezTo>
                    <a:pt x="186" y="1743"/>
                    <a:pt x="415" y="2143"/>
                    <a:pt x="746" y="2447"/>
                  </a:cubicBezTo>
                  <a:cubicBezTo>
                    <a:pt x="817" y="2369"/>
                    <a:pt x="883" y="2285"/>
                    <a:pt x="943" y="2199"/>
                  </a:cubicBezTo>
                  <a:cubicBezTo>
                    <a:pt x="1004" y="2116"/>
                    <a:pt x="1060" y="2029"/>
                    <a:pt x="1110" y="1939"/>
                  </a:cubicBezTo>
                  <a:cubicBezTo>
                    <a:pt x="810" y="1608"/>
                    <a:pt x="519" y="1263"/>
                    <a:pt x="364" y="845"/>
                  </a:cubicBezTo>
                  <a:cubicBezTo>
                    <a:pt x="264" y="578"/>
                    <a:pt x="224" y="292"/>
                    <a:pt x="21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13"/>
            <p:cNvSpPr/>
            <p:nvPr/>
          </p:nvSpPr>
          <p:spPr>
            <a:xfrm>
              <a:off x="4717825" y="3220775"/>
              <a:ext cx="34275" cy="81725"/>
            </a:xfrm>
            <a:custGeom>
              <a:avLst/>
              <a:gdLst/>
              <a:ahLst/>
              <a:cxnLst/>
              <a:rect l="l" t="t" r="r" b="b"/>
              <a:pathLst>
                <a:path w="1371" h="3269" extrusionOk="0">
                  <a:moveTo>
                    <a:pt x="673" y="1"/>
                  </a:moveTo>
                  <a:cubicBezTo>
                    <a:pt x="559" y="117"/>
                    <a:pt x="457" y="243"/>
                    <a:pt x="367" y="380"/>
                  </a:cubicBezTo>
                  <a:cubicBezTo>
                    <a:pt x="283" y="513"/>
                    <a:pt x="213" y="654"/>
                    <a:pt x="159" y="802"/>
                  </a:cubicBezTo>
                  <a:cubicBezTo>
                    <a:pt x="51" y="1086"/>
                    <a:pt x="1" y="1388"/>
                    <a:pt x="9" y="1692"/>
                  </a:cubicBezTo>
                  <a:cubicBezTo>
                    <a:pt x="17" y="1988"/>
                    <a:pt x="88" y="2280"/>
                    <a:pt x="218" y="2548"/>
                  </a:cubicBezTo>
                  <a:cubicBezTo>
                    <a:pt x="351" y="2823"/>
                    <a:pt x="538" y="3069"/>
                    <a:pt x="770" y="3269"/>
                  </a:cubicBezTo>
                  <a:cubicBezTo>
                    <a:pt x="972" y="3025"/>
                    <a:pt x="1127" y="2763"/>
                    <a:pt x="1226" y="2484"/>
                  </a:cubicBezTo>
                  <a:cubicBezTo>
                    <a:pt x="1325" y="2204"/>
                    <a:pt x="1370" y="1908"/>
                    <a:pt x="1361" y="1612"/>
                  </a:cubicBezTo>
                  <a:cubicBezTo>
                    <a:pt x="1343" y="1022"/>
                    <a:pt x="1127" y="442"/>
                    <a:pt x="67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13"/>
            <p:cNvSpPr/>
            <p:nvPr/>
          </p:nvSpPr>
          <p:spPr>
            <a:xfrm>
              <a:off x="4717025" y="3241825"/>
              <a:ext cx="28675" cy="60675"/>
            </a:xfrm>
            <a:custGeom>
              <a:avLst/>
              <a:gdLst/>
              <a:ahLst/>
              <a:cxnLst/>
              <a:rect l="l" t="t" r="r" b="b"/>
              <a:pathLst>
                <a:path w="1147" h="2427" extrusionOk="0">
                  <a:moveTo>
                    <a:pt x="178" y="0"/>
                  </a:moveTo>
                  <a:cubicBezTo>
                    <a:pt x="24" y="431"/>
                    <a:pt x="1" y="885"/>
                    <a:pt x="105" y="1306"/>
                  </a:cubicBezTo>
                  <a:cubicBezTo>
                    <a:pt x="217" y="1742"/>
                    <a:pt x="461" y="2133"/>
                    <a:pt x="803" y="2427"/>
                  </a:cubicBezTo>
                  <a:cubicBezTo>
                    <a:pt x="936" y="2265"/>
                    <a:pt x="1052" y="2090"/>
                    <a:pt x="1147" y="1903"/>
                  </a:cubicBezTo>
                  <a:cubicBezTo>
                    <a:pt x="836" y="1585"/>
                    <a:pt x="532" y="1250"/>
                    <a:pt x="361" y="839"/>
                  </a:cubicBezTo>
                  <a:cubicBezTo>
                    <a:pt x="252" y="575"/>
                    <a:pt x="202" y="292"/>
                    <a:pt x="17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13"/>
            <p:cNvSpPr/>
            <p:nvPr/>
          </p:nvSpPr>
          <p:spPr>
            <a:xfrm>
              <a:off x="4692400" y="3249375"/>
              <a:ext cx="34725" cy="81600"/>
            </a:xfrm>
            <a:custGeom>
              <a:avLst/>
              <a:gdLst/>
              <a:ahLst/>
              <a:cxnLst/>
              <a:rect l="l" t="t" r="r" b="b"/>
              <a:pathLst>
                <a:path w="1389" h="3264" extrusionOk="0">
                  <a:moveTo>
                    <a:pt x="621" y="1"/>
                  </a:moveTo>
                  <a:cubicBezTo>
                    <a:pt x="511" y="121"/>
                    <a:pt x="414" y="251"/>
                    <a:pt x="329" y="390"/>
                  </a:cubicBezTo>
                  <a:cubicBezTo>
                    <a:pt x="252" y="528"/>
                    <a:pt x="187" y="673"/>
                    <a:pt x="137" y="822"/>
                  </a:cubicBezTo>
                  <a:cubicBezTo>
                    <a:pt x="40" y="1108"/>
                    <a:pt x="0" y="1412"/>
                    <a:pt x="20" y="1715"/>
                  </a:cubicBezTo>
                  <a:cubicBezTo>
                    <a:pt x="39" y="2012"/>
                    <a:pt x="122" y="2302"/>
                    <a:pt x="261" y="2565"/>
                  </a:cubicBezTo>
                  <a:cubicBezTo>
                    <a:pt x="404" y="2835"/>
                    <a:pt x="600" y="3072"/>
                    <a:pt x="840" y="3263"/>
                  </a:cubicBezTo>
                  <a:cubicBezTo>
                    <a:pt x="935" y="3142"/>
                    <a:pt x="1019" y="3011"/>
                    <a:pt x="1090" y="2874"/>
                  </a:cubicBezTo>
                  <a:cubicBezTo>
                    <a:pt x="1162" y="2743"/>
                    <a:pt x="1221" y="2605"/>
                    <a:pt x="1266" y="2463"/>
                  </a:cubicBezTo>
                  <a:cubicBezTo>
                    <a:pt x="1354" y="2179"/>
                    <a:pt x="1388" y="1882"/>
                    <a:pt x="1368" y="1587"/>
                  </a:cubicBezTo>
                  <a:cubicBezTo>
                    <a:pt x="1348" y="1291"/>
                    <a:pt x="1276" y="1001"/>
                    <a:pt x="1156" y="732"/>
                  </a:cubicBezTo>
                  <a:cubicBezTo>
                    <a:pt x="1030" y="454"/>
                    <a:pt x="847" y="205"/>
                    <a:pt x="62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13"/>
            <p:cNvSpPr/>
            <p:nvPr/>
          </p:nvSpPr>
          <p:spPr>
            <a:xfrm>
              <a:off x="4691825" y="3270900"/>
              <a:ext cx="29650" cy="60050"/>
            </a:xfrm>
            <a:custGeom>
              <a:avLst/>
              <a:gdLst/>
              <a:ahLst/>
              <a:cxnLst/>
              <a:rect l="l" t="t" r="r" b="b"/>
              <a:pathLst>
                <a:path w="1186" h="2402" extrusionOk="0">
                  <a:moveTo>
                    <a:pt x="148" y="0"/>
                  </a:moveTo>
                  <a:cubicBezTo>
                    <a:pt x="11" y="436"/>
                    <a:pt x="1" y="890"/>
                    <a:pt x="123" y="1309"/>
                  </a:cubicBezTo>
                  <a:cubicBezTo>
                    <a:pt x="252" y="1740"/>
                    <a:pt x="511" y="2121"/>
                    <a:pt x="863" y="2401"/>
                  </a:cubicBezTo>
                  <a:cubicBezTo>
                    <a:pt x="997" y="2234"/>
                    <a:pt x="1098" y="2049"/>
                    <a:pt x="1186" y="1866"/>
                  </a:cubicBezTo>
                  <a:cubicBezTo>
                    <a:pt x="864" y="1559"/>
                    <a:pt x="548" y="1237"/>
                    <a:pt x="363" y="832"/>
                  </a:cubicBezTo>
                  <a:cubicBezTo>
                    <a:pt x="243" y="574"/>
                    <a:pt x="183" y="291"/>
                    <a:pt x="14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1" name="Google Shape;2351;p13"/>
            <p:cNvSpPr/>
            <p:nvPr/>
          </p:nvSpPr>
          <p:spPr>
            <a:xfrm>
              <a:off x="4668025" y="3278950"/>
              <a:ext cx="35625" cy="81350"/>
            </a:xfrm>
            <a:custGeom>
              <a:avLst/>
              <a:gdLst/>
              <a:ahLst/>
              <a:cxnLst/>
              <a:rect l="l" t="t" r="r" b="b"/>
              <a:pathLst>
                <a:path w="1425" h="3254" extrusionOk="0">
                  <a:moveTo>
                    <a:pt x="570" y="0"/>
                  </a:moveTo>
                  <a:cubicBezTo>
                    <a:pt x="462" y="128"/>
                    <a:pt x="367" y="259"/>
                    <a:pt x="294" y="402"/>
                  </a:cubicBezTo>
                  <a:cubicBezTo>
                    <a:pt x="221" y="542"/>
                    <a:pt x="162" y="688"/>
                    <a:pt x="117" y="840"/>
                  </a:cubicBezTo>
                  <a:cubicBezTo>
                    <a:pt x="30" y="1129"/>
                    <a:pt x="1" y="1434"/>
                    <a:pt x="32" y="1736"/>
                  </a:cubicBezTo>
                  <a:cubicBezTo>
                    <a:pt x="60" y="2029"/>
                    <a:pt x="158" y="2318"/>
                    <a:pt x="306" y="2577"/>
                  </a:cubicBezTo>
                  <a:cubicBezTo>
                    <a:pt x="458" y="2841"/>
                    <a:pt x="664" y="3072"/>
                    <a:pt x="910" y="3253"/>
                  </a:cubicBezTo>
                  <a:cubicBezTo>
                    <a:pt x="1001" y="3129"/>
                    <a:pt x="1080" y="2996"/>
                    <a:pt x="1145" y="2855"/>
                  </a:cubicBezTo>
                  <a:cubicBezTo>
                    <a:pt x="1344" y="2454"/>
                    <a:pt x="1424" y="2004"/>
                    <a:pt x="1376" y="1559"/>
                  </a:cubicBezTo>
                  <a:cubicBezTo>
                    <a:pt x="1361" y="1411"/>
                    <a:pt x="1332" y="1265"/>
                    <a:pt x="1290" y="1122"/>
                  </a:cubicBezTo>
                  <a:cubicBezTo>
                    <a:pt x="1250" y="980"/>
                    <a:pt x="1197" y="843"/>
                    <a:pt x="1131" y="711"/>
                  </a:cubicBezTo>
                  <a:cubicBezTo>
                    <a:pt x="995" y="438"/>
                    <a:pt x="804" y="196"/>
                    <a:pt x="57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2" name="Google Shape;2352;p13"/>
            <p:cNvSpPr/>
            <p:nvPr/>
          </p:nvSpPr>
          <p:spPr>
            <a:xfrm>
              <a:off x="4667650" y="3300950"/>
              <a:ext cx="30675" cy="59350"/>
            </a:xfrm>
            <a:custGeom>
              <a:avLst/>
              <a:gdLst/>
              <a:ahLst/>
              <a:cxnLst/>
              <a:rect l="l" t="t" r="r" b="b"/>
              <a:pathLst>
                <a:path w="1227" h="2374" extrusionOk="0">
                  <a:moveTo>
                    <a:pt x="121" y="0"/>
                  </a:moveTo>
                  <a:lnTo>
                    <a:pt x="121" y="0"/>
                  </a:lnTo>
                  <a:cubicBezTo>
                    <a:pt x="1" y="441"/>
                    <a:pt x="5" y="893"/>
                    <a:pt x="146" y="1309"/>
                  </a:cubicBezTo>
                  <a:cubicBezTo>
                    <a:pt x="291" y="1735"/>
                    <a:pt x="562" y="2107"/>
                    <a:pt x="925" y="2373"/>
                  </a:cubicBezTo>
                  <a:cubicBezTo>
                    <a:pt x="1054" y="2202"/>
                    <a:pt x="1146" y="2013"/>
                    <a:pt x="1227" y="1825"/>
                  </a:cubicBezTo>
                  <a:cubicBezTo>
                    <a:pt x="893" y="1530"/>
                    <a:pt x="565" y="1220"/>
                    <a:pt x="366" y="822"/>
                  </a:cubicBezTo>
                  <a:cubicBezTo>
                    <a:pt x="237" y="567"/>
                    <a:pt x="167" y="289"/>
                    <a:pt x="12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3" name="Google Shape;2353;p13"/>
            <p:cNvSpPr/>
            <p:nvPr/>
          </p:nvSpPr>
          <p:spPr>
            <a:xfrm>
              <a:off x="4884100" y="3152425"/>
              <a:ext cx="108875" cy="34225"/>
            </a:xfrm>
            <a:custGeom>
              <a:avLst/>
              <a:gdLst/>
              <a:ahLst/>
              <a:cxnLst/>
              <a:rect l="l" t="t" r="r" b="b"/>
              <a:pathLst>
                <a:path w="4355" h="1369" extrusionOk="0">
                  <a:moveTo>
                    <a:pt x="1297" y="1"/>
                  </a:moveTo>
                  <a:cubicBezTo>
                    <a:pt x="1120" y="1"/>
                    <a:pt x="943" y="22"/>
                    <a:pt x="771" y="65"/>
                  </a:cubicBezTo>
                  <a:cubicBezTo>
                    <a:pt x="498" y="134"/>
                    <a:pt x="239" y="265"/>
                    <a:pt x="0" y="447"/>
                  </a:cubicBezTo>
                  <a:cubicBezTo>
                    <a:pt x="367" y="921"/>
                    <a:pt x="901" y="1239"/>
                    <a:pt x="1492" y="1334"/>
                  </a:cubicBezTo>
                  <a:cubicBezTo>
                    <a:pt x="1629" y="1356"/>
                    <a:pt x="1768" y="1368"/>
                    <a:pt x="1907" y="1368"/>
                  </a:cubicBezTo>
                  <a:cubicBezTo>
                    <a:pt x="2053" y="1368"/>
                    <a:pt x="2199" y="1355"/>
                    <a:pt x="2341" y="1326"/>
                  </a:cubicBezTo>
                  <a:cubicBezTo>
                    <a:pt x="2620" y="1271"/>
                    <a:pt x="2883" y="1155"/>
                    <a:pt x="3129" y="989"/>
                  </a:cubicBezTo>
                  <a:lnTo>
                    <a:pt x="3739" y="586"/>
                  </a:lnTo>
                  <a:cubicBezTo>
                    <a:pt x="3944" y="453"/>
                    <a:pt x="4143" y="312"/>
                    <a:pt x="4354" y="189"/>
                  </a:cubicBezTo>
                  <a:lnTo>
                    <a:pt x="4354" y="189"/>
                  </a:lnTo>
                  <a:cubicBezTo>
                    <a:pt x="4126" y="288"/>
                    <a:pt x="3909" y="404"/>
                    <a:pt x="3686" y="511"/>
                  </a:cubicBezTo>
                  <a:lnTo>
                    <a:pt x="3018" y="842"/>
                  </a:lnTo>
                  <a:cubicBezTo>
                    <a:pt x="2649" y="377"/>
                    <a:pt x="2145" y="98"/>
                    <a:pt x="1598" y="22"/>
                  </a:cubicBezTo>
                  <a:cubicBezTo>
                    <a:pt x="1498" y="8"/>
                    <a:pt x="1398" y="1"/>
                    <a:pt x="129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4" name="Google Shape;2354;p13"/>
            <p:cNvSpPr/>
            <p:nvPr/>
          </p:nvSpPr>
          <p:spPr>
            <a:xfrm>
              <a:off x="4884100" y="3155875"/>
              <a:ext cx="57600" cy="30775"/>
            </a:xfrm>
            <a:custGeom>
              <a:avLst/>
              <a:gdLst/>
              <a:ahLst/>
              <a:cxnLst/>
              <a:rect l="l" t="t" r="r" b="b"/>
              <a:pathLst>
                <a:path w="2304" h="1231" extrusionOk="0">
                  <a:moveTo>
                    <a:pt x="542" y="1"/>
                  </a:moveTo>
                  <a:cubicBezTo>
                    <a:pt x="348" y="78"/>
                    <a:pt x="166" y="182"/>
                    <a:pt x="0" y="309"/>
                  </a:cubicBezTo>
                  <a:cubicBezTo>
                    <a:pt x="273" y="662"/>
                    <a:pt x="640" y="930"/>
                    <a:pt x="1059" y="1082"/>
                  </a:cubicBezTo>
                  <a:cubicBezTo>
                    <a:pt x="1257" y="1155"/>
                    <a:pt x="1464" y="1200"/>
                    <a:pt x="1675" y="1219"/>
                  </a:cubicBezTo>
                  <a:cubicBezTo>
                    <a:pt x="1750" y="1226"/>
                    <a:pt x="1826" y="1230"/>
                    <a:pt x="1902" y="1230"/>
                  </a:cubicBezTo>
                  <a:cubicBezTo>
                    <a:pt x="2036" y="1230"/>
                    <a:pt x="2171" y="1218"/>
                    <a:pt x="2304" y="1194"/>
                  </a:cubicBezTo>
                  <a:cubicBezTo>
                    <a:pt x="2033" y="1122"/>
                    <a:pt x="1767" y="1032"/>
                    <a:pt x="1521" y="889"/>
                  </a:cubicBezTo>
                  <a:cubicBezTo>
                    <a:pt x="1136" y="666"/>
                    <a:pt x="833" y="340"/>
                    <a:pt x="54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5" name="Google Shape;2355;p13"/>
            <p:cNvSpPr/>
            <p:nvPr/>
          </p:nvSpPr>
          <p:spPr>
            <a:xfrm>
              <a:off x="4855600" y="3173975"/>
              <a:ext cx="78700" cy="33700"/>
            </a:xfrm>
            <a:custGeom>
              <a:avLst/>
              <a:gdLst/>
              <a:ahLst/>
              <a:cxnLst/>
              <a:rect l="l" t="t" r="r" b="b"/>
              <a:pathLst>
                <a:path w="3148" h="1348" extrusionOk="0">
                  <a:moveTo>
                    <a:pt x="1359" y="1"/>
                  </a:moveTo>
                  <a:cubicBezTo>
                    <a:pt x="1170" y="1"/>
                    <a:pt x="981" y="25"/>
                    <a:pt x="798" y="73"/>
                  </a:cubicBezTo>
                  <a:cubicBezTo>
                    <a:pt x="514" y="151"/>
                    <a:pt x="244" y="296"/>
                    <a:pt x="1" y="496"/>
                  </a:cubicBezTo>
                  <a:cubicBezTo>
                    <a:pt x="385" y="956"/>
                    <a:pt x="930" y="1253"/>
                    <a:pt x="1525" y="1329"/>
                  </a:cubicBezTo>
                  <a:cubicBezTo>
                    <a:pt x="1631" y="1341"/>
                    <a:pt x="1740" y="1348"/>
                    <a:pt x="1849" y="1348"/>
                  </a:cubicBezTo>
                  <a:cubicBezTo>
                    <a:pt x="2026" y="1348"/>
                    <a:pt x="2203" y="1330"/>
                    <a:pt x="2372" y="1288"/>
                  </a:cubicBezTo>
                  <a:cubicBezTo>
                    <a:pt x="2653" y="1220"/>
                    <a:pt x="2917" y="1096"/>
                    <a:pt x="3147" y="922"/>
                  </a:cubicBezTo>
                  <a:cubicBezTo>
                    <a:pt x="2772" y="412"/>
                    <a:pt x="2240" y="103"/>
                    <a:pt x="1667" y="22"/>
                  </a:cubicBezTo>
                  <a:cubicBezTo>
                    <a:pt x="1565" y="8"/>
                    <a:pt x="1462" y="1"/>
                    <a:pt x="13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6" name="Google Shape;2356;p13"/>
            <p:cNvSpPr/>
            <p:nvPr/>
          </p:nvSpPr>
          <p:spPr>
            <a:xfrm>
              <a:off x="4855600" y="3178175"/>
              <a:ext cx="58375" cy="29525"/>
            </a:xfrm>
            <a:custGeom>
              <a:avLst/>
              <a:gdLst/>
              <a:ahLst/>
              <a:cxnLst/>
              <a:rect l="l" t="t" r="r" b="b"/>
              <a:pathLst>
                <a:path w="2335" h="1181" extrusionOk="0">
                  <a:moveTo>
                    <a:pt x="532" y="0"/>
                  </a:moveTo>
                  <a:cubicBezTo>
                    <a:pt x="340" y="84"/>
                    <a:pt x="162" y="195"/>
                    <a:pt x="1" y="328"/>
                  </a:cubicBezTo>
                  <a:cubicBezTo>
                    <a:pt x="286" y="670"/>
                    <a:pt x="663" y="926"/>
                    <a:pt x="1087" y="1063"/>
                  </a:cubicBezTo>
                  <a:cubicBezTo>
                    <a:pt x="1287" y="1128"/>
                    <a:pt x="1496" y="1166"/>
                    <a:pt x="1707" y="1176"/>
                  </a:cubicBezTo>
                  <a:cubicBezTo>
                    <a:pt x="1755" y="1179"/>
                    <a:pt x="1803" y="1180"/>
                    <a:pt x="1852" y="1180"/>
                  </a:cubicBezTo>
                  <a:cubicBezTo>
                    <a:pt x="2014" y="1180"/>
                    <a:pt x="2176" y="1163"/>
                    <a:pt x="2335" y="1128"/>
                  </a:cubicBezTo>
                  <a:cubicBezTo>
                    <a:pt x="2062" y="1067"/>
                    <a:pt x="1793" y="986"/>
                    <a:pt x="1542" y="853"/>
                  </a:cubicBezTo>
                  <a:cubicBezTo>
                    <a:pt x="1150" y="645"/>
                    <a:pt x="835" y="329"/>
                    <a:pt x="53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13"/>
            <p:cNvSpPr/>
            <p:nvPr/>
          </p:nvSpPr>
          <p:spPr>
            <a:xfrm>
              <a:off x="4827550" y="3196825"/>
              <a:ext cx="79000" cy="33350"/>
            </a:xfrm>
            <a:custGeom>
              <a:avLst/>
              <a:gdLst/>
              <a:ahLst/>
              <a:cxnLst/>
              <a:rect l="l" t="t" r="r" b="b"/>
              <a:pathLst>
                <a:path w="3160" h="1334" extrusionOk="0">
                  <a:moveTo>
                    <a:pt x="1406" y="0"/>
                  </a:moveTo>
                  <a:cubicBezTo>
                    <a:pt x="888" y="0"/>
                    <a:pt x="385" y="194"/>
                    <a:pt x="0" y="549"/>
                  </a:cubicBezTo>
                  <a:cubicBezTo>
                    <a:pt x="400" y="995"/>
                    <a:pt x="956" y="1273"/>
                    <a:pt x="1554" y="1326"/>
                  </a:cubicBezTo>
                  <a:cubicBezTo>
                    <a:pt x="1625" y="1331"/>
                    <a:pt x="1697" y="1334"/>
                    <a:pt x="1769" y="1334"/>
                  </a:cubicBezTo>
                  <a:cubicBezTo>
                    <a:pt x="1982" y="1334"/>
                    <a:pt x="2196" y="1310"/>
                    <a:pt x="2400" y="1253"/>
                  </a:cubicBezTo>
                  <a:cubicBezTo>
                    <a:pt x="2678" y="1175"/>
                    <a:pt x="2936" y="1041"/>
                    <a:pt x="3160" y="857"/>
                  </a:cubicBezTo>
                  <a:cubicBezTo>
                    <a:pt x="2768" y="364"/>
                    <a:pt x="2225" y="73"/>
                    <a:pt x="1649" y="14"/>
                  </a:cubicBezTo>
                  <a:cubicBezTo>
                    <a:pt x="1568" y="5"/>
                    <a:pt x="148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13"/>
            <p:cNvSpPr/>
            <p:nvPr/>
          </p:nvSpPr>
          <p:spPr>
            <a:xfrm>
              <a:off x="4827525" y="3201900"/>
              <a:ext cx="59100" cy="28275"/>
            </a:xfrm>
            <a:custGeom>
              <a:avLst/>
              <a:gdLst/>
              <a:ahLst/>
              <a:cxnLst/>
              <a:rect l="l" t="t" r="r" b="b"/>
              <a:pathLst>
                <a:path w="2364" h="1131" extrusionOk="0">
                  <a:moveTo>
                    <a:pt x="519" y="0"/>
                  </a:moveTo>
                  <a:cubicBezTo>
                    <a:pt x="332" y="90"/>
                    <a:pt x="157" y="207"/>
                    <a:pt x="0" y="346"/>
                  </a:cubicBezTo>
                  <a:cubicBezTo>
                    <a:pt x="298" y="677"/>
                    <a:pt x="685" y="919"/>
                    <a:pt x="1114" y="1040"/>
                  </a:cubicBezTo>
                  <a:cubicBezTo>
                    <a:pt x="1317" y="1098"/>
                    <a:pt x="1527" y="1129"/>
                    <a:pt x="1739" y="1130"/>
                  </a:cubicBezTo>
                  <a:cubicBezTo>
                    <a:pt x="1755" y="1131"/>
                    <a:pt x="1771" y="1131"/>
                    <a:pt x="1787" y="1131"/>
                  </a:cubicBezTo>
                  <a:cubicBezTo>
                    <a:pt x="1981" y="1131"/>
                    <a:pt x="2174" y="1107"/>
                    <a:pt x="2363" y="1059"/>
                  </a:cubicBezTo>
                  <a:cubicBezTo>
                    <a:pt x="2088" y="1007"/>
                    <a:pt x="1816" y="936"/>
                    <a:pt x="1559" y="813"/>
                  </a:cubicBezTo>
                  <a:cubicBezTo>
                    <a:pt x="1163" y="623"/>
                    <a:pt x="835" y="316"/>
                    <a:pt x="51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13"/>
            <p:cNvSpPr/>
            <p:nvPr/>
          </p:nvSpPr>
          <p:spPr>
            <a:xfrm>
              <a:off x="4800350" y="3220725"/>
              <a:ext cx="79300" cy="33075"/>
            </a:xfrm>
            <a:custGeom>
              <a:avLst/>
              <a:gdLst/>
              <a:ahLst/>
              <a:cxnLst/>
              <a:rect l="l" t="t" r="r" b="b"/>
              <a:pathLst>
                <a:path w="3172" h="1323" extrusionOk="0">
                  <a:moveTo>
                    <a:pt x="1477" y="1"/>
                  </a:moveTo>
                  <a:cubicBezTo>
                    <a:pt x="1236" y="1"/>
                    <a:pt x="995" y="41"/>
                    <a:pt x="766" y="120"/>
                  </a:cubicBezTo>
                  <a:cubicBezTo>
                    <a:pt x="481" y="227"/>
                    <a:pt x="221" y="390"/>
                    <a:pt x="1" y="600"/>
                  </a:cubicBezTo>
                  <a:cubicBezTo>
                    <a:pt x="418" y="1032"/>
                    <a:pt x="984" y="1289"/>
                    <a:pt x="1584" y="1319"/>
                  </a:cubicBezTo>
                  <a:cubicBezTo>
                    <a:pt x="1624" y="1321"/>
                    <a:pt x="1665" y="1322"/>
                    <a:pt x="1705" y="1322"/>
                  </a:cubicBezTo>
                  <a:cubicBezTo>
                    <a:pt x="1949" y="1322"/>
                    <a:pt x="2191" y="1286"/>
                    <a:pt x="2425" y="1215"/>
                  </a:cubicBezTo>
                  <a:cubicBezTo>
                    <a:pt x="2701" y="1128"/>
                    <a:pt x="2955" y="985"/>
                    <a:pt x="3171" y="793"/>
                  </a:cubicBezTo>
                  <a:cubicBezTo>
                    <a:pt x="2761" y="315"/>
                    <a:pt x="2207" y="45"/>
                    <a:pt x="1629" y="6"/>
                  </a:cubicBezTo>
                  <a:cubicBezTo>
                    <a:pt x="1578" y="2"/>
                    <a:pt x="1528" y="1"/>
                    <a:pt x="147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13"/>
            <p:cNvSpPr/>
            <p:nvPr/>
          </p:nvSpPr>
          <p:spPr>
            <a:xfrm>
              <a:off x="4800400" y="3226625"/>
              <a:ext cx="59650" cy="27175"/>
            </a:xfrm>
            <a:custGeom>
              <a:avLst/>
              <a:gdLst/>
              <a:ahLst/>
              <a:cxnLst/>
              <a:rect l="l" t="t" r="r" b="b"/>
              <a:pathLst>
                <a:path w="2386" h="1087" extrusionOk="0">
                  <a:moveTo>
                    <a:pt x="507" y="1"/>
                  </a:moveTo>
                  <a:cubicBezTo>
                    <a:pt x="322" y="97"/>
                    <a:pt x="151" y="220"/>
                    <a:pt x="0" y="364"/>
                  </a:cubicBezTo>
                  <a:cubicBezTo>
                    <a:pt x="309" y="685"/>
                    <a:pt x="704" y="912"/>
                    <a:pt x="1138" y="1018"/>
                  </a:cubicBezTo>
                  <a:cubicBezTo>
                    <a:pt x="1325" y="1064"/>
                    <a:pt x="1517" y="1086"/>
                    <a:pt x="1709" y="1086"/>
                  </a:cubicBezTo>
                  <a:cubicBezTo>
                    <a:pt x="1937" y="1086"/>
                    <a:pt x="2165" y="1054"/>
                    <a:pt x="2386" y="990"/>
                  </a:cubicBezTo>
                  <a:cubicBezTo>
                    <a:pt x="2110" y="948"/>
                    <a:pt x="1833" y="885"/>
                    <a:pt x="1576" y="773"/>
                  </a:cubicBezTo>
                  <a:cubicBezTo>
                    <a:pt x="1173" y="599"/>
                    <a:pt x="832" y="304"/>
                    <a:pt x="50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13"/>
            <p:cNvSpPr/>
            <p:nvPr/>
          </p:nvSpPr>
          <p:spPr>
            <a:xfrm>
              <a:off x="4774150" y="3245500"/>
              <a:ext cx="79425" cy="32975"/>
            </a:xfrm>
            <a:custGeom>
              <a:avLst/>
              <a:gdLst/>
              <a:ahLst/>
              <a:cxnLst/>
              <a:rect l="l" t="t" r="r" b="b"/>
              <a:pathLst>
                <a:path w="3177" h="1319" extrusionOk="0">
                  <a:moveTo>
                    <a:pt x="1543" y="0"/>
                  </a:moveTo>
                  <a:cubicBezTo>
                    <a:pt x="1275" y="0"/>
                    <a:pt x="1000" y="46"/>
                    <a:pt x="748" y="149"/>
                  </a:cubicBezTo>
                  <a:cubicBezTo>
                    <a:pt x="467" y="266"/>
                    <a:pt x="213" y="438"/>
                    <a:pt x="0" y="656"/>
                  </a:cubicBezTo>
                  <a:cubicBezTo>
                    <a:pt x="434" y="1072"/>
                    <a:pt x="1009" y="1308"/>
                    <a:pt x="1609" y="1318"/>
                  </a:cubicBezTo>
                  <a:cubicBezTo>
                    <a:pt x="1620" y="1318"/>
                    <a:pt x="1631" y="1318"/>
                    <a:pt x="1642" y="1318"/>
                  </a:cubicBezTo>
                  <a:cubicBezTo>
                    <a:pt x="1773" y="1318"/>
                    <a:pt x="1903" y="1307"/>
                    <a:pt x="2032" y="1285"/>
                  </a:cubicBezTo>
                  <a:cubicBezTo>
                    <a:pt x="2173" y="1263"/>
                    <a:pt x="2311" y="1229"/>
                    <a:pt x="2445" y="1182"/>
                  </a:cubicBezTo>
                  <a:cubicBezTo>
                    <a:pt x="2718" y="1085"/>
                    <a:pt x="2967" y="932"/>
                    <a:pt x="3176" y="733"/>
                  </a:cubicBezTo>
                  <a:cubicBezTo>
                    <a:pt x="2749" y="271"/>
                    <a:pt x="2185" y="19"/>
                    <a:pt x="1606" y="1"/>
                  </a:cubicBezTo>
                  <a:cubicBezTo>
                    <a:pt x="1585" y="1"/>
                    <a:pt x="1564" y="0"/>
                    <a:pt x="154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13"/>
            <p:cNvSpPr/>
            <p:nvPr/>
          </p:nvSpPr>
          <p:spPr>
            <a:xfrm>
              <a:off x="4774150" y="3252350"/>
              <a:ext cx="60225" cy="26100"/>
            </a:xfrm>
            <a:custGeom>
              <a:avLst/>
              <a:gdLst/>
              <a:ahLst/>
              <a:cxnLst/>
              <a:rect l="l" t="t" r="r" b="b"/>
              <a:pathLst>
                <a:path w="2409" h="1044" extrusionOk="0">
                  <a:moveTo>
                    <a:pt x="494" y="1"/>
                  </a:moveTo>
                  <a:cubicBezTo>
                    <a:pt x="313" y="105"/>
                    <a:pt x="146" y="233"/>
                    <a:pt x="0" y="383"/>
                  </a:cubicBezTo>
                  <a:cubicBezTo>
                    <a:pt x="322" y="692"/>
                    <a:pt x="725" y="903"/>
                    <a:pt x="1163" y="994"/>
                  </a:cubicBezTo>
                  <a:cubicBezTo>
                    <a:pt x="1322" y="1027"/>
                    <a:pt x="1482" y="1044"/>
                    <a:pt x="1641" y="1044"/>
                  </a:cubicBezTo>
                  <a:cubicBezTo>
                    <a:pt x="1901" y="1044"/>
                    <a:pt x="2159" y="1000"/>
                    <a:pt x="2409" y="919"/>
                  </a:cubicBezTo>
                  <a:cubicBezTo>
                    <a:pt x="2131" y="888"/>
                    <a:pt x="1851" y="835"/>
                    <a:pt x="1591" y="735"/>
                  </a:cubicBezTo>
                  <a:cubicBezTo>
                    <a:pt x="1183" y="575"/>
                    <a:pt x="831" y="292"/>
                    <a:pt x="49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13"/>
            <p:cNvSpPr/>
            <p:nvPr/>
          </p:nvSpPr>
          <p:spPr>
            <a:xfrm>
              <a:off x="4748900" y="3271200"/>
              <a:ext cx="79475" cy="32925"/>
            </a:xfrm>
            <a:custGeom>
              <a:avLst/>
              <a:gdLst/>
              <a:ahLst/>
              <a:cxnLst/>
              <a:rect l="l" t="t" r="r" b="b"/>
              <a:pathLst>
                <a:path w="3179" h="1317" extrusionOk="0">
                  <a:moveTo>
                    <a:pt x="1592" y="0"/>
                  </a:moveTo>
                  <a:cubicBezTo>
                    <a:pt x="1588" y="0"/>
                    <a:pt x="1584" y="0"/>
                    <a:pt x="1580" y="0"/>
                  </a:cubicBezTo>
                  <a:cubicBezTo>
                    <a:pt x="1293" y="3"/>
                    <a:pt x="995" y="56"/>
                    <a:pt x="729" y="179"/>
                  </a:cubicBezTo>
                  <a:cubicBezTo>
                    <a:pt x="453" y="306"/>
                    <a:pt x="206" y="487"/>
                    <a:pt x="1" y="713"/>
                  </a:cubicBezTo>
                  <a:cubicBezTo>
                    <a:pt x="438" y="1102"/>
                    <a:pt x="1003" y="1316"/>
                    <a:pt x="1587" y="1316"/>
                  </a:cubicBezTo>
                  <a:cubicBezTo>
                    <a:pt x="1603" y="1316"/>
                    <a:pt x="1618" y="1316"/>
                    <a:pt x="1634" y="1316"/>
                  </a:cubicBezTo>
                  <a:cubicBezTo>
                    <a:pt x="2197" y="1297"/>
                    <a:pt x="2766" y="1100"/>
                    <a:pt x="3178" y="673"/>
                  </a:cubicBezTo>
                  <a:cubicBezTo>
                    <a:pt x="2738" y="230"/>
                    <a:pt x="2170" y="0"/>
                    <a:pt x="159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13"/>
            <p:cNvSpPr/>
            <p:nvPr/>
          </p:nvSpPr>
          <p:spPr>
            <a:xfrm>
              <a:off x="4748925" y="3279050"/>
              <a:ext cx="60675" cy="25050"/>
            </a:xfrm>
            <a:custGeom>
              <a:avLst/>
              <a:gdLst/>
              <a:ahLst/>
              <a:cxnLst/>
              <a:rect l="l" t="t" r="r" b="b"/>
              <a:pathLst>
                <a:path w="2427" h="1002" extrusionOk="0">
                  <a:moveTo>
                    <a:pt x="480" y="1"/>
                  </a:moveTo>
                  <a:cubicBezTo>
                    <a:pt x="302" y="111"/>
                    <a:pt x="141" y="245"/>
                    <a:pt x="1" y="400"/>
                  </a:cubicBezTo>
                  <a:cubicBezTo>
                    <a:pt x="438" y="790"/>
                    <a:pt x="1001" y="1002"/>
                    <a:pt x="1582" y="1002"/>
                  </a:cubicBezTo>
                  <a:cubicBezTo>
                    <a:pt x="1660" y="1002"/>
                    <a:pt x="1738" y="998"/>
                    <a:pt x="1817" y="990"/>
                  </a:cubicBezTo>
                  <a:cubicBezTo>
                    <a:pt x="1920" y="979"/>
                    <a:pt x="2023" y="961"/>
                    <a:pt x="2123" y="937"/>
                  </a:cubicBezTo>
                  <a:cubicBezTo>
                    <a:pt x="2226" y="914"/>
                    <a:pt x="2327" y="884"/>
                    <a:pt x="2426" y="847"/>
                  </a:cubicBezTo>
                  <a:cubicBezTo>
                    <a:pt x="2146" y="825"/>
                    <a:pt x="1868" y="784"/>
                    <a:pt x="1604" y="693"/>
                  </a:cubicBezTo>
                  <a:cubicBezTo>
                    <a:pt x="1190" y="549"/>
                    <a:pt x="828" y="279"/>
                    <a:pt x="48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13"/>
            <p:cNvSpPr/>
            <p:nvPr/>
          </p:nvSpPr>
          <p:spPr>
            <a:xfrm>
              <a:off x="4724700" y="3297725"/>
              <a:ext cx="79400" cy="33000"/>
            </a:xfrm>
            <a:custGeom>
              <a:avLst/>
              <a:gdLst/>
              <a:ahLst/>
              <a:cxnLst/>
              <a:rect l="l" t="t" r="r" b="b"/>
              <a:pathLst>
                <a:path w="3176" h="1320" extrusionOk="0">
                  <a:moveTo>
                    <a:pt x="1642" y="1"/>
                  </a:moveTo>
                  <a:cubicBezTo>
                    <a:pt x="1613" y="1"/>
                    <a:pt x="1583" y="2"/>
                    <a:pt x="1553" y="3"/>
                  </a:cubicBezTo>
                  <a:cubicBezTo>
                    <a:pt x="968" y="20"/>
                    <a:pt x="409" y="293"/>
                    <a:pt x="1" y="772"/>
                  </a:cubicBezTo>
                  <a:cubicBezTo>
                    <a:pt x="429" y="1126"/>
                    <a:pt x="966" y="1319"/>
                    <a:pt x="1519" y="1319"/>
                  </a:cubicBezTo>
                  <a:cubicBezTo>
                    <a:pt x="1565" y="1319"/>
                    <a:pt x="1610" y="1318"/>
                    <a:pt x="1655" y="1315"/>
                  </a:cubicBezTo>
                  <a:cubicBezTo>
                    <a:pt x="2219" y="1277"/>
                    <a:pt x="2777" y="1057"/>
                    <a:pt x="3175" y="618"/>
                  </a:cubicBezTo>
                  <a:cubicBezTo>
                    <a:pt x="2738" y="209"/>
                    <a:pt x="2193" y="1"/>
                    <a:pt x="164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13"/>
            <p:cNvSpPr/>
            <p:nvPr/>
          </p:nvSpPr>
          <p:spPr>
            <a:xfrm>
              <a:off x="4724700" y="3306625"/>
              <a:ext cx="61025" cy="24075"/>
            </a:xfrm>
            <a:custGeom>
              <a:avLst/>
              <a:gdLst/>
              <a:ahLst/>
              <a:cxnLst/>
              <a:rect l="l" t="t" r="r" b="b"/>
              <a:pathLst>
                <a:path w="2441" h="963" extrusionOk="0">
                  <a:moveTo>
                    <a:pt x="466" y="1"/>
                  </a:moveTo>
                  <a:cubicBezTo>
                    <a:pt x="292" y="118"/>
                    <a:pt x="136" y="257"/>
                    <a:pt x="1" y="417"/>
                  </a:cubicBezTo>
                  <a:cubicBezTo>
                    <a:pt x="430" y="772"/>
                    <a:pt x="967" y="963"/>
                    <a:pt x="1518" y="963"/>
                  </a:cubicBezTo>
                  <a:cubicBezTo>
                    <a:pt x="1624" y="963"/>
                    <a:pt x="1731" y="955"/>
                    <a:pt x="1838" y="941"/>
                  </a:cubicBezTo>
                  <a:cubicBezTo>
                    <a:pt x="2045" y="911"/>
                    <a:pt x="2248" y="855"/>
                    <a:pt x="2441" y="776"/>
                  </a:cubicBezTo>
                  <a:cubicBezTo>
                    <a:pt x="2159" y="762"/>
                    <a:pt x="1883" y="735"/>
                    <a:pt x="1615" y="652"/>
                  </a:cubicBezTo>
                  <a:cubicBezTo>
                    <a:pt x="1195" y="524"/>
                    <a:pt x="824" y="267"/>
                    <a:pt x="46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13"/>
            <p:cNvSpPr/>
            <p:nvPr/>
          </p:nvSpPr>
          <p:spPr>
            <a:xfrm>
              <a:off x="4701525" y="3325100"/>
              <a:ext cx="79225" cy="33175"/>
            </a:xfrm>
            <a:custGeom>
              <a:avLst/>
              <a:gdLst/>
              <a:ahLst/>
              <a:cxnLst/>
              <a:rect l="l" t="t" r="r" b="b"/>
              <a:pathLst>
                <a:path w="3169" h="1327" extrusionOk="0">
                  <a:moveTo>
                    <a:pt x="1690" y="0"/>
                  </a:moveTo>
                  <a:cubicBezTo>
                    <a:pt x="1635" y="0"/>
                    <a:pt x="1580" y="3"/>
                    <a:pt x="1524" y="7"/>
                  </a:cubicBezTo>
                  <a:cubicBezTo>
                    <a:pt x="938" y="45"/>
                    <a:pt x="393" y="340"/>
                    <a:pt x="0" y="834"/>
                  </a:cubicBezTo>
                  <a:cubicBezTo>
                    <a:pt x="419" y="1154"/>
                    <a:pt x="931" y="1326"/>
                    <a:pt x="1454" y="1326"/>
                  </a:cubicBezTo>
                  <a:cubicBezTo>
                    <a:pt x="1528" y="1326"/>
                    <a:pt x="1602" y="1323"/>
                    <a:pt x="1676" y="1316"/>
                  </a:cubicBezTo>
                  <a:cubicBezTo>
                    <a:pt x="1816" y="1302"/>
                    <a:pt x="1956" y="1276"/>
                    <a:pt x="2092" y="1237"/>
                  </a:cubicBezTo>
                  <a:cubicBezTo>
                    <a:pt x="2160" y="1217"/>
                    <a:pt x="2226" y="1195"/>
                    <a:pt x="2292" y="1169"/>
                  </a:cubicBezTo>
                  <a:cubicBezTo>
                    <a:pt x="2358" y="1144"/>
                    <a:pt x="2424" y="1116"/>
                    <a:pt x="2488" y="1085"/>
                  </a:cubicBezTo>
                  <a:cubicBezTo>
                    <a:pt x="2749" y="961"/>
                    <a:pt x="2981" y="783"/>
                    <a:pt x="3168" y="563"/>
                  </a:cubicBezTo>
                  <a:cubicBezTo>
                    <a:pt x="2738" y="189"/>
                    <a:pt x="2215" y="0"/>
                    <a:pt x="169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13"/>
            <p:cNvSpPr/>
            <p:nvPr/>
          </p:nvSpPr>
          <p:spPr>
            <a:xfrm>
              <a:off x="4701525" y="3335125"/>
              <a:ext cx="61325" cy="23125"/>
            </a:xfrm>
            <a:custGeom>
              <a:avLst/>
              <a:gdLst/>
              <a:ahLst/>
              <a:cxnLst/>
              <a:rect l="l" t="t" r="r" b="b"/>
              <a:pathLst>
                <a:path w="2453" h="925" extrusionOk="0">
                  <a:moveTo>
                    <a:pt x="451" y="1"/>
                  </a:moveTo>
                  <a:cubicBezTo>
                    <a:pt x="281" y="124"/>
                    <a:pt x="130" y="269"/>
                    <a:pt x="0" y="433"/>
                  </a:cubicBezTo>
                  <a:cubicBezTo>
                    <a:pt x="356" y="706"/>
                    <a:pt x="779" y="872"/>
                    <a:pt x="1225" y="914"/>
                  </a:cubicBezTo>
                  <a:cubicBezTo>
                    <a:pt x="1300" y="921"/>
                    <a:pt x="1375" y="925"/>
                    <a:pt x="1451" y="925"/>
                  </a:cubicBezTo>
                  <a:cubicBezTo>
                    <a:pt x="1796" y="925"/>
                    <a:pt x="2138" y="849"/>
                    <a:pt x="2453" y="701"/>
                  </a:cubicBezTo>
                  <a:cubicBezTo>
                    <a:pt x="2170" y="697"/>
                    <a:pt x="1897" y="683"/>
                    <a:pt x="1624" y="610"/>
                  </a:cubicBezTo>
                  <a:cubicBezTo>
                    <a:pt x="1199" y="496"/>
                    <a:pt x="818" y="254"/>
                    <a:pt x="45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9" name="Google Shape;2369;p13"/>
            <p:cNvSpPr/>
            <p:nvPr/>
          </p:nvSpPr>
          <p:spPr>
            <a:xfrm>
              <a:off x="4679450" y="3353275"/>
              <a:ext cx="78925" cy="33425"/>
            </a:xfrm>
            <a:custGeom>
              <a:avLst/>
              <a:gdLst/>
              <a:ahLst/>
              <a:cxnLst/>
              <a:rect l="l" t="t" r="r" b="b"/>
              <a:pathLst>
                <a:path w="3157" h="1337" extrusionOk="0">
                  <a:moveTo>
                    <a:pt x="1739" y="0"/>
                  </a:moveTo>
                  <a:cubicBezTo>
                    <a:pt x="1656" y="0"/>
                    <a:pt x="1574" y="5"/>
                    <a:pt x="1492" y="14"/>
                  </a:cubicBezTo>
                  <a:cubicBezTo>
                    <a:pt x="1347" y="31"/>
                    <a:pt x="1204" y="61"/>
                    <a:pt x="1065" y="106"/>
                  </a:cubicBezTo>
                  <a:cubicBezTo>
                    <a:pt x="927" y="153"/>
                    <a:pt x="794" y="214"/>
                    <a:pt x="669" y="289"/>
                  </a:cubicBezTo>
                  <a:cubicBezTo>
                    <a:pt x="407" y="444"/>
                    <a:pt x="180" y="652"/>
                    <a:pt x="0" y="897"/>
                  </a:cubicBezTo>
                  <a:cubicBezTo>
                    <a:pt x="407" y="1185"/>
                    <a:pt x="891" y="1337"/>
                    <a:pt x="1384" y="1337"/>
                  </a:cubicBezTo>
                  <a:cubicBezTo>
                    <a:pt x="1486" y="1337"/>
                    <a:pt x="1590" y="1330"/>
                    <a:pt x="1693" y="1317"/>
                  </a:cubicBezTo>
                  <a:cubicBezTo>
                    <a:pt x="1977" y="1282"/>
                    <a:pt x="2243" y="1188"/>
                    <a:pt x="2495" y="1056"/>
                  </a:cubicBezTo>
                  <a:cubicBezTo>
                    <a:pt x="2752" y="922"/>
                    <a:pt x="2977" y="735"/>
                    <a:pt x="3156" y="509"/>
                  </a:cubicBezTo>
                  <a:cubicBezTo>
                    <a:pt x="2735" y="170"/>
                    <a:pt x="2237" y="0"/>
                    <a:pt x="17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0" name="Google Shape;2370;p13"/>
            <p:cNvSpPr/>
            <p:nvPr/>
          </p:nvSpPr>
          <p:spPr>
            <a:xfrm>
              <a:off x="4679450" y="3364475"/>
              <a:ext cx="61525" cy="22225"/>
            </a:xfrm>
            <a:custGeom>
              <a:avLst/>
              <a:gdLst/>
              <a:ahLst/>
              <a:cxnLst/>
              <a:rect l="l" t="t" r="r" b="b"/>
              <a:pathLst>
                <a:path w="2461" h="889" extrusionOk="0">
                  <a:moveTo>
                    <a:pt x="436" y="1"/>
                  </a:moveTo>
                  <a:cubicBezTo>
                    <a:pt x="271" y="130"/>
                    <a:pt x="125" y="281"/>
                    <a:pt x="0" y="449"/>
                  </a:cubicBezTo>
                  <a:cubicBezTo>
                    <a:pt x="422" y="748"/>
                    <a:pt x="908" y="888"/>
                    <a:pt x="1382" y="888"/>
                  </a:cubicBezTo>
                  <a:cubicBezTo>
                    <a:pt x="1762" y="888"/>
                    <a:pt x="2135" y="798"/>
                    <a:pt x="2461" y="625"/>
                  </a:cubicBezTo>
                  <a:lnTo>
                    <a:pt x="2461" y="625"/>
                  </a:lnTo>
                  <a:cubicBezTo>
                    <a:pt x="2396" y="627"/>
                    <a:pt x="2332" y="628"/>
                    <a:pt x="2269" y="628"/>
                  </a:cubicBezTo>
                  <a:cubicBezTo>
                    <a:pt x="2054" y="628"/>
                    <a:pt x="1843" y="615"/>
                    <a:pt x="1630" y="566"/>
                  </a:cubicBezTo>
                  <a:cubicBezTo>
                    <a:pt x="1201" y="469"/>
                    <a:pt x="811" y="240"/>
                    <a:pt x="43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1" name="Google Shape;2371;p13"/>
            <p:cNvSpPr/>
            <p:nvPr/>
          </p:nvSpPr>
          <p:spPr>
            <a:xfrm>
              <a:off x="4915325" y="3076000"/>
              <a:ext cx="103750" cy="65350"/>
            </a:xfrm>
            <a:custGeom>
              <a:avLst/>
              <a:gdLst/>
              <a:ahLst/>
              <a:cxnLst/>
              <a:rect l="l" t="t" r="r" b="b"/>
              <a:pathLst>
                <a:path w="4150" h="2614" extrusionOk="0">
                  <a:moveTo>
                    <a:pt x="4150" y="1"/>
                  </a:moveTo>
                  <a:lnTo>
                    <a:pt x="3336" y="387"/>
                  </a:lnTo>
                  <a:lnTo>
                    <a:pt x="2928" y="580"/>
                  </a:lnTo>
                  <a:cubicBezTo>
                    <a:pt x="2793" y="646"/>
                    <a:pt x="2661" y="718"/>
                    <a:pt x="2527" y="786"/>
                  </a:cubicBezTo>
                  <a:cubicBezTo>
                    <a:pt x="2407" y="767"/>
                    <a:pt x="2287" y="758"/>
                    <a:pt x="2167" y="758"/>
                  </a:cubicBezTo>
                  <a:cubicBezTo>
                    <a:pt x="1709" y="758"/>
                    <a:pt x="1261" y="896"/>
                    <a:pt x="899" y="1162"/>
                  </a:cubicBezTo>
                  <a:cubicBezTo>
                    <a:pt x="668" y="1326"/>
                    <a:pt x="469" y="1531"/>
                    <a:pt x="311" y="1767"/>
                  </a:cubicBezTo>
                  <a:cubicBezTo>
                    <a:pt x="154" y="2015"/>
                    <a:pt x="48" y="2291"/>
                    <a:pt x="1" y="2581"/>
                  </a:cubicBezTo>
                  <a:cubicBezTo>
                    <a:pt x="130" y="2602"/>
                    <a:pt x="262" y="2613"/>
                    <a:pt x="393" y="2613"/>
                  </a:cubicBezTo>
                  <a:cubicBezTo>
                    <a:pt x="549" y="2613"/>
                    <a:pt x="704" y="2598"/>
                    <a:pt x="857" y="2568"/>
                  </a:cubicBezTo>
                  <a:cubicBezTo>
                    <a:pt x="1130" y="2519"/>
                    <a:pt x="1390" y="2421"/>
                    <a:pt x="1628" y="2278"/>
                  </a:cubicBezTo>
                  <a:cubicBezTo>
                    <a:pt x="2088" y="1987"/>
                    <a:pt x="2468" y="1559"/>
                    <a:pt x="2651" y="994"/>
                  </a:cubicBezTo>
                  <a:cubicBezTo>
                    <a:pt x="2775" y="910"/>
                    <a:pt x="2895" y="821"/>
                    <a:pt x="3021" y="738"/>
                  </a:cubicBezTo>
                  <a:lnTo>
                    <a:pt x="3396" y="492"/>
                  </a:lnTo>
                  <a:lnTo>
                    <a:pt x="415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13"/>
            <p:cNvSpPr/>
            <p:nvPr/>
          </p:nvSpPr>
          <p:spPr>
            <a:xfrm>
              <a:off x="4915325" y="3100125"/>
              <a:ext cx="48250" cy="41225"/>
            </a:xfrm>
            <a:custGeom>
              <a:avLst/>
              <a:gdLst/>
              <a:ahLst/>
              <a:cxnLst/>
              <a:rect l="l" t="t" r="r" b="b"/>
              <a:pathLst>
                <a:path w="1930" h="1649" extrusionOk="0">
                  <a:moveTo>
                    <a:pt x="1231" y="0"/>
                  </a:moveTo>
                  <a:lnTo>
                    <a:pt x="1231" y="0"/>
                  </a:lnTo>
                  <a:cubicBezTo>
                    <a:pt x="917" y="154"/>
                    <a:pt x="642" y="374"/>
                    <a:pt x="426" y="647"/>
                  </a:cubicBezTo>
                  <a:cubicBezTo>
                    <a:pt x="314" y="783"/>
                    <a:pt x="224" y="935"/>
                    <a:pt x="154" y="1097"/>
                  </a:cubicBezTo>
                  <a:cubicBezTo>
                    <a:pt x="82" y="1263"/>
                    <a:pt x="31" y="1438"/>
                    <a:pt x="1" y="1616"/>
                  </a:cubicBezTo>
                  <a:cubicBezTo>
                    <a:pt x="130" y="1638"/>
                    <a:pt x="262" y="1649"/>
                    <a:pt x="393" y="1649"/>
                  </a:cubicBezTo>
                  <a:cubicBezTo>
                    <a:pt x="440" y="1649"/>
                    <a:pt x="487" y="1647"/>
                    <a:pt x="534" y="1645"/>
                  </a:cubicBezTo>
                  <a:cubicBezTo>
                    <a:pt x="707" y="1633"/>
                    <a:pt x="877" y="1605"/>
                    <a:pt x="1044" y="1562"/>
                  </a:cubicBezTo>
                  <a:cubicBezTo>
                    <a:pt x="1371" y="1475"/>
                    <a:pt x="1674" y="1314"/>
                    <a:pt x="1929" y="1092"/>
                  </a:cubicBezTo>
                  <a:lnTo>
                    <a:pt x="1929" y="1092"/>
                  </a:lnTo>
                  <a:cubicBezTo>
                    <a:pt x="1628" y="1239"/>
                    <a:pt x="1292" y="1317"/>
                    <a:pt x="939" y="1317"/>
                  </a:cubicBezTo>
                  <a:cubicBezTo>
                    <a:pt x="789" y="1317"/>
                    <a:pt x="635" y="1303"/>
                    <a:pt x="480" y="1273"/>
                  </a:cubicBezTo>
                  <a:cubicBezTo>
                    <a:pt x="578" y="762"/>
                    <a:pt x="855" y="324"/>
                    <a:pt x="123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13"/>
            <p:cNvSpPr/>
            <p:nvPr/>
          </p:nvSpPr>
          <p:spPr>
            <a:xfrm>
              <a:off x="4907600" y="3086700"/>
              <a:ext cx="13500" cy="27450"/>
            </a:xfrm>
            <a:custGeom>
              <a:avLst/>
              <a:gdLst/>
              <a:ahLst/>
              <a:cxnLst/>
              <a:rect l="l" t="t" r="r" b="b"/>
              <a:pathLst>
                <a:path w="540" h="1098" extrusionOk="0">
                  <a:moveTo>
                    <a:pt x="268" y="0"/>
                  </a:moveTo>
                  <a:cubicBezTo>
                    <a:pt x="184" y="0"/>
                    <a:pt x="121" y="98"/>
                    <a:pt x="94" y="166"/>
                  </a:cubicBezTo>
                  <a:cubicBezTo>
                    <a:pt x="1" y="402"/>
                    <a:pt x="2" y="665"/>
                    <a:pt x="97" y="900"/>
                  </a:cubicBezTo>
                  <a:cubicBezTo>
                    <a:pt x="121" y="956"/>
                    <a:pt x="150" y="1011"/>
                    <a:pt x="195" y="1049"/>
                  </a:cubicBezTo>
                  <a:cubicBezTo>
                    <a:pt x="229" y="1079"/>
                    <a:pt x="273" y="1098"/>
                    <a:pt x="317" y="1098"/>
                  </a:cubicBezTo>
                  <a:cubicBezTo>
                    <a:pt x="333" y="1098"/>
                    <a:pt x="348" y="1095"/>
                    <a:pt x="363" y="1090"/>
                  </a:cubicBezTo>
                  <a:cubicBezTo>
                    <a:pt x="455" y="1061"/>
                    <a:pt x="493" y="955"/>
                    <a:pt x="507" y="862"/>
                  </a:cubicBezTo>
                  <a:cubicBezTo>
                    <a:pt x="539" y="647"/>
                    <a:pt x="516" y="428"/>
                    <a:pt x="441" y="224"/>
                  </a:cubicBezTo>
                  <a:cubicBezTo>
                    <a:pt x="416" y="159"/>
                    <a:pt x="380" y="29"/>
                    <a:pt x="301" y="5"/>
                  </a:cubicBezTo>
                  <a:cubicBezTo>
                    <a:pt x="290" y="2"/>
                    <a:pt x="279"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13"/>
            <p:cNvSpPr/>
            <p:nvPr/>
          </p:nvSpPr>
          <p:spPr>
            <a:xfrm>
              <a:off x="4952700" y="3103675"/>
              <a:ext cx="22125" cy="21000"/>
            </a:xfrm>
            <a:custGeom>
              <a:avLst/>
              <a:gdLst/>
              <a:ahLst/>
              <a:cxnLst/>
              <a:rect l="l" t="t" r="r" b="b"/>
              <a:pathLst>
                <a:path w="885" h="840" extrusionOk="0">
                  <a:moveTo>
                    <a:pt x="721" y="1"/>
                  </a:moveTo>
                  <a:cubicBezTo>
                    <a:pt x="682" y="1"/>
                    <a:pt x="642" y="9"/>
                    <a:pt x="611" y="19"/>
                  </a:cubicBezTo>
                  <a:cubicBezTo>
                    <a:pt x="376" y="100"/>
                    <a:pt x="168" y="264"/>
                    <a:pt x="55" y="488"/>
                  </a:cubicBezTo>
                  <a:cubicBezTo>
                    <a:pt x="27" y="542"/>
                    <a:pt x="4" y="599"/>
                    <a:pt x="3" y="660"/>
                  </a:cubicBezTo>
                  <a:cubicBezTo>
                    <a:pt x="1" y="720"/>
                    <a:pt x="25" y="784"/>
                    <a:pt x="76" y="816"/>
                  </a:cubicBezTo>
                  <a:cubicBezTo>
                    <a:pt x="101" y="833"/>
                    <a:pt x="130" y="840"/>
                    <a:pt x="159" y="840"/>
                  </a:cubicBezTo>
                  <a:cubicBezTo>
                    <a:pt x="219" y="840"/>
                    <a:pt x="282" y="810"/>
                    <a:pt x="334" y="776"/>
                  </a:cubicBezTo>
                  <a:cubicBezTo>
                    <a:pt x="513" y="659"/>
                    <a:pt x="669" y="508"/>
                    <a:pt x="774" y="321"/>
                  </a:cubicBezTo>
                  <a:cubicBezTo>
                    <a:pt x="810" y="260"/>
                    <a:pt x="885" y="151"/>
                    <a:pt x="856" y="76"/>
                  </a:cubicBezTo>
                  <a:cubicBezTo>
                    <a:pt x="834" y="19"/>
                    <a:pt x="779" y="1"/>
                    <a:pt x="72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13"/>
            <p:cNvSpPr/>
            <p:nvPr/>
          </p:nvSpPr>
          <p:spPr>
            <a:xfrm>
              <a:off x="4876725" y="3108350"/>
              <a:ext cx="13700" cy="27400"/>
            </a:xfrm>
            <a:custGeom>
              <a:avLst/>
              <a:gdLst/>
              <a:ahLst/>
              <a:cxnLst/>
              <a:rect l="l" t="t" r="r" b="b"/>
              <a:pathLst>
                <a:path w="548" h="1096" extrusionOk="0">
                  <a:moveTo>
                    <a:pt x="257" y="1"/>
                  </a:moveTo>
                  <a:cubicBezTo>
                    <a:pt x="170" y="1"/>
                    <a:pt x="109" y="102"/>
                    <a:pt x="85" y="173"/>
                  </a:cubicBezTo>
                  <a:cubicBezTo>
                    <a:pt x="0" y="412"/>
                    <a:pt x="12" y="675"/>
                    <a:pt x="116" y="906"/>
                  </a:cubicBezTo>
                  <a:cubicBezTo>
                    <a:pt x="141" y="961"/>
                    <a:pt x="172" y="1015"/>
                    <a:pt x="219" y="1053"/>
                  </a:cubicBezTo>
                  <a:cubicBezTo>
                    <a:pt x="252" y="1079"/>
                    <a:pt x="294" y="1095"/>
                    <a:pt x="336" y="1095"/>
                  </a:cubicBezTo>
                  <a:cubicBezTo>
                    <a:pt x="354" y="1095"/>
                    <a:pt x="372" y="1092"/>
                    <a:pt x="389" y="1086"/>
                  </a:cubicBezTo>
                  <a:cubicBezTo>
                    <a:pt x="478" y="1053"/>
                    <a:pt x="512" y="946"/>
                    <a:pt x="523" y="853"/>
                  </a:cubicBezTo>
                  <a:cubicBezTo>
                    <a:pt x="548" y="637"/>
                    <a:pt x="517" y="418"/>
                    <a:pt x="434" y="218"/>
                  </a:cubicBezTo>
                  <a:cubicBezTo>
                    <a:pt x="406" y="153"/>
                    <a:pt x="366" y="26"/>
                    <a:pt x="286" y="4"/>
                  </a:cubicBezTo>
                  <a:cubicBezTo>
                    <a:pt x="276" y="2"/>
                    <a:pt x="266" y="1"/>
                    <a:pt x="25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13"/>
            <p:cNvSpPr/>
            <p:nvPr/>
          </p:nvSpPr>
          <p:spPr>
            <a:xfrm>
              <a:off x="4846675" y="3131150"/>
              <a:ext cx="13900" cy="27300"/>
            </a:xfrm>
            <a:custGeom>
              <a:avLst/>
              <a:gdLst/>
              <a:ahLst/>
              <a:cxnLst/>
              <a:rect l="l" t="t" r="r" b="b"/>
              <a:pathLst>
                <a:path w="556" h="1092" extrusionOk="0">
                  <a:moveTo>
                    <a:pt x="245" y="0"/>
                  </a:moveTo>
                  <a:cubicBezTo>
                    <a:pt x="156" y="0"/>
                    <a:pt x="98" y="106"/>
                    <a:pt x="75" y="178"/>
                  </a:cubicBezTo>
                  <a:cubicBezTo>
                    <a:pt x="0" y="421"/>
                    <a:pt x="22" y="683"/>
                    <a:pt x="134" y="910"/>
                  </a:cubicBezTo>
                  <a:cubicBezTo>
                    <a:pt x="162" y="965"/>
                    <a:pt x="195" y="1018"/>
                    <a:pt x="243" y="1053"/>
                  </a:cubicBezTo>
                  <a:cubicBezTo>
                    <a:pt x="275" y="1077"/>
                    <a:pt x="316" y="1092"/>
                    <a:pt x="357" y="1092"/>
                  </a:cubicBezTo>
                  <a:cubicBezTo>
                    <a:pt x="376" y="1092"/>
                    <a:pt x="395" y="1088"/>
                    <a:pt x="413" y="1081"/>
                  </a:cubicBezTo>
                  <a:cubicBezTo>
                    <a:pt x="500" y="1043"/>
                    <a:pt x="532" y="936"/>
                    <a:pt x="539" y="842"/>
                  </a:cubicBezTo>
                  <a:cubicBezTo>
                    <a:pt x="555" y="625"/>
                    <a:pt x="517" y="408"/>
                    <a:pt x="425" y="212"/>
                  </a:cubicBezTo>
                  <a:cubicBezTo>
                    <a:pt x="396" y="147"/>
                    <a:pt x="351" y="21"/>
                    <a:pt x="271" y="3"/>
                  </a:cubicBezTo>
                  <a:cubicBezTo>
                    <a:pt x="262" y="1"/>
                    <a:pt x="253" y="0"/>
                    <a:pt x="24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13"/>
            <p:cNvSpPr/>
            <p:nvPr/>
          </p:nvSpPr>
          <p:spPr>
            <a:xfrm>
              <a:off x="4817475" y="3155000"/>
              <a:ext cx="14050" cy="27225"/>
            </a:xfrm>
            <a:custGeom>
              <a:avLst/>
              <a:gdLst/>
              <a:ahLst/>
              <a:cxnLst/>
              <a:rect l="l" t="t" r="r" b="b"/>
              <a:pathLst>
                <a:path w="562" h="1089" extrusionOk="0">
                  <a:moveTo>
                    <a:pt x="234" y="0"/>
                  </a:moveTo>
                  <a:cubicBezTo>
                    <a:pt x="143" y="0"/>
                    <a:pt x="87" y="111"/>
                    <a:pt x="67" y="185"/>
                  </a:cubicBezTo>
                  <a:cubicBezTo>
                    <a:pt x="1" y="431"/>
                    <a:pt x="32" y="691"/>
                    <a:pt x="153" y="915"/>
                  </a:cubicBezTo>
                  <a:cubicBezTo>
                    <a:pt x="182" y="968"/>
                    <a:pt x="216" y="1020"/>
                    <a:pt x="267" y="1053"/>
                  </a:cubicBezTo>
                  <a:cubicBezTo>
                    <a:pt x="298" y="1075"/>
                    <a:pt x="337" y="1089"/>
                    <a:pt x="375" y="1089"/>
                  </a:cubicBezTo>
                  <a:cubicBezTo>
                    <a:pt x="396" y="1089"/>
                    <a:pt x="418" y="1084"/>
                    <a:pt x="437" y="1074"/>
                  </a:cubicBezTo>
                  <a:cubicBezTo>
                    <a:pt x="523" y="1034"/>
                    <a:pt x="550" y="924"/>
                    <a:pt x="553" y="831"/>
                  </a:cubicBezTo>
                  <a:cubicBezTo>
                    <a:pt x="562" y="614"/>
                    <a:pt x="516" y="398"/>
                    <a:pt x="418" y="205"/>
                  </a:cubicBezTo>
                  <a:cubicBezTo>
                    <a:pt x="386" y="142"/>
                    <a:pt x="337" y="17"/>
                    <a:pt x="256" y="2"/>
                  </a:cubicBezTo>
                  <a:cubicBezTo>
                    <a:pt x="249" y="1"/>
                    <a:pt x="241" y="0"/>
                    <a:pt x="23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13"/>
            <p:cNvSpPr/>
            <p:nvPr/>
          </p:nvSpPr>
          <p:spPr>
            <a:xfrm>
              <a:off x="4789125" y="3179925"/>
              <a:ext cx="14275" cy="27075"/>
            </a:xfrm>
            <a:custGeom>
              <a:avLst/>
              <a:gdLst/>
              <a:ahLst/>
              <a:cxnLst/>
              <a:rect l="l" t="t" r="r" b="b"/>
              <a:pathLst>
                <a:path w="571" h="1083" extrusionOk="0">
                  <a:moveTo>
                    <a:pt x="224" y="1"/>
                  </a:moveTo>
                  <a:cubicBezTo>
                    <a:pt x="131" y="1"/>
                    <a:pt x="78" y="114"/>
                    <a:pt x="60" y="190"/>
                  </a:cubicBezTo>
                  <a:cubicBezTo>
                    <a:pt x="0" y="435"/>
                    <a:pt x="48" y="705"/>
                    <a:pt x="173" y="918"/>
                  </a:cubicBezTo>
                  <a:cubicBezTo>
                    <a:pt x="204" y="969"/>
                    <a:pt x="241" y="1020"/>
                    <a:pt x="291" y="1052"/>
                  </a:cubicBezTo>
                  <a:cubicBezTo>
                    <a:pt x="322" y="1071"/>
                    <a:pt x="359" y="1083"/>
                    <a:pt x="395" y="1083"/>
                  </a:cubicBezTo>
                  <a:cubicBezTo>
                    <a:pt x="419" y="1083"/>
                    <a:pt x="443" y="1078"/>
                    <a:pt x="464" y="1067"/>
                  </a:cubicBezTo>
                  <a:cubicBezTo>
                    <a:pt x="548" y="1023"/>
                    <a:pt x="569" y="911"/>
                    <a:pt x="570" y="818"/>
                  </a:cubicBezTo>
                  <a:cubicBezTo>
                    <a:pt x="570" y="601"/>
                    <a:pt x="517" y="389"/>
                    <a:pt x="412" y="199"/>
                  </a:cubicBezTo>
                  <a:cubicBezTo>
                    <a:pt x="378" y="136"/>
                    <a:pt x="324" y="14"/>
                    <a:pt x="243" y="2"/>
                  </a:cubicBezTo>
                  <a:cubicBezTo>
                    <a:pt x="237" y="1"/>
                    <a:pt x="230" y="1"/>
                    <a:pt x="22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13"/>
            <p:cNvSpPr/>
            <p:nvPr/>
          </p:nvSpPr>
          <p:spPr>
            <a:xfrm>
              <a:off x="4761775" y="3205850"/>
              <a:ext cx="14625" cy="26925"/>
            </a:xfrm>
            <a:custGeom>
              <a:avLst/>
              <a:gdLst/>
              <a:ahLst/>
              <a:cxnLst/>
              <a:rect l="l" t="t" r="r" b="b"/>
              <a:pathLst>
                <a:path w="585" h="1077" extrusionOk="0">
                  <a:moveTo>
                    <a:pt x="213" y="0"/>
                  </a:moveTo>
                  <a:cubicBezTo>
                    <a:pt x="116" y="0"/>
                    <a:pt x="65" y="119"/>
                    <a:pt x="50" y="196"/>
                  </a:cubicBezTo>
                  <a:cubicBezTo>
                    <a:pt x="1" y="444"/>
                    <a:pt x="58" y="711"/>
                    <a:pt x="191" y="920"/>
                  </a:cubicBezTo>
                  <a:cubicBezTo>
                    <a:pt x="223" y="970"/>
                    <a:pt x="262" y="1019"/>
                    <a:pt x="313" y="1049"/>
                  </a:cubicBezTo>
                  <a:cubicBezTo>
                    <a:pt x="343" y="1067"/>
                    <a:pt x="378" y="1077"/>
                    <a:pt x="412" y="1077"/>
                  </a:cubicBezTo>
                  <a:cubicBezTo>
                    <a:pt x="437" y="1077"/>
                    <a:pt x="463" y="1071"/>
                    <a:pt x="486" y="1058"/>
                  </a:cubicBezTo>
                  <a:cubicBezTo>
                    <a:pt x="570" y="1012"/>
                    <a:pt x="585" y="898"/>
                    <a:pt x="582" y="805"/>
                  </a:cubicBezTo>
                  <a:cubicBezTo>
                    <a:pt x="575" y="589"/>
                    <a:pt x="514" y="378"/>
                    <a:pt x="402" y="191"/>
                  </a:cubicBezTo>
                  <a:cubicBezTo>
                    <a:pt x="366" y="131"/>
                    <a:pt x="308" y="11"/>
                    <a:pt x="226" y="1"/>
                  </a:cubicBezTo>
                  <a:cubicBezTo>
                    <a:pt x="221" y="0"/>
                    <a:pt x="217" y="0"/>
                    <a:pt x="2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13"/>
            <p:cNvSpPr/>
            <p:nvPr/>
          </p:nvSpPr>
          <p:spPr>
            <a:xfrm>
              <a:off x="4734375" y="3233900"/>
              <a:ext cx="15000" cy="26775"/>
            </a:xfrm>
            <a:custGeom>
              <a:avLst/>
              <a:gdLst/>
              <a:ahLst/>
              <a:cxnLst/>
              <a:rect l="l" t="t" r="r" b="b"/>
              <a:pathLst>
                <a:path w="600" h="1071" extrusionOk="0">
                  <a:moveTo>
                    <a:pt x="196" y="0"/>
                  </a:moveTo>
                  <a:cubicBezTo>
                    <a:pt x="97" y="0"/>
                    <a:pt x="50" y="122"/>
                    <a:pt x="36" y="201"/>
                  </a:cubicBezTo>
                  <a:cubicBezTo>
                    <a:pt x="1" y="454"/>
                    <a:pt x="61" y="711"/>
                    <a:pt x="206" y="921"/>
                  </a:cubicBezTo>
                  <a:cubicBezTo>
                    <a:pt x="240" y="971"/>
                    <a:pt x="281" y="1018"/>
                    <a:pt x="334" y="1046"/>
                  </a:cubicBezTo>
                  <a:cubicBezTo>
                    <a:pt x="362" y="1061"/>
                    <a:pt x="395" y="1070"/>
                    <a:pt x="428" y="1070"/>
                  </a:cubicBezTo>
                  <a:cubicBezTo>
                    <a:pt x="455" y="1070"/>
                    <a:pt x="483" y="1064"/>
                    <a:pt x="506" y="1049"/>
                  </a:cubicBezTo>
                  <a:cubicBezTo>
                    <a:pt x="588" y="1000"/>
                    <a:pt x="600" y="886"/>
                    <a:pt x="592" y="791"/>
                  </a:cubicBezTo>
                  <a:cubicBezTo>
                    <a:pt x="576" y="575"/>
                    <a:pt x="506" y="365"/>
                    <a:pt x="388" y="184"/>
                  </a:cubicBezTo>
                  <a:cubicBezTo>
                    <a:pt x="350" y="125"/>
                    <a:pt x="288" y="6"/>
                    <a:pt x="205" y="0"/>
                  </a:cubicBezTo>
                  <a:cubicBezTo>
                    <a:pt x="202" y="0"/>
                    <a:pt x="199" y="0"/>
                    <a:pt x="19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13"/>
            <p:cNvSpPr/>
            <p:nvPr/>
          </p:nvSpPr>
          <p:spPr>
            <a:xfrm>
              <a:off x="4708575" y="3262300"/>
              <a:ext cx="15400" cy="26575"/>
            </a:xfrm>
            <a:custGeom>
              <a:avLst/>
              <a:gdLst/>
              <a:ahLst/>
              <a:cxnLst/>
              <a:rect l="l" t="t" r="r" b="b"/>
              <a:pathLst>
                <a:path w="616" h="1063" extrusionOk="0">
                  <a:moveTo>
                    <a:pt x="183" y="1"/>
                  </a:moveTo>
                  <a:cubicBezTo>
                    <a:pt x="81" y="1"/>
                    <a:pt x="35" y="125"/>
                    <a:pt x="27" y="208"/>
                  </a:cubicBezTo>
                  <a:cubicBezTo>
                    <a:pt x="1" y="462"/>
                    <a:pt x="70" y="716"/>
                    <a:pt x="223" y="922"/>
                  </a:cubicBezTo>
                  <a:cubicBezTo>
                    <a:pt x="258" y="970"/>
                    <a:pt x="300" y="1016"/>
                    <a:pt x="355" y="1042"/>
                  </a:cubicBezTo>
                  <a:cubicBezTo>
                    <a:pt x="382" y="1055"/>
                    <a:pt x="412" y="1063"/>
                    <a:pt x="442" y="1063"/>
                  </a:cubicBezTo>
                  <a:cubicBezTo>
                    <a:pt x="473" y="1063"/>
                    <a:pt x="502" y="1055"/>
                    <a:pt x="528" y="1039"/>
                  </a:cubicBezTo>
                  <a:cubicBezTo>
                    <a:pt x="608" y="986"/>
                    <a:pt x="616" y="872"/>
                    <a:pt x="604" y="778"/>
                  </a:cubicBezTo>
                  <a:cubicBezTo>
                    <a:pt x="579" y="562"/>
                    <a:pt x="502" y="355"/>
                    <a:pt x="377" y="177"/>
                  </a:cubicBezTo>
                  <a:cubicBezTo>
                    <a:pt x="336" y="119"/>
                    <a:pt x="270" y="4"/>
                    <a:pt x="187" y="1"/>
                  </a:cubicBezTo>
                  <a:cubicBezTo>
                    <a:pt x="186" y="1"/>
                    <a:pt x="185" y="1"/>
                    <a:pt x="18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13"/>
            <p:cNvSpPr/>
            <p:nvPr/>
          </p:nvSpPr>
          <p:spPr>
            <a:xfrm>
              <a:off x="4682450" y="3293400"/>
              <a:ext cx="15775" cy="26375"/>
            </a:xfrm>
            <a:custGeom>
              <a:avLst/>
              <a:gdLst/>
              <a:ahLst/>
              <a:cxnLst/>
              <a:rect l="l" t="t" r="r" b="b"/>
              <a:pathLst>
                <a:path w="631" h="1055" extrusionOk="0">
                  <a:moveTo>
                    <a:pt x="164" y="1"/>
                  </a:moveTo>
                  <a:cubicBezTo>
                    <a:pt x="57" y="1"/>
                    <a:pt x="22" y="135"/>
                    <a:pt x="16" y="218"/>
                  </a:cubicBezTo>
                  <a:cubicBezTo>
                    <a:pt x="0" y="472"/>
                    <a:pt x="79" y="723"/>
                    <a:pt x="239" y="922"/>
                  </a:cubicBezTo>
                  <a:cubicBezTo>
                    <a:pt x="276" y="969"/>
                    <a:pt x="320" y="1013"/>
                    <a:pt x="375" y="1036"/>
                  </a:cubicBezTo>
                  <a:cubicBezTo>
                    <a:pt x="401" y="1048"/>
                    <a:pt x="429" y="1054"/>
                    <a:pt x="458" y="1054"/>
                  </a:cubicBezTo>
                  <a:cubicBezTo>
                    <a:pt x="490" y="1054"/>
                    <a:pt x="522" y="1046"/>
                    <a:pt x="549" y="1027"/>
                  </a:cubicBezTo>
                  <a:cubicBezTo>
                    <a:pt x="627" y="972"/>
                    <a:pt x="630" y="857"/>
                    <a:pt x="616" y="764"/>
                  </a:cubicBezTo>
                  <a:cubicBezTo>
                    <a:pt x="581" y="548"/>
                    <a:pt x="494" y="344"/>
                    <a:pt x="362" y="170"/>
                  </a:cubicBezTo>
                  <a:cubicBezTo>
                    <a:pt x="319" y="115"/>
                    <a:pt x="247" y="1"/>
                    <a:pt x="16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13"/>
            <p:cNvSpPr/>
            <p:nvPr/>
          </p:nvSpPr>
          <p:spPr>
            <a:xfrm>
              <a:off x="4923575" y="3158100"/>
              <a:ext cx="25125" cy="16250"/>
            </a:xfrm>
            <a:custGeom>
              <a:avLst/>
              <a:gdLst/>
              <a:ahLst/>
              <a:cxnLst/>
              <a:rect l="l" t="t" r="r" b="b"/>
              <a:pathLst>
                <a:path w="1005" h="650" extrusionOk="0">
                  <a:moveTo>
                    <a:pt x="185" y="0"/>
                  </a:moveTo>
                  <a:cubicBezTo>
                    <a:pt x="127" y="0"/>
                    <a:pt x="71" y="16"/>
                    <a:pt x="37" y="61"/>
                  </a:cubicBezTo>
                  <a:cubicBezTo>
                    <a:pt x="1" y="108"/>
                    <a:pt x="0" y="175"/>
                    <a:pt x="23" y="230"/>
                  </a:cubicBezTo>
                  <a:cubicBezTo>
                    <a:pt x="44" y="286"/>
                    <a:pt x="86" y="332"/>
                    <a:pt x="130" y="373"/>
                  </a:cubicBezTo>
                  <a:cubicBezTo>
                    <a:pt x="312" y="541"/>
                    <a:pt x="547" y="638"/>
                    <a:pt x="794" y="649"/>
                  </a:cubicBezTo>
                  <a:cubicBezTo>
                    <a:pt x="799" y="649"/>
                    <a:pt x="803" y="649"/>
                    <a:pt x="808" y="649"/>
                  </a:cubicBezTo>
                  <a:cubicBezTo>
                    <a:pt x="886" y="649"/>
                    <a:pt x="997" y="623"/>
                    <a:pt x="1001" y="527"/>
                  </a:cubicBezTo>
                  <a:cubicBezTo>
                    <a:pt x="1005" y="446"/>
                    <a:pt x="901" y="364"/>
                    <a:pt x="849" y="316"/>
                  </a:cubicBezTo>
                  <a:cubicBezTo>
                    <a:pt x="692" y="170"/>
                    <a:pt x="501" y="66"/>
                    <a:pt x="293" y="15"/>
                  </a:cubicBezTo>
                  <a:cubicBezTo>
                    <a:pt x="259" y="6"/>
                    <a:pt x="221" y="0"/>
                    <a:pt x="18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13"/>
            <p:cNvSpPr/>
            <p:nvPr/>
          </p:nvSpPr>
          <p:spPr>
            <a:xfrm>
              <a:off x="4895050" y="3179225"/>
              <a:ext cx="25400" cy="15700"/>
            </a:xfrm>
            <a:custGeom>
              <a:avLst/>
              <a:gdLst/>
              <a:ahLst/>
              <a:cxnLst/>
              <a:rect l="l" t="t" r="r" b="b"/>
              <a:pathLst>
                <a:path w="1016" h="628" extrusionOk="0">
                  <a:moveTo>
                    <a:pt x="193" y="0"/>
                  </a:moveTo>
                  <a:cubicBezTo>
                    <a:pt x="130" y="0"/>
                    <a:pt x="69" y="17"/>
                    <a:pt x="34" y="66"/>
                  </a:cubicBezTo>
                  <a:cubicBezTo>
                    <a:pt x="0" y="114"/>
                    <a:pt x="1" y="182"/>
                    <a:pt x="26" y="236"/>
                  </a:cubicBezTo>
                  <a:cubicBezTo>
                    <a:pt x="50" y="291"/>
                    <a:pt x="93" y="335"/>
                    <a:pt x="139" y="375"/>
                  </a:cubicBezTo>
                  <a:cubicBezTo>
                    <a:pt x="327" y="535"/>
                    <a:pt x="566" y="625"/>
                    <a:pt x="813" y="627"/>
                  </a:cubicBezTo>
                  <a:cubicBezTo>
                    <a:pt x="891" y="627"/>
                    <a:pt x="1014" y="599"/>
                    <a:pt x="1016" y="497"/>
                  </a:cubicBezTo>
                  <a:cubicBezTo>
                    <a:pt x="1016" y="417"/>
                    <a:pt x="908" y="338"/>
                    <a:pt x="856" y="292"/>
                  </a:cubicBezTo>
                  <a:cubicBezTo>
                    <a:pt x="694" y="152"/>
                    <a:pt x="498" y="55"/>
                    <a:pt x="289" y="11"/>
                  </a:cubicBezTo>
                  <a:cubicBezTo>
                    <a:pt x="259" y="4"/>
                    <a:pt x="226" y="0"/>
                    <a:pt x="19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5" name="Google Shape;2385;p13"/>
            <p:cNvSpPr/>
            <p:nvPr/>
          </p:nvSpPr>
          <p:spPr>
            <a:xfrm>
              <a:off x="4867275" y="3201300"/>
              <a:ext cx="25875" cy="15175"/>
            </a:xfrm>
            <a:custGeom>
              <a:avLst/>
              <a:gdLst/>
              <a:ahLst/>
              <a:cxnLst/>
              <a:rect l="l" t="t" r="r" b="b"/>
              <a:pathLst>
                <a:path w="1035" h="607" extrusionOk="0">
                  <a:moveTo>
                    <a:pt x="205" y="1"/>
                  </a:moveTo>
                  <a:cubicBezTo>
                    <a:pt x="136" y="1"/>
                    <a:pt x="70" y="18"/>
                    <a:pt x="34" y="74"/>
                  </a:cubicBezTo>
                  <a:cubicBezTo>
                    <a:pt x="1" y="122"/>
                    <a:pt x="5" y="189"/>
                    <a:pt x="31" y="243"/>
                  </a:cubicBezTo>
                  <a:cubicBezTo>
                    <a:pt x="57" y="298"/>
                    <a:pt x="102" y="340"/>
                    <a:pt x="150" y="377"/>
                  </a:cubicBezTo>
                  <a:cubicBezTo>
                    <a:pt x="336" y="526"/>
                    <a:pt x="567" y="606"/>
                    <a:pt x="805" y="606"/>
                  </a:cubicBezTo>
                  <a:cubicBezTo>
                    <a:pt x="814" y="606"/>
                    <a:pt x="823" y="606"/>
                    <a:pt x="832" y="606"/>
                  </a:cubicBezTo>
                  <a:cubicBezTo>
                    <a:pt x="911" y="603"/>
                    <a:pt x="1034" y="570"/>
                    <a:pt x="1030" y="468"/>
                  </a:cubicBezTo>
                  <a:cubicBezTo>
                    <a:pt x="1028" y="388"/>
                    <a:pt x="918" y="314"/>
                    <a:pt x="862" y="270"/>
                  </a:cubicBezTo>
                  <a:cubicBezTo>
                    <a:pt x="696" y="135"/>
                    <a:pt x="497" y="46"/>
                    <a:pt x="286" y="8"/>
                  </a:cubicBezTo>
                  <a:cubicBezTo>
                    <a:pt x="260" y="4"/>
                    <a:pt x="232" y="1"/>
                    <a:pt x="20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6" name="Google Shape;2386;p13"/>
            <p:cNvSpPr/>
            <p:nvPr/>
          </p:nvSpPr>
          <p:spPr>
            <a:xfrm>
              <a:off x="4840375" y="3224425"/>
              <a:ext cx="26225" cy="14600"/>
            </a:xfrm>
            <a:custGeom>
              <a:avLst/>
              <a:gdLst/>
              <a:ahLst/>
              <a:cxnLst/>
              <a:rect l="l" t="t" r="r" b="b"/>
              <a:pathLst>
                <a:path w="1049" h="584" extrusionOk="0">
                  <a:moveTo>
                    <a:pt x="215" y="0"/>
                  </a:moveTo>
                  <a:cubicBezTo>
                    <a:pt x="141" y="0"/>
                    <a:pt x="67" y="19"/>
                    <a:pt x="30" y="79"/>
                  </a:cubicBezTo>
                  <a:cubicBezTo>
                    <a:pt x="0" y="128"/>
                    <a:pt x="7" y="196"/>
                    <a:pt x="34" y="249"/>
                  </a:cubicBezTo>
                  <a:cubicBezTo>
                    <a:pt x="62" y="302"/>
                    <a:pt x="109" y="343"/>
                    <a:pt x="157" y="378"/>
                  </a:cubicBezTo>
                  <a:cubicBezTo>
                    <a:pt x="338" y="512"/>
                    <a:pt x="556" y="583"/>
                    <a:pt x="781" y="583"/>
                  </a:cubicBezTo>
                  <a:cubicBezTo>
                    <a:pt x="803" y="583"/>
                    <a:pt x="826" y="583"/>
                    <a:pt x="849" y="581"/>
                  </a:cubicBezTo>
                  <a:cubicBezTo>
                    <a:pt x="927" y="576"/>
                    <a:pt x="1049" y="539"/>
                    <a:pt x="1041" y="437"/>
                  </a:cubicBezTo>
                  <a:cubicBezTo>
                    <a:pt x="1036" y="358"/>
                    <a:pt x="923" y="287"/>
                    <a:pt x="867" y="245"/>
                  </a:cubicBezTo>
                  <a:cubicBezTo>
                    <a:pt x="696" y="117"/>
                    <a:pt x="494" y="34"/>
                    <a:pt x="281" y="5"/>
                  </a:cubicBezTo>
                  <a:cubicBezTo>
                    <a:pt x="260" y="2"/>
                    <a:pt x="237" y="0"/>
                    <a:pt x="2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13"/>
            <p:cNvSpPr/>
            <p:nvPr/>
          </p:nvSpPr>
          <p:spPr>
            <a:xfrm>
              <a:off x="4814275" y="3248500"/>
              <a:ext cx="26600" cy="14100"/>
            </a:xfrm>
            <a:custGeom>
              <a:avLst/>
              <a:gdLst/>
              <a:ahLst/>
              <a:cxnLst/>
              <a:rect l="l" t="t" r="r" b="b"/>
              <a:pathLst>
                <a:path w="1064" h="564" extrusionOk="0">
                  <a:moveTo>
                    <a:pt x="225" y="1"/>
                  </a:moveTo>
                  <a:cubicBezTo>
                    <a:pt x="146" y="1"/>
                    <a:pt x="67" y="21"/>
                    <a:pt x="30" y="85"/>
                  </a:cubicBezTo>
                  <a:cubicBezTo>
                    <a:pt x="1" y="137"/>
                    <a:pt x="10" y="203"/>
                    <a:pt x="40" y="256"/>
                  </a:cubicBezTo>
                  <a:cubicBezTo>
                    <a:pt x="70" y="307"/>
                    <a:pt x="118" y="347"/>
                    <a:pt x="167" y="380"/>
                  </a:cubicBezTo>
                  <a:cubicBezTo>
                    <a:pt x="343" y="500"/>
                    <a:pt x="550" y="564"/>
                    <a:pt x="761" y="564"/>
                  </a:cubicBezTo>
                  <a:cubicBezTo>
                    <a:pt x="796" y="564"/>
                    <a:pt x="831" y="562"/>
                    <a:pt x="866" y="558"/>
                  </a:cubicBezTo>
                  <a:cubicBezTo>
                    <a:pt x="944" y="550"/>
                    <a:pt x="1063" y="509"/>
                    <a:pt x="1054" y="408"/>
                  </a:cubicBezTo>
                  <a:cubicBezTo>
                    <a:pt x="1045" y="329"/>
                    <a:pt x="930" y="262"/>
                    <a:pt x="872" y="222"/>
                  </a:cubicBezTo>
                  <a:cubicBezTo>
                    <a:pt x="696" y="100"/>
                    <a:pt x="491" y="24"/>
                    <a:pt x="278" y="4"/>
                  </a:cubicBezTo>
                  <a:cubicBezTo>
                    <a:pt x="261" y="2"/>
                    <a:pt x="243" y="1"/>
                    <a:pt x="22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8" name="Google Shape;2388;p13"/>
            <p:cNvSpPr/>
            <p:nvPr/>
          </p:nvSpPr>
          <p:spPr>
            <a:xfrm>
              <a:off x="4789125" y="3273450"/>
              <a:ext cx="26900" cy="13650"/>
            </a:xfrm>
            <a:custGeom>
              <a:avLst/>
              <a:gdLst/>
              <a:ahLst/>
              <a:cxnLst/>
              <a:rect l="l" t="t" r="r" b="b"/>
              <a:pathLst>
                <a:path w="1076" h="546" extrusionOk="0">
                  <a:moveTo>
                    <a:pt x="239" y="0"/>
                  </a:moveTo>
                  <a:cubicBezTo>
                    <a:pt x="155" y="0"/>
                    <a:pt x="64" y="21"/>
                    <a:pt x="27" y="93"/>
                  </a:cubicBezTo>
                  <a:cubicBezTo>
                    <a:pt x="0" y="145"/>
                    <a:pt x="11" y="212"/>
                    <a:pt x="43" y="262"/>
                  </a:cubicBezTo>
                  <a:cubicBezTo>
                    <a:pt x="74" y="313"/>
                    <a:pt x="124" y="351"/>
                    <a:pt x="175" y="384"/>
                  </a:cubicBezTo>
                  <a:cubicBezTo>
                    <a:pt x="344" y="490"/>
                    <a:pt x="539" y="546"/>
                    <a:pt x="738" y="546"/>
                  </a:cubicBezTo>
                  <a:cubicBezTo>
                    <a:pt x="785" y="546"/>
                    <a:pt x="833" y="542"/>
                    <a:pt x="880" y="536"/>
                  </a:cubicBezTo>
                  <a:cubicBezTo>
                    <a:pt x="958" y="525"/>
                    <a:pt x="1076" y="480"/>
                    <a:pt x="1062" y="379"/>
                  </a:cubicBezTo>
                  <a:cubicBezTo>
                    <a:pt x="1051" y="300"/>
                    <a:pt x="934" y="238"/>
                    <a:pt x="874" y="200"/>
                  </a:cubicBezTo>
                  <a:cubicBezTo>
                    <a:pt x="694" y="84"/>
                    <a:pt x="486" y="15"/>
                    <a:pt x="272" y="1"/>
                  </a:cubicBezTo>
                  <a:cubicBezTo>
                    <a:pt x="261" y="1"/>
                    <a:pt x="250" y="0"/>
                    <a:pt x="23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9" name="Google Shape;2389;p13"/>
            <p:cNvSpPr/>
            <p:nvPr/>
          </p:nvSpPr>
          <p:spPr>
            <a:xfrm>
              <a:off x="4763850" y="3300400"/>
              <a:ext cx="27250" cy="13200"/>
            </a:xfrm>
            <a:custGeom>
              <a:avLst/>
              <a:gdLst/>
              <a:ahLst/>
              <a:cxnLst/>
              <a:rect l="l" t="t" r="r" b="b"/>
              <a:pathLst>
                <a:path w="1090" h="528" extrusionOk="0">
                  <a:moveTo>
                    <a:pt x="254" y="1"/>
                  </a:moveTo>
                  <a:cubicBezTo>
                    <a:pt x="165" y="1"/>
                    <a:pt x="64" y="22"/>
                    <a:pt x="26" y="101"/>
                  </a:cubicBezTo>
                  <a:cubicBezTo>
                    <a:pt x="0" y="154"/>
                    <a:pt x="14" y="220"/>
                    <a:pt x="49" y="269"/>
                  </a:cubicBezTo>
                  <a:cubicBezTo>
                    <a:pt x="82" y="319"/>
                    <a:pt x="132" y="355"/>
                    <a:pt x="185" y="385"/>
                  </a:cubicBezTo>
                  <a:cubicBezTo>
                    <a:pt x="347" y="478"/>
                    <a:pt x="530" y="527"/>
                    <a:pt x="716" y="527"/>
                  </a:cubicBezTo>
                  <a:cubicBezTo>
                    <a:pt x="776" y="527"/>
                    <a:pt x="836" y="522"/>
                    <a:pt x="895" y="512"/>
                  </a:cubicBezTo>
                  <a:cubicBezTo>
                    <a:pt x="973" y="498"/>
                    <a:pt x="1090" y="448"/>
                    <a:pt x="1072" y="349"/>
                  </a:cubicBezTo>
                  <a:cubicBezTo>
                    <a:pt x="1059" y="270"/>
                    <a:pt x="938" y="212"/>
                    <a:pt x="878" y="176"/>
                  </a:cubicBezTo>
                  <a:cubicBezTo>
                    <a:pt x="693" y="67"/>
                    <a:pt x="482" y="6"/>
                    <a:pt x="268" y="1"/>
                  </a:cubicBezTo>
                  <a:cubicBezTo>
                    <a:pt x="263" y="1"/>
                    <a:pt x="259" y="1"/>
                    <a:pt x="25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0" name="Google Shape;2390;p13"/>
            <p:cNvSpPr/>
            <p:nvPr/>
          </p:nvSpPr>
          <p:spPr>
            <a:xfrm>
              <a:off x="4740175" y="3327650"/>
              <a:ext cx="27525" cy="12750"/>
            </a:xfrm>
            <a:custGeom>
              <a:avLst/>
              <a:gdLst/>
              <a:ahLst/>
              <a:cxnLst/>
              <a:rect l="l" t="t" r="r" b="b"/>
              <a:pathLst>
                <a:path w="1101" h="510" extrusionOk="0">
                  <a:moveTo>
                    <a:pt x="275" y="0"/>
                  </a:moveTo>
                  <a:cubicBezTo>
                    <a:pt x="271" y="0"/>
                    <a:pt x="267" y="0"/>
                    <a:pt x="263" y="0"/>
                  </a:cubicBezTo>
                  <a:cubicBezTo>
                    <a:pt x="169" y="1"/>
                    <a:pt x="61" y="25"/>
                    <a:pt x="24" y="109"/>
                  </a:cubicBezTo>
                  <a:cubicBezTo>
                    <a:pt x="1" y="162"/>
                    <a:pt x="17" y="228"/>
                    <a:pt x="52" y="276"/>
                  </a:cubicBezTo>
                  <a:cubicBezTo>
                    <a:pt x="88" y="324"/>
                    <a:pt x="140" y="359"/>
                    <a:pt x="193" y="387"/>
                  </a:cubicBezTo>
                  <a:cubicBezTo>
                    <a:pt x="348" y="468"/>
                    <a:pt x="519" y="510"/>
                    <a:pt x="691" y="510"/>
                  </a:cubicBezTo>
                  <a:cubicBezTo>
                    <a:pt x="764" y="510"/>
                    <a:pt x="837" y="502"/>
                    <a:pt x="909" y="487"/>
                  </a:cubicBezTo>
                  <a:cubicBezTo>
                    <a:pt x="986" y="470"/>
                    <a:pt x="1101" y="418"/>
                    <a:pt x="1079" y="318"/>
                  </a:cubicBezTo>
                  <a:cubicBezTo>
                    <a:pt x="1062" y="240"/>
                    <a:pt x="941" y="186"/>
                    <a:pt x="878" y="154"/>
                  </a:cubicBezTo>
                  <a:cubicBezTo>
                    <a:pt x="692" y="53"/>
                    <a:pt x="486" y="0"/>
                    <a:pt x="27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13"/>
            <p:cNvSpPr/>
            <p:nvPr/>
          </p:nvSpPr>
          <p:spPr>
            <a:xfrm>
              <a:off x="4716225" y="3357375"/>
              <a:ext cx="27775" cy="12375"/>
            </a:xfrm>
            <a:custGeom>
              <a:avLst/>
              <a:gdLst/>
              <a:ahLst/>
              <a:cxnLst/>
              <a:rect l="l" t="t" r="r" b="b"/>
              <a:pathLst>
                <a:path w="1111" h="495" extrusionOk="0">
                  <a:moveTo>
                    <a:pt x="314" y="0"/>
                  </a:moveTo>
                  <a:cubicBezTo>
                    <a:pt x="295" y="0"/>
                    <a:pt x="275" y="1"/>
                    <a:pt x="256" y="1"/>
                  </a:cubicBezTo>
                  <a:cubicBezTo>
                    <a:pt x="164" y="7"/>
                    <a:pt x="55" y="34"/>
                    <a:pt x="22" y="118"/>
                  </a:cubicBezTo>
                  <a:cubicBezTo>
                    <a:pt x="0" y="173"/>
                    <a:pt x="19" y="238"/>
                    <a:pt x="56" y="285"/>
                  </a:cubicBezTo>
                  <a:cubicBezTo>
                    <a:pt x="94" y="332"/>
                    <a:pt x="146" y="363"/>
                    <a:pt x="201" y="390"/>
                  </a:cubicBezTo>
                  <a:cubicBezTo>
                    <a:pt x="346" y="459"/>
                    <a:pt x="504" y="495"/>
                    <a:pt x="663" y="495"/>
                  </a:cubicBezTo>
                  <a:cubicBezTo>
                    <a:pt x="749" y="495"/>
                    <a:pt x="836" y="484"/>
                    <a:pt x="921" y="463"/>
                  </a:cubicBezTo>
                  <a:cubicBezTo>
                    <a:pt x="997" y="444"/>
                    <a:pt x="1110" y="387"/>
                    <a:pt x="1085" y="288"/>
                  </a:cubicBezTo>
                  <a:cubicBezTo>
                    <a:pt x="1066" y="211"/>
                    <a:pt x="942" y="162"/>
                    <a:pt x="878" y="131"/>
                  </a:cubicBezTo>
                  <a:cubicBezTo>
                    <a:pt x="703" y="44"/>
                    <a:pt x="509" y="0"/>
                    <a:pt x="314"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92" name="Google Shape;2392;p13"/>
          <p:cNvGrpSpPr/>
          <p:nvPr/>
        </p:nvGrpSpPr>
        <p:grpSpPr>
          <a:xfrm>
            <a:off x="352876" y="4237164"/>
            <a:ext cx="143896" cy="257853"/>
            <a:chOff x="1146646" y="1193057"/>
            <a:chExt cx="143896" cy="257853"/>
          </a:xfrm>
        </p:grpSpPr>
        <p:sp>
          <p:nvSpPr>
            <p:cNvPr id="2393" name="Google Shape;2393;p13"/>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4" name="Google Shape;2394;p13"/>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13"/>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96" name="Google Shape;2396;p13"/>
          <p:cNvGrpSpPr/>
          <p:nvPr/>
        </p:nvGrpSpPr>
        <p:grpSpPr>
          <a:xfrm>
            <a:off x="624257" y="4619625"/>
            <a:ext cx="95748" cy="159233"/>
            <a:chOff x="2447701" y="1470768"/>
            <a:chExt cx="95748" cy="159233"/>
          </a:xfrm>
        </p:grpSpPr>
        <p:sp>
          <p:nvSpPr>
            <p:cNvPr id="2397" name="Google Shape;2397;p13"/>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13"/>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13"/>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00" name="Google Shape;2400;p13"/>
          <p:cNvGrpSpPr/>
          <p:nvPr/>
        </p:nvGrpSpPr>
        <p:grpSpPr>
          <a:xfrm rot="5400000">
            <a:off x="7662352" y="3698288"/>
            <a:ext cx="1630397" cy="299009"/>
            <a:chOff x="3056343" y="377583"/>
            <a:chExt cx="1099539" cy="201638"/>
          </a:xfrm>
        </p:grpSpPr>
        <p:sp>
          <p:nvSpPr>
            <p:cNvPr id="2401" name="Google Shape;2401;p13"/>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13"/>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13"/>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13"/>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5" name="Google Shape;2405;p13"/>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6" name="Google Shape;2406;p13"/>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7" name="Google Shape;2407;p13"/>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13"/>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13"/>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10"/>
        <p:cNvGrpSpPr/>
        <p:nvPr/>
      </p:nvGrpSpPr>
      <p:grpSpPr>
        <a:xfrm>
          <a:off x="0" y="0"/>
          <a:ext cx="0" cy="0"/>
          <a:chOff x="0" y="0"/>
          <a:chExt cx="0" cy="0"/>
        </a:xfrm>
      </p:grpSpPr>
      <p:sp>
        <p:nvSpPr>
          <p:cNvPr id="2411" name="Google Shape;2411;p14"/>
          <p:cNvSpPr/>
          <p:nvPr/>
        </p:nvSpPr>
        <p:spPr>
          <a:xfrm flipH="1">
            <a:off x="2462170" y="0"/>
            <a:ext cx="2743215" cy="220024"/>
          </a:xfrm>
          <a:custGeom>
            <a:avLst/>
            <a:gdLst/>
            <a:ahLst/>
            <a:cxnLst/>
            <a:rect l="l" t="t" r="r" b="b"/>
            <a:pathLst>
              <a:path w="17218" h="1381" extrusionOk="0">
                <a:moveTo>
                  <a:pt x="0" y="1"/>
                </a:moveTo>
                <a:cubicBezTo>
                  <a:pt x="461" y="272"/>
                  <a:pt x="974" y="464"/>
                  <a:pt x="1495" y="578"/>
                </a:cubicBezTo>
                <a:cubicBezTo>
                  <a:pt x="2059" y="701"/>
                  <a:pt x="2635" y="743"/>
                  <a:pt x="3212" y="743"/>
                </a:cubicBezTo>
                <a:cubicBezTo>
                  <a:pt x="3736" y="743"/>
                  <a:pt x="4261" y="708"/>
                  <a:pt x="4782" y="667"/>
                </a:cubicBezTo>
                <a:cubicBezTo>
                  <a:pt x="5534" y="607"/>
                  <a:pt x="6289" y="535"/>
                  <a:pt x="7042" y="535"/>
                </a:cubicBezTo>
                <a:cubicBezTo>
                  <a:pt x="7387" y="535"/>
                  <a:pt x="7732" y="550"/>
                  <a:pt x="8075" y="589"/>
                </a:cubicBezTo>
                <a:cubicBezTo>
                  <a:pt x="9294" y="727"/>
                  <a:pt x="10465" y="1159"/>
                  <a:pt x="11682" y="1317"/>
                </a:cubicBezTo>
                <a:cubicBezTo>
                  <a:pt x="12007" y="1360"/>
                  <a:pt x="12334" y="1380"/>
                  <a:pt x="12661" y="1380"/>
                </a:cubicBezTo>
                <a:cubicBezTo>
                  <a:pt x="14268" y="1380"/>
                  <a:pt x="15872" y="883"/>
                  <a:pt x="17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14"/>
          <p:cNvSpPr/>
          <p:nvPr/>
        </p:nvSpPr>
        <p:spPr>
          <a:xfrm flipH="1">
            <a:off x="1382921" y="0"/>
            <a:ext cx="4344565" cy="590290"/>
          </a:xfrm>
          <a:custGeom>
            <a:avLst/>
            <a:gdLst/>
            <a:ahLst/>
            <a:cxnLst/>
            <a:rect l="l" t="t" r="r" b="b"/>
            <a:pathLst>
              <a:path w="27269" h="3705" extrusionOk="0">
                <a:moveTo>
                  <a:pt x="1" y="1"/>
                </a:moveTo>
                <a:cubicBezTo>
                  <a:pt x="1548" y="1178"/>
                  <a:pt x="3480" y="1861"/>
                  <a:pt x="5423" y="1861"/>
                </a:cubicBezTo>
                <a:cubicBezTo>
                  <a:pt x="5676" y="1861"/>
                  <a:pt x="5929" y="1850"/>
                  <a:pt x="6182" y="1826"/>
                </a:cubicBezTo>
                <a:cubicBezTo>
                  <a:pt x="7222" y="1728"/>
                  <a:pt x="8256" y="1446"/>
                  <a:pt x="9292" y="1446"/>
                </a:cubicBezTo>
                <a:cubicBezTo>
                  <a:pt x="9485" y="1446"/>
                  <a:pt x="9678" y="1456"/>
                  <a:pt x="9871" y="1478"/>
                </a:cubicBezTo>
                <a:cubicBezTo>
                  <a:pt x="11092" y="1622"/>
                  <a:pt x="12188" y="2264"/>
                  <a:pt x="13325" y="2735"/>
                </a:cubicBezTo>
                <a:cubicBezTo>
                  <a:pt x="14882" y="3380"/>
                  <a:pt x="16568" y="3704"/>
                  <a:pt x="18253" y="3704"/>
                </a:cubicBezTo>
                <a:cubicBezTo>
                  <a:pt x="19592" y="3704"/>
                  <a:pt x="20932" y="3499"/>
                  <a:pt x="22206" y="3086"/>
                </a:cubicBezTo>
                <a:cubicBezTo>
                  <a:pt x="24104" y="2471"/>
                  <a:pt x="25848" y="1398"/>
                  <a:pt x="27268" y="1"/>
                </a:cubicBezTo>
                <a:lnTo>
                  <a:pt x="20494" y="1"/>
                </a:lnTo>
                <a:cubicBezTo>
                  <a:pt x="19149" y="882"/>
                  <a:pt x="17547" y="1379"/>
                  <a:pt x="15940" y="1379"/>
                </a:cubicBezTo>
                <a:cubicBezTo>
                  <a:pt x="15612" y="1379"/>
                  <a:pt x="15284" y="1359"/>
                  <a:pt x="14958" y="1316"/>
                </a:cubicBezTo>
                <a:cubicBezTo>
                  <a:pt x="13741" y="1159"/>
                  <a:pt x="12571" y="727"/>
                  <a:pt x="11352" y="589"/>
                </a:cubicBezTo>
                <a:cubicBezTo>
                  <a:pt x="11008" y="550"/>
                  <a:pt x="10664" y="535"/>
                  <a:pt x="10319" y="535"/>
                </a:cubicBezTo>
                <a:cubicBezTo>
                  <a:pt x="9566" y="535"/>
                  <a:pt x="8810" y="607"/>
                  <a:pt x="8058" y="667"/>
                </a:cubicBezTo>
                <a:cubicBezTo>
                  <a:pt x="7537" y="708"/>
                  <a:pt x="7012" y="743"/>
                  <a:pt x="6488" y="743"/>
                </a:cubicBezTo>
                <a:cubicBezTo>
                  <a:pt x="5911" y="743"/>
                  <a:pt x="5336" y="701"/>
                  <a:pt x="4772" y="578"/>
                </a:cubicBezTo>
                <a:cubicBezTo>
                  <a:pt x="4251" y="464"/>
                  <a:pt x="3736" y="272"/>
                  <a:pt x="3277"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14"/>
          <p:cNvSpPr/>
          <p:nvPr/>
        </p:nvSpPr>
        <p:spPr>
          <a:xfrm flipH="1">
            <a:off x="3" y="2064965"/>
            <a:ext cx="5922177" cy="3349756"/>
          </a:xfrm>
          <a:custGeom>
            <a:avLst/>
            <a:gdLst/>
            <a:ahLst/>
            <a:cxnLst/>
            <a:rect l="l" t="t" r="r" b="b"/>
            <a:pathLst>
              <a:path w="37171" h="21025" extrusionOk="0">
                <a:moveTo>
                  <a:pt x="37171" y="1"/>
                </a:moveTo>
                <a:cubicBezTo>
                  <a:pt x="36178" y="553"/>
                  <a:pt x="35275" y="1266"/>
                  <a:pt x="34516" y="2114"/>
                </a:cubicBezTo>
                <a:cubicBezTo>
                  <a:pt x="33510" y="3239"/>
                  <a:pt x="32716" y="4612"/>
                  <a:pt x="31419" y="5385"/>
                </a:cubicBezTo>
                <a:cubicBezTo>
                  <a:pt x="30548" y="5905"/>
                  <a:pt x="29552" y="6092"/>
                  <a:pt x="28532" y="6092"/>
                </a:cubicBezTo>
                <a:cubicBezTo>
                  <a:pt x="27665" y="6092"/>
                  <a:pt x="26781" y="5957"/>
                  <a:pt x="25938" y="5777"/>
                </a:cubicBezTo>
                <a:cubicBezTo>
                  <a:pt x="24410" y="5449"/>
                  <a:pt x="22868" y="4990"/>
                  <a:pt x="21321" y="4990"/>
                </a:cubicBezTo>
                <a:cubicBezTo>
                  <a:pt x="21010" y="4990"/>
                  <a:pt x="20699" y="5008"/>
                  <a:pt x="20388" y="5050"/>
                </a:cubicBezTo>
                <a:cubicBezTo>
                  <a:pt x="17807" y="5398"/>
                  <a:pt x="15710" y="7282"/>
                  <a:pt x="14033" y="9276"/>
                </a:cubicBezTo>
                <a:cubicBezTo>
                  <a:pt x="12358" y="11269"/>
                  <a:pt x="10883" y="13499"/>
                  <a:pt x="8749" y="14992"/>
                </a:cubicBezTo>
                <a:cubicBezTo>
                  <a:pt x="7262" y="16034"/>
                  <a:pt x="5526" y="16662"/>
                  <a:pt x="3961" y="17584"/>
                </a:cubicBezTo>
                <a:cubicBezTo>
                  <a:pt x="2446" y="18478"/>
                  <a:pt x="1100" y="19653"/>
                  <a:pt x="0" y="21025"/>
                </a:cubicBezTo>
                <a:lnTo>
                  <a:pt x="7005" y="21025"/>
                </a:lnTo>
                <a:cubicBezTo>
                  <a:pt x="7420" y="20673"/>
                  <a:pt x="7861" y="20353"/>
                  <a:pt x="8324" y="20066"/>
                </a:cubicBezTo>
                <a:cubicBezTo>
                  <a:pt x="9742" y="19190"/>
                  <a:pt x="11350" y="18626"/>
                  <a:pt x="12669" y="17609"/>
                </a:cubicBezTo>
                <a:cubicBezTo>
                  <a:pt x="15845" y="15160"/>
                  <a:pt x="16046" y="10529"/>
                  <a:pt x="19818" y="8720"/>
                </a:cubicBezTo>
                <a:cubicBezTo>
                  <a:pt x="20833" y="8234"/>
                  <a:pt x="21940" y="8082"/>
                  <a:pt x="23070" y="8082"/>
                </a:cubicBezTo>
                <a:cubicBezTo>
                  <a:pt x="24077" y="8082"/>
                  <a:pt x="25104" y="8202"/>
                  <a:pt x="26100" y="8314"/>
                </a:cubicBezTo>
                <a:cubicBezTo>
                  <a:pt x="26883" y="8401"/>
                  <a:pt x="27690" y="8474"/>
                  <a:pt x="28488" y="8474"/>
                </a:cubicBezTo>
                <a:cubicBezTo>
                  <a:pt x="29847" y="8474"/>
                  <a:pt x="31178" y="8261"/>
                  <a:pt x="32311" y="7543"/>
                </a:cubicBezTo>
                <a:cubicBezTo>
                  <a:pt x="33796" y="6601"/>
                  <a:pt x="34658" y="4962"/>
                  <a:pt x="35753" y="3585"/>
                </a:cubicBezTo>
                <a:cubicBezTo>
                  <a:pt x="36155" y="3079"/>
                  <a:pt x="36638" y="2591"/>
                  <a:pt x="37171" y="2199"/>
                </a:cubicBezTo>
                <a:lnTo>
                  <a:pt x="37171" y="1"/>
                </a:ln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14"/>
          <p:cNvSpPr/>
          <p:nvPr/>
        </p:nvSpPr>
        <p:spPr>
          <a:xfrm flipH="1">
            <a:off x="-1" y="2414997"/>
            <a:ext cx="4806123" cy="2999724"/>
          </a:xfrm>
          <a:custGeom>
            <a:avLst/>
            <a:gdLst/>
            <a:ahLst/>
            <a:cxnLst/>
            <a:rect l="l" t="t" r="r" b="b"/>
            <a:pathLst>
              <a:path w="30166" h="18828" extrusionOk="0">
                <a:moveTo>
                  <a:pt x="30166" y="1"/>
                </a:moveTo>
                <a:cubicBezTo>
                  <a:pt x="29633" y="394"/>
                  <a:pt x="29151" y="882"/>
                  <a:pt x="28748" y="1388"/>
                </a:cubicBezTo>
                <a:cubicBezTo>
                  <a:pt x="27653" y="2766"/>
                  <a:pt x="26791" y="4404"/>
                  <a:pt x="25306" y="5346"/>
                </a:cubicBezTo>
                <a:cubicBezTo>
                  <a:pt x="24173" y="6064"/>
                  <a:pt x="22842" y="6277"/>
                  <a:pt x="21483" y="6277"/>
                </a:cubicBezTo>
                <a:cubicBezTo>
                  <a:pt x="20685" y="6277"/>
                  <a:pt x="19878" y="6204"/>
                  <a:pt x="19095" y="6117"/>
                </a:cubicBezTo>
                <a:cubicBezTo>
                  <a:pt x="18100" y="6005"/>
                  <a:pt x="17074" y="5885"/>
                  <a:pt x="16067" y="5885"/>
                </a:cubicBezTo>
                <a:cubicBezTo>
                  <a:pt x="14936" y="5885"/>
                  <a:pt x="13829" y="6037"/>
                  <a:pt x="12813" y="6523"/>
                </a:cubicBezTo>
                <a:cubicBezTo>
                  <a:pt x="9041" y="8333"/>
                  <a:pt x="8840" y="12963"/>
                  <a:pt x="5664" y="15412"/>
                </a:cubicBezTo>
                <a:cubicBezTo>
                  <a:pt x="4345" y="16429"/>
                  <a:pt x="2737" y="16993"/>
                  <a:pt x="1319" y="17869"/>
                </a:cubicBezTo>
                <a:cubicBezTo>
                  <a:pt x="856" y="18156"/>
                  <a:pt x="415" y="18477"/>
                  <a:pt x="0" y="18828"/>
                </a:cubicBezTo>
                <a:lnTo>
                  <a:pt x="30166" y="18828"/>
                </a:lnTo>
                <a:lnTo>
                  <a:pt x="301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415" name="Google Shape;2415;p14"/>
          <p:cNvGrpSpPr/>
          <p:nvPr/>
        </p:nvGrpSpPr>
        <p:grpSpPr>
          <a:xfrm>
            <a:off x="153859" y="4178549"/>
            <a:ext cx="3702304" cy="964955"/>
            <a:chOff x="439066" y="3962145"/>
            <a:chExt cx="3702304" cy="964955"/>
          </a:xfrm>
        </p:grpSpPr>
        <p:sp>
          <p:nvSpPr>
            <p:cNvPr id="2416" name="Google Shape;2416;p14"/>
            <p:cNvSpPr/>
            <p:nvPr/>
          </p:nvSpPr>
          <p:spPr>
            <a:xfrm>
              <a:off x="439066" y="4089783"/>
              <a:ext cx="207574" cy="196916"/>
            </a:xfrm>
            <a:custGeom>
              <a:avLst/>
              <a:gdLst/>
              <a:ahLst/>
              <a:cxnLst/>
              <a:rect l="l" t="t" r="r" b="b"/>
              <a:pathLst>
                <a:path w="1597" h="1515" extrusionOk="0">
                  <a:moveTo>
                    <a:pt x="882" y="0"/>
                  </a:moveTo>
                  <a:cubicBezTo>
                    <a:pt x="455" y="0"/>
                    <a:pt x="0" y="344"/>
                    <a:pt x="47" y="813"/>
                  </a:cubicBezTo>
                  <a:cubicBezTo>
                    <a:pt x="63" y="980"/>
                    <a:pt x="172" y="1127"/>
                    <a:pt x="307" y="1227"/>
                  </a:cubicBezTo>
                  <a:cubicBezTo>
                    <a:pt x="442" y="1328"/>
                    <a:pt x="601" y="1388"/>
                    <a:pt x="757" y="1448"/>
                  </a:cubicBezTo>
                  <a:cubicBezTo>
                    <a:pt x="843" y="1481"/>
                    <a:pt x="935" y="1514"/>
                    <a:pt x="1024" y="1514"/>
                  </a:cubicBezTo>
                  <a:cubicBezTo>
                    <a:pt x="1059" y="1514"/>
                    <a:pt x="1093" y="1509"/>
                    <a:pt x="1125" y="1498"/>
                  </a:cubicBezTo>
                  <a:cubicBezTo>
                    <a:pt x="1274" y="1445"/>
                    <a:pt x="1345" y="1281"/>
                    <a:pt x="1401" y="1133"/>
                  </a:cubicBezTo>
                  <a:cubicBezTo>
                    <a:pt x="1500" y="869"/>
                    <a:pt x="1597" y="560"/>
                    <a:pt x="1453" y="316"/>
                  </a:cubicBezTo>
                  <a:cubicBezTo>
                    <a:pt x="1321" y="95"/>
                    <a:pt x="1105" y="0"/>
                    <a:pt x="88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14"/>
            <p:cNvSpPr/>
            <p:nvPr/>
          </p:nvSpPr>
          <p:spPr>
            <a:xfrm>
              <a:off x="1601852" y="4052999"/>
              <a:ext cx="99563" cy="73567"/>
            </a:xfrm>
            <a:custGeom>
              <a:avLst/>
              <a:gdLst/>
              <a:ahLst/>
              <a:cxnLst/>
              <a:rect l="l" t="t" r="r" b="b"/>
              <a:pathLst>
                <a:path w="766" h="566" extrusionOk="0">
                  <a:moveTo>
                    <a:pt x="450" y="1"/>
                  </a:moveTo>
                  <a:cubicBezTo>
                    <a:pt x="169" y="1"/>
                    <a:pt x="1" y="548"/>
                    <a:pt x="249" y="562"/>
                  </a:cubicBezTo>
                  <a:cubicBezTo>
                    <a:pt x="284" y="564"/>
                    <a:pt x="320" y="566"/>
                    <a:pt x="356" y="566"/>
                  </a:cubicBezTo>
                  <a:cubicBezTo>
                    <a:pt x="409" y="566"/>
                    <a:pt x="461" y="562"/>
                    <a:pt x="513" y="549"/>
                  </a:cubicBezTo>
                  <a:cubicBezTo>
                    <a:pt x="589" y="528"/>
                    <a:pt x="663" y="484"/>
                    <a:pt x="704" y="418"/>
                  </a:cubicBezTo>
                  <a:cubicBezTo>
                    <a:pt x="708" y="410"/>
                    <a:pt x="714" y="402"/>
                    <a:pt x="717" y="392"/>
                  </a:cubicBezTo>
                  <a:cubicBezTo>
                    <a:pt x="765" y="286"/>
                    <a:pt x="721" y="153"/>
                    <a:pt x="631" y="77"/>
                  </a:cubicBezTo>
                  <a:cubicBezTo>
                    <a:pt x="568" y="23"/>
                    <a:pt x="506" y="1"/>
                    <a:pt x="4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14"/>
            <p:cNvSpPr/>
            <p:nvPr/>
          </p:nvSpPr>
          <p:spPr>
            <a:xfrm>
              <a:off x="643132" y="3962145"/>
              <a:ext cx="144795" cy="119709"/>
            </a:xfrm>
            <a:custGeom>
              <a:avLst/>
              <a:gdLst/>
              <a:ahLst/>
              <a:cxnLst/>
              <a:rect l="l" t="t" r="r" b="b"/>
              <a:pathLst>
                <a:path w="1114" h="921" extrusionOk="0">
                  <a:moveTo>
                    <a:pt x="498" y="0"/>
                  </a:moveTo>
                  <a:cubicBezTo>
                    <a:pt x="426" y="0"/>
                    <a:pt x="356" y="19"/>
                    <a:pt x="293" y="63"/>
                  </a:cubicBezTo>
                  <a:cubicBezTo>
                    <a:pt x="1" y="264"/>
                    <a:pt x="221" y="598"/>
                    <a:pt x="427" y="758"/>
                  </a:cubicBezTo>
                  <a:cubicBezTo>
                    <a:pt x="530" y="839"/>
                    <a:pt x="645" y="921"/>
                    <a:pt x="773" y="921"/>
                  </a:cubicBezTo>
                  <a:cubicBezTo>
                    <a:pt x="779" y="921"/>
                    <a:pt x="784" y="921"/>
                    <a:pt x="790" y="920"/>
                  </a:cubicBezTo>
                  <a:cubicBezTo>
                    <a:pt x="915" y="914"/>
                    <a:pt x="1028" y="822"/>
                    <a:pt x="1072" y="705"/>
                  </a:cubicBezTo>
                  <a:cubicBezTo>
                    <a:pt x="1114" y="591"/>
                    <a:pt x="1097" y="460"/>
                    <a:pt x="1040" y="353"/>
                  </a:cubicBezTo>
                  <a:cubicBezTo>
                    <a:pt x="946" y="175"/>
                    <a:pt x="715" y="0"/>
                    <a:pt x="4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14"/>
            <p:cNvSpPr/>
            <p:nvPr/>
          </p:nvSpPr>
          <p:spPr>
            <a:xfrm>
              <a:off x="2234457" y="4243547"/>
              <a:ext cx="71748" cy="108141"/>
            </a:xfrm>
            <a:custGeom>
              <a:avLst/>
              <a:gdLst/>
              <a:ahLst/>
              <a:cxnLst/>
              <a:rect l="l" t="t" r="r" b="b"/>
              <a:pathLst>
                <a:path w="552" h="832" extrusionOk="0">
                  <a:moveTo>
                    <a:pt x="227" y="0"/>
                  </a:moveTo>
                  <a:cubicBezTo>
                    <a:pt x="180" y="0"/>
                    <a:pt x="132" y="37"/>
                    <a:pt x="89" y="127"/>
                  </a:cubicBezTo>
                  <a:cubicBezTo>
                    <a:pt x="1" y="310"/>
                    <a:pt x="33" y="832"/>
                    <a:pt x="296" y="832"/>
                  </a:cubicBezTo>
                  <a:cubicBezTo>
                    <a:pt x="329" y="832"/>
                    <a:pt x="365" y="824"/>
                    <a:pt x="404" y="806"/>
                  </a:cubicBezTo>
                  <a:cubicBezTo>
                    <a:pt x="492" y="769"/>
                    <a:pt x="540" y="669"/>
                    <a:pt x="545" y="573"/>
                  </a:cubicBezTo>
                  <a:cubicBezTo>
                    <a:pt x="552" y="426"/>
                    <a:pt x="389" y="0"/>
                    <a:pt x="22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14"/>
            <p:cNvSpPr/>
            <p:nvPr/>
          </p:nvSpPr>
          <p:spPr>
            <a:xfrm>
              <a:off x="3600660" y="4526768"/>
              <a:ext cx="71748" cy="108271"/>
            </a:xfrm>
            <a:custGeom>
              <a:avLst/>
              <a:gdLst/>
              <a:ahLst/>
              <a:cxnLst/>
              <a:rect l="l" t="t" r="r" b="b"/>
              <a:pathLst>
                <a:path w="552" h="833" extrusionOk="0">
                  <a:moveTo>
                    <a:pt x="227" y="1"/>
                  </a:moveTo>
                  <a:cubicBezTo>
                    <a:pt x="180" y="1"/>
                    <a:pt x="132" y="37"/>
                    <a:pt x="89" y="128"/>
                  </a:cubicBezTo>
                  <a:cubicBezTo>
                    <a:pt x="1" y="311"/>
                    <a:pt x="32" y="832"/>
                    <a:pt x="296" y="832"/>
                  </a:cubicBezTo>
                  <a:cubicBezTo>
                    <a:pt x="328" y="832"/>
                    <a:pt x="365" y="824"/>
                    <a:pt x="404" y="807"/>
                  </a:cubicBezTo>
                  <a:cubicBezTo>
                    <a:pt x="492" y="769"/>
                    <a:pt x="540" y="670"/>
                    <a:pt x="545" y="574"/>
                  </a:cubicBezTo>
                  <a:cubicBezTo>
                    <a:pt x="552" y="426"/>
                    <a:pt x="390" y="1"/>
                    <a:pt x="22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14"/>
            <p:cNvSpPr/>
            <p:nvPr/>
          </p:nvSpPr>
          <p:spPr>
            <a:xfrm>
              <a:off x="2439173" y="4449042"/>
              <a:ext cx="85785" cy="50561"/>
            </a:xfrm>
            <a:custGeom>
              <a:avLst/>
              <a:gdLst/>
              <a:ahLst/>
              <a:cxnLst/>
              <a:rect l="l" t="t" r="r" b="b"/>
              <a:pathLst>
                <a:path w="660" h="389" extrusionOk="0">
                  <a:moveTo>
                    <a:pt x="323" y="0"/>
                  </a:moveTo>
                  <a:cubicBezTo>
                    <a:pt x="266" y="0"/>
                    <a:pt x="212" y="13"/>
                    <a:pt x="171" y="41"/>
                  </a:cubicBezTo>
                  <a:cubicBezTo>
                    <a:pt x="0" y="159"/>
                    <a:pt x="171" y="376"/>
                    <a:pt x="329" y="388"/>
                  </a:cubicBezTo>
                  <a:cubicBezTo>
                    <a:pt x="336" y="388"/>
                    <a:pt x="343" y="388"/>
                    <a:pt x="351" y="388"/>
                  </a:cubicBezTo>
                  <a:cubicBezTo>
                    <a:pt x="424" y="388"/>
                    <a:pt x="496" y="365"/>
                    <a:pt x="562" y="332"/>
                  </a:cubicBezTo>
                  <a:cubicBezTo>
                    <a:pt x="596" y="315"/>
                    <a:pt x="631" y="292"/>
                    <a:pt x="646" y="258"/>
                  </a:cubicBezTo>
                  <a:cubicBezTo>
                    <a:pt x="659" y="224"/>
                    <a:pt x="657" y="187"/>
                    <a:pt x="640" y="156"/>
                  </a:cubicBezTo>
                  <a:cubicBezTo>
                    <a:pt x="590" y="61"/>
                    <a:pt x="449" y="0"/>
                    <a:pt x="32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14"/>
            <p:cNvSpPr/>
            <p:nvPr/>
          </p:nvSpPr>
          <p:spPr>
            <a:xfrm>
              <a:off x="2229778" y="4525209"/>
              <a:ext cx="154673" cy="77207"/>
            </a:xfrm>
            <a:custGeom>
              <a:avLst/>
              <a:gdLst/>
              <a:ahLst/>
              <a:cxnLst/>
              <a:rect l="l" t="t" r="r" b="b"/>
              <a:pathLst>
                <a:path w="1190" h="594" extrusionOk="0">
                  <a:moveTo>
                    <a:pt x="451" y="0"/>
                  </a:moveTo>
                  <a:cubicBezTo>
                    <a:pt x="385" y="0"/>
                    <a:pt x="321" y="9"/>
                    <a:pt x="265" y="31"/>
                  </a:cubicBezTo>
                  <a:cubicBezTo>
                    <a:pt x="101" y="96"/>
                    <a:pt x="0" y="394"/>
                    <a:pt x="164" y="512"/>
                  </a:cubicBezTo>
                  <a:cubicBezTo>
                    <a:pt x="215" y="551"/>
                    <a:pt x="284" y="556"/>
                    <a:pt x="348" y="559"/>
                  </a:cubicBezTo>
                  <a:lnTo>
                    <a:pt x="898" y="591"/>
                  </a:lnTo>
                  <a:cubicBezTo>
                    <a:pt x="918" y="593"/>
                    <a:pt x="938" y="594"/>
                    <a:pt x="959" y="594"/>
                  </a:cubicBezTo>
                  <a:cubicBezTo>
                    <a:pt x="1016" y="594"/>
                    <a:pt x="1074" y="585"/>
                    <a:pt x="1117" y="550"/>
                  </a:cubicBezTo>
                  <a:cubicBezTo>
                    <a:pt x="1183" y="495"/>
                    <a:pt x="1189" y="389"/>
                    <a:pt x="1151" y="311"/>
                  </a:cubicBezTo>
                  <a:cubicBezTo>
                    <a:pt x="1112" y="234"/>
                    <a:pt x="1038" y="180"/>
                    <a:pt x="962" y="139"/>
                  </a:cubicBezTo>
                  <a:cubicBezTo>
                    <a:pt x="830" y="67"/>
                    <a:pt x="630" y="0"/>
                    <a:pt x="45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14"/>
            <p:cNvSpPr/>
            <p:nvPr/>
          </p:nvSpPr>
          <p:spPr>
            <a:xfrm>
              <a:off x="3804986" y="4739412"/>
              <a:ext cx="189117" cy="187688"/>
            </a:xfrm>
            <a:custGeom>
              <a:avLst/>
              <a:gdLst/>
              <a:ahLst/>
              <a:cxnLst/>
              <a:rect l="l" t="t" r="r" b="b"/>
              <a:pathLst>
                <a:path w="1455" h="1444" extrusionOk="0">
                  <a:moveTo>
                    <a:pt x="880" y="0"/>
                  </a:moveTo>
                  <a:cubicBezTo>
                    <a:pt x="807" y="0"/>
                    <a:pt x="725" y="19"/>
                    <a:pt x="632" y="61"/>
                  </a:cubicBezTo>
                  <a:cubicBezTo>
                    <a:pt x="0" y="346"/>
                    <a:pt x="122" y="1444"/>
                    <a:pt x="696" y="1444"/>
                  </a:cubicBezTo>
                  <a:cubicBezTo>
                    <a:pt x="769" y="1444"/>
                    <a:pt x="850" y="1426"/>
                    <a:pt x="937" y="1386"/>
                  </a:cubicBezTo>
                  <a:cubicBezTo>
                    <a:pt x="1432" y="1160"/>
                    <a:pt x="1455" y="0"/>
                    <a:pt x="88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14"/>
            <p:cNvSpPr/>
            <p:nvPr/>
          </p:nvSpPr>
          <p:spPr>
            <a:xfrm>
              <a:off x="4040897" y="4779965"/>
              <a:ext cx="100473" cy="83056"/>
            </a:xfrm>
            <a:custGeom>
              <a:avLst/>
              <a:gdLst/>
              <a:ahLst/>
              <a:cxnLst/>
              <a:rect l="l" t="t" r="r" b="b"/>
              <a:pathLst>
                <a:path w="773" h="639" extrusionOk="0">
                  <a:moveTo>
                    <a:pt x="579" y="0"/>
                  </a:moveTo>
                  <a:cubicBezTo>
                    <a:pt x="540" y="0"/>
                    <a:pt x="497" y="7"/>
                    <a:pt x="456" y="17"/>
                  </a:cubicBezTo>
                  <a:cubicBezTo>
                    <a:pt x="266" y="64"/>
                    <a:pt x="1" y="232"/>
                    <a:pt x="49" y="463"/>
                  </a:cubicBezTo>
                  <a:cubicBezTo>
                    <a:pt x="74" y="566"/>
                    <a:pt x="165" y="638"/>
                    <a:pt x="270" y="638"/>
                  </a:cubicBezTo>
                  <a:cubicBezTo>
                    <a:pt x="271" y="638"/>
                    <a:pt x="272" y="638"/>
                    <a:pt x="272" y="638"/>
                  </a:cubicBezTo>
                  <a:cubicBezTo>
                    <a:pt x="310" y="637"/>
                    <a:pt x="346" y="627"/>
                    <a:pt x="380" y="608"/>
                  </a:cubicBezTo>
                  <a:cubicBezTo>
                    <a:pt x="471" y="559"/>
                    <a:pt x="541" y="456"/>
                    <a:pt x="594" y="360"/>
                  </a:cubicBezTo>
                  <a:lnTo>
                    <a:pt x="687" y="202"/>
                  </a:lnTo>
                  <a:cubicBezTo>
                    <a:pt x="773" y="53"/>
                    <a:pt x="693" y="0"/>
                    <a:pt x="57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14"/>
            <p:cNvSpPr/>
            <p:nvPr/>
          </p:nvSpPr>
          <p:spPr>
            <a:xfrm>
              <a:off x="3125589" y="4297617"/>
              <a:ext cx="165331" cy="176769"/>
            </a:xfrm>
            <a:custGeom>
              <a:avLst/>
              <a:gdLst/>
              <a:ahLst/>
              <a:cxnLst/>
              <a:rect l="l" t="t" r="r" b="b"/>
              <a:pathLst>
                <a:path w="1272" h="1360" extrusionOk="0">
                  <a:moveTo>
                    <a:pt x="890" y="0"/>
                  </a:moveTo>
                  <a:cubicBezTo>
                    <a:pt x="748" y="0"/>
                    <a:pt x="598" y="77"/>
                    <a:pt x="490" y="178"/>
                  </a:cubicBezTo>
                  <a:cubicBezTo>
                    <a:pt x="351" y="308"/>
                    <a:pt x="167" y="498"/>
                    <a:pt x="81" y="669"/>
                  </a:cubicBezTo>
                  <a:cubicBezTo>
                    <a:pt x="0" y="829"/>
                    <a:pt x="92" y="1061"/>
                    <a:pt x="199" y="1187"/>
                  </a:cubicBezTo>
                  <a:cubicBezTo>
                    <a:pt x="287" y="1292"/>
                    <a:pt x="422" y="1359"/>
                    <a:pt x="558" y="1359"/>
                  </a:cubicBezTo>
                  <a:cubicBezTo>
                    <a:pt x="591" y="1359"/>
                    <a:pt x="625" y="1355"/>
                    <a:pt x="657" y="1346"/>
                  </a:cubicBezTo>
                  <a:cubicBezTo>
                    <a:pt x="844" y="1296"/>
                    <a:pt x="964" y="1119"/>
                    <a:pt x="1062" y="953"/>
                  </a:cubicBezTo>
                  <a:cubicBezTo>
                    <a:pt x="1149" y="807"/>
                    <a:pt x="1234" y="652"/>
                    <a:pt x="1253" y="483"/>
                  </a:cubicBezTo>
                  <a:cubicBezTo>
                    <a:pt x="1271" y="313"/>
                    <a:pt x="1207" y="123"/>
                    <a:pt x="1058" y="41"/>
                  </a:cubicBezTo>
                  <a:cubicBezTo>
                    <a:pt x="1005" y="13"/>
                    <a:pt x="948" y="0"/>
                    <a:pt x="89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14"/>
            <p:cNvSpPr/>
            <p:nvPr/>
          </p:nvSpPr>
          <p:spPr>
            <a:xfrm>
              <a:off x="3374498" y="4350908"/>
              <a:ext cx="99693" cy="83056"/>
            </a:xfrm>
            <a:custGeom>
              <a:avLst/>
              <a:gdLst/>
              <a:ahLst/>
              <a:cxnLst/>
              <a:rect l="l" t="t" r="r" b="b"/>
              <a:pathLst>
                <a:path w="767" h="639" extrusionOk="0">
                  <a:moveTo>
                    <a:pt x="386" y="0"/>
                  </a:moveTo>
                  <a:cubicBezTo>
                    <a:pt x="381" y="0"/>
                    <a:pt x="376" y="0"/>
                    <a:pt x="370" y="1"/>
                  </a:cubicBezTo>
                  <a:cubicBezTo>
                    <a:pt x="219" y="14"/>
                    <a:pt x="43" y="239"/>
                    <a:pt x="24" y="383"/>
                  </a:cubicBezTo>
                  <a:cubicBezTo>
                    <a:pt x="1" y="547"/>
                    <a:pt x="121" y="639"/>
                    <a:pt x="254" y="639"/>
                  </a:cubicBezTo>
                  <a:cubicBezTo>
                    <a:pt x="296" y="639"/>
                    <a:pt x="339" y="630"/>
                    <a:pt x="379" y="611"/>
                  </a:cubicBezTo>
                  <a:lnTo>
                    <a:pt x="636" y="494"/>
                  </a:lnTo>
                  <a:cubicBezTo>
                    <a:pt x="674" y="477"/>
                    <a:pt x="715" y="458"/>
                    <a:pt x="738" y="422"/>
                  </a:cubicBezTo>
                  <a:cubicBezTo>
                    <a:pt x="766" y="380"/>
                    <a:pt x="763" y="322"/>
                    <a:pt x="741" y="274"/>
                  </a:cubicBezTo>
                  <a:cubicBezTo>
                    <a:pt x="719" y="228"/>
                    <a:pt x="683" y="191"/>
                    <a:pt x="647" y="154"/>
                  </a:cubicBezTo>
                  <a:cubicBezTo>
                    <a:pt x="575" y="80"/>
                    <a:pt x="488" y="0"/>
                    <a:pt x="38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14"/>
            <p:cNvSpPr/>
            <p:nvPr/>
          </p:nvSpPr>
          <p:spPr>
            <a:xfrm>
              <a:off x="3360850" y="4525209"/>
              <a:ext cx="48742" cy="50561"/>
            </a:xfrm>
            <a:custGeom>
              <a:avLst/>
              <a:gdLst/>
              <a:ahLst/>
              <a:cxnLst/>
              <a:rect l="l" t="t" r="r" b="b"/>
              <a:pathLst>
                <a:path w="375" h="389" extrusionOk="0">
                  <a:moveTo>
                    <a:pt x="156" y="1"/>
                  </a:moveTo>
                  <a:cubicBezTo>
                    <a:pt x="108" y="1"/>
                    <a:pt x="63" y="33"/>
                    <a:pt x="40" y="116"/>
                  </a:cubicBezTo>
                  <a:cubicBezTo>
                    <a:pt x="1" y="253"/>
                    <a:pt x="113" y="389"/>
                    <a:pt x="214" y="389"/>
                  </a:cubicBezTo>
                  <a:cubicBezTo>
                    <a:pt x="263" y="389"/>
                    <a:pt x="310" y="357"/>
                    <a:pt x="335" y="277"/>
                  </a:cubicBezTo>
                  <a:cubicBezTo>
                    <a:pt x="375" y="147"/>
                    <a:pt x="258" y="1"/>
                    <a:pt x="1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14"/>
            <p:cNvSpPr/>
            <p:nvPr/>
          </p:nvSpPr>
          <p:spPr>
            <a:xfrm>
              <a:off x="3205786" y="4550944"/>
              <a:ext cx="57840" cy="67458"/>
            </a:xfrm>
            <a:custGeom>
              <a:avLst/>
              <a:gdLst/>
              <a:ahLst/>
              <a:cxnLst/>
              <a:rect l="l" t="t" r="r" b="b"/>
              <a:pathLst>
                <a:path w="445" h="519" extrusionOk="0">
                  <a:moveTo>
                    <a:pt x="272" y="1"/>
                  </a:moveTo>
                  <a:cubicBezTo>
                    <a:pt x="249" y="1"/>
                    <a:pt x="226" y="5"/>
                    <a:pt x="206" y="15"/>
                  </a:cubicBezTo>
                  <a:cubicBezTo>
                    <a:pt x="77" y="71"/>
                    <a:pt x="1" y="353"/>
                    <a:pt x="95" y="462"/>
                  </a:cubicBezTo>
                  <a:cubicBezTo>
                    <a:pt x="128" y="499"/>
                    <a:pt x="174" y="518"/>
                    <a:pt x="221" y="518"/>
                  </a:cubicBezTo>
                  <a:cubicBezTo>
                    <a:pt x="252" y="518"/>
                    <a:pt x="283" y="510"/>
                    <a:pt x="311" y="492"/>
                  </a:cubicBezTo>
                  <a:cubicBezTo>
                    <a:pt x="382" y="445"/>
                    <a:pt x="404" y="353"/>
                    <a:pt x="420" y="269"/>
                  </a:cubicBezTo>
                  <a:cubicBezTo>
                    <a:pt x="433" y="208"/>
                    <a:pt x="445" y="140"/>
                    <a:pt x="417" y="84"/>
                  </a:cubicBezTo>
                  <a:cubicBezTo>
                    <a:pt x="391" y="31"/>
                    <a:pt x="331" y="1"/>
                    <a:pt x="27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9" name="Google Shape;2429;p14"/>
          <p:cNvGrpSpPr/>
          <p:nvPr/>
        </p:nvGrpSpPr>
        <p:grpSpPr>
          <a:xfrm rot="-459268">
            <a:off x="1968462" y="18172"/>
            <a:ext cx="5311363" cy="553971"/>
            <a:chOff x="2280470" y="-34415"/>
            <a:chExt cx="5311306" cy="553965"/>
          </a:xfrm>
        </p:grpSpPr>
        <p:sp>
          <p:nvSpPr>
            <p:cNvPr id="2430" name="Google Shape;2430;p14"/>
            <p:cNvSpPr/>
            <p:nvPr/>
          </p:nvSpPr>
          <p:spPr>
            <a:xfrm>
              <a:off x="2280470" y="-34415"/>
              <a:ext cx="207574" cy="196916"/>
            </a:xfrm>
            <a:custGeom>
              <a:avLst/>
              <a:gdLst/>
              <a:ahLst/>
              <a:cxnLst/>
              <a:rect l="l" t="t" r="r" b="b"/>
              <a:pathLst>
                <a:path w="1597" h="1515" extrusionOk="0">
                  <a:moveTo>
                    <a:pt x="882" y="0"/>
                  </a:moveTo>
                  <a:cubicBezTo>
                    <a:pt x="456" y="0"/>
                    <a:pt x="1" y="345"/>
                    <a:pt x="47" y="814"/>
                  </a:cubicBezTo>
                  <a:cubicBezTo>
                    <a:pt x="64" y="980"/>
                    <a:pt x="173" y="1127"/>
                    <a:pt x="308" y="1228"/>
                  </a:cubicBezTo>
                  <a:cubicBezTo>
                    <a:pt x="442" y="1328"/>
                    <a:pt x="601" y="1389"/>
                    <a:pt x="758" y="1449"/>
                  </a:cubicBezTo>
                  <a:cubicBezTo>
                    <a:pt x="843" y="1482"/>
                    <a:pt x="934" y="1514"/>
                    <a:pt x="1023" y="1514"/>
                  </a:cubicBezTo>
                  <a:cubicBezTo>
                    <a:pt x="1058" y="1514"/>
                    <a:pt x="1092" y="1509"/>
                    <a:pt x="1126" y="1497"/>
                  </a:cubicBezTo>
                  <a:cubicBezTo>
                    <a:pt x="1275" y="1445"/>
                    <a:pt x="1347" y="1281"/>
                    <a:pt x="1402" y="1134"/>
                  </a:cubicBezTo>
                  <a:cubicBezTo>
                    <a:pt x="1501" y="869"/>
                    <a:pt x="1597" y="560"/>
                    <a:pt x="1453" y="317"/>
                  </a:cubicBezTo>
                  <a:cubicBezTo>
                    <a:pt x="1322" y="95"/>
                    <a:pt x="1106"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14"/>
            <p:cNvSpPr/>
            <p:nvPr/>
          </p:nvSpPr>
          <p:spPr>
            <a:xfrm>
              <a:off x="3512795" y="221382"/>
              <a:ext cx="99433" cy="73567"/>
            </a:xfrm>
            <a:custGeom>
              <a:avLst/>
              <a:gdLst/>
              <a:ahLst/>
              <a:cxnLst/>
              <a:rect l="l" t="t" r="r" b="b"/>
              <a:pathLst>
                <a:path w="765" h="566" extrusionOk="0">
                  <a:moveTo>
                    <a:pt x="449" y="1"/>
                  </a:moveTo>
                  <a:cubicBezTo>
                    <a:pt x="169" y="1"/>
                    <a:pt x="0" y="549"/>
                    <a:pt x="249" y="562"/>
                  </a:cubicBezTo>
                  <a:cubicBezTo>
                    <a:pt x="284" y="564"/>
                    <a:pt x="320" y="566"/>
                    <a:pt x="355" y="566"/>
                  </a:cubicBezTo>
                  <a:cubicBezTo>
                    <a:pt x="408" y="566"/>
                    <a:pt x="461" y="562"/>
                    <a:pt x="513" y="549"/>
                  </a:cubicBezTo>
                  <a:cubicBezTo>
                    <a:pt x="589" y="529"/>
                    <a:pt x="662" y="485"/>
                    <a:pt x="704" y="418"/>
                  </a:cubicBezTo>
                  <a:cubicBezTo>
                    <a:pt x="708" y="410"/>
                    <a:pt x="713" y="401"/>
                    <a:pt x="716" y="392"/>
                  </a:cubicBezTo>
                  <a:cubicBezTo>
                    <a:pt x="765" y="286"/>
                    <a:pt x="721" y="153"/>
                    <a:pt x="631" y="77"/>
                  </a:cubicBezTo>
                  <a:cubicBezTo>
                    <a:pt x="567" y="23"/>
                    <a:pt x="506"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14"/>
            <p:cNvSpPr/>
            <p:nvPr/>
          </p:nvSpPr>
          <p:spPr>
            <a:xfrm>
              <a:off x="2596317" y="234899"/>
              <a:ext cx="144925" cy="119839"/>
            </a:xfrm>
            <a:custGeom>
              <a:avLst/>
              <a:gdLst/>
              <a:ahLst/>
              <a:cxnLst/>
              <a:rect l="l" t="t" r="r" b="b"/>
              <a:pathLst>
                <a:path w="1115" h="922" extrusionOk="0">
                  <a:moveTo>
                    <a:pt x="497" y="1"/>
                  </a:moveTo>
                  <a:cubicBezTo>
                    <a:pt x="426" y="1"/>
                    <a:pt x="356" y="20"/>
                    <a:pt x="293" y="63"/>
                  </a:cubicBezTo>
                  <a:cubicBezTo>
                    <a:pt x="1" y="264"/>
                    <a:pt x="221" y="600"/>
                    <a:pt x="427" y="759"/>
                  </a:cubicBezTo>
                  <a:cubicBezTo>
                    <a:pt x="530" y="840"/>
                    <a:pt x="644" y="922"/>
                    <a:pt x="774" y="922"/>
                  </a:cubicBezTo>
                  <a:cubicBezTo>
                    <a:pt x="779" y="922"/>
                    <a:pt x="785" y="922"/>
                    <a:pt x="791" y="922"/>
                  </a:cubicBezTo>
                  <a:cubicBezTo>
                    <a:pt x="915" y="915"/>
                    <a:pt x="1028" y="823"/>
                    <a:pt x="1072" y="706"/>
                  </a:cubicBezTo>
                  <a:cubicBezTo>
                    <a:pt x="1115" y="592"/>
                    <a:pt x="1096" y="461"/>
                    <a:pt x="1040" y="354"/>
                  </a:cubicBezTo>
                  <a:cubicBezTo>
                    <a:pt x="946" y="176"/>
                    <a:pt x="715" y="1"/>
                    <a:pt x="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14"/>
            <p:cNvSpPr/>
            <p:nvPr/>
          </p:nvSpPr>
          <p:spPr>
            <a:xfrm>
              <a:off x="4174125" y="162632"/>
              <a:ext cx="71878" cy="108271"/>
            </a:xfrm>
            <a:custGeom>
              <a:avLst/>
              <a:gdLst/>
              <a:ahLst/>
              <a:cxnLst/>
              <a:rect l="l" t="t" r="r" b="b"/>
              <a:pathLst>
                <a:path w="553" h="833" extrusionOk="0">
                  <a:moveTo>
                    <a:pt x="228" y="0"/>
                  </a:moveTo>
                  <a:cubicBezTo>
                    <a:pt x="180" y="0"/>
                    <a:pt x="132" y="37"/>
                    <a:pt x="89" y="127"/>
                  </a:cubicBezTo>
                  <a:cubicBezTo>
                    <a:pt x="1" y="311"/>
                    <a:pt x="32" y="832"/>
                    <a:pt x="297" y="832"/>
                  </a:cubicBezTo>
                  <a:cubicBezTo>
                    <a:pt x="329" y="832"/>
                    <a:pt x="365" y="824"/>
                    <a:pt x="405" y="807"/>
                  </a:cubicBezTo>
                  <a:cubicBezTo>
                    <a:pt x="492" y="768"/>
                    <a:pt x="541" y="669"/>
                    <a:pt x="545" y="574"/>
                  </a:cubicBezTo>
                  <a:cubicBezTo>
                    <a:pt x="552" y="426"/>
                    <a:pt x="390"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14"/>
            <p:cNvSpPr/>
            <p:nvPr/>
          </p:nvSpPr>
          <p:spPr>
            <a:xfrm>
              <a:off x="5879181" y="392432"/>
              <a:ext cx="71748" cy="108271"/>
            </a:xfrm>
            <a:custGeom>
              <a:avLst/>
              <a:gdLst/>
              <a:ahLst/>
              <a:cxnLst/>
              <a:rect l="l" t="t" r="r" b="b"/>
              <a:pathLst>
                <a:path w="552" h="833" extrusionOk="0">
                  <a:moveTo>
                    <a:pt x="227" y="1"/>
                  </a:moveTo>
                  <a:cubicBezTo>
                    <a:pt x="179" y="1"/>
                    <a:pt x="132" y="37"/>
                    <a:pt x="88" y="128"/>
                  </a:cubicBezTo>
                  <a:cubicBezTo>
                    <a:pt x="0" y="312"/>
                    <a:pt x="32" y="833"/>
                    <a:pt x="296" y="833"/>
                  </a:cubicBezTo>
                  <a:cubicBezTo>
                    <a:pt x="328" y="833"/>
                    <a:pt x="364" y="825"/>
                    <a:pt x="404" y="807"/>
                  </a:cubicBezTo>
                  <a:cubicBezTo>
                    <a:pt x="492" y="769"/>
                    <a:pt x="539" y="670"/>
                    <a:pt x="545" y="575"/>
                  </a:cubicBezTo>
                  <a:cubicBezTo>
                    <a:pt x="551" y="427"/>
                    <a:pt x="389"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14"/>
            <p:cNvSpPr/>
            <p:nvPr/>
          </p:nvSpPr>
          <p:spPr>
            <a:xfrm>
              <a:off x="4345826" y="365787"/>
              <a:ext cx="85915" cy="50561"/>
            </a:xfrm>
            <a:custGeom>
              <a:avLst/>
              <a:gdLst/>
              <a:ahLst/>
              <a:cxnLst/>
              <a:rect l="l" t="t" r="r" b="b"/>
              <a:pathLst>
                <a:path w="661" h="389" extrusionOk="0">
                  <a:moveTo>
                    <a:pt x="324" y="1"/>
                  </a:moveTo>
                  <a:cubicBezTo>
                    <a:pt x="267" y="1"/>
                    <a:pt x="212" y="13"/>
                    <a:pt x="171" y="41"/>
                  </a:cubicBezTo>
                  <a:cubicBezTo>
                    <a:pt x="1" y="159"/>
                    <a:pt x="173" y="376"/>
                    <a:pt x="330" y="388"/>
                  </a:cubicBezTo>
                  <a:cubicBezTo>
                    <a:pt x="338" y="388"/>
                    <a:pt x="345" y="389"/>
                    <a:pt x="352" y="389"/>
                  </a:cubicBezTo>
                  <a:cubicBezTo>
                    <a:pt x="425" y="389"/>
                    <a:pt x="498" y="365"/>
                    <a:pt x="562" y="332"/>
                  </a:cubicBezTo>
                  <a:cubicBezTo>
                    <a:pt x="596" y="315"/>
                    <a:pt x="632" y="292"/>
                    <a:pt x="648" y="258"/>
                  </a:cubicBezTo>
                  <a:cubicBezTo>
                    <a:pt x="661" y="225"/>
                    <a:pt x="658" y="187"/>
                    <a:pt x="640" y="156"/>
                  </a:cubicBezTo>
                  <a:cubicBezTo>
                    <a:pt x="590" y="62"/>
                    <a:pt x="449"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14"/>
            <p:cNvSpPr/>
            <p:nvPr/>
          </p:nvSpPr>
          <p:spPr>
            <a:xfrm>
              <a:off x="4027379" y="442214"/>
              <a:ext cx="154673" cy="77337"/>
            </a:xfrm>
            <a:custGeom>
              <a:avLst/>
              <a:gdLst/>
              <a:ahLst/>
              <a:cxnLst/>
              <a:rect l="l" t="t" r="r" b="b"/>
              <a:pathLst>
                <a:path w="1190" h="595" extrusionOk="0">
                  <a:moveTo>
                    <a:pt x="451" y="1"/>
                  </a:moveTo>
                  <a:cubicBezTo>
                    <a:pt x="385" y="1"/>
                    <a:pt x="322" y="10"/>
                    <a:pt x="266" y="32"/>
                  </a:cubicBezTo>
                  <a:cubicBezTo>
                    <a:pt x="102" y="96"/>
                    <a:pt x="1" y="394"/>
                    <a:pt x="164" y="512"/>
                  </a:cubicBezTo>
                  <a:cubicBezTo>
                    <a:pt x="215" y="551"/>
                    <a:pt x="284" y="556"/>
                    <a:pt x="348" y="560"/>
                  </a:cubicBezTo>
                  <a:lnTo>
                    <a:pt x="898" y="592"/>
                  </a:lnTo>
                  <a:cubicBezTo>
                    <a:pt x="919" y="593"/>
                    <a:pt x="940" y="595"/>
                    <a:pt x="962" y="595"/>
                  </a:cubicBezTo>
                  <a:cubicBezTo>
                    <a:pt x="1018" y="595"/>
                    <a:pt x="1075" y="586"/>
                    <a:pt x="1117" y="550"/>
                  </a:cubicBezTo>
                  <a:cubicBezTo>
                    <a:pt x="1183" y="495"/>
                    <a:pt x="1190" y="389"/>
                    <a:pt x="1151" y="312"/>
                  </a:cubicBezTo>
                  <a:cubicBezTo>
                    <a:pt x="1113" y="234"/>
                    <a:pt x="1038" y="181"/>
                    <a:pt x="962" y="139"/>
                  </a:cubicBezTo>
                  <a:cubicBezTo>
                    <a:pt x="830" y="68"/>
                    <a:pt x="630" y="1"/>
                    <a:pt x="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14"/>
            <p:cNvSpPr/>
            <p:nvPr/>
          </p:nvSpPr>
          <p:spPr>
            <a:xfrm>
              <a:off x="7255393" y="176799"/>
              <a:ext cx="189377" cy="187817"/>
            </a:xfrm>
            <a:custGeom>
              <a:avLst/>
              <a:gdLst/>
              <a:ahLst/>
              <a:cxnLst/>
              <a:rect l="l" t="t" r="r" b="b"/>
              <a:pathLst>
                <a:path w="1457" h="1445" extrusionOk="0">
                  <a:moveTo>
                    <a:pt x="882" y="1"/>
                  </a:moveTo>
                  <a:cubicBezTo>
                    <a:pt x="809" y="1"/>
                    <a:pt x="726" y="20"/>
                    <a:pt x="634" y="61"/>
                  </a:cubicBezTo>
                  <a:cubicBezTo>
                    <a:pt x="1" y="347"/>
                    <a:pt x="123" y="1444"/>
                    <a:pt x="697" y="1444"/>
                  </a:cubicBezTo>
                  <a:cubicBezTo>
                    <a:pt x="770" y="1444"/>
                    <a:pt x="851" y="1426"/>
                    <a:pt x="939" y="1387"/>
                  </a:cubicBezTo>
                  <a:cubicBezTo>
                    <a:pt x="1433" y="1161"/>
                    <a:pt x="1456"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14"/>
            <p:cNvSpPr/>
            <p:nvPr/>
          </p:nvSpPr>
          <p:spPr>
            <a:xfrm>
              <a:off x="7491433" y="217352"/>
              <a:ext cx="100343" cy="83186"/>
            </a:xfrm>
            <a:custGeom>
              <a:avLst/>
              <a:gdLst/>
              <a:ahLst/>
              <a:cxnLst/>
              <a:rect l="l" t="t" r="r" b="b"/>
              <a:pathLst>
                <a:path w="772" h="640" extrusionOk="0">
                  <a:moveTo>
                    <a:pt x="578" y="0"/>
                  </a:moveTo>
                  <a:cubicBezTo>
                    <a:pt x="540" y="0"/>
                    <a:pt x="497" y="6"/>
                    <a:pt x="455" y="17"/>
                  </a:cubicBezTo>
                  <a:cubicBezTo>
                    <a:pt x="266" y="64"/>
                    <a:pt x="0" y="232"/>
                    <a:pt x="49" y="464"/>
                  </a:cubicBezTo>
                  <a:cubicBezTo>
                    <a:pt x="73" y="567"/>
                    <a:pt x="166" y="639"/>
                    <a:pt x="272" y="639"/>
                  </a:cubicBezTo>
                  <a:cubicBezTo>
                    <a:pt x="310" y="637"/>
                    <a:pt x="346" y="627"/>
                    <a:pt x="378" y="609"/>
                  </a:cubicBezTo>
                  <a:cubicBezTo>
                    <a:pt x="470" y="559"/>
                    <a:pt x="539" y="456"/>
                    <a:pt x="594" y="361"/>
                  </a:cubicBezTo>
                  <a:lnTo>
                    <a:pt x="685" y="202"/>
                  </a:lnTo>
                  <a:cubicBezTo>
                    <a:pt x="772" y="53"/>
                    <a:pt x="692" y="0"/>
                    <a:pt x="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14"/>
            <p:cNvSpPr/>
            <p:nvPr/>
          </p:nvSpPr>
          <p:spPr>
            <a:xfrm>
              <a:off x="5404110" y="163281"/>
              <a:ext cx="165201" cy="176899"/>
            </a:xfrm>
            <a:custGeom>
              <a:avLst/>
              <a:gdLst/>
              <a:ahLst/>
              <a:cxnLst/>
              <a:rect l="l" t="t" r="r" b="b"/>
              <a:pathLst>
                <a:path w="1271" h="1361" extrusionOk="0">
                  <a:moveTo>
                    <a:pt x="889" y="1"/>
                  </a:moveTo>
                  <a:cubicBezTo>
                    <a:pt x="746" y="1"/>
                    <a:pt x="598" y="78"/>
                    <a:pt x="489" y="178"/>
                  </a:cubicBezTo>
                  <a:cubicBezTo>
                    <a:pt x="351" y="308"/>
                    <a:pt x="166" y="498"/>
                    <a:pt x="81" y="670"/>
                  </a:cubicBezTo>
                  <a:cubicBezTo>
                    <a:pt x="0" y="830"/>
                    <a:pt x="91" y="1061"/>
                    <a:pt x="199" y="1188"/>
                  </a:cubicBezTo>
                  <a:cubicBezTo>
                    <a:pt x="287" y="1292"/>
                    <a:pt x="422" y="1360"/>
                    <a:pt x="556" y="1360"/>
                  </a:cubicBezTo>
                  <a:cubicBezTo>
                    <a:pt x="590" y="1360"/>
                    <a:pt x="624" y="1356"/>
                    <a:pt x="657" y="1347"/>
                  </a:cubicBezTo>
                  <a:cubicBezTo>
                    <a:pt x="844" y="1297"/>
                    <a:pt x="964" y="1121"/>
                    <a:pt x="1061" y="954"/>
                  </a:cubicBezTo>
                  <a:cubicBezTo>
                    <a:pt x="1148" y="807"/>
                    <a:pt x="1233" y="653"/>
                    <a:pt x="1253" y="483"/>
                  </a:cubicBezTo>
                  <a:cubicBezTo>
                    <a:pt x="1271" y="313"/>
                    <a:pt x="1206" y="125"/>
                    <a:pt x="1057" y="43"/>
                  </a:cubicBezTo>
                  <a:cubicBezTo>
                    <a:pt x="1004" y="14"/>
                    <a:pt x="947"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14"/>
            <p:cNvSpPr/>
            <p:nvPr/>
          </p:nvSpPr>
          <p:spPr>
            <a:xfrm>
              <a:off x="5653019" y="216702"/>
              <a:ext cx="99563" cy="83056"/>
            </a:xfrm>
            <a:custGeom>
              <a:avLst/>
              <a:gdLst/>
              <a:ahLst/>
              <a:cxnLst/>
              <a:rect l="l" t="t" r="r" b="b"/>
              <a:pathLst>
                <a:path w="766" h="639" extrusionOk="0">
                  <a:moveTo>
                    <a:pt x="387" y="0"/>
                  </a:moveTo>
                  <a:cubicBezTo>
                    <a:pt x="381" y="0"/>
                    <a:pt x="376" y="1"/>
                    <a:pt x="370" y="1"/>
                  </a:cubicBezTo>
                  <a:cubicBezTo>
                    <a:pt x="220" y="13"/>
                    <a:pt x="43" y="238"/>
                    <a:pt x="22" y="382"/>
                  </a:cubicBezTo>
                  <a:cubicBezTo>
                    <a:pt x="0" y="547"/>
                    <a:pt x="121" y="639"/>
                    <a:pt x="255" y="639"/>
                  </a:cubicBezTo>
                  <a:cubicBezTo>
                    <a:pt x="296" y="639"/>
                    <a:pt x="339" y="630"/>
                    <a:pt x="379" y="612"/>
                  </a:cubicBezTo>
                  <a:lnTo>
                    <a:pt x="635" y="495"/>
                  </a:lnTo>
                  <a:cubicBezTo>
                    <a:pt x="674" y="477"/>
                    <a:pt x="714" y="457"/>
                    <a:pt x="738" y="422"/>
                  </a:cubicBezTo>
                  <a:cubicBezTo>
                    <a:pt x="766" y="379"/>
                    <a:pt x="762" y="321"/>
                    <a:pt x="740" y="275"/>
                  </a:cubicBezTo>
                  <a:cubicBezTo>
                    <a:pt x="719" y="229"/>
                    <a:pt x="682" y="190"/>
                    <a:pt x="647" y="154"/>
                  </a:cubicBezTo>
                  <a:cubicBezTo>
                    <a:pt x="575" y="80"/>
                    <a:pt x="48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14"/>
            <p:cNvSpPr/>
            <p:nvPr/>
          </p:nvSpPr>
          <p:spPr>
            <a:xfrm>
              <a:off x="5639371" y="391003"/>
              <a:ext cx="48742" cy="50561"/>
            </a:xfrm>
            <a:custGeom>
              <a:avLst/>
              <a:gdLst/>
              <a:ahLst/>
              <a:cxnLst/>
              <a:rect l="l" t="t" r="r" b="b"/>
              <a:pathLst>
                <a:path w="375" h="389" extrusionOk="0">
                  <a:moveTo>
                    <a:pt x="156" y="0"/>
                  </a:moveTo>
                  <a:cubicBezTo>
                    <a:pt x="108" y="0"/>
                    <a:pt x="63" y="33"/>
                    <a:pt x="39" y="115"/>
                  </a:cubicBezTo>
                  <a:cubicBezTo>
                    <a:pt x="0" y="253"/>
                    <a:pt x="113" y="389"/>
                    <a:pt x="214" y="389"/>
                  </a:cubicBezTo>
                  <a:cubicBezTo>
                    <a:pt x="263" y="389"/>
                    <a:pt x="309" y="357"/>
                    <a:pt x="334" y="276"/>
                  </a:cubicBezTo>
                  <a:cubicBezTo>
                    <a:pt x="374" y="147"/>
                    <a:pt x="258"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14"/>
            <p:cNvSpPr/>
            <p:nvPr/>
          </p:nvSpPr>
          <p:spPr>
            <a:xfrm>
              <a:off x="5484307" y="416868"/>
              <a:ext cx="57840" cy="67328"/>
            </a:xfrm>
            <a:custGeom>
              <a:avLst/>
              <a:gdLst/>
              <a:ahLst/>
              <a:cxnLst/>
              <a:rect l="l" t="t" r="r" b="b"/>
              <a:pathLst>
                <a:path w="445" h="518" extrusionOk="0">
                  <a:moveTo>
                    <a:pt x="271" y="0"/>
                  </a:moveTo>
                  <a:cubicBezTo>
                    <a:pt x="248" y="0"/>
                    <a:pt x="226" y="4"/>
                    <a:pt x="205" y="13"/>
                  </a:cubicBezTo>
                  <a:cubicBezTo>
                    <a:pt x="76" y="70"/>
                    <a:pt x="0" y="351"/>
                    <a:pt x="95" y="462"/>
                  </a:cubicBezTo>
                  <a:cubicBezTo>
                    <a:pt x="127" y="498"/>
                    <a:pt x="173" y="517"/>
                    <a:pt x="219" y="517"/>
                  </a:cubicBezTo>
                  <a:cubicBezTo>
                    <a:pt x="251" y="517"/>
                    <a:pt x="282" y="508"/>
                    <a:pt x="310" y="491"/>
                  </a:cubicBezTo>
                  <a:cubicBezTo>
                    <a:pt x="381" y="443"/>
                    <a:pt x="404" y="351"/>
                    <a:pt x="420" y="268"/>
                  </a:cubicBezTo>
                  <a:cubicBezTo>
                    <a:pt x="433" y="206"/>
                    <a:pt x="444" y="140"/>
                    <a:pt x="417" y="83"/>
                  </a:cubicBezTo>
                  <a:cubicBezTo>
                    <a:pt x="390" y="30"/>
                    <a:pt x="330"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43" name="Google Shape;2443;p14"/>
          <p:cNvGrpSpPr/>
          <p:nvPr/>
        </p:nvGrpSpPr>
        <p:grpSpPr>
          <a:xfrm>
            <a:off x="6486356" y="4381958"/>
            <a:ext cx="869593" cy="1242602"/>
            <a:chOff x="5119850" y="2425275"/>
            <a:chExt cx="411525" cy="588075"/>
          </a:xfrm>
        </p:grpSpPr>
        <p:sp>
          <p:nvSpPr>
            <p:cNvPr id="2444" name="Google Shape;2444;p1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1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1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1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1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1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1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1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1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1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1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1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1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1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1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1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1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1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1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1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1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1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1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1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1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1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1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1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2" name="Google Shape;2472;p1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3" name="Google Shape;2473;p1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4" name="Google Shape;2474;p1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5" name="Google Shape;2475;p1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6" name="Google Shape;2476;p1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7" name="Google Shape;2477;p1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8" name="Google Shape;2478;p1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9" name="Google Shape;2479;p1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0" name="Google Shape;2480;p1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1" name="Google Shape;2481;p1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2" name="Google Shape;2482;p1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3" name="Google Shape;2483;p1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4" name="Google Shape;2484;p1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5" name="Google Shape;2485;p1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6" name="Google Shape;2486;p1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7" name="Google Shape;2487;p1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8" name="Google Shape;2488;p1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9" name="Google Shape;2489;p1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0" name="Google Shape;2490;p1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1" name="Google Shape;2491;p1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1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1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1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1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1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1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1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1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1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1" name="Google Shape;2501;p1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02" name="Google Shape;2502;p14"/>
          <p:cNvGrpSpPr/>
          <p:nvPr/>
        </p:nvGrpSpPr>
        <p:grpSpPr>
          <a:xfrm>
            <a:off x="7984069" y="4066570"/>
            <a:ext cx="872024" cy="1621939"/>
            <a:chOff x="5828625" y="2630875"/>
            <a:chExt cx="412675" cy="767600"/>
          </a:xfrm>
        </p:grpSpPr>
        <p:sp>
          <p:nvSpPr>
            <p:cNvPr id="2503" name="Google Shape;2503;p14"/>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4" name="Google Shape;2504;p14"/>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5" name="Google Shape;2505;p14"/>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14"/>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14"/>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14"/>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14"/>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14"/>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14"/>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2" name="Google Shape;2512;p14"/>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3" name="Google Shape;2513;p14"/>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14"/>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14"/>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14"/>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14"/>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14"/>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14"/>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14"/>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14"/>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14"/>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14"/>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14"/>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14"/>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14"/>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14"/>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14"/>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14"/>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14"/>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14"/>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14"/>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14"/>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14"/>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5" name="Google Shape;2535;p14"/>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6" name="Google Shape;2536;p14"/>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14"/>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14"/>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14"/>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14"/>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14"/>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14"/>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14"/>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14"/>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14"/>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14"/>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14"/>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14"/>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14"/>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14"/>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14"/>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14"/>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14"/>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14"/>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14"/>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14"/>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14"/>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14"/>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14"/>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14"/>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61" name="Google Shape;2561;p14"/>
          <p:cNvGrpSpPr/>
          <p:nvPr/>
        </p:nvGrpSpPr>
        <p:grpSpPr>
          <a:xfrm rot="3380265">
            <a:off x="128756" y="748263"/>
            <a:ext cx="869606" cy="1242630"/>
            <a:chOff x="5119850" y="2425275"/>
            <a:chExt cx="411525" cy="588075"/>
          </a:xfrm>
        </p:grpSpPr>
        <p:sp>
          <p:nvSpPr>
            <p:cNvPr id="2562" name="Google Shape;2562;p14"/>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14"/>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14"/>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14"/>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14"/>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14"/>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14"/>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14"/>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14"/>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14"/>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14"/>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14"/>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14"/>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14"/>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14"/>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14"/>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14"/>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14"/>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14"/>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14"/>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14"/>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14"/>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14"/>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14"/>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14"/>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14"/>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14"/>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14"/>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14"/>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14"/>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14"/>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14"/>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14"/>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14"/>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14"/>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14"/>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14"/>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14"/>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14"/>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14"/>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14"/>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14"/>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14"/>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14"/>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14"/>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14"/>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14"/>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14"/>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14"/>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14"/>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2" name="Google Shape;2612;p14"/>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14"/>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14"/>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14"/>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14"/>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14"/>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14"/>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14"/>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20" name="Google Shape;2620;p14"/>
          <p:cNvGrpSpPr/>
          <p:nvPr/>
        </p:nvGrpSpPr>
        <p:grpSpPr>
          <a:xfrm rot="5400000">
            <a:off x="81776" y="-135806"/>
            <a:ext cx="815198" cy="1516240"/>
            <a:chOff x="5828625" y="2630875"/>
            <a:chExt cx="412675" cy="767600"/>
          </a:xfrm>
        </p:grpSpPr>
        <p:sp>
          <p:nvSpPr>
            <p:cNvPr id="2621" name="Google Shape;2621;p14"/>
            <p:cNvSpPr/>
            <p:nvPr/>
          </p:nvSpPr>
          <p:spPr>
            <a:xfrm>
              <a:off x="5923375" y="2797875"/>
              <a:ext cx="317925" cy="600600"/>
            </a:xfrm>
            <a:custGeom>
              <a:avLst/>
              <a:gdLst/>
              <a:ahLst/>
              <a:cxnLst/>
              <a:rect l="l" t="t" r="r" b="b"/>
              <a:pathLst>
                <a:path w="12717" h="24024" extrusionOk="0">
                  <a:moveTo>
                    <a:pt x="156" y="1"/>
                  </a:moveTo>
                  <a:cubicBezTo>
                    <a:pt x="148" y="1"/>
                    <a:pt x="139" y="1"/>
                    <a:pt x="131" y="3"/>
                  </a:cubicBezTo>
                  <a:cubicBezTo>
                    <a:pt x="52" y="17"/>
                    <a:pt x="1" y="92"/>
                    <a:pt x="16" y="170"/>
                  </a:cubicBezTo>
                  <a:cubicBezTo>
                    <a:pt x="1543" y="9025"/>
                    <a:pt x="5757" y="17437"/>
                    <a:pt x="12068" y="23912"/>
                  </a:cubicBezTo>
                  <a:cubicBezTo>
                    <a:pt x="12137" y="23986"/>
                    <a:pt x="12231" y="24023"/>
                    <a:pt x="12325" y="24023"/>
                  </a:cubicBezTo>
                  <a:cubicBezTo>
                    <a:pt x="12415" y="24023"/>
                    <a:pt x="12505" y="23989"/>
                    <a:pt x="12574" y="23919"/>
                  </a:cubicBezTo>
                  <a:cubicBezTo>
                    <a:pt x="12714" y="23778"/>
                    <a:pt x="12716" y="23550"/>
                    <a:pt x="12579" y="23405"/>
                  </a:cubicBezTo>
                  <a:cubicBezTo>
                    <a:pt x="6273" y="17140"/>
                    <a:pt x="1958" y="8892"/>
                    <a:pt x="300" y="119"/>
                  </a:cubicBezTo>
                  <a:cubicBezTo>
                    <a:pt x="286" y="49"/>
                    <a:pt x="225" y="1"/>
                    <a:pt x="156"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14"/>
            <p:cNvSpPr/>
            <p:nvPr/>
          </p:nvSpPr>
          <p:spPr>
            <a:xfrm>
              <a:off x="5828625" y="2707250"/>
              <a:ext cx="106675" cy="137100"/>
            </a:xfrm>
            <a:custGeom>
              <a:avLst/>
              <a:gdLst/>
              <a:ahLst/>
              <a:cxnLst/>
              <a:rect l="l" t="t" r="r" b="b"/>
              <a:pathLst>
                <a:path w="4267" h="5484" extrusionOk="0">
                  <a:moveTo>
                    <a:pt x="0" y="1"/>
                  </a:moveTo>
                  <a:lnTo>
                    <a:pt x="118" y="1254"/>
                  </a:lnTo>
                  <a:lnTo>
                    <a:pt x="148" y="1566"/>
                  </a:lnTo>
                  <a:cubicBezTo>
                    <a:pt x="160" y="1672"/>
                    <a:pt x="177" y="1775"/>
                    <a:pt x="191" y="1879"/>
                  </a:cubicBezTo>
                  <a:lnTo>
                    <a:pt x="280" y="2501"/>
                  </a:lnTo>
                  <a:cubicBezTo>
                    <a:pt x="354" y="3006"/>
                    <a:pt x="515" y="3473"/>
                    <a:pt x="755" y="3879"/>
                  </a:cubicBezTo>
                  <a:cubicBezTo>
                    <a:pt x="1001" y="4272"/>
                    <a:pt x="1320" y="4613"/>
                    <a:pt x="1696" y="4885"/>
                  </a:cubicBezTo>
                  <a:cubicBezTo>
                    <a:pt x="2240" y="5273"/>
                    <a:pt x="2882" y="5484"/>
                    <a:pt x="3554" y="5484"/>
                  </a:cubicBezTo>
                  <a:cubicBezTo>
                    <a:pt x="3788" y="5484"/>
                    <a:pt x="4027" y="5458"/>
                    <a:pt x="4266" y="5405"/>
                  </a:cubicBezTo>
                  <a:cubicBezTo>
                    <a:pt x="4183" y="4976"/>
                    <a:pt x="4018" y="4568"/>
                    <a:pt x="3783" y="4201"/>
                  </a:cubicBezTo>
                  <a:cubicBezTo>
                    <a:pt x="3667" y="4021"/>
                    <a:pt x="3536" y="3852"/>
                    <a:pt x="3393" y="3697"/>
                  </a:cubicBezTo>
                  <a:cubicBezTo>
                    <a:pt x="3247" y="3543"/>
                    <a:pt x="3092" y="3398"/>
                    <a:pt x="2929" y="3265"/>
                  </a:cubicBezTo>
                  <a:cubicBezTo>
                    <a:pt x="2321" y="2774"/>
                    <a:pt x="1547" y="2471"/>
                    <a:pt x="726" y="2471"/>
                  </a:cubicBezTo>
                  <a:cubicBezTo>
                    <a:pt x="670" y="2471"/>
                    <a:pt x="613" y="2473"/>
                    <a:pt x="556" y="2475"/>
                  </a:cubicBezTo>
                  <a:lnTo>
                    <a:pt x="398" y="1863"/>
                  </a:lnTo>
                  <a:cubicBezTo>
                    <a:pt x="373" y="1760"/>
                    <a:pt x="345" y="1658"/>
                    <a:pt x="321" y="1555"/>
                  </a:cubicBezTo>
                  <a:lnTo>
                    <a:pt x="257" y="1244"/>
                  </a:lnTo>
                  <a:lnTo>
                    <a:pt x="0" y="1"/>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14"/>
            <p:cNvSpPr/>
            <p:nvPr/>
          </p:nvSpPr>
          <p:spPr>
            <a:xfrm>
              <a:off x="5848375" y="2805550"/>
              <a:ext cx="86925" cy="38775"/>
            </a:xfrm>
            <a:custGeom>
              <a:avLst/>
              <a:gdLst/>
              <a:ahLst/>
              <a:cxnLst/>
              <a:rect l="l" t="t" r="r" b="b"/>
              <a:pathLst>
                <a:path w="3477" h="1551" extrusionOk="0">
                  <a:moveTo>
                    <a:pt x="0" y="1"/>
                  </a:moveTo>
                  <a:lnTo>
                    <a:pt x="0" y="1"/>
                  </a:lnTo>
                  <a:cubicBezTo>
                    <a:pt x="384" y="588"/>
                    <a:pt x="913" y="1036"/>
                    <a:pt x="1516" y="1295"/>
                  </a:cubicBezTo>
                  <a:cubicBezTo>
                    <a:pt x="1907" y="1463"/>
                    <a:pt x="2328" y="1551"/>
                    <a:pt x="2762" y="1551"/>
                  </a:cubicBezTo>
                  <a:cubicBezTo>
                    <a:pt x="2997" y="1551"/>
                    <a:pt x="3236" y="1525"/>
                    <a:pt x="3476" y="1472"/>
                  </a:cubicBezTo>
                  <a:cubicBezTo>
                    <a:pt x="3416" y="1164"/>
                    <a:pt x="3313" y="865"/>
                    <a:pt x="3173" y="585"/>
                  </a:cubicBezTo>
                  <a:cubicBezTo>
                    <a:pt x="2819" y="629"/>
                    <a:pt x="2464" y="666"/>
                    <a:pt x="2110" y="666"/>
                  </a:cubicBezTo>
                  <a:cubicBezTo>
                    <a:pt x="1797" y="666"/>
                    <a:pt x="1486" y="637"/>
                    <a:pt x="1181" y="556"/>
                  </a:cubicBezTo>
                  <a:cubicBezTo>
                    <a:pt x="763" y="445"/>
                    <a:pt x="375" y="24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14"/>
            <p:cNvSpPr/>
            <p:nvPr/>
          </p:nvSpPr>
          <p:spPr>
            <a:xfrm>
              <a:off x="5845200" y="2826625"/>
              <a:ext cx="103125" cy="71925"/>
            </a:xfrm>
            <a:custGeom>
              <a:avLst/>
              <a:gdLst/>
              <a:ahLst/>
              <a:cxnLst/>
              <a:rect l="l" t="t" r="r" b="b"/>
              <a:pathLst>
                <a:path w="4125" h="2877" extrusionOk="0">
                  <a:moveTo>
                    <a:pt x="613" y="0"/>
                  </a:moveTo>
                  <a:cubicBezTo>
                    <a:pt x="411" y="0"/>
                    <a:pt x="206" y="19"/>
                    <a:pt x="1" y="57"/>
                  </a:cubicBezTo>
                  <a:cubicBezTo>
                    <a:pt x="99" y="557"/>
                    <a:pt x="280" y="1018"/>
                    <a:pt x="543" y="1408"/>
                  </a:cubicBezTo>
                  <a:cubicBezTo>
                    <a:pt x="808" y="1789"/>
                    <a:pt x="1142" y="2113"/>
                    <a:pt x="1532" y="2366"/>
                  </a:cubicBezTo>
                  <a:cubicBezTo>
                    <a:pt x="2050" y="2698"/>
                    <a:pt x="2641" y="2877"/>
                    <a:pt x="3256" y="2877"/>
                  </a:cubicBezTo>
                  <a:cubicBezTo>
                    <a:pt x="3542" y="2877"/>
                    <a:pt x="3833" y="2838"/>
                    <a:pt x="4125" y="2758"/>
                  </a:cubicBezTo>
                  <a:cubicBezTo>
                    <a:pt x="4007" y="2301"/>
                    <a:pt x="3811" y="1887"/>
                    <a:pt x="3544" y="1526"/>
                  </a:cubicBezTo>
                  <a:cubicBezTo>
                    <a:pt x="3410" y="1346"/>
                    <a:pt x="3261" y="1180"/>
                    <a:pt x="3097" y="1027"/>
                  </a:cubicBezTo>
                  <a:cubicBezTo>
                    <a:pt x="3015" y="951"/>
                    <a:pt x="2929" y="878"/>
                    <a:pt x="2841" y="809"/>
                  </a:cubicBezTo>
                  <a:cubicBezTo>
                    <a:pt x="2754" y="741"/>
                    <a:pt x="2667" y="674"/>
                    <a:pt x="2576" y="613"/>
                  </a:cubicBezTo>
                  <a:cubicBezTo>
                    <a:pt x="2010" y="230"/>
                    <a:pt x="1327"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14"/>
            <p:cNvSpPr/>
            <p:nvPr/>
          </p:nvSpPr>
          <p:spPr>
            <a:xfrm>
              <a:off x="5859725" y="2863125"/>
              <a:ext cx="88600" cy="35425"/>
            </a:xfrm>
            <a:custGeom>
              <a:avLst/>
              <a:gdLst/>
              <a:ahLst/>
              <a:cxnLst/>
              <a:rect l="l" t="t" r="r" b="b"/>
              <a:pathLst>
                <a:path w="3544" h="1417" extrusionOk="0">
                  <a:moveTo>
                    <a:pt x="0" y="1"/>
                  </a:moveTo>
                  <a:lnTo>
                    <a:pt x="0" y="1"/>
                  </a:lnTo>
                  <a:cubicBezTo>
                    <a:pt x="412" y="568"/>
                    <a:pt x="962" y="990"/>
                    <a:pt x="1576" y="1218"/>
                  </a:cubicBezTo>
                  <a:cubicBezTo>
                    <a:pt x="1925" y="1348"/>
                    <a:pt x="2296" y="1416"/>
                    <a:pt x="2676" y="1416"/>
                  </a:cubicBezTo>
                  <a:cubicBezTo>
                    <a:pt x="2962" y="1416"/>
                    <a:pt x="3253" y="1378"/>
                    <a:pt x="3544" y="1298"/>
                  </a:cubicBezTo>
                  <a:cubicBezTo>
                    <a:pt x="3461" y="987"/>
                    <a:pt x="3349" y="695"/>
                    <a:pt x="3195" y="427"/>
                  </a:cubicBezTo>
                  <a:cubicBezTo>
                    <a:pt x="2771" y="501"/>
                    <a:pt x="2343" y="567"/>
                    <a:pt x="1915" y="567"/>
                  </a:cubicBezTo>
                  <a:cubicBezTo>
                    <a:pt x="1678" y="567"/>
                    <a:pt x="1441" y="547"/>
                    <a:pt x="1206" y="497"/>
                  </a:cubicBezTo>
                  <a:cubicBezTo>
                    <a:pt x="785" y="407"/>
                    <a:pt x="386" y="223"/>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14"/>
            <p:cNvSpPr/>
            <p:nvPr/>
          </p:nvSpPr>
          <p:spPr>
            <a:xfrm>
              <a:off x="5857875" y="2884350"/>
              <a:ext cx="106425" cy="68750"/>
            </a:xfrm>
            <a:custGeom>
              <a:avLst/>
              <a:gdLst/>
              <a:ahLst/>
              <a:cxnLst/>
              <a:rect l="l" t="t" r="r" b="b"/>
              <a:pathLst>
                <a:path w="4257" h="2750" extrusionOk="0">
                  <a:moveTo>
                    <a:pt x="775" y="0"/>
                  </a:moveTo>
                  <a:cubicBezTo>
                    <a:pt x="519" y="0"/>
                    <a:pt x="259" y="30"/>
                    <a:pt x="0" y="92"/>
                  </a:cubicBezTo>
                  <a:cubicBezTo>
                    <a:pt x="59" y="335"/>
                    <a:pt x="141" y="571"/>
                    <a:pt x="245" y="797"/>
                  </a:cubicBezTo>
                  <a:cubicBezTo>
                    <a:pt x="347" y="1018"/>
                    <a:pt x="462" y="1227"/>
                    <a:pt x="611" y="1413"/>
                  </a:cubicBezTo>
                  <a:cubicBezTo>
                    <a:pt x="893" y="1780"/>
                    <a:pt x="1244" y="2088"/>
                    <a:pt x="1644" y="2320"/>
                  </a:cubicBezTo>
                  <a:cubicBezTo>
                    <a:pt x="2030" y="2544"/>
                    <a:pt x="2459" y="2684"/>
                    <a:pt x="2902" y="2732"/>
                  </a:cubicBezTo>
                  <a:cubicBezTo>
                    <a:pt x="3008" y="2744"/>
                    <a:pt x="3117" y="2749"/>
                    <a:pt x="3226" y="2749"/>
                  </a:cubicBezTo>
                  <a:cubicBezTo>
                    <a:pt x="3567" y="2749"/>
                    <a:pt x="3917" y="2694"/>
                    <a:pt x="4256" y="2583"/>
                  </a:cubicBezTo>
                  <a:cubicBezTo>
                    <a:pt x="4217" y="2472"/>
                    <a:pt x="4176" y="2363"/>
                    <a:pt x="4133" y="2256"/>
                  </a:cubicBezTo>
                  <a:cubicBezTo>
                    <a:pt x="4004" y="1940"/>
                    <a:pt x="3829" y="1646"/>
                    <a:pt x="3614" y="1382"/>
                  </a:cubicBezTo>
                  <a:cubicBezTo>
                    <a:pt x="3332" y="1034"/>
                    <a:pt x="2977" y="746"/>
                    <a:pt x="2599" y="518"/>
                  </a:cubicBezTo>
                  <a:cubicBezTo>
                    <a:pt x="2060" y="192"/>
                    <a:pt x="1429" y="0"/>
                    <a:pt x="77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14"/>
            <p:cNvSpPr/>
            <p:nvPr/>
          </p:nvSpPr>
          <p:spPr>
            <a:xfrm>
              <a:off x="5874150" y="2920925"/>
              <a:ext cx="90125" cy="32175"/>
            </a:xfrm>
            <a:custGeom>
              <a:avLst/>
              <a:gdLst/>
              <a:ahLst/>
              <a:cxnLst/>
              <a:rect l="l" t="t" r="r" b="b"/>
              <a:pathLst>
                <a:path w="3605" h="1287" extrusionOk="0">
                  <a:moveTo>
                    <a:pt x="1" y="1"/>
                  </a:moveTo>
                  <a:cubicBezTo>
                    <a:pt x="439" y="546"/>
                    <a:pt x="1008" y="941"/>
                    <a:pt x="1632" y="1139"/>
                  </a:cubicBezTo>
                  <a:cubicBezTo>
                    <a:pt x="1938" y="1237"/>
                    <a:pt x="2258" y="1286"/>
                    <a:pt x="2579" y="1286"/>
                  </a:cubicBezTo>
                  <a:cubicBezTo>
                    <a:pt x="2586" y="1286"/>
                    <a:pt x="2593" y="1286"/>
                    <a:pt x="2600" y="1286"/>
                  </a:cubicBezTo>
                  <a:cubicBezTo>
                    <a:pt x="2941" y="1283"/>
                    <a:pt x="3280" y="1226"/>
                    <a:pt x="3604" y="1121"/>
                  </a:cubicBezTo>
                  <a:cubicBezTo>
                    <a:pt x="3549" y="970"/>
                    <a:pt x="3497" y="819"/>
                    <a:pt x="3432" y="677"/>
                  </a:cubicBezTo>
                  <a:cubicBezTo>
                    <a:pt x="3367" y="536"/>
                    <a:pt x="3293" y="399"/>
                    <a:pt x="3210" y="268"/>
                  </a:cubicBezTo>
                  <a:cubicBezTo>
                    <a:pt x="2727" y="378"/>
                    <a:pt x="2236" y="476"/>
                    <a:pt x="1744" y="476"/>
                  </a:cubicBezTo>
                  <a:cubicBezTo>
                    <a:pt x="1572" y="476"/>
                    <a:pt x="1400" y="464"/>
                    <a:pt x="1228" y="436"/>
                  </a:cubicBezTo>
                  <a:cubicBezTo>
                    <a:pt x="803" y="367"/>
                    <a:pt x="397" y="203"/>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14"/>
            <p:cNvSpPr/>
            <p:nvPr/>
          </p:nvSpPr>
          <p:spPr>
            <a:xfrm>
              <a:off x="5873425" y="2941150"/>
              <a:ext cx="109375" cy="65800"/>
            </a:xfrm>
            <a:custGeom>
              <a:avLst/>
              <a:gdLst/>
              <a:ahLst/>
              <a:cxnLst/>
              <a:rect l="l" t="t" r="r" b="b"/>
              <a:pathLst>
                <a:path w="4375" h="2632" extrusionOk="0">
                  <a:moveTo>
                    <a:pt x="937" y="0"/>
                  </a:moveTo>
                  <a:cubicBezTo>
                    <a:pt x="627" y="0"/>
                    <a:pt x="312" y="43"/>
                    <a:pt x="1" y="135"/>
                  </a:cubicBezTo>
                  <a:cubicBezTo>
                    <a:pt x="71" y="373"/>
                    <a:pt x="164" y="605"/>
                    <a:pt x="277" y="827"/>
                  </a:cubicBezTo>
                  <a:cubicBezTo>
                    <a:pt x="333" y="934"/>
                    <a:pt x="394" y="1039"/>
                    <a:pt x="459" y="1139"/>
                  </a:cubicBezTo>
                  <a:cubicBezTo>
                    <a:pt x="526" y="1237"/>
                    <a:pt x="599" y="1333"/>
                    <a:pt x="678" y="1423"/>
                  </a:cubicBezTo>
                  <a:cubicBezTo>
                    <a:pt x="976" y="1775"/>
                    <a:pt x="1341" y="2066"/>
                    <a:pt x="1751" y="2278"/>
                  </a:cubicBezTo>
                  <a:cubicBezTo>
                    <a:pt x="2147" y="2482"/>
                    <a:pt x="2582" y="2601"/>
                    <a:pt x="3026" y="2628"/>
                  </a:cubicBezTo>
                  <a:cubicBezTo>
                    <a:pt x="3078" y="2630"/>
                    <a:pt x="3131" y="2632"/>
                    <a:pt x="3183" y="2632"/>
                  </a:cubicBezTo>
                  <a:cubicBezTo>
                    <a:pt x="3590" y="2632"/>
                    <a:pt x="3994" y="2558"/>
                    <a:pt x="4375" y="2411"/>
                  </a:cubicBezTo>
                  <a:cubicBezTo>
                    <a:pt x="4283" y="2193"/>
                    <a:pt x="4188" y="1982"/>
                    <a:pt x="4072" y="1787"/>
                  </a:cubicBezTo>
                  <a:cubicBezTo>
                    <a:pt x="3956" y="1593"/>
                    <a:pt x="3822" y="1411"/>
                    <a:pt x="3672" y="1244"/>
                  </a:cubicBezTo>
                  <a:cubicBezTo>
                    <a:pt x="3374" y="911"/>
                    <a:pt x="3011" y="638"/>
                    <a:pt x="2615" y="432"/>
                  </a:cubicBezTo>
                  <a:cubicBezTo>
                    <a:pt x="2109" y="158"/>
                    <a:pt x="1531" y="0"/>
                    <a:pt x="93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14"/>
            <p:cNvSpPr/>
            <p:nvPr/>
          </p:nvSpPr>
          <p:spPr>
            <a:xfrm>
              <a:off x="5891425" y="2977925"/>
              <a:ext cx="91400" cy="29025"/>
            </a:xfrm>
            <a:custGeom>
              <a:avLst/>
              <a:gdLst/>
              <a:ahLst/>
              <a:cxnLst/>
              <a:rect l="l" t="t" r="r" b="b"/>
              <a:pathLst>
                <a:path w="3656" h="1161" extrusionOk="0">
                  <a:moveTo>
                    <a:pt x="1" y="0"/>
                  </a:moveTo>
                  <a:cubicBezTo>
                    <a:pt x="464" y="523"/>
                    <a:pt x="1050" y="890"/>
                    <a:pt x="1682" y="1057"/>
                  </a:cubicBezTo>
                  <a:cubicBezTo>
                    <a:pt x="1937" y="1126"/>
                    <a:pt x="2204" y="1161"/>
                    <a:pt x="2474" y="1161"/>
                  </a:cubicBezTo>
                  <a:cubicBezTo>
                    <a:pt x="2868" y="1161"/>
                    <a:pt x="3270" y="1087"/>
                    <a:pt x="3656" y="940"/>
                  </a:cubicBezTo>
                  <a:cubicBezTo>
                    <a:pt x="3626" y="865"/>
                    <a:pt x="3593" y="792"/>
                    <a:pt x="3558" y="720"/>
                  </a:cubicBezTo>
                  <a:cubicBezTo>
                    <a:pt x="3526" y="648"/>
                    <a:pt x="3493" y="576"/>
                    <a:pt x="3457" y="507"/>
                  </a:cubicBezTo>
                  <a:cubicBezTo>
                    <a:pt x="3387" y="369"/>
                    <a:pt x="3306" y="236"/>
                    <a:pt x="3218" y="108"/>
                  </a:cubicBezTo>
                  <a:cubicBezTo>
                    <a:pt x="2684" y="258"/>
                    <a:pt x="2140" y="393"/>
                    <a:pt x="1590" y="393"/>
                  </a:cubicBezTo>
                  <a:cubicBezTo>
                    <a:pt x="1476" y="393"/>
                    <a:pt x="1361" y="387"/>
                    <a:pt x="1247" y="375"/>
                  </a:cubicBezTo>
                  <a:cubicBezTo>
                    <a:pt x="818" y="326"/>
                    <a:pt x="406" y="184"/>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14"/>
            <p:cNvSpPr/>
            <p:nvPr/>
          </p:nvSpPr>
          <p:spPr>
            <a:xfrm>
              <a:off x="5891800" y="2996900"/>
              <a:ext cx="112100" cy="63100"/>
            </a:xfrm>
            <a:custGeom>
              <a:avLst/>
              <a:gdLst/>
              <a:ahLst/>
              <a:cxnLst/>
              <a:rect l="l" t="t" r="r" b="b"/>
              <a:pathLst>
                <a:path w="4484" h="2524" extrusionOk="0">
                  <a:moveTo>
                    <a:pt x="1095" y="0"/>
                  </a:moveTo>
                  <a:cubicBezTo>
                    <a:pt x="731" y="0"/>
                    <a:pt x="362" y="59"/>
                    <a:pt x="1" y="184"/>
                  </a:cubicBezTo>
                  <a:cubicBezTo>
                    <a:pt x="318" y="1154"/>
                    <a:pt x="1042" y="1868"/>
                    <a:pt x="1854" y="2239"/>
                  </a:cubicBezTo>
                  <a:cubicBezTo>
                    <a:pt x="2264" y="2423"/>
                    <a:pt x="2697" y="2524"/>
                    <a:pt x="3146" y="2524"/>
                  </a:cubicBezTo>
                  <a:cubicBezTo>
                    <a:pt x="3607" y="2524"/>
                    <a:pt x="4063" y="2428"/>
                    <a:pt x="4483" y="2243"/>
                  </a:cubicBezTo>
                  <a:cubicBezTo>
                    <a:pt x="4435" y="2135"/>
                    <a:pt x="4381" y="2031"/>
                    <a:pt x="4322" y="1931"/>
                  </a:cubicBezTo>
                  <a:cubicBezTo>
                    <a:pt x="4269" y="1829"/>
                    <a:pt x="4210" y="1730"/>
                    <a:pt x="4148" y="1635"/>
                  </a:cubicBezTo>
                  <a:cubicBezTo>
                    <a:pt x="4023" y="1448"/>
                    <a:pt x="3881" y="1272"/>
                    <a:pt x="3723" y="1112"/>
                  </a:cubicBezTo>
                  <a:cubicBezTo>
                    <a:pt x="3407" y="794"/>
                    <a:pt x="3036" y="536"/>
                    <a:pt x="2628" y="353"/>
                  </a:cubicBezTo>
                  <a:cubicBezTo>
                    <a:pt x="2155" y="127"/>
                    <a:pt x="1630" y="0"/>
                    <a:pt x="109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14"/>
            <p:cNvSpPr/>
            <p:nvPr/>
          </p:nvSpPr>
          <p:spPr>
            <a:xfrm>
              <a:off x="5911475" y="3032750"/>
              <a:ext cx="92425" cy="27275"/>
            </a:xfrm>
            <a:custGeom>
              <a:avLst/>
              <a:gdLst/>
              <a:ahLst/>
              <a:cxnLst/>
              <a:rect l="l" t="t" r="r" b="b"/>
              <a:pathLst>
                <a:path w="3697" h="1091" extrusionOk="0">
                  <a:moveTo>
                    <a:pt x="3217" y="1"/>
                  </a:moveTo>
                  <a:cubicBezTo>
                    <a:pt x="2641" y="192"/>
                    <a:pt x="2054" y="367"/>
                    <a:pt x="1450" y="367"/>
                  </a:cubicBezTo>
                  <a:cubicBezTo>
                    <a:pt x="1387" y="367"/>
                    <a:pt x="1324" y="365"/>
                    <a:pt x="1261" y="361"/>
                  </a:cubicBezTo>
                  <a:cubicBezTo>
                    <a:pt x="832" y="334"/>
                    <a:pt x="414" y="212"/>
                    <a:pt x="0" y="49"/>
                  </a:cubicBezTo>
                  <a:lnTo>
                    <a:pt x="0" y="49"/>
                  </a:lnTo>
                  <a:cubicBezTo>
                    <a:pt x="488" y="549"/>
                    <a:pt x="1091" y="886"/>
                    <a:pt x="1728" y="1022"/>
                  </a:cubicBezTo>
                  <a:cubicBezTo>
                    <a:pt x="1940" y="1068"/>
                    <a:pt x="2156" y="1091"/>
                    <a:pt x="2372" y="1091"/>
                  </a:cubicBezTo>
                  <a:cubicBezTo>
                    <a:pt x="2486" y="1091"/>
                    <a:pt x="2600" y="1084"/>
                    <a:pt x="2713" y="1072"/>
                  </a:cubicBezTo>
                  <a:cubicBezTo>
                    <a:pt x="3053" y="1034"/>
                    <a:pt x="3384" y="945"/>
                    <a:pt x="3696" y="808"/>
                  </a:cubicBezTo>
                  <a:cubicBezTo>
                    <a:pt x="3557" y="517"/>
                    <a:pt x="3405" y="243"/>
                    <a:pt x="321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14"/>
            <p:cNvSpPr/>
            <p:nvPr/>
          </p:nvSpPr>
          <p:spPr>
            <a:xfrm>
              <a:off x="5912975" y="3051475"/>
              <a:ext cx="114525" cy="60675"/>
            </a:xfrm>
            <a:custGeom>
              <a:avLst/>
              <a:gdLst/>
              <a:ahLst/>
              <a:cxnLst/>
              <a:rect l="l" t="t" r="r" b="b"/>
              <a:pathLst>
                <a:path w="4581" h="2427" extrusionOk="0">
                  <a:moveTo>
                    <a:pt x="1241" y="0"/>
                  </a:moveTo>
                  <a:cubicBezTo>
                    <a:pt x="816" y="0"/>
                    <a:pt x="395" y="82"/>
                    <a:pt x="0" y="242"/>
                  </a:cubicBezTo>
                  <a:cubicBezTo>
                    <a:pt x="93" y="473"/>
                    <a:pt x="208" y="694"/>
                    <a:pt x="342" y="904"/>
                  </a:cubicBezTo>
                  <a:cubicBezTo>
                    <a:pt x="406" y="1006"/>
                    <a:pt x="478" y="1103"/>
                    <a:pt x="559" y="1194"/>
                  </a:cubicBezTo>
                  <a:cubicBezTo>
                    <a:pt x="637" y="1285"/>
                    <a:pt x="718" y="1372"/>
                    <a:pt x="803" y="1455"/>
                  </a:cubicBezTo>
                  <a:cubicBezTo>
                    <a:pt x="1134" y="1777"/>
                    <a:pt x="1524" y="2031"/>
                    <a:pt x="1953" y="2203"/>
                  </a:cubicBezTo>
                  <a:cubicBezTo>
                    <a:pt x="2320" y="2352"/>
                    <a:pt x="2713" y="2427"/>
                    <a:pt x="3111" y="2427"/>
                  </a:cubicBezTo>
                  <a:cubicBezTo>
                    <a:pt x="3608" y="2427"/>
                    <a:pt x="4112" y="2310"/>
                    <a:pt x="4581" y="2075"/>
                  </a:cubicBezTo>
                  <a:cubicBezTo>
                    <a:pt x="4355" y="1660"/>
                    <a:pt x="4095" y="1285"/>
                    <a:pt x="3763" y="984"/>
                  </a:cubicBezTo>
                  <a:cubicBezTo>
                    <a:pt x="3434" y="682"/>
                    <a:pt x="3050" y="443"/>
                    <a:pt x="2634" y="279"/>
                  </a:cubicBezTo>
                  <a:cubicBezTo>
                    <a:pt x="2429" y="197"/>
                    <a:pt x="2217" y="131"/>
                    <a:pt x="2001" y="82"/>
                  </a:cubicBezTo>
                  <a:cubicBezTo>
                    <a:pt x="1784" y="34"/>
                    <a:pt x="1563" y="7"/>
                    <a:pt x="1342" y="2"/>
                  </a:cubicBezTo>
                  <a:cubicBezTo>
                    <a:pt x="1308" y="1"/>
                    <a:pt x="1275" y="0"/>
                    <a:pt x="124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14"/>
            <p:cNvSpPr/>
            <p:nvPr/>
          </p:nvSpPr>
          <p:spPr>
            <a:xfrm>
              <a:off x="5934250" y="3083800"/>
              <a:ext cx="93250" cy="28350"/>
            </a:xfrm>
            <a:custGeom>
              <a:avLst/>
              <a:gdLst/>
              <a:ahLst/>
              <a:cxnLst/>
              <a:rect l="l" t="t" r="r" b="b"/>
              <a:pathLst>
                <a:path w="3730" h="1134" extrusionOk="0">
                  <a:moveTo>
                    <a:pt x="3208" y="1"/>
                  </a:moveTo>
                  <a:cubicBezTo>
                    <a:pt x="2597" y="238"/>
                    <a:pt x="1971" y="457"/>
                    <a:pt x="1315" y="457"/>
                  </a:cubicBezTo>
                  <a:cubicBezTo>
                    <a:pt x="1301" y="457"/>
                    <a:pt x="1287" y="457"/>
                    <a:pt x="1273" y="457"/>
                  </a:cubicBezTo>
                  <a:cubicBezTo>
                    <a:pt x="844" y="452"/>
                    <a:pt x="420" y="349"/>
                    <a:pt x="0" y="206"/>
                  </a:cubicBezTo>
                  <a:lnTo>
                    <a:pt x="0" y="206"/>
                  </a:lnTo>
                  <a:cubicBezTo>
                    <a:pt x="510" y="682"/>
                    <a:pt x="1128" y="990"/>
                    <a:pt x="1771" y="1096"/>
                  </a:cubicBezTo>
                  <a:cubicBezTo>
                    <a:pt x="1932" y="1121"/>
                    <a:pt x="2095" y="1134"/>
                    <a:pt x="2259" y="1134"/>
                  </a:cubicBezTo>
                  <a:cubicBezTo>
                    <a:pt x="2757" y="1134"/>
                    <a:pt x="3261" y="1016"/>
                    <a:pt x="3730" y="782"/>
                  </a:cubicBezTo>
                  <a:cubicBezTo>
                    <a:pt x="3656" y="642"/>
                    <a:pt x="3574" y="505"/>
                    <a:pt x="3484" y="374"/>
                  </a:cubicBezTo>
                  <a:cubicBezTo>
                    <a:pt x="3400" y="244"/>
                    <a:pt x="3308" y="119"/>
                    <a:pt x="320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14"/>
            <p:cNvSpPr/>
            <p:nvPr/>
          </p:nvSpPr>
          <p:spPr>
            <a:xfrm>
              <a:off x="5936850" y="3104725"/>
              <a:ext cx="116675" cy="58525"/>
            </a:xfrm>
            <a:custGeom>
              <a:avLst/>
              <a:gdLst/>
              <a:ahLst/>
              <a:cxnLst/>
              <a:rect l="l" t="t" r="r" b="b"/>
              <a:pathLst>
                <a:path w="4667" h="2341" extrusionOk="0">
                  <a:moveTo>
                    <a:pt x="1406" y="0"/>
                  </a:moveTo>
                  <a:cubicBezTo>
                    <a:pt x="1380" y="0"/>
                    <a:pt x="1353" y="0"/>
                    <a:pt x="1327" y="1"/>
                  </a:cubicBezTo>
                  <a:cubicBezTo>
                    <a:pt x="869" y="11"/>
                    <a:pt x="417" y="115"/>
                    <a:pt x="1" y="308"/>
                  </a:cubicBezTo>
                  <a:cubicBezTo>
                    <a:pt x="105" y="533"/>
                    <a:pt x="229" y="750"/>
                    <a:pt x="373" y="953"/>
                  </a:cubicBezTo>
                  <a:cubicBezTo>
                    <a:pt x="800" y="1513"/>
                    <a:pt x="1381" y="1936"/>
                    <a:pt x="2046" y="2171"/>
                  </a:cubicBezTo>
                  <a:cubicBezTo>
                    <a:pt x="2255" y="2243"/>
                    <a:pt x="2473" y="2292"/>
                    <a:pt x="2693" y="2320"/>
                  </a:cubicBezTo>
                  <a:cubicBezTo>
                    <a:pt x="2812" y="2334"/>
                    <a:pt x="2932" y="2341"/>
                    <a:pt x="3052" y="2341"/>
                  </a:cubicBezTo>
                  <a:cubicBezTo>
                    <a:pt x="3157" y="2341"/>
                    <a:pt x="3261" y="2336"/>
                    <a:pt x="3365" y="2326"/>
                  </a:cubicBezTo>
                  <a:cubicBezTo>
                    <a:pt x="3823" y="2279"/>
                    <a:pt x="4267" y="2140"/>
                    <a:pt x="4667" y="1914"/>
                  </a:cubicBezTo>
                  <a:cubicBezTo>
                    <a:pt x="4608" y="1812"/>
                    <a:pt x="4545" y="1714"/>
                    <a:pt x="4476" y="1618"/>
                  </a:cubicBezTo>
                  <a:cubicBezTo>
                    <a:pt x="4407" y="1525"/>
                    <a:pt x="4336" y="1434"/>
                    <a:pt x="4267" y="1345"/>
                  </a:cubicBezTo>
                  <a:cubicBezTo>
                    <a:pt x="4126" y="1170"/>
                    <a:pt x="3967" y="1009"/>
                    <a:pt x="3795" y="864"/>
                  </a:cubicBezTo>
                  <a:cubicBezTo>
                    <a:pt x="3451" y="578"/>
                    <a:pt x="3058" y="358"/>
                    <a:pt x="2634" y="215"/>
                  </a:cubicBezTo>
                  <a:cubicBezTo>
                    <a:pt x="2231" y="80"/>
                    <a:pt x="1826" y="0"/>
                    <a:pt x="140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14"/>
            <p:cNvSpPr/>
            <p:nvPr/>
          </p:nvSpPr>
          <p:spPr>
            <a:xfrm>
              <a:off x="5959675" y="3133725"/>
              <a:ext cx="93850" cy="29525"/>
            </a:xfrm>
            <a:custGeom>
              <a:avLst/>
              <a:gdLst/>
              <a:ahLst/>
              <a:cxnLst/>
              <a:rect l="l" t="t" r="r" b="b"/>
              <a:pathLst>
                <a:path w="3754" h="1181" extrusionOk="0">
                  <a:moveTo>
                    <a:pt x="3193" y="0"/>
                  </a:moveTo>
                  <a:cubicBezTo>
                    <a:pt x="2581" y="273"/>
                    <a:pt x="1953" y="527"/>
                    <a:pt x="1283" y="551"/>
                  </a:cubicBezTo>
                  <a:cubicBezTo>
                    <a:pt x="1250" y="552"/>
                    <a:pt x="1216" y="552"/>
                    <a:pt x="1182" y="552"/>
                  </a:cubicBezTo>
                  <a:cubicBezTo>
                    <a:pt x="787" y="552"/>
                    <a:pt x="393" y="473"/>
                    <a:pt x="1" y="361"/>
                  </a:cubicBezTo>
                  <a:lnTo>
                    <a:pt x="1" y="361"/>
                  </a:lnTo>
                  <a:cubicBezTo>
                    <a:pt x="532" y="813"/>
                    <a:pt x="1163" y="1091"/>
                    <a:pt x="1811" y="1163"/>
                  </a:cubicBezTo>
                  <a:cubicBezTo>
                    <a:pt x="1921" y="1175"/>
                    <a:pt x="2031" y="1180"/>
                    <a:pt x="2142" y="1180"/>
                  </a:cubicBezTo>
                  <a:cubicBezTo>
                    <a:pt x="2694" y="1180"/>
                    <a:pt x="3247" y="1039"/>
                    <a:pt x="3754" y="754"/>
                  </a:cubicBezTo>
                  <a:cubicBezTo>
                    <a:pt x="3674" y="616"/>
                    <a:pt x="3586" y="483"/>
                    <a:pt x="3488" y="358"/>
                  </a:cubicBezTo>
                  <a:cubicBezTo>
                    <a:pt x="3392" y="233"/>
                    <a:pt x="3299" y="112"/>
                    <a:pt x="31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14"/>
            <p:cNvSpPr/>
            <p:nvPr/>
          </p:nvSpPr>
          <p:spPr>
            <a:xfrm>
              <a:off x="5963425" y="3156600"/>
              <a:ext cx="118550" cy="56600"/>
            </a:xfrm>
            <a:custGeom>
              <a:avLst/>
              <a:gdLst/>
              <a:ahLst/>
              <a:cxnLst/>
              <a:rect l="l" t="t" r="r" b="b"/>
              <a:pathLst>
                <a:path w="4742" h="2264" extrusionOk="0">
                  <a:moveTo>
                    <a:pt x="1558" y="0"/>
                  </a:moveTo>
                  <a:cubicBezTo>
                    <a:pt x="1475" y="0"/>
                    <a:pt x="1392" y="3"/>
                    <a:pt x="1309" y="9"/>
                  </a:cubicBezTo>
                  <a:cubicBezTo>
                    <a:pt x="852" y="40"/>
                    <a:pt x="406" y="167"/>
                    <a:pt x="0" y="379"/>
                  </a:cubicBezTo>
                  <a:cubicBezTo>
                    <a:pt x="113" y="602"/>
                    <a:pt x="248" y="811"/>
                    <a:pt x="402" y="1006"/>
                  </a:cubicBezTo>
                  <a:cubicBezTo>
                    <a:pt x="559" y="1189"/>
                    <a:pt x="733" y="1356"/>
                    <a:pt x="921" y="1507"/>
                  </a:cubicBezTo>
                  <a:cubicBezTo>
                    <a:pt x="1279" y="1796"/>
                    <a:pt x="1691" y="2011"/>
                    <a:pt x="2134" y="2141"/>
                  </a:cubicBezTo>
                  <a:cubicBezTo>
                    <a:pt x="2347" y="2203"/>
                    <a:pt x="2567" y="2243"/>
                    <a:pt x="2789" y="2258"/>
                  </a:cubicBezTo>
                  <a:cubicBezTo>
                    <a:pt x="2854" y="2261"/>
                    <a:pt x="2919" y="2263"/>
                    <a:pt x="2984" y="2263"/>
                  </a:cubicBezTo>
                  <a:cubicBezTo>
                    <a:pt x="3605" y="2263"/>
                    <a:pt x="4215" y="2087"/>
                    <a:pt x="4741" y="1753"/>
                  </a:cubicBezTo>
                  <a:cubicBezTo>
                    <a:pt x="4615" y="1558"/>
                    <a:pt x="4471" y="1375"/>
                    <a:pt x="4311" y="1207"/>
                  </a:cubicBezTo>
                  <a:cubicBezTo>
                    <a:pt x="4162" y="1038"/>
                    <a:pt x="3997" y="885"/>
                    <a:pt x="3817" y="750"/>
                  </a:cubicBezTo>
                  <a:cubicBezTo>
                    <a:pt x="3461" y="480"/>
                    <a:pt x="3058" y="279"/>
                    <a:pt x="2628" y="156"/>
                  </a:cubicBezTo>
                  <a:cubicBezTo>
                    <a:pt x="2414" y="94"/>
                    <a:pt x="2195" y="51"/>
                    <a:pt x="1973" y="25"/>
                  </a:cubicBezTo>
                  <a:cubicBezTo>
                    <a:pt x="1835" y="8"/>
                    <a:pt x="1697" y="0"/>
                    <a:pt x="155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14"/>
            <p:cNvSpPr/>
            <p:nvPr/>
          </p:nvSpPr>
          <p:spPr>
            <a:xfrm>
              <a:off x="5987725" y="3182300"/>
              <a:ext cx="94250" cy="30875"/>
            </a:xfrm>
            <a:custGeom>
              <a:avLst/>
              <a:gdLst/>
              <a:ahLst/>
              <a:cxnLst/>
              <a:rect l="l" t="t" r="r" b="b"/>
              <a:pathLst>
                <a:path w="3770" h="1235" extrusionOk="0">
                  <a:moveTo>
                    <a:pt x="3168" y="1"/>
                  </a:moveTo>
                  <a:cubicBezTo>
                    <a:pt x="2572" y="303"/>
                    <a:pt x="1958" y="589"/>
                    <a:pt x="1290" y="645"/>
                  </a:cubicBezTo>
                  <a:cubicBezTo>
                    <a:pt x="1205" y="652"/>
                    <a:pt x="1120" y="655"/>
                    <a:pt x="1035" y="655"/>
                  </a:cubicBezTo>
                  <a:cubicBezTo>
                    <a:pt x="691" y="655"/>
                    <a:pt x="346" y="600"/>
                    <a:pt x="0" y="518"/>
                  </a:cubicBezTo>
                  <a:lnTo>
                    <a:pt x="0" y="518"/>
                  </a:lnTo>
                  <a:cubicBezTo>
                    <a:pt x="554" y="943"/>
                    <a:pt x="1194" y="1192"/>
                    <a:pt x="1848" y="1231"/>
                  </a:cubicBezTo>
                  <a:cubicBezTo>
                    <a:pt x="1905" y="1234"/>
                    <a:pt x="1961" y="1235"/>
                    <a:pt x="2017" y="1235"/>
                  </a:cubicBezTo>
                  <a:cubicBezTo>
                    <a:pt x="2625" y="1235"/>
                    <a:pt x="3227" y="1065"/>
                    <a:pt x="3769" y="725"/>
                  </a:cubicBezTo>
                  <a:cubicBezTo>
                    <a:pt x="3597" y="453"/>
                    <a:pt x="3383" y="219"/>
                    <a:pt x="316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14"/>
            <p:cNvSpPr/>
            <p:nvPr/>
          </p:nvSpPr>
          <p:spPr>
            <a:xfrm>
              <a:off x="5992575" y="3206900"/>
              <a:ext cx="120175" cy="54925"/>
            </a:xfrm>
            <a:custGeom>
              <a:avLst/>
              <a:gdLst/>
              <a:ahLst/>
              <a:cxnLst/>
              <a:rect l="l" t="t" r="r" b="b"/>
              <a:pathLst>
                <a:path w="4807" h="2197" extrusionOk="0">
                  <a:moveTo>
                    <a:pt x="1708" y="0"/>
                  </a:moveTo>
                  <a:cubicBezTo>
                    <a:pt x="1568" y="0"/>
                    <a:pt x="1428" y="8"/>
                    <a:pt x="1290" y="24"/>
                  </a:cubicBezTo>
                  <a:cubicBezTo>
                    <a:pt x="834" y="79"/>
                    <a:pt x="396" y="227"/>
                    <a:pt x="1" y="460"/>
                  </a:cubicBezTo>
                  <a:cubicBezTo>
                    <a:pt x="129" y="679"/>
                    <a:pt x="267" y="886"/>
                    <a:pt x="436" y="1063"/>
                  </a:cubicBezTo>
                  <a:cubicBezTo>
                    <a:pt x="602" y="1238"/>
                    <a:pt x="783" y="1398"/>
                    <a:pt x="978" y="1540"/>
                  </a:cubicBezTo>
                  <a:cubicBezTo>
                    <a:pt x="1350" y="1810"/>
                    <a:pt x="1771" y="2006"/>
                    <a:pt x="2219" y="2114"/>
                  </a:cubicBezTo>
                  <a:cubicBezTo>
                    <a:pt x="2445" y="2170"/>
                    <a:pt x="2681" y="2196"/>
                    <a:pt x="2918" y="2196"/>
                  </a:cubicBezTo>
                  <a:cubicBezTo>
                    <a:pt x="3131" y="2196"/>
                    <a:pt x="3345" y="2175"/>
                    <a:pt x="3552" y="2134"/>
                  </a:cubicBezTo>
                  <a:cubicBezTo>
                    <a:pt x="4003" y="2044"/>
                    <a:pt x="4430" y="1861"/>
                    <a:pt x="4806" y="1596"/>
                  </a:cubicBezTo>
                  <a:cubicBezTo>
                    <a:pt x="4671" y="1406"/>
                    <a:pt x="4518" y="1231"/>
                    <a:pt x="4348" y="1072"/>
                  </a:cubicBezTo>
                  <a:cubicBezTo>
                    <a:pt x="3874" y="592"/>
                    <a:pt x="3274" y="257"/>
                    <a:pt x="2617" y="105"/>
                  </a:cubicBezTo>
                  <a:cubicBezTo>
                    <a:pt x="2399" y="53"/>
                    <a:pt x="2177" y="20"/>
                    <a:pt x="1953" y="8"/>
                  </a:cubicBezTo>
                  <a:cubicBezTo>
                    <a:pt x="1871" y="3"/>
                    <a:pt x="1790" y="0"/>
                    <a:pt x="170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14"/>
            <p:cNvSpPr/>
            <p:nvPr/>
          </p:nvSpPr>
          <p:spPr>
            <a:xfrm>
              <a:off x="6018325" y="3229500"/>
              <a:ext cx="94425" cy="32325"/>
            </a:xfrm>
            <a:custGeom>
              <a:avLst/>
              <a:gdLst/>
              <a:ahLst/>
              <a:cxnLst/>
              <a:rect l="l" t="t" r="r" b="b"/>
              <a:pathLst>
                <a:path w="3777" h="1293" extrusionOk="0">
                  <a:moveTo>
                    <a:pt x="3138" y="0"/>
                  </a:moveTo>
                  <a:cubicBezTo>
                    <a:pt x="2557" y="332"/>
                    <a:pt x="1957" y="648"/>
                    <a:pt x="1294" y="737"/>
                  </a:cubicBezTo>
                  <a:cubicBezTo>
                    <a:pt x="1156" y="755"/>
                    <a:pt x="1018" y="763"/>
                    <a:pt x="878" y="763"/>
                  </a:cubicBezTo>
                  <a:cubicBezTo>
                    <a:pt x="588" y="763"/>
                    <a:pt x="295" y="727"/>
                    <a:pt x="1" y="672"/>
                  </a:cubicBezTo>
                  <a:lnTo>
                    <a:pt x="1" y="672"/>
                  </a:lnTo>
                  <a:cubicBezTo>
                    <a:pt x="280" y="868"/>
                    <a:pt x="587" y="1022"/>
                    <a:pt x="910" y="1131"/>
                  </a:cubicBezTo>
                  <a:cubicBezTo>
                    <a:pt x="1222" y="1232"/>
                    <a:pt x="1536" y="1293"/>
                    <a:pt x="1866" y="1293"/>
                  </a:cubicBezTo>
                  <a:cubicBezTo>
                    <a:pt x="1872" y="1293"/>
                    <a:pt x="1878" y="1293"/>
                    <a:pt x="1883" y="1293"/>
                  </a:cubicBezTo>
                  <a:cubicBezTo>
                    <a:pt x="1885" y="1293"/>
                    <a:pt x="1887" y="1293"/>
                    <a:pt x="1889" y="1293"/>
                  </a:cubicBezTo>
                  <a:cubicBezTo>
                    <a:pt x="2552" y="1293"/>
                    <a:pt x="3205" y="1092"/>
                    <a:pt x="3776" y="693"/>
                  </a:cubicBezTo>
                  <a:cubicBezTo>
                    <a:pt x="3684" y="563"/>
                    <a:pt x="3582" y="439"/>
                    <a:pt x="3474" y="324"/>
                  </a:cubicBezTo>
                  <a:cubicBezTo>
                    <a:pt x="3420" y="267"/>
                    <a:pt x="3364" y="211"/>
                    <a:pt x="3306" y="158"/>
                  </a:cubicBezTo>
                  <a:cubicBezTo>
                    <a:pt x="3249" y="105"/>
                    <a:pt x="3196" y="51"/>
                    <a:pt x="313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14"/>
            <p:cNvSpPr/>
            <p:nvPr/>
          </p:nvSpPr>
          <p:spPr>
            <a:xfrm>
              <a:off x="5938800" y="2719175"/>
              <a:ext cx="71575" cy="151125"/>
            </a:xfrm>
            <a:custGeom>
              <a:avLst/>
              <a:gdLst/>
              <a:ahLst/>
              <a:cxnLst/>
              <a:rect l="l" t="t" r="r" b="b"/>
              <a:pathLst>
                <a:path w="2863" h="6045" extrusionOk="0">
                  <a:moveTo>
                    <a:pt x="2521" y="0"/>
                  </a:moveTo>
                  <a:lnTo>
                    <a:pt x="2511" y="273"/>
                  </a:lnTo>
                  <a:cubicBezTo>
                    <a:pt x="2508" y="364"/>
                    <a:pt x="2514" y="454"/>
                    <a:pt x="2514" y="545"/>
                  </a:cubicBezTo>
                  <a:lnTo>
                    <a:pt x="2523" y="1090"/>
                  </a:lnTo>
                  <a:lnTo>
                    <a:pt x="2541" y="2186"/>
                  </a:lnTo>
                  <a:cubicBezTo>
                    <a:pt x="1673" y="2396"/>
                    <a:pt x="976" y="2902"/>
                    <a:pt x="531" y="3597"/>
                  </a:cubicBezTo>
                  <a:cubicBezTo>
                    <a:pt x="307" y="3951"/>
                    <a:pt x="151" y="4343"/>
                    <a:pt x="73" y="4754"/>
                  </a:cubicBezTo>
                  <a:cubicBezTo>
                    <a:pt x="1" y="5170"/>
                    <a:pt x="27" y="5607"/>
                    <a:pt x="131" y="6044"/>
                  </a:cubicBezTo>
                  <a:cubicBezTo>
                    <a:pt x="1002" y="5827"/>
                    <a:pt x="1761" y="5291"/>
                    <a:pt x="2258" y="4543"/>
                  </a:cubicBezTo>
                  <a:cubicBezTo>
                    <a:pt x="2372" y="4368"/>
                    <a:pt x="2482" y="4180"/>
                    <a:pt x="2570" y="3987"/>
                  </a:cubicBezTo>
                  <a:cubicBezTo>
                    <a:pt x="2658" y="3796"/>
                    <a:pt x="2727" y="3596"/>
                    <a:pt x="2776" y="3391"/>
                  </a:cubicBezTo>
                  <a:cubicBezTo>
                    <a:pt x="2826" y="3188"/>
                    <a:pt x="2853" y="2979"/>
                    <a:pt x="2859" y="2769"/>
                  </a:cubicBezTo>
                  <a:cubicBezTo>
                    <a:pt x="2862" y="2664"/>
                    <a:pt x="2859" y="2558"/>
                    <a:pt x="2850" y="2451"/>
                  </a:cubicBezTo>
                  <a:cubicBezTo>
                    <a:pt x="2841" y="2345"/>
                    <a:pt x="2826" y="2239"/>
                    <a:pt x="2812" y="2130"/>
                  </a:cubicBezTo>
                  <a:lnTo>
                    <a:pt x="2659" y="1066"/>
                  </a:lnTo>
                  <a:lnTo>
                    <a:pt x="2582" y="535"/>
                  </a:lnTo>
                  <a:cubicBezTo>
                    <a:pt x="2570" y="445"/>
                    <a:pt x="2554" y="356"/>
                    <a:pt x="2545" y="267"/>
                  </a:cubicBezTo>
                  <a:lnTo>
                    <a:pt x="2521"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14"/>
            <p:cNvSpPr/>
            <p:nvPr/>
          </p:nvSpPr>
          <p:spPr>
            <a:xfrm>
              <a:off x="5939400" y="2805325"/>
              <a:ext cx="68450" cy="64975"/>
            </a:xfrm>
            <a:custGeom>
              <a:avLst/>
              <a:gdLst/>
              <a:ahLst/>
              <a:cxnLst/>
              <a:rect l="l" t="t" r="r" b="b"/>
              <a:pathLst>
                <a:path w="2738" h="2599" extrusionOk="0">
                  <a:moveTo>
                    <a:pt x="2737" y="0"/>
                  </a:moveTo>
                  <a:lnTo>
                    <a:pt x="2737" y="0"/>
                  </a:lnTo>
                  <a:cubicBezTo>
                    <a:pt x="2471" y="320"/>
                    <a:pt x="2180" y="625"/>
                    <a:pt x="1832" y="873"/>
                  </a:cubicBezTo>
                  <a:cubicBezTo>
                    <a:pt x="1560" y="1066"/>
                    <a:pt x="1267" y="1217"/>
                    <a:pt x="960" y="1343"/>
                  </a:cubicBezTo>
                  <a:cubicBezTo>
                    <a:pt x="653" y="1469"/>
                    <a:pt x="333" y="1570"/>
                    <a:pt x="12" y="1666"/>
                  </a:cubicBezTo>
                  <a:cubicBezTo>
                    <a:pt x="1" y="1979"/>
                    <a:pt x="33" y="2294"/>
                    <a:pt x="107" y="2598"/>
                  </a:cubicBezTo>
                  <a:cubicBezTo>
                    <a:pt x="756" y="2436"/>
                    <a:pt x="1347" y="2096"/>
                    <a:pt x="1813" y="1616"/>
                  </a:cubicBezTo>
                  <a:cubicBezTo>
                    <a:pt x="2033" y="1391"/>
                    <a:pt x="2222" y="1138"/>
                    <a:pt x="2377" y="863"/>
                  </a:cubicBezTo>
                  <a:cubicBezTo>
                    <a:pt x="2537" y="594"/>
                    <a:pt x="2658" y="304"/>
                    <a:pt x="273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14"/>
            <p:cNvSpPr/>
            <p:nvPr/>
          </p:nvSpPr>
          <p:spPr>
            <a:xfrm>
              <a:off x="5952100" y="2822075"/>
              <a:ext cx="69150" cy="101075"/>
            </a:xfrm>
            <a:custGeom>
              <a:avLst/>
              <a:gdLst/>
              <a:ahLst/>
              <a:cxnLst/>
              <a:rect l="l" t="t" r="r" b="b"/>
              <a:pathLst>
                <a:path w="2766" h="4043" extrusionOk="0">
                  <a:moveTo>
                    <a:pt x="2658" y="1"/>
                  </a:moveTo>
                  <a:cubicBezTo>
                    <a:pt x="1727" y="202"/>
                    <a:pt x="980" y="734"/>
                    <a:pt x="521" y="1469"/>
                  </a:cubicBezTo>
                  <a:cubicBezTo>
                    <a:pt x="288" y="1843"/>
                    <a:pt x="132" y="2259"/>
                    <a:pt x="63" y="2693"/>
                  </a:cubicBezTo>
                  <a:cubicBezTo>
                    <a:pt x="0" y="3130"/>
                    <a:pt x="43" y="3589"/>
                    <a:pt x="175" y="4043"/>
                  </a:cubicBezTo>
                  <a:cubicBezTo>
                    <a:pt x="1035" y="3783"/>
                    <a:pt x="1767" y="3211"/>
                    <a:pt x="2227" y="2439"/>
                  </a:cubicBezTo>
                  <a:cubicBezTo>
                    <a:pt x="2282" y="2348"/>
                    <a:pt x="2329" y="2256"/>
                    <a:pt x="2377" y="2160"/>
                  </a:cubicBezTo>
                  <a:cubicBezTo>
                    <a:pt x="2426" y="2065"/>
                    <a:pt x="2470" y="1967"/>
                    <a:pt x="2509" y="1869"/>
                  </a:cubicBezTo>
                  <a:cubicBezTo>
                    <a:pt x="2588" y="1673"/>
                    <a:pt x="2647" y="1470"/>
                    <a:pt x="2686" y="1263"/>
                  </a:cubicBezTo>
                  <a:cubicBezTo>
                    <a:pt x="2766" y="851"/>
                    <a:pt x="2756" y="427"/>
                    <a:pt x="265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14"/>
            <p:cNvSpPr/>
            <p:nvPr/>
          </p:nvSpPr>
          <p:spPr>
            <a:xfrm>
              <a:off x="5952975" y="2855050"/>
              <a:ext cx="66000" cy="68100"/>
            </a:xfrm>
            <a:custGeom>
              <a:avLst/>
              <a:gdLst/>
              <a:ahLst/>
              <a:cxnLst/>
              <a:rect l="l" t="t" r="r" b="b"/>
              <a:pathLst>
                <a:path w="2640" h="2724" extrusionOk="0">
                  <a:moveTo>
                    <a:pt x="2640" y="1"/>
                  </a:moveTo>
                  <a:cubicBezTo>
                    <a:pt x="2388" y="332"/>
                    <a:pt x="2113" y="652"/>
                    <a:pt x="1778" y="916"/>
                  </a:cubicBezTo>
                  <a:cubicBezTo>
                    <a:pt x="1256" y="1330"/>
                    <a:pt x="634" y="1575"/>
                    <a:pt x="1" y="1797"/>
                  </a:cubicBezTo>
                  <a:cubicBezTo>
                    <a:pt x="4" y="2112"/>
                    <a:pt x="51" y="2423"/>
                    <a:pt x="140" y="2724"/>
                  </a:cubicBezTo>
                  <a:cubicBezTo>
                    <a:pt x="780" y="2530"/>
                    <a:pt x="1354" y="2162"/>
                    <a:pt x="1797" y="1660"/>
                  </a:cubicBezTo>
                  <a:cubicBezTo>
                    <a:pt x="2005" y="1425"/>
                    <a:pt x="2182" y="1163"/>
                    <a:pt x="2321" y="881"/>
                  </a:cubicBezTo>
                  <a:cubicBezTo>
                    <a:pt x="2468" y="603"/>
                    <a:pt x="2574" y="307"/>
                    <a:pt x="264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14"/>
            <p:cNvSpPr/>
            <p:nvPr/>
          </p:nvSpPr>
          <p:spPr>
            <a:xfrm>
              <a:off x="5965700" y="2872050"/>
              <a:ext cx="68800" cy="104050"/>
            </a:xfrm>
            <a:custGeom>
              <a:avLst/>
              <a:gdLst/>
              <a:ahLst/>
              <a:cxnLst/>
              <a:rect l="l" t="t" r="r" b="b"/>
              <a:pathLst>
                <a:path w="2752" h="4162" extrusionOk="0">
                  <a:moveTo>
                    <a:pt x="2600" y="0"/>
                  </a:moveTo>
                  <a:cubicBezTo>
                    <a:pt x="1685" y="246"/>
                    <a:pt x="961" y="815"/>
                    <a:pt x="538" y="1574"/>
                  </a:cubicBezTo>
                  <a:cubicBezTo>
                    <a:pt x="81" y="2359"/>
                    <a:pt x="0" y="3310"/>
                    <a:pt x="320" y="4161"/>
                  </a:cubicBezTo>
                  <a:cubicBezTo>
                    <a:pt x="1167" y="3858"/>
                    <a:pt x="1870" y="3251"/>
                    <a:pt x="2293" y="2457"/>
                  </a:cubicBezTo>
                  <a:cubicBezTo>
                    <a:pt x="2484" y="2085"/>
                    <a:pt x="2635" y="1675"/>
                    <a:pt x="2691" y="1260"/>
                  </a:cubicBezTo>
                  <a:cubicBezTo>
                    <a:pt x="2752" y="838"/>
                    <a:pt x="2721" y="409"/>
                    <a:pt x="260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5" name="Google Shape;2645;p14"/>
            <p:cNvSpPr/>
            <p:nvPr/>
          </p:nvSpPr>
          <p:spPr>
            <a:xfrm>
              <a:off x="5969100" y="2904975"/>
              <a:ext cx="63675" cy="71125"/>
            </a:xfrm>
            <a:custGeom>
              <a:avLst/>
              <a:gdLst/>
              <a:ahLst/>
              <a:cxnLst/>
              <a:rect l="l" t="t" r="r" b="b"/>
              <a:pathLst>
                <a:path w="2547" h="2845" extrusionOk="0">
                  <a:moveTo>
                    <a:pt x="2546" y="0"/>
                  </a:moveTo>
                  <a:lnTo>
                    <a:pt x="2546" y="0"/>
                  </a:lnTo>
                  <a:cubicBezTo>
                    <a:pt x="2311" y="345"/>
                    <a:pt x="2050" y="677"/>
                    <a:pt x="1728" y="958"/>
                  </a:cubicBezTo>
                  <a:cubicBezTo>
                    <a:pt x="1237" y="1393"/>
                    <a:pt x="621" y="1672"/>
                    <a:pt x="1" y="1925"/>
                  </a:cubicBezTo>
                  <a:cubicBezTo>
                    <a:pt x="19" y="2239"/>
                    <a:pt x="81" y="2548"/>
                    <a:pt x="184" y="2844"/>
                  </a:cubicBezTo>
                  <a:cubicBezTo>
                    <a:pt x="814" y="2620"/>
                    <a:pt x="1370" y="2223"/>
                    <a:pt x="1787" y="1700"/>
                  </a:cubicBezTo>
                  <a:cubicBezTo>
                    <a:pt x="1985" y="1454"/>
                    <a:pt x="2148" y="1183"/>
                    <a:pt x="2274" y="894"/>
                  </a:cubicBezTo>
                  <a:cubicBezTo>
                    <a:pt x="2398" y="609"/>
                    <a:pt x="2499" y="306"/>
                    <a:pt x="25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6" name="Google Shape;2646;p14"/>
            <p:cNvSpPr/>
            <p:nvPr/>
          </p:nvSpPr>
          <p:spPr>
            <a:xfrm>
              <a:off x="5987125" y="2921350"/>
              <a:ext cx="63050" cy="106750"/>
            </a:xfrm>
            <a:custGeom>
              <a:avLst/>
              <a:gdLst/>
              <a:ahLst/>
              <a:cxnLst/>
              <a:rect l="l" t="t" r="r" b="b"/>
              <a:pathLst>
                <a:path w="2522" h="4270" extrusionOk="0">
                  <a:moveTo>
                    <a:pt x="2330" y="1"/>
                  </a:moveTo>
                  <a:cubicBezTo>
                    <a:pt x="1429" y="292"/>
                    <a:pt x="733" y="896"/>
                    <a:pt x="346" y="1674"/>
                  </a:cubicBezTo>
                  <a:cubicBezTo>
                    <a:pt x="149" y="2068"/>
                    <a:pt x="35" y="2498"/>
                    <a:pt x="10" y="2937"/>
                  </a:cubicBezTo>
                  <a:cubicBezTo>
                    <a:pt x="1" y="3393"/>
                    <a:pt x="84" y="3847"/>
                    <a:pt x="255" y="4270"/>
                  </a:cubicBezTo>
                  <a:cubicBezTo>
                    <a:pt x="1130" y="3910"/>
                    <a:pt x="1783" y="3235"/>
                    <a:pt x="2144" y="2470"/>
                  </a:cubicBezTo>
                  <a:cubicBezTo>
                    <a:pt x="2236" y="2277"/>
                    <a:pt x="2301" y="2082"/>
                    <a:pt x="2362" y="1878"/>
                  </a:cubicBezTo>
                  <a:cubicBezTo>
                    <a:pt x="2421" y="1674"/>
                    <a:pt x="2462" y="1466"/>
                    <a:pt x="2481" y="1255"/>
                  </a:cubicBezTo>
                  <a:cubicBezTo>
                    <a:pt x="2522" y="831"/>
                    <a:pt x="2470" y="403"/>
                    <a:pt x="233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14"/>
            <p:cNvSpPr/>
            <p:nvPr/>
          </p:nvSpPr>
          <p:spPr>
            <a:xfrm>
              <a:off x="5987825" y="2954175"/>
              <a:ext cx="61175" cy="73925"/>
            </a:xfrm>
            <a:custGeom>
              <a:avLst/>
              <a:gdLst/>
              <a:ahLst/>
              <a:cxnLst/>
              <a:rect l="l" t="t" r="r" b="b"/>
              <a:pathLst>
                <a:path w="2447" h="2957" extrusionOk="0">
                  <a:moveTo>
                    <a:pt x="2446" y="0"/>
                  </a:moveTo>
                  <a:lnTo>
                    <a:pt x="2446" y="0"/>
                  </a:lnTo>
                  <a:cubicBezTo>
                    <a:pt x="2230" y="356"/>
                    <a:pt x="1981" y="702"/>
                    <a:pt x="1679" y="996"/>
                  </a:cubicBezTo>
                  <a:cubicBezTo>
                    <a:pt x="1210" y="1456"/>
                    <a:pt x="607" y="1765"/>
                    <a:pt x="1" y="2047"/>
                  </a:cubicBezTo>
                  <a:cubicBezTo>
                    <a:pt x="34" y="2359"/>
                    <a:pt x="109" y="2666"/>
                    <a:pt x="226" y="2957"/>
                  </a:cubicBezTo>
                  <a:cubicBezTo>
                    <a:pt x="845" y="2702"/>
                    <a:pt x="1381" y="2278"/>
                    <a:pt x="1774" y="1735"/>
                  </a:cubicBezTo>
                  <a:cubicBezTo>
                    <a:pt x="1958" y="1479"/>
                    <a:pt x="2109" y="1200"/>
                    <a:pt x="2220" y="905"/>
                  </a:cubicBezTo>
                  <a:cubicBezTo>
                    <a:pt x="2248" y="833"/>
                    <a:pt x="2273" y="759"/>
                    <a:pt x="2294" y="686"/>
                  </a:cubicBezTo>
                  <a:cubicBezTo>
                    <a:pt x="2320" y="611"/>
                    <a:pt x="2342" y="536"/>
                    <a:pt x="2362" y="460"/>
                  </a:cubicBezTo>
                  <a:cubicBezTo>
                    <a:pt x="2400" y="308"/>
                    <a:pt x="2429" y="155"/>
                    <a:pt x="2446"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14"/>
            <p:cNvSpPr/>
            <p:nvPr/>
          </p:nvSpPr>
          <p:spPr>
            <a:xfrm>
              <a:off x="6007925" y="2969900"/>
              <a:ext cx="60300" cy="109225"/>
            </a:xfrm>
            <a:custGeom>
              <a:avLst/>
              <a:gdLst/>
              <a:ahLst/>
              <a:cxnLst/>
              <a:rect l="l" t="t" r="r" b="b"/>
              <a:pathLst>
                <a:path w="2412" h="4369" extrusionOk="0">
                  <a:moveTo>
                    <a:pt x="2181" y="0"/>
                  </a:moveTo>
                  <a:cubicBezTo>
                    <a:pt x="1296" y="335"/>
                    <a:pt x="629" y="972"/>
                    <a:pt x="280" y="1770"/>
                  </a:cubicBezTo>
                  <a:cubicBezTo>
                    <a:pt x="193" y="1971"/>
                    <a:pt x="125" y="2179"/>
                    <a:pt x="79" y="2391"/>
                  </a:cubicBezTo>
                  <a:cubicBezTo>
                    <a:pt x="34" y="2605"/>
                    <a:pt x="0" y="2829"/>
                    <a:pt x="9" y="3047"/>
                  </a:cubicBezTo>
                  <a:cubicBezTo>
                    <a:pt x="21" y="3504"/>
                    <a:pt x="125" y="3953"/>
                    <a:pt x="316" y="4368"/>
                  </a:cubicBezTo>
                  <a:cubicBezTo>
                    <a:pt x="1172" y="3966"/>
                    <a:pt x="1793" y="3259"/>
                    <a:pt x="2117" y="2476"/>
                  </a:cubicBezTo>
                  <a:cubicBezTo>
                    <a:pt x="2196" y="2282"/>
                    <a:pt x="2258" y="2081"/>
                    <a:pt x="2301" y="1875"/>
                  </a:cubicBezTo>
                  <a:cubicBezTo>
                    <a:pt x="2352" y="1669"/>
                    <a:pt x="2382" y="1459"/>
                    <a:pt x="2392" y="1247"/>
                  </a:cubicBezTo>
                  <a:cubicBezTo>
                    <a:pt x="2412" y="821"/>
                    <a:pt x="2340" y="396"/>
                    <a:pt x="2181"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14"/>
            <p:cNvSpPr/>
            <p:nvPr/>
          </p:nvSpPr>
          <p:spPr>
            <a:xfrm>
              <a:off x="6009100" y="3002525"/>
              <a:ext cx="58525" cy="76575"/>
            </a:xfrm>
            <a:custGeom>
              <a:avLst/>
              <a:gdLst/>
              <a:ahLst/>
              <a:cxnLst/>
              <a:rect l="l" t="t" r="r" b="b"/>
              <a:pathLst>
                <a:path w="2341" h="3063" extrusionOk="0">
                  <a:moveTo>
                    <a:pt x="2340" y="0"/>
                  </a:moveTo>
                  <a:cubicBezTo>
                    <a:pt x="2141" y="366"/>
                    <a:pt x="1908" y="726"/>
                    <a:pt x="1627" y="1032"/>
                  </a:cubicBezTo>
                  <a:cubicBezTo>
                    <a:pt x="1180" y="1513"/>
                    <a:pt x="593" y="1851"/>
                    <a:pt x="1" y="2164"/>
                  </a:cubicBezTo>
                  <a:cubicBezTo>
                    <a:pt x="49" y="2474"/>
                    <a:pt x="139" y="2777"/>
                    <a:pt x="269" y="3062"/>
                  </a:cubicBezTo>
                  <a:cubicBezTo>
                    <a:pt x="875" y="2777"/>
                    <a:pt x="1390" y="2327"/>
                    <a:pt x="1755" y="1766"/>
                  </a:cubicBezTo>
                  <a:cubicBezTo>
                    <a:pt x="2110" y="1226"/>
                    <a:pt x="2291" y="625"/>
                    <a:pt x="234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14"/>
            <p:cNvSpPr/>
            <p:nvPr/>
          </p:nvSpPr>
          <p:spPr>
            <a:xfrm>
              <a:off x="6031150" y="3017550"/>
              <a:ext cx="57525" cy="111400"/>
            </a:xfrm>
            <a:custGeom>
              <a:avLst/>
              <a:gdLst/>
              <a:ahLst/>
              <a:cxnLst/>
              <a:rect l="l" t="t" r="r" b="b"/>
              <a:pathLst>
                <a:path w="2301" h="4456" extrusionOk="0">
                  <a:moveTo>
                    <a:pt x="2030" y="0"/>
                  </a:moveTo>
                  <a:cubicBezTo>
                    <a:pt x="1162" y="377"/>
                    <a:pt x="528" y="1048"/>
                    <a:pt x="217" y="1861"/>
                  </a:cubicBezTo>
                  <a:cubicBezTo>
                    <a:pt x="138" y="2066"/>
                    <a:pt x="80" y="2278"/>
                    <a:pt x="45" y="2493"/>
                  </a:cubicBezTo>
                  <a:cubicBezTo>
                    <a:pt x="27" y="2602"/>
                    <a:pt x="14" y="2711"/>
                    <a:pt x="6" y="2822"/>
                  </a:cubicBezTo>
                  <a:cubicBezTo>
                    <a:pt x="1" y="2931"/>
                    <a:pt x="2" y="3041"/>
                    <a:pt x="11" y="3150"/>
                  </a:cubicBezTo>
                  <a:cubicBezTo>
                    <a:pt x="44" y="3605"/>
                    <a:pt x="169" y="4049"/>
                    <a:pt x="380" y="4455"/>
                  </a:cubicBezTo>
                  <a:cubicBezTo>
                    <a:pt x="1215" y="4011"/>
                    <a:pt x="1800" y="3275"/>
                    <a:pt x="2086" y="2476"/>
                  </a:cubicBezTo>
                  <a:cubicBezTo>
                    <a:pt x="2157" y="2279"/>
                    <a:pt x="2210" y="2074"/>
                    <a:pt x="2243" y="1866"/>
                  </a:cubicBezTo>
                  <a:cubicBezTo>
                    <a:pt x="2275" y="1660"/>
                    <a:pt x="2301" y="1447"/>
                    <a:pt x="2299" y="1237"/>
                  </a:cubicBezTo>
                  <a:cubicBezTo>
                    <a:pt x="2299" y="809"/>
                    <a:pt x="2207" y="388"/>
                    <a:pt x="2030"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14"/>
            <p:cNvSpPr/>
            <p:nvPr/>
          </p:nvSpPr>
          <p:spPr>
            <a:xfrm>
              <a:off x="6032875" y="3049900"/>
              <a:ext cx="55725" cy="79050"/>
            </a:xfrm>
            <a:custGeom>
              <a:avLst/>
              <a:gdLst/>
              <a:ahLst/>
              <a:cxnLst/>
              <a:rect l="l" t="t" r="r" b="b"/>
              <a:pathLst>
                <a:path w="2229" h="3162" extrusionOk="0">
                  <a:moveTo>
                    <a:pt x="2229" y="0"/>
                  </a:moveTo>
                  <a:cubicBezTo>
                    <a:pt x="2137" y="189"/>
                    <a:pt x="2039" y="375"/>
                    <a:pt x="1928" y="554"/>
                  </a:cubicBezTo>
                  <a:cubicBezTo>
                    <a:pt x="1822" y="733"/>
                    <a:pt x="1702" y="904"/>
                    <a:pt x="1569" y="1064"/>
                  </a:cubicBezTo>
                  <a:cubicBezTo>
                    <a:pt x="1146" y="1567"/>
                    <a:pt x="576" y="1934"/>
                    <a:pt x="1" y="2276"/>
                  </a:cubicBezTo>
                  <a:cubicBezTo>
                    <a:pt x="63" y="2584"/>
                    <a:pt x="167" y="2882"/>
                    <a:pt x="311" y="3161"/>
                  </a:cubicBezTo>
                  <a:cubicBezTo>
                    <a:pt x="902" y="2846"/>
                    <a:pt x="1395" y="2371"/>
                    <a:pt x="1733" y="1792"/>
                  </a:cubicBezTo>
                  <a:cubicBezTo>
                    <a:pt x="1893" y="1519"/>
                    <a:pt x="2016" y="1227"/>
                    <a:pt x="2099" y="921"/>
                  </a:cubicBezTo>
                  <a:cubicBezTo>
                    <a:pt x="2139" y="772"/>
                    <a:pt x="2168" y="621"/>
                    <a:pt x="2189" y="467"/>
                  </a:cubicBezTo>
                  <a:cubicBezTo>
                    <a:pt x="2212" y="313"/>
                    <a:pt x="2226" y="157"/>
                    <a:pt x="222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14"/>
            <p:cNvSpPr/>
            <p:nvPr/>
          </p:nvSpPr>
          <p:spPr>
            <a:xfrm>
              <a:off x="6055600" y="3064175"/>
              <a:ext cx="58300" cy="113300"/>
            </a:xfrm>
            <a:custGeom>
              <a:avLst/>
              <a:gdLst/>
              <a:ahLst/>
              <a:cxnLst/>
              <a:rect l="l" t="t" r="r" b="b"/>
              <a:pathLst>
                <a:path w="2332" h="4532" extrusionOk="0">
                  <a:moveTo>
                    <a:pt x="1923" y="0"/>
                  </a:moveTo>
                  <a:cubicBezTo>
                    <a:pt x="1074" y="419"/>
                    <a:pt x="472" y="1121"/>
                    <a:pt x="200" y="1949"/>
                  </a:cubicBezTo>
                  <a:cubicBezTo>
                    <a:pt x="67" y="2361"/>
                    <a:pt x="1" y="2812"/>
                    <a:pt x="60" y="3246"/>
                  </a:cubicBezTo>
                  <a:cubicBezTo>
                    <a:pt x="114" y="3699"/>
                    <a:pt x="261" y="4137"/>
                    <a:pt x="490" y="4531"/>
                  </a:cubicBezTo>
                  <a:cubicBezTo>
                    <a:pt x="1303" y="4047"/>
                    <a:pt x="1852" y="3282"/>
                    <a:pt x="2100" y="2471"/>
                  </a:cubicBezTo>
                  <a:cubicBezTo>
                    <a:pt x="2332" y="1664"/>
                    <a:pt x="2326" y="775"/>
                    <a:pt x="192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14"/>
            <p:cNvSpPr/>
            <p:nvPr/>
          </p:nvSpPr>
          <p:spPr>
            <a:xfrm>
              <a:off x="6059075" y="3096175"/>
              <a:ext cx="52950" cy="81325"/>
            </a:xfrm>
            <a:custGeom>
              <a:avLst/>
              <a:gdLst/>
              <a:ahLst/>
              <a:cxnLst/>
              <a:rect l="l" t="t" r="r" b="b"/>
              <a:pathLst>
                <a:path w="2118" h="3253" extrusionOk="0">
                  <a:moveTo>
                    <a:pt x="2111" y="1"/>
                  </a:moveTo>
                  <a:lnTo>
                    <a:pt x="2111" y="1"/>
                  </a:lnTo>
                  <a:cubicBezTo>
                    <a:pt x="2029" y="193"/>
                    <a:pt x="1937" y="386"/>
                    <a:pt x="1841" y="568"/>
                  </a:cubicBezTo>
                  <a:cubicBezTo>
                    <a:pt x="1744" y="752"/>
                    <a:pt x="1632" y="929"/>
                    <a:pt x="1508" y="1094"/>
                  </a:cubicBezTo>
                  <a:cubicBezTo>
                    <a:pt x="1110" y="1619"/>
                    <a:pt x="558" y="2013"/>
                    <a:pt x="0" y="2382"/>
                  </a:cubicBezTo>
                  <a:cubicBezTo>
                    <a:pt x="76" y="2687"/>
                    <a:pt x="194" y="2980"/>
                    <a:pt x="352" y="3253"/>
                  </a:cubicBezTo>
                  <a:cubicBezTo>
                    <a:pt x="927" y="2907"/>
                    <a:pt x="1396" y="2409"/>
                    <a:pt x="1705" y="1813"/>
                  </a:cubicBezTo>
                  <a:cubicBezTo>
                    <a:pt x="1852" y="1533"/>
                    <a:pt x="1961" y="1235"/>
                    <a:pt x="2029" y="926"/>
                  </a:cubicBezTo>
                  <a:cubicBezTo>
                    <a:pt x="2063" y="775"/>
                    <a:pt x="2085" y="621"/>
                    <a:pt x="2096" y="468"/>
                  </a:cubicBezTo>
                  <a:cubicBezTo>
                    <a:pt x="2107" y="315"/>
                    <a:pt x="2117" y="155"/>
                    <a:pt x="211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14"/>
            <p:cNvSpPr/>
            <p:nvPr/>
          </p:nvSpPr>
          <p:spPr>
            <a:xfrm>
              <a:off x="6080825" y="3109675"/>
              <a:ext cx="56925" cy="114975"/>
            </a:xfrm>
            <a:custGeom>
              <a:avLst/>
              <a:gdLst/>
              <a:ahLst/>
              <a:cxnLst/>
              <a:rect l="l" t="t" r="r" b="b"/>
              <a:pathLst>
                <a:path w="2277" h="4599" extrusionOk="0">
                  <a:moveTo>
                    <a:pt x="1874" y="1"/>
                  </a:moveTo>
                  <a:cubicBezTo>
                    <a:pt x="1048" y="461"/>
                    <a:pt x="480" y="1192"/>
                    <a:pt x="248" y="2033"/>
                  </a:cubicBezTo>
                  <a:cubicBezTo>
                    <a:pt x="0" y="2881"/>
                    <a:pt x="158" y="3798"/>
                    <a:pt x="666" y="4598"/>
                  </a:cubicBezTo>
                  <a:cubicBezTo>
                    <a:pt x="1452" y="4073"/>
                    <a:pt x="1963" y="3282"/>
                    <a:pt x="2173" y="2458"/>
                  </a:cubicBezTo>
                  <a:cubicBezTo>
                    <a:pt x="2224" y="2254"/>
                    <a:pt x="2256" y="2045"/>
                    <a:pt x="2269" y="1835"/>
                  </a:cubicBezTo>
                  <a:cubicBezTo>
                    <a:pt x="2276" y="1731"/>
                    <a:pt x="2277" y="1626"/>
                    <a:pt x="2273" y="1523"/>
                  </a:cubicBezTo>
                  <a:cubicBezTo>
                    <a:pt x="2273" y="1417"/>
                    <a:pt x="2268" y="1312"/>
                    <a:pt x="2258" y="1207"/>
                  </a:cubicBezTo>
                  <a:cubicBezTo>
                    <a:pt x="2218" y="782"/>
                    <a:pt x="2087" y="370"/>
                    <a:pt x="1874"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14"/>
            <p:cNvSpPr/>
            <p:nvPr/>
          </p:nvSpPr>
          <p:spPr>
            <a:xfrm>
              <a:off x="6087600" y="3141250"/>
              <a:ext cx="50275" cy="83375"/>
            </a:xfrm>
            <a:custGeom>
              <a:avLst/>
              <a:gdLst/>
              <a:ahLst/>
              <a:cxnLst/>
              <a:rect l="l" t="t" r="r" b="b"/>
              <a:pathLst>
                <a:path w="2011" h="3335" extrusionOk="0">
                  <a:moveTo>
                    <a:pt x="1991" y="1"/>
                  </a:moveTo>
                  <a:cubicBezTo>
                    <a:pt x="1839" y="397"/>
                    <a:pt x="1685" y="772"/>
                    <a:pt x="1444" y="1121"/>
                  </a:cubicBezTo>
                  <a:cubicBezTo>
                    <a:pt x="1072" y="1665"/>
                    <a:pt x="541" y="2086"/>
                    <a:pt x="1" y="2482"/>
                  </a:cubicBezTo>
                  <a:cubicBezTo>
                    <a:pt x="92" y="2784"/>
                    <a:pt x="224" y="3070"/>
                    <a:pt x="394" y="3334"/>
                  </a:cubicBezTo>
                  <a:cubicBezTo>
                    <a:pt x="952" y="2961"/>
                    <a:pt x="1395" y="2440"/>
                    <a:pt x="1675" y="1831"/>
                  </a:cubicBezTo>
                  <a:cubicBezTo>
                    <a:pt x="1808" y="1543"/>
                    <a:pt x="1904" y="1239"/>
                    <a:pt x="1956" y="927"/>
                  </a:cubicBezTo>
                  <a:cubicBezTo>
                    <a:pt x="2011" y="618"/>
                    <a:pt x="2010" y="315"/>
                    <a:pt x="199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14"/>
            <p:cNvSpPr/>
            <p:nvPr/>
          </p:nvSpPr>
          <p:spPr>
            <a:xfrm>
              <a:off x="6113775" y="3153900"/>
              <a:ext cx="52325" cy="116350"/>
            </a:xfrm>
            <a:custGeom>
              <a:avLst/>
              <a:gdLst/>
              <a:ahLst/>
              <a:cxnLst/>
              <a:rect l="l" t="t" r="r" b="b"/>
              <a:pathLst>
                <a:path w="2093" h="4654" extrusionOk="0">
                  <a:moveTo>
                    <a:pt x="1605" y="0"/>
                  </a:moveTo>
                  <a:cubicBezTo>
                    <a:pt x="802" y="501"/>
                    <a:pt x="271" y="1260"/>
                    <a:pt x="80" y="2112"/>
                  </a:cubicBezTo>
                  <a:cubicBezTo>
                    <a:pt x="32" y="2326"/>
                    <a:pt x="6" y="2545"/>
                    <a:pt x="0" y="2764"/>
                  </a:cubicBezTo>
                  <a:cubicBezTo>
                    <a:pt x="1" y="2982"/>
                    <a:pt x="25" y="3199"/>
                    <a:pt x="72" y="3413"/>
                  </a:cubicBezTo>
                  <a:cubicBezTo>
                    <a:pt x="170" y="3859"/>
                    <a:pt x="358" y="4281"/>
                    <a:pt x="624" y="4654"/>
                  </a:cubicBezTo>
                  <a:cubicBezTo>
                    <a:pt x="1384" y="4090"/>
                    <a:pt x="1855" y="3273"/>
                    <a:pt x="2023" y="2440"/>
                  </a:cubicBezTo>
                  <a:cubicBezTo>
                    <a:pt x="2065" y="2234"/>
                    <a:pt x="2088" y="2023"/>
                    <a:pt x="2090" y="1812"/>
                  </a:cubicBezTo>
                  <a:cubicBezTo>
                    <a:pt x="2093" y="1604"/>
                    <a:pt x="2072" y="1399"/>
                    <a:pt x="2045" y="1187"/>
                  </a:cubicBezTo>
                  <a:cubicBezTo>
                    <a:pt x="1985" y="764"/>
                    <a:pt x="1835" y="360"/>
                    <a:pt x="160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14"/>
            <p:cNvSpPr/>
            <p:nvPr/>
          </p:nvSpPr>
          <p:spPr>
            <a:xfrm>
              <a:off x="6118525" y="3185025"/>
              <a:ext cx="47550" cy="85225"/>
            </a:xfrm>
            <a:custGeom>
              <a:avLst/>
              <a:gdLst/>
              <a:ahLst/>
              <a:cxnLst/>
              <a:rect l="l" t="t" r="r" b="b"/>
              <a:pathLst>
                <a:path w="1902" h="3409" extrusionOk="0">
                  <a:moveTo>
                    <a:pt x="1862" y="0"/>
                  </a:moveTo>
                  <a:cubicBezTo>
                    <a:pt x="1796" y="202"/>
                    <a:pt x="1732" y="395"/>
                    <a:pt x="1654" y="586"/>
                  </a:cubicBezTo>
                  <a:cubicBezTo>
                    <a:pt x="1576" y="779"/>
                    <a:pt x="1482" y="966"/>
                    <a:pt x="1374" y="1144"/>
                  </a:cubicBezTo>
                  <a:cubicBezTo>
                    <a:pt x="1029" y="1705"/>
                    <a:pt x="520" y="2153"/>
                    <a:pt x="0" y="2576"/>
                  </a:cubicBezTo>
                  <a:cubicBezTo>
                    <a:pt x="105" y="2872"/>
                    <a:pt x="251" y="3152"/>
                    <a:pt x="434" y="3409"/>
                  </a:cubicBezTo>
                  <a:cubicBezTo>
                    <a:pt x="995" y="2993"/>
                    <a:pt x="1398" y="2437"/>
                    <a:pt x="1639" y="1841"/>
                  </a:cubicBezTo>
                  <a:cubicBezTo>
                    <a:pt x="1758" y="1548"/>
                    <a:pt x="1838" y="1239"/>
                    <a:pt x="1876" y="924"/>
                  </a:cubicBezTo>
                  <a:cubicBezTo>
                    <a:pt x="1894" y="771"/>
                    <a:pt x="1902" y="616"/>
                    <a:pt x="1899" y="461"/>
                  </a:cubicBezTo>
                  <a:cubicBezTo>
                    <a:pt x="1897" y="307"/>
                    <a:pt x="1879" y="156"/>
                    <a:pt x="186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14"/>
            <p:cNvSpPr/>
            <p:nvPr/>
          </p:nvSpPr>
          <p:spPr>
            <a:xfrm>
              <a:off x="5893950" y="2630875"/>
              <a:ext cx="52225" cy="182425"/>
            </a:xfrm>
            <a:custGeom>
              <a:avLst/>
              <a:gdLst/>
              <a:ahLst/>
              <a:cxnLst/>
              <a:rect l="l" t="t" r="r" b="b"/>
              <a:pathLst>
                <a:path w="2089" h="7297" extrusionOk="0">
                  <a:moveTo>
                    <a:pt x="647" y="0"/>
                  </a:moveTo>
                  <a:lnTo>
                    <a:pt x="615" y="1354"/>
                  </a:lnTo>
                  <a:lnTo>
                    <a:pt x="599" y="2033"/>
                  </a:lnTo>
                  <a:cubicBezTo>
                    <a:pt x="595" y="2259"/>
                    <a:pt x="609" y="2485"/>
                    <a:pt x="613" y="2711"/>
                  </a:cubicBezTo>
                  <a:cubicBezTo>
                    <a:pt x="362" y="3067"/>
                    <a:pt x="183" y="3469"/>
                    <a:pt x="85" y="3894"/>
                  </a:cubicBezTo>
                  <a:cubicBezTo>
                    <a:pt x="40" y="4104"/>
                    <a:pt x="1" y="4319"/>
                    <a:pt x="5" y="4531"/>
                  </a:cubicBezTo>
                  <a:cubicBezTo>
                    <a:pt x="5" y="4745"/>
                    <a:pt x="24" y="4958"/>
                    <a:pt x="62" y="5168"/>
                  </a:cubicBezTo>
                  <a:cubicBezTo>
                    <a:pt x="137" y="5589"/>
                    <a:pt x="289" y="5994"/>
                    <a:pt x="510" y="6361"/>
                  </a:cubicBezTo>
                  <a:cubicBezTo>
                    <a:pt x="738" y="6725"/>
                    <a:pt x="1055" y="7044"/>
                    <a:pt x="1427" y="7297"/>
                  </a:cubicBezTo>
                  <a:cubicBezTo>
                    <a:pt x="1681" y="6925"/>
                    <a:pt x="1843" y="6528"/>
                    <a:pt x="1946" y="6123"/>
                  </a:cubicBezTo>
                  <a:cubicBezTo>
                    <a:pt x="2055" y="5723"/>
                    <a:pt x="2089" y="5307"/>
                    <a:pt x="2045" y="4895"/>
                  </a:cubicBezTo>
                  <a:cubicBezTo>
                    <a:pt x="2024" y="4692"/>
                    <a:pt x="1984" y="4490"/>
                    <a:pt x="1925" y="4295"/>
                  </a:cubicBezTo>
                  <a:cubicBezTo>
                    <a:pt x="1860" y="4099"/>
                    <a:pt x="1802" y="3905"/>
                    <a:pt x="1713" y="3717"/>
                  </a:cubicBezTo>
                  <a:cubicBezTo>
                    <a:pt x="1534" y="3329"/>
                    <a:pt x="1284" y="2977"/>
                    <a:pt x="976" y="2681"/>
                  </a:cubicBezTo>
                  <a:cubicBezTo>
                    <a:pt x="942" y="2459"/>
                    <a:pt x="898" y="2237"/>
                    <a:pt x="872" y="2014"/>
                  </a:cubicBezTo>
                  <a:lnTo>
                    <a:pt x="797" y="1344"/>
                  </a:lnTo>
                  <a:lnTo>
                    <a:pt x="647" y="0"/>
                  </a:ln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14"/>
            <p:cNvSpPr/>
            <p:nvPr/>
          </p:nvSpPr>
          <p:spPr>
            <a:xfrm>
              <a:off x="5894075" y="2739550"/>
              <a:ext cx="52400" cy="73750"/>
            </a:xfrm>
            <a:custGeom>
              <a:avLst/>
              <a:gdLst/>
              <a:ahLst/>
              <a:cxnLst/>
              <a:rect l="l" t="t" r="r" b="b"/>
              <a:pathLst>
                <a:path w="2096" h="2950" extrusionOk="0">
                  <a:moveTo>
                    <a:pt x="1934" y="1"/>
                  </a:moveTo>
                  <a:lnTo>
                    <a:pt x="1934" y="1"/>
                  </a:lnTo>
                  <a:cubicBezTo>
                    <a:pt x="1943" y="711"/>
                    <a:pt x="1716" y="1436"/>
                    <a:pt x="1253" y="2080"/>
                  </a:cubicBezTo>
                  <a:cubicBezTo>
                    <a:pt x="619" y="1623"/>
                    <a:pt x="201" y="961"/>
                    <a:pt x="1" y="240"/>
                  </a:cubicBezTo>
                  <a:lnTo>
                    <a:pt x="1" y="240"/>
                  </a:lnTo>
                  <a:cubicBezTo>
                    <a:pt x="8" y="767"/>
                    <a:pt x="133" y="1284"/>
                    <a:pt x="365" y="1758"/>
                  </a:cubicBezTo>
                  <a:cubicBezTo>
                    <a:pt x="423" y="1875"/>
                    <a:pt x="487" y="1989"/>
                    <a:pt x="559" y="2099"/>
                  </a:cubicBezTo>
                  <a:cubicBezTo>
                    <a:pt x="635" y="2209"/>
                    <a:pt x="718" y="2315"/>
                    <a:pt x="808" y="2413"/>
                  </a:cubicBezTo>
                  <a:cubicBezTo>
                    <a:pt x="989" y="2617"/>
                    <a:pt x="1195" y="2798"/>
                    <a:pt x="1422" y="2950"/>
                  </a:cubicBezTo>
                  <a:cubicBezTo>
                    <a:pt x="1572" y="2729"/>
                    <a:pt x="1698" y="2491"/>
                    <a:pt x="1794" y="2241"/>
                  </a:cubicBezTo>
                  <a:cubicBezTo>
                    <a:pt x="1840" y="2119"/>
                    <a:pt x="1880" y="1997"/>
                    <a:pt x="1913" y="1871"/>
                  </a:cubicBezTo>
                  <a:cubicBezTo>
                    <a:pt x="1951" y="1749"/>
                    <a:pt x="1981" y="1623"/>
                    <a:pt x="2003" y="1496"/>
                  </a:cubicBezTo>
                  <a:cubicBezTo>
                    <a:pt x="2096" y="999"/>
                    <a:pt x="2071" y="487"/>
                    <a:pt x="193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14"/>
            <p:cNvSpPr/>
            <p:nvPr/>
          </p:nvSpPr>
          <p:spPr>
            <a:xfrm>
              <a:off x="5853575" y="2777750"/>
              <a:ext cx="41025" cy="23075"/>
            </a:xfrm>
            <a:custGeom>
              <a:avLst/>
              <a:gdLst/>
              <a:ahLst/>
              <a:cxnLst/>
              <a:rect l="l" t="t" r="r" b="b"/>
              <a:pathLst>
                <a:path w="1641" h="923" extrusionOk="0">
                  <a:moveTo>
                    <a:pt x="306" y="0"/>
                  </a:moveTo>
                  <a:cubicBezTo>
                    <a:pt x="227" y="0"/>
                    <a:pt x="150" y="13"/>
                    <a:pt x="106" y="63"/>
                  </a:cubicBezTo>
                  <a:cubicBezTo>
                    <a:pt x="0" y="183"/>
                    <a:pt x="107" y="363"/>
                    <a:pt x="192" y="455"/>
                  </a:cubicBezTo>
                  <a:cubicBezTo>
                    <a:pt x="452" y="735"/>
                    <a:pt x="813" y="902"/>
                    <a:pt x="1195" y="921"/>
                  </a:cubicBezTo>
                  <a:cubicBezTo>
                    <a:pt x="1212" y="922"/>
                    <a:pt x="1230" y="922"/>
                    <a:pt x="1248" y="922"/>
                  </a:cubicBezTo>
                  <a:cubicBezTo>
                    <a:pt x="1321" y="922"/>
                    <a:pt x="1394" y="913"/>
                    <a:pt x="1461" y="883"/>
                  </a:cubicBezTo>
                  <a:cubicBezTo>
                    <a:pt x="1543" y="845"/>
                    <a:pt x="1610" y="769"/>
                    <a:pt x="1621" y="677"/>
                  </a:cubicBezTo>
                  <a:cubicBezTo>
                    <a:pt x="1640" y="533"/>
                    <a:pt x="1520" y="414"/>
                    <a:pt x="1402" y="335"/>
                  </a:cubicBezTo>
                  <a:cubicBezTo>
                    <a:pt x="1132" y="152"/>
                    <a:pt x="818" y="43"/>
                    <a:pt x="493" y="14"/>
                  </a:cubicBezTo>
                  <a:cubicBezTo>
                    <a:pt x="444" y="10"/>
                    <a:pt x="375" y="0"/>
                    <a:pt x="30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14"/>
            <p:cNvSpPr/>
            <p:nvPr/>
          </p:nvSpPr>
          <p:spPr>
            <a:xfrm>
              <a:off x="5912725" y="2711050"/>
              <a:ext cx="22650" cy="39250"/>
            </a:xfrm>
            <a:custGeom>
              <a:avLst/>
              <a:gdLst/>
              <a:ahLst/>
              <a:cxnLst/>
              <a:rect l="l" t="t" r="r" b="b"/>
              <a:pathLst>
                <a:path w="906" h="1570" extrusionOk="0">
                  <a:moveTo>
                    <a:pt x="268" y="0"/>
                  </a:moveTo>
                  <a:cubicBezTo>
                    <a:pt x="123" y="0"/>
                    <a:pt x="60" y="179"/>
                    <a:pt x="45" y="296"/>
                  </a:cubicBezTo>
                  <a:cubicBezTo>
                    <a:pt x="1" y="666"/>
                    <a:pt x="83" y="1056"/>
                    <a:pt x="317" y="1354"/>
                  </a:cubicBezTo>
                  <a:cubicBezTo>
                    <a:pt x="372" y="1426"/>
                    <a:pt x="435" y="1495"/>
                    <a:pt x="517" y="1536"/>
                  </a:cubicBezTo>
                  <a:cubicBezTo>
                    <a:pt x="559" y="1557"/>
                    <a:pt x="608" y="1569"/>
                    <a:pt x="655" y="1569"/>
                  </a:cubicBezTo>
                  <a:cubicBezTo>
                    <a:pt x="698" y="1569"/>
                    <a:pt x="740" y="1559"/>
                    <a:pt x="777" y="1537"/>
                  </a:cubicBezTo>
                  <a:cubicBezTo>
                    <a:pt x="895" y="1463"/>
                    <a:pt x="905" y="1299"/>
                    <a:pt x="887" y="1161"/>
                  </a:cubicBezTo>
                  <a:cubicBezTo>
                    <a:pt x="865" y="1003"/>
                    <a:pt x="827" y="848"/>
                    <a:pt x="776" y="696"/>
                  </a:cubicBezTo>
                  <a:cubicBezTo>
                    <a:pt x="722" y="546"/>
                    <a:pt x="649" y="403"/>
                    <a:pt x="560" y="271"/>
                  </a:cubicBezTo>
                  <a:cubicBezTo>
                    <a:pt x="501" y="186"/>
                    <a:pt x="403" y="12"/>
                    <a:pt x="283" y="1"/>
                  </a:cubicBezTo>
                  <a:cubicBezTo>
                    <a:pt x="278" y="1"/>
                    <a:pt x="273" y="0"/>
                    <a:pt x="26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14"/>
            <p:cNvSpPr/>
            <p:nvPr/>
          </p:nvSpPr>
          <p:spPr>
            <a:xfrm>
              <a:off x="5863725" y="2834550"/>
              <a:ext cx="41325" cy="21925"/>
            </a:xfrm>
            <a:custGeom>
              <a:avLst/>
              <a:gdLst/>
              <a:ahLst/>
              <a:cxnLst/>
              <a:rect l="l" t="t" r="r" b="b"/>
              <a:pathLst>
                <a:path w="1653" h="877" extrusionOk="0">
                  <a:moveTo>
                    <a:pt x="338" y="1"/>
                  </a:moveTo>
                  <a:cubicBezTo>
                    <a:pt x="246" y="1"/>
                    <a:pt x="149" y="13"/>
                    <a:pt x="100" y="75"/>
                  </a:cubicBezTo>
                  <a:cubicBezTo>
                    <a:pt x="0" y="201"/>
                    <a:pt x="115" y="374"/>
                    <a:pt x="205" y="461"/>
                  </a:cubicBezTo>
                  <a:cubicBezTo>
                    <a:pt x="477" y="728"/>
                    <a:pt x="842" y="877"/>
                    <a:pt x="1223" y="877"/>
                  </a:cubicBezTo>
                  <a:cubicBezTo>
                    <a:pt x="1226" y="877"/>
                    <a:pt x="1228" y="877"/>
                    <a:pt x="1231" y="877"/>
                  </a:cubicBezTo>
                  <a:cubicBezTo>
                    <a:pt x="1321" y="877"/>
                    <a:pt x="1415" y="867"/>
                    <a:pt x="1494" y="825"/>
                  </a:cubicBezTo>
                  <a:cubicBezTo>
                    <a:pt x="1574" y="784"/>
                    <a:pt x="1639" y="705"/>
                    <a:pt x="1643" y="613"/>
                  </a:cubicBezTo>
                  <a:cubicBezTo>
                    <a:pt x="1653" y="469"/>
                    <a:pt x="1529" y="355"/>
                    <a:pt x="1407" y="282"/>
                  </a:cubicBezTo>
                  <a:cubicBezTo>
                    <a:pt x="1128" y="114"/>
                    <a:pt x="809" y="19"/>
                    <a:pt x="483" y="6"/>
                  </a:cubicBezTo>
                  <a:cubicBezTo>
                    <a:pt x="444" y="5"/>
                    <a:pt x="392" y="1"/>
                    <a:pt x="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14"/>
            <p:cNvSpPr/>
            <p:nvPr/>
          </p:nvSpPr>
          <p:spPr>
            <a:xfrm>
              <a:off x="5876675" y="2890750"/>
              <a:ext cx="41600" cy="20850"/>
            </a:xfrm>
            <a:custGeom>
              <a:avLst/>
              <a:gdLst/>
              <a:ahLst/>
              <a:cxnLst/>
              <a:rect l="l" t="t" r="r" b="b"/>
              <a:pathLst>
                <a:path w="1664" h="834" extrusionOk="0">
                  <a:moveTo>
                    <a:pt x="499" y="0"/>
                  </a:moveTo>
                  <a:cubicBezTo>
                    <a:pt x="490" y="0"/>
                    <a:pt x="482" y="0"/>
                    <a:pt x="474" y="0"/>
                  </a:cubicBezTo>
                  <a:cubicBezTo>
                    <a:pt x="464" y="0"/>
                    <a:pt x="455" y="0"/>
                    <a:pt x="444" y="0"/>
                  </a:cubicBezTo>
                  <a:cubicBezTo>
                    <a:pt x="432" y="0"/>
                    <a:pt x="420" y="0"/>
                    <a:pt x="407" y="0"/>
                  </a:cubicBezTo>
                  <a:cubicBezTo>
                    <a:pt x="298" y="0"/>
                    <a:pt x="153" y="5"/>
                    <a:pt x="94" y="87"/>
                  </a:cubicBezTo>
                  <a:cubicBezTo>
                    <a:pt x="0" y="217"/>
                    <a:pt x="124" y="386"/>
                    <a:pt x="217" y="467"/>
                  </a:cubicBezTo>
                  <a:cubicBezTo>
                    <a:pt x="360" y="594"/>
                    <a:pt x="526" y="691"/>
                    <a:pt x="705" y="754"/>
                  </a:cubicBezTo>
                  <a:cubicBezTo>
                    <a:pt x="862" y="807"/>
                    <a:pt x="1025" y="834"/>
                    <a:pt x="1188" y="834"/>
                  </a:cubicBezTo>
                  <a:cubicBezTo>
                    <a:pt x="1213" y="834"/>
                    <a:pt x="1238" y="833"/>
                    <a:pt x="1264" y="832"/>
                  </a:cubicBezTo>
                  <a:cubicBezTo>
                    <a:pt x="1355" y="827"/>
                    <a:pt x="1447" y="813"/>
                    <a:pt x="1524" y="768"/>
                  </a:cubicBezTo>
                  <a:cubicBezTo>
                    <a:pt x="1603" y="721"/>
                    <a:pt x="1664" y="640"/>
                    <a:pt x="1664" y="548"/>
                  </a:cubicBezTo>
                  <a:cubicBezTo>
                    <a:pt x="1661" y="405"/>
                    <a:pt x="1535" y="296"/>
                    <a:pt x="1408" y="229"/>
                  </a:cubicBezTo>
                  <a:cubicBezTo>
                    <a:pt x="1128" y="79"/>
                    <a:pt x="816" y="0"/>
                    <a:pt x="49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14"/>
            <p:cNvSpPr/>
            <p:nvPr/>
          </p:nvSpPr>
          <p:spPr>
            <a:xfrm>
              <a:off x="5892350" y="2945975"/>
              <a:ext cx="42075" cy="20100"/>
            </a:xfrm>
            <a:custGeom>
              <a:avLst/>
              <a:gdLst/>
              <a:ahLst/>
              <a:cxnLst/>
              <a:rect l="l" t="t" r="r" b="b"/>
              <a:pathLst>
                <a:path w="1683" h="804" extrusionOk="0">
                  <a:moveTo>
                    <a:pt x="578" y="1"/>
                  </a:moveTo>
                  <a:cubicBezTo>
                    <a:pt x="540" y="1"/>
                    <a:pt x="501" y="2"/>
                    <a:pt x="463" y="4"/>
                  </a:cubicBezTo>
                  <a:cubicBezTo>
                    <a:pt x="356" y="11"/>
                    <a:pt x="155" y="5"/>
                    <a:pt x="87" y="109"/>
                  </a:cubicBezTo>
                  <a:cubicBezTo>
                    <a:pt x="0" y="244"/>
                    <a:pt x="131" y="406"/>
                    <a:pt x="229" y="484"/>
                  </a:cubicBezTo>
                  <a:cubicBezTo>
                    <a:pt x="486" y="694"/>
                    <a:pt x="821" y="803"/>
                    <a:pt x="1148" y="803"/>
                  </a:cubicBezTo>
                  <a:cubicBezTo>
                    <a:pt x="1197" y="803"/>
                    <a:pt x="1245" y="801"/>
                    <a:pt x="1293" y="796"/>
                  </a:cubicBezTo>
                  <a:cubicBezTo>
                    <a:pt x="1384" y="785"/>
                    <a:pt x="1475" y="768"/>
                    <a:pt x="1551" y="719"/>
                  </a:cubicBezTo>
                  <a:cubicBezTo>
                    <a:pt x="1626" y="670"/>
                    <a:pt x="1683" y="585"/>
                    <a:pt x="1679" y="492"/>
                  </a:cubicBezTo>
                  <a:cubicBezTo>
                    <a:pt x="1669" y="350"/>
                    <a:pt x="1535" y="249"/>
                    <a:pt x="1407" y="188"/>
                  </a:cubicBezTo>
                  <a:cubicBezTo>
                    <a:pt x="1148" y="64"/>
                    <a:pt x="865" y="1"/>
                    <a:pt x="57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14"/>
            <p:cNvSpPr/>
            <p:nvPr/>
          </p:nvSpPr>
          <p:spPr>
            <a:xfrm>
              <a:off x="5910700" y="3000275"/>
              <a:ext cx="42525" cy="19500"/>
            </a:xfrm>
            <a:custGeom>
              <a:avLst/>
              <a:gdLst/>
              <a:ahLst/>
              <a:cxnLst/>
              <a:rect l="l" t="t" r="r" b="b"/>
              <a:pathLst>
                <a:path w="1701" h="780" extrusionOk="0">
                  <a:moveTo>
                    <a:pt x="660" y="0"/>
                  </a:moveTo>
                  <a:cubicBezTo>
                    <a:pt x="590" y="0"/>
                    <a:pt x="521" y="4"/>
                    <a:pt x="451" y="12"/>
                  </a:cubicBezTo>
                  <a:cubicBezTo>
                    <a:pt x="345" y="25"/>
                    <a:pt x="144" y="29"/>
                    <a:pt x="81" y="136"/>
                  </a:cubicBezTo>
                  <a:cubicBezTo>
                    <a:pt x="0" y="274"/>
                    <a:pt x="139" y="429"/>
                    <a:pt x="241" y="502"/>
                  </a:cubicBezTo>
                  <a:cubicBezTo>
                    <a:pt x="490" y="684"/>
                    <a:pt x="789" y="780"/>
                    <a:pt x="1094" y="780"/>
                  </a:cubicBezTo>
                  <a:cubicBezTo>
                    <a:pt x="1169" y="780"/>
                    <a:pt x="1245" y="774"/>
                    <a:pt x="1320" y="762"/>
                  </a:cubicBezTo>
                  <a:cubicBezTo>
                    <a:pt x="1410" y="748"/>
                    <a:pt x="1501" y="726"/>
                    <a:pt x="1574" y="673"/>
                  </a:cubicBezTo>
                  <a:cubicBezTo>
                    <a:pt x="1647" y="619"/>
                    <a:pt x="1700" y="532"/>
                    <a:pt x="1691" y="440"/>
                  </a:cubicBezTo>
                  <a:cubicBezTo>
                    <a:pt x="1684" y="369"/>
                    <a:pt x="1644" y="310"/>
                    <a:pt x="1589" y="263"/>
                  </a:cubicBezTo>
                  <a:cubicBezTo>
                    <a:pt x="1534" y="215"/>
                    <a:pt x="1470" y="177"/>
                    <a:pt x="1403" y="149"/>
                  </a:cubicBezTo>
                  <a:cubicBezTo>
                    <a:pt x="1167" y="51"/>
                    <a:pt x="914" y="0"/>
                    <a:pt x="6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14"/>
            <p:cNvSpPr/>
            <p:nvPr/>
          </p:nvSpPr>
          <p:spPr>
            <a:xfrm>
              <a:off x="5931700" y="3053525"/>
              <a:ext cx="42825" cy="18975"/>
            </a:xfrm>
            <a:custGeom>
              <a:avLst/>
              <a:gdLst/>
              <a:ahLst/>
              <a:cxnLst/>
              <a:rect l="l" t="t" r="r" b="b"/>
              <a:pathLst>
                <a:path w="1713" h="759" extrusionOk="0">
                  <a:moveTo>
                    <a:pt x="738" y="1"/>
                  </a:moveTo>
                  <a:cubicBezTo>
                    <a:pt x="638" y="1"/>
                    <a:pt x="537" y="8"/>
                    <a:pt x="437" y="24"/>
                  </a:cubicBezTo>
                  <a:cubicBezTo>
                    <a:pt x="332" y="41"/>
                    <a:pt x="131" y="55"/>
                    <a:pt x="74" y="166"/>
                  </a:cubicBezTo>
                  <a:cubicBezTo>
                    <a:pt x="1" y="307"/>
                    <a:pt x="145" y="456"/>
                    <a:pt x="251" y="524"/>
                  </a:cubicBezTo>
                  <a:cubicBezTo>
                    <a:pt x="410" y="629"/>
                    <a:pt x="592" y="700"/>
                    <a:pt x="781" y="733"/>
                  </a:cubicBezTo>
                  <a:cubicBezTo>
                    <a:pt x="871" y="750"/>
                    <a:pt x="963" y="758"/>
                    <a:pt x="1055" y="758"/>
                  </a:cubicBezTo>
                  <a:cubicBezTo>
                    <a:pt x="1152" y="758"/>
                    <a:pt x="1248" y="749"/>
                    <a:pt x="1343" y="731"/>
                  </a:cubicBezTo>
                  <a:cubicBezTo>
                    <a:pt x="1432" y="713"/>
                    <a:pt x="1522" y="685"/>
                    <a:pt x="1592" y="629"/>
                  </a:cubicBezTo>
                  <a:cubicBezTo>
                    <a:pt x="1663" y="573"/>
                    <a:pt x="1712" y="482"/>
                    <a:pt x="1698" y="391"/>
                  </a:cubicBezTo>
                  <a:cubicBezTo>
                    <a:pt x="1678" y="249"/>
                    <a:pt x="1526" y="166"/>
                    <a:pt x="1395" y="116"/>
                  </a:cubicBezTo>
                  <a:cubicBezTo>
                    <a:pt x="1184" y="39"/>
                    <a:pt x="961" y="1"/>
                    <a:pt x="7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14"/>
            <p:cNvSpPr/>
            <p:nvPr/>
          </p:nvSpPr>
          <p:spPr>
            <a:xfrm>
              <a:off x="5956275" y="3107775"/>
              <a:ext cx="43050" cy="18600"/>
            </a:xfrm>
            <a:custGeom>
              <a:avLst/>
              <a:gdLst/>
              <a:ahLst/>
              <a:cxnLst/>
              <a:rect l="l" t="t" r="r" b="b"/>
              <a:pathLst>
                <a:path w="1722" h="744" extrusionOk="0">
                  <a:moveTo>
                    <a:pt x="819" y="0"/>
                  </a:moveTo>
                  <a:cubicBezTo>
                    <a:pt x="687" y="0"/>
                    <a:pt x="554" y="14"/>
                    <a:pt x="423" y="41"/>
                  </a:cubicBezTo>
                  <a:cubicBezTo>
                    <a:pt x="319" y="64"/>
                    <a:pt x="120" y="87"/>
                    <a:pt x="67" y="201"/>
                  </a:cubicBezTo>
                  <a:cubicBezTo>
                    <a:pt x="1" y="346"/>
                    <a:pt x="153" y="488"/>
                    <a:pt x="260" y="550"/>
                  </a:cubicBezTo>
                  <a:cubicBezTo>
                    <a:pt x="491" y="678"/>
                    <a:pt x="751" y="744"/>
                    <a:pt x="1006" y="744"/>
                  </a:cubicBezTo>
                  <a:cubicBezTo>
                    <a:pt x="1128" y="744"/>
                    <a:pt x="1250" y="729"/>
                    <a:pt x="1367" y="699"/>
                  </a:cubicBezTo>
                  <a:cubicBezTo>
                    <a:pt x="1455" y="678"/>
                    <a:pt x="1543" y="645"/>
                    <a:pt x="1610" y="586"/>
                  </a:cubicBezTo>
                  <a:cubicBezTo>
                    <a:pt x="1678" y="526"/>
                    <a:pt x="1722" y="433"/>
                    <a:pt x="1705" y="343"/>
                  </a:cubicBezTo>
                  <a:cubicBezTo>
                    <a:pt x="1678" y="202"/>
                    <a:pt x="1523" y="125"/>
                    <a:pt x="1384" y="84"/>
                  </a:cubicBezTo>
                  <a:cubicBezTo>
                    <a:pt x="1200" y="28"/>
                    <a:pt x="1010" y="0"/>
                    <a:pt x="8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14"/>
            <p:cNvSpPr/>
            <p:nvPr/>
          </p:nvSpPr>
          <p:spPr>
            <a:xfrm>
              <a:off x="5983000" y="3159450"/>
              <a:ext cx="43175" cy="18425"/>
            </a:xfrm>
            <a:custGeom>
              <a:avLst/>
              <a:gdLst/>
              <a:ahLst/>
              <a:cxnLst/>
              <a:rect l="l" t="t" r="r" b="b"/>
              <a:pathLst>
                <a:path w="1727" h="737" extrusionOk="0">
                  <a:moveTo>
                    <a:pt x="886" y="0"/>
                  </a:moveTo>
                  <a:cubicBezTo>
                    <a:pt x="724" y="0"/>
                    <a:pt x="563" y="22"/>
                    <a:pt x="406" y="63"/>
                  </a:cubicBezTo>
                  <a:cubicBezTo>
                    <a:pt x="303" y="90"/>
                    <a:pt x="106" y="124"/>
                    <a:pt x="58" y="240"/>
                  </a:cubicBezTo>
                  <a:cubicBezTo>
                    <a:pt x="0" y="388"/>
                    <a:pt x="155" y="523"/>
                    <a:pt x="271" y="578"/>
                  </a:cubicBezTo>
                  <a:cubicBezTo>
                    <a:pt x="487" y="683"/>
                    <a:pt x="723" y="736"/>
                    <a:pt x="955" y="736"/>
                  </a:cubicBezTo>
                  <a:cubicBezTo>
                    <a:pt x="1101" y="736"/>
                    <a:pt x="1246" y="715"/>
                    <a:pt x="1384" y="673"/>
                  </a:cubicBezTo>
                  <a:cubicBezTo>
                    <a:pt x="1471" y="646"/>
                    <a:pt x="1557" y="610"/>
                    <a:pt x="1622" y="548"/>
                  </a:cubicBezTo>
                  <a:cubicBezTo>
                    <a:pt x="1686" y="484"/>
                    <a:pt x="1726" y="389"/>
                    <a:pt x="1705" y="300"/>
                  </a:cubicBezTo>
                  <a:cubicBezTo>
                    <a:pt x="1670" y="160"/>
                    <a:pt x="1513" y="90"/>
                    <a:pt x="1372" y="57"/>
                  </a:cubicBezTo>
                  <a:cubicBezTo>
                    <a:pt x="1212" y="20"/>
                    <a:pt x="1049" y="0"/>
                    <a:pt x="88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14"/>
            <p:cNvSpPr/>
            <p:nvPr/>
          </p:nvSpPr>
          <p:spPr>
            <a:xfrm>
              <a:off x="6013925" y="3212525"/>
              <a:ext cx="43375" cy="18425"/>
            </a:xfrm>
            <a:custGeom>
              <a:avLst/>
              <a:gdLst/>
              <a:ahLst/>
              <a:cxnLst/>
              <a:rect l="l" t="t" r="r" b="b"/>
              <a:pathLst>
                <a:path w="1735" h="737" extrusionOk="0">
                  <a:moveTo>
                    <a:pt x="1003" y="1"/>
                  </a:moveTo>
                  <a:cubicBezTo>
                    <a:pt x="797" y="1"/>
                    <a:pt x="591" y="32"/>
                    <a:pt x="394" y="95"/>
                  </a:cubicBezTo>
                  <a:cubicBezTo>
                    <a:pt x="293" y="128"/>
                    <a:pt x="96" y="171"/>
                    <a:pt x="56" y="290"/>
                  </a:cubicBezTo>
                  <a:cubicBezTo>
                    <a:pt x="1" y="442"/>
                    <a:pt x="177" y="560"/>
                    <a:pt x="293" y="612"/>
                  </a:cubicBezTo>
                  <a:cubicBezTo>
                    <a:pt x="488" y="695"/>
                    <a:pt x="697" y="737"/>
                    <a:pt x="904" y="737"/>
                  </a:cubicBezTo>
                  <a:cubicBezTo>
                    <a:pt x="1076" y="737"/>
                    <a:pt x="1247" y="708"/>
                    <a:pt x="1407" y="649"/>
                  </a:cubicBezTo>
                  <a:cubicBezTo>
                    <a:pt x="1492" y="619"/>
                    <a:pt x="1575" y="579"/>
                    <a:pt x="1636" y="512"/>
                  </a:cubicBezTo>
                  <a:cubicBezTo>
                    <a:pt x="1699" y="446"/>
                    <a:pt x="1734" y="348"/>
                    <a:pt x="1707" y="260"/>
                  </a:cubicBezTo>
                  <a:cubicBezTo>
                    <a:pt x="1666" y="121"/>
                    <a:pt x="1506" y="60"/>
                    <a:pt x="1364" y="33"/>
                  </a:cubicBezTo>
                  <a:cubicBezTo>
                    <a:pt x="1245" y="12"/>
                    <a:pt x="1124" y="1"/>
                    <a:pt x="10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14"/>
            <p:cNvSpPr/>
            <p:nvPr/>
          </p:nvSpPr>
          <p:spPr>
            <a:xfrm>
              <a:off x="5959825" y="2786800"/>
              <a:ext cx="36050" cy="28950"/>
            </a:xfrm>
            <a:custGeom>
              <a:avLst/>
              <a:gdLst/>
              <a:ahLst/>
              <a:cxnLst/>
              <a:rect l="l" t="t" r="r" b="b"/>
              <a:pathLst>
                <a:path w="1442" h="1158" extrusionOk="0">
                  <a:moveTo>
                    <a:pt x="1225" y="0"/>
                  </a:moveTo>
                  <a:cubicBezTo>
                    <a:pt x="1123" y="0"/>
                    <a:pt x="998" y="61"/>
                    <a:pt x="922" y="92"/>
                  </a:cubicBezTo>
                  <a:cubicBezTo>
                    <a:pt x="625" y="212"/>
                    <a:pt x="363" y="406"/>
                    <a:pt x="161" y="657"/>
                  </a:cubicBezTo>
                  <a:cubicBezTo>
                    <a:pt x="75" y="766"/>
                    <a:pt x="0" y="912"/>
                    <a:pt x="65" y="1034"/>
                  </a:cubicBezTo>
                  <a:cubicBezTo>
                    <a:pt x="106" y="1111"/>
                    <a:pt x="198" y="1154"/>
                    <a:pt x="288" y="1158"/>
                  </a:cubicBezTo>
                  <a:cubicBezTo>
                    <a:pt x="294" y="1158"/>
                    <a:pt x="300" y="1158"/>
                    <a:pt x="306" y="1158"/>
                  </a:cubicBezTo>
                  <a:cubicBezTo>
                    <a:pt x="389" y="1158"/>
                    <a:pt x="472" y="1132"/>
                    <a:pt x="550" y="1099"/>
                  </a:cubicBezTo>
                  <a:cubicBezTo>
                    <a:pt x="893" y="954"/>
                    <a:pt x="1180" y="688"/>
                    <a:pt x="1343" y="370"/>
                  </a:cubicBezTo>
                  <a:cubicBezTo>
                    <a:pt x="1395" y="266"/>
                    <a:pt x="1442" y="85"/>
                    <a:pt x="1305" y="17"/>
                  </a:cubicBezTo>
                  <a:cubicBezTo>
                    <a:pt x="1282" y="5"/>
                    <a:pt x="1254" y="0"/>
                    <a:pt x="122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14"/>
            <p:cNvSpPr/>
            <p:nvPr/>
          </p:nvSpPr>
          <p:spPr>
            <a:xfrm>
              <a:off x="5971200" y="2837225"/>
              <a:ext cx="34975" cy="30125"/>
            </a:xfrm>
            <a:custGeom>
              <a:avLst/>
              <a:gdLst/>
              <a:ahLst/>
              <a:cxnLst/>
              <a:rect l="l" t="t" r="r" b="b"/>
              <a:pathLst>
                <a:path w="1399" h="1205" extrusionOk="0">
                  <a:moveTo>
                    <a:pt x="1191" y="0"/>
                  </a:moveTo>
                  <a:cubicBezTo>
                    <a:pt x="1087" y="0"/>
                    <a:pt x="959" y="72"/>
                    <a:pt x="880" y="108"/>
                  </a:cubicBezTo>
                  <a:cubicBezTo>
                    <a:pt x="589" y="243"/>
                    <a:pt x="337" y="450"/>
                    <a:pt x="148" y="710"/>
                  </a:cubicBezTo>
                  <a:cubicBezTo>
                    <a:pt x="68" y="822"/>
                    <a:pt x="0" y="974"/>
                    <a:pt x="70" y="1091"/>
                  </a:cubicBezTo>
                  <a:cubicBezTo>
                    <a:pt x="115" y="1167"/>
                    <a:pt x="208" y="1204"/>
                    <a:pt x="298" y="1204"/>
                  </a:cubicBezTo>
                  <a:cubicBezTo>
                    <a:pt x="388" y="1203"/>
                    <a:pt x="476" y="1171"/>
                    <a:pt x="557" y="1131"/>
                  </a:cubicBezTo>
                  <a:cubicBezTo>
                    <a:pt x="892" y="970"/>
                    <a:pt x="1167" y="690"/>
                    <a:pt x="1314" y="364"/>
                  </a:cubicBezTo>
                  <a:cubicBezTo>
                    <a:pt x="1362" y="258"/>
                    <a:pt x="1399" y="75"/>
                    <a:pt x="1259" y="13"/>
                  </a:cubicBezTo>
                  <a:cubicBezTo>
                    <a:pt x="1238" y="4"/>
                    <a:pt x="1216" y="0"/>
                    <a:pt x="119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14"/>
            <p:cNvSpPr/>
            <p:nvPr/>
          </p:nvSpPr>
          <p:spPr>
            <a:xfrm>
              <a:off x="5985075" y="2887125"/>
              <a:ext cx="33900" cy="31175"/>
            </a:xfrm>
            <a:custGeom>
              <a:avLst/>
              <a:gdLst/>
              <a:ahLst/>
              <a:cxnLst/>
              <a:rect l="l" t="t" r="r" b="b"/>
              <a:pathLst>
                <a:path w="1356" h="1247" extrusionOk="0">
                  <a:moveTo>
                    <a:pt x="1155" y="0"/>
                  </a:moveTo>
                  <a:cubicBezTo>
                    <a:pt x="1049" y="0"/>
                    <a:pt x="918" y="81"/>
                    <a:pt x="839" y="123"/>
                  </a:cubicBezTo>
                  <a:cubicBezTo>
                    <a:pt x="555" y="272"/>
                    <a:pt x="312" y="491"/>
                    <a:pt x="136" y="760"/>
                  </a:cubicBezTo>
                  <a:cubicBezTo>
                    <a:pt x="61" y="876"/>
                    <a:pt x="0" y="1031"/>
                    <a:pt x="76" y="1144"/>
                  </a:cubicBezTo>
                  <a:cubicBezTo>
                    <a:pt x="121" y="1213"/>
                    <a:pt x="207" y="1247"/>
                    <a:pt x="291" y="1247"/>
                  </a:cubicBezTo>
                  <a:cubicBezTo>
                    <a:pt x="297" y="1247"/>
                    <a:pt x="303" y="1247"/>
                    <a:pt x="309" y="1246"/>
                  </a:cubicBezTo>
                  <a:cubicBezTo>
                    <a:pt x="399" y="1241"/>
                    <a:pt x="485" y="1204"/>
                    <a:pt x="565" y="1162"/>
                  </a:cubicBezTo>
                  <a:cubicBezTo>
                    <a:pt x="892" y="983"/>
                    <a:pt x="1153" y="690"/>
                    <a:pt x="1284" y="358"/>
                  </a:cubicBezTo>
                  <a:cubicBezTo>
                    <a:pt x="1327" y="249"/>
                    <a:pt x="1356" y="65"/>
                    <a:pt x="1213" y="10"/>
                  </a:cubicBezTo>
                  <a:cubicBezTo>
                    <a:pt x="1195" y="3"/>
                    <a:pt x="1175" y="0"/>
                    <a:pt x="115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14"/>
            <p:cNvSpPr/>
            <p:nvPr/>
          </p:nvSpPr>
          <p:spPr>
            <a:xfrm>
              <a:off x="6001450" y="2936325"/>
              <a:ext cx="32700" cy="32250"/>
            </a:xfrm>
            <a:custGeom>
              <a:avLst/>
              <a:gdLst/>
              <a:ahLst/>
              <a:cxnLst/>
              <a:rect l="l" t="t" r="r" b="b"/>
              <a:pathLst>
                <a:path w="1308" h="1290" extrusionOk="0">
                  <a:moveTo>
                    <a:pt x="1113" y="1"/>
                  </a:moveTo>
                  <a:cubicBezTo>
                    <a:pt x="1006" y="1"/>
                    <a:pt x="874" y="93"/>
                    <a:pt x="795" y="139"/>
                  </a:cubicBezTo>
                  <a:cubicBezTo>
                    <a:pt x="518" y="301"/>
                    <a:pt x="286" y="532"/>
                    <a:pt x="123" y="810"/>
                  </a:cubicBezTo>
                  <a:cubicBezTo>
                    <a:pt x="53" y="930"/>
                    <a:pt x="1" y="1087"/>
                    <a:pt x="81" y="1197"/>
                  </a:cubicBezTo>
                  <a:cubicBezTo>
                    <a:pt x="126" y="1259"/>
                    <a:pt x="206" y="1289"/>
                    <a:pt x="286" y="1289"/>
                  </a:cubicBezTo>
                  <a:cubicBezTo>
                    <a:pt x="297" y="1289"/>
                    <a:pt x="308" y="1289"/>
                    <a:pt x="320" y="1287"/>
                  </a:cubicBezTo>
                  <a:cubicBezTo>
                    <a:pt x="409" y="1279"/>
                    <a:pt x="492" y="1238"/>
                    <a:pt x="570" y="1191"/>
                  </a:cubicBezTo>
                  <a:cubicBezTo>
                    <a:pt x="888" y="998"/>
                    <a:pt x="1135" y="692"/>
                    <a:pt x="1250" y="353"/>
                  </a:cubicBezTo>
                  <a:cubicBezTo>
                    <a:pt x="1288" y="242"/>
                    <a:pt x="1308" y="56"/>
                    <a:pt x="1162" y="8"/>
                  </a:cubicBezTo>
                  <a:cubicBezTo>
                    <a:pt x="1147" y="3"/>
                    <a:pt x="1130" y="1"/>
                    <a:pt x="111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14"/>
            <p:cNvSpPr/>
            <p:nvPr/>
          </p:nvSpPr>
          <p:spPr>
            <a:xfrm>
              <a:off x="6020250" y="2984775"/>
              <a:ext cx="31400" cy="33225"/>
            </a:xfrm>
            <a:custGeom>
              <a:avLst/>
              <a:gdLst/>
              <a:ahLst/>
              <a:cxnLst/>
              <a:rect l="l" t="t" r="r" b="b"/>
              <a:pathLst>
                <a:path w="1256" h="1329" extrusionOk="0">
                  <a:moveTo>
                    <a:pt x="1069" y="0"/>
                  </a:moveTo>
                  <a:cubicBezTo>
                    <a:pt x="960" y="0"/>
                    <a:pt x="826" y="102"/>
                    <a:pt x="748" y="153"/>
                  </a:cubicBezTo>
                  <a:cubicBezTo>
                    <a:pt x="479" y="329"/>
                    <a:pt x="260" y="572"/>
                    <a:pt x="110" y="856"/>
                  </a:cubicBezTo>
                  <a:cubicBezTo>
                    <a:pt x="46" y="980"/>
                    <a:pt x="0" y="1139"/>
                    <a:pt x="86" y="1246"/>
                  </a:cubicBezTo>
                  <a:cubicBezTo>
                    <a:pt x="132" y="1303"/>
                    <a:pt x="207" y="1328"/>
                    <a:pt x="281" y="1328"/>
                  </a:cubicBezTo>
                  <a:cubicBezTo>
                    <a:pt x="297" y="1328"/>
                    <a:pt x="312" y="1327"/>
                    <a:pt x="327" y="1325"/>
                  </a:cubicBezTo>
                  <a:cubicBezTo>
                    <a:pt x="416" y="1311"/>
                    <a:pt x="498" y="1266"/>
                    <a:pt x="573" y="1216"/>
                  </a:cubicBezTo>
                  <a:cubicBezTo>
                    <a:pt x="882" y="1007"/>
                    <a:pt x="1114" y="690"/>
                    <a:pt x="1213" y="345"/>
                  </a:cubicBezTo>
                  <a:cubicBezTo>
                    <a:pt x="1245" y="234"/>
                    <a:pt x="1256" y="46"/>
                    <a:pt x="1109" y="5"/>
                  </a:cubicBezTo>
                  <a:cubicBezTo>
                    <a:pt x="1096" y="2"/>
                    <a:pt x="1083" y="0"/>
                    <a:pt x="10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14"/>
            <p:cNvSpPr/>
            <p:nvPr/>
          </p:nvSpPr>
          <p:spPr>
            <a:xfrm>
              <a:off x="6041400" y="3032250"/>
              <a:ext cx="30100" cy="34200"/>
            </a:xfrm>
            <a:custGeom>
              <a:avLst/>
              <a:gdLst/>
              <a:ahLst/>
              <a:cxnLst/>
              <a:rect l="l" t="t" r="r" b="b"/>
              <a:pathLst>
                <a:path w="1204" h="1368" extrusionOk="0">
                  <a:moveTo>
                    <a:pt x="1023" y="1"/>
                  </a:moveTo>
                  <a:cubicBezTo>
                    <a:pt x="912" y="1"/>
                    <a:pt x="780" y="113"/>
                    <a:pt x="703" y="170"/>
                  </a:cubicBezTo>
                  <a:cubicBezTo>
                    <a:pt x="442" y="360"/>
                    <a:pt x="234" y="612"/>
                    <a:pt x="97" y="904"/>
                  </a:cubicBezTo>
                  <a:cubicBezTo>
                    <a:pt x="39" y="1031"/>
                    <a:pt x="1" y="1192"/>
                    <a:pt x="92" y="1295"/>
                  </a:cubicBezTo>
                  <a:cubicBezTo>
                    <a:pt x="136" y="1345"/>
                    <a:pt x="205" y="1368"/>
                    <a:pt x="274" y="1368"/>
                  </a:cubicBezTo>
                  <a:cubicBezTo>
                    <a:pt x="296" y="1368"/>
                    <a:pt x="317" y="1365"/>
                    <a:pt x="338" y="1361"/>
                  </a:cubicBezTo>
                  <a:cubicBezTo>
                    <a:pt x="426" y="1343"/>
                    <a:pt x="505" y="1295"/>
                    <a:pt x="577" y="1241"/>
                  </a:cubicBezTo>
                  <a:cubicBezTo>
                    <a:pt x="877" y="1018"/>
                    <a:pt x="1093" y="689"/>
                    <a:pt x="1175" y="341"/>
                  </a:cubicBezTo>
                  <a:cubicBezTo>
                    <a:pt x="1202" y="227"/>
                    <a:pt x="1204" y="39"/>
                    <a:pt x="1056" y="5"/>
                  </a:cubicBezTo>
                  <a:cubicBezTo>
                    <a:pt x="1045" y="2"/>
                    <a:pt x="1034" y="1"/>
                    <a:pt x="102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14"/>
            <p:cNvSpPr/>
            <p:nvPr/>
          </p:nvSpPr>
          <p:spPr>
            <a:xfrm>
              <a:off x="6065925" y="3080725"/>
              <a:ext cx="28850" cy="35100"/>
            </a:xfrm>
            <a:custGeom>
              <a:avLst/>
              <a:gdLst/>
              <a:ahLst/>
              <a:cxnLst/>
              <a:rect l="l" t="t" r="r" b="b"/>
              <a:pathLst>
                <a:path w="1154" h="1404" extrusionOk="0">
                  <a:moveTo>
                    <a:pt x="971" y="0"/>
                  </a:moveTo>
                  <a:cubicBezTo>
                    <a:pt x="858" y="0"/>
                    <a:pt x="728" y="123"/>
                    <a:pt x="652" y="185"/>
                  </a:cubicBezTo>
                  <a:cubicBezTo>
                    <a:pt x="401" y="387"/>
                    <a:pt x="205" y="650"/>
                    <a:pt x="83" y="948"/>
                  </a:cubicBezTo>
                  <a:cubicBezTo>
                    <a:pt x="31" y="1077"/>
                    <a:pt x="1" y="1240"/>
                    <a:pt x="96" y="1339"/>
                  </a:cubicBezTo>
                  <a:cubicBezTo>
                    <a:pt x="140" y="1383"/>
                    <a:pt x="203" y="1403"/>
                    <a:pt x="267" y="1403"/>
                  </a:cubicBezTo>
                  <a:cubicBezTo>
                    <a:pt x="293" y="1403"/>
                    <a:pt x="319" y="1400"/>
                    <a:pt x="344" y="1394"/>
                  </a:cubicBezTo>
                  <a:cubicBezTo>
                    <a:pt x="431" y="1372"/>
                    <a:pt x="508" y="1318"/>
                    <a:pt x="578" y="1262"/>
                  </a:cubicBezTo>
                  <a:cubicBezTo>
                    <a:pt x="866" y="1023"/>
                    <a:pt x="1066" y="684"/>
                    <a:pt x="1132" y="331"/>
                  </a:cubicBezTo>
                  <a:cubicBezTo>
                    <a:pt x="1153" y="216"/>
                    <a:pt x="1147" y="28"/>
                    <a:pt x="997" y="3"/>
                  </a:cubicBezTo>
                  <a:cubicBezTo>
                    <a:pt x="988" y="1"/>
                    <a:pt x="980" y="0"/>
                    <a:pt x="97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14"/>
            <p:cNvSpPr/>
            <p:nvPr/>
          </p:nvSpPr>
          <p:spPr>
            <a:xfrm>
              <a:off x="6092275" y="3126850"/>
              <a:ext cx="27550" cy="35950"/>
            </a:xfrm>
            <a:custGeom>
              <a:avLst/>
              <a:gdLst/>
              <a:ahLst/>
              <a:cxnLst/>
              <a:rect l="l" t="t" r="r" b="b"/>
              <a:pathLst>
                <a:path w="1102" h="1438" extrusionOk="0">
                  <a:moveTo>
                    <a:pt x="918" y="0"/>
                  </a:moveTo>
                  <a:cubicBezTo>
                    <a:pt x="804" y="0"/>
                    <a:pt x="675" y="134"/>
                    <a:pt x="599" y="201"/>
                  </a:cubicBezTo>
                  <a:cubicBezTo>
                    <a:pt x="359" y="416"/>
                    <a:pt x="176" y="687"/>
                    <a:pt x="69" y="992"/>
                  </a:cubicBezTo>
                  <a:cubicBezTo>
                    <a:pt x="24" y="1124"/>
                    <a:pt x="1" y="1288"/>
                    <a:pt x="100" y="1382"/>
                  </a:cubicBezTo>
                  <a:cubicBezTo>
                    <a:pt x="143" y="1421"/>
                    <a:pt x="201" y="1438"/>
                    <a:pt x="260" y="1438"/>
                  </a:cubicBezTo>
                  <a:cubicBezTo>
                    <a:pt x="290" y="1438"/>
                    <a:pt x="321" y="1433"/>
                    <a:pt x="350" y="1425"/>
                  </a:cubicBezTo>
                  <a:cubicBezTo>
                    <a:pt x="436" y="1399"/>
                    <a:pt x="511" y="1342"/>
                    <a:pt x="578" y="1281"/>
                  </a:cubicBezTo>
                  <a:cubicBezTo>
                    <a:pt x="853" y="1029"/>
                    <a:pt x="1037" y="680"/>
                    <a:pt x="1086" y="323"/>
                  </a:cubicBezTo>
                  <a:cubicBezTo>
                    <a:pt x="1102" y="208"/>
                    <a:pt x="1086" y="21"/>
                    <a:pt x="935" y="1"/>
                  </a:cubicBezTo>
                  <a:cubicBezTo>
                    <a:pt x="930" y="1"/>
                    <a:pt x="924" y="0"/>
                    <a:pt x="9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14"/>
            <p:cNvSpPr/>
            <p:nvPr/>
          </p:nvSpPr>
          <p:spPr>
            <a:xfrm>
              <a:off x="6122675" y="3174300"/>
              <a:ext cx="26125" cy="36850"/>
            </a:xfrm>
            <a:custGeom>
              <a:avLst/>
              <a:gdLst/>
              <a:ahLst/>
              <a:cxnLst/>
              <a:rect l="l" t="t" r="r" b="b"/>
              <a:pathLst>
                <a:path w="1045" h="1474" extrusionOk="0">
                  <a:moveTo>
                    <a:pt x="858" y="1"/>
                  </a:moveTo>
                  <a:cubicBezTo>
                    <a:pt x="743" y="1"/>
                    <a:pt x="618" y="145"/>
                    <a:pt x="545" y="218"/>
                  </a:cubicBezTo>
                  <a:cubicBezTo>
                    <a:pt x="314" y="444"/>
                    <a:pt x="145" y="726"/>
                    <a:pt x="54" y="1037"/>
                  </a:cubicBezTo>
                  <a:cubicBezTo>
                    <a:pt x="15" y="1171"/>
                    <a:pt x="1" y="1336"/>
                    <a:pt x="105" y="1424"/>
                  </a:cubicBezTo>
                  <a:cubicBezTo>
                    <a:pt x="145" y="1458"/>
                    <a:pt x="197" y="1473"/>
                    <a:pt x="251" y="1473"/>
                  </a:cubicBezTo>
                  <a:cubicBezTo>
                    <a:pt x="286" y="1473"/>
                    <a:pt x="322" y="1467"/>
                    <a:pt x="356" y="1455"/>
                  </a:cubicBezTo>
                  <a:cubicBezTo>
                    <a:pt x="439" y="1424"/>
                    <a:pt x="511" y="1364"/>
                    <a:pt x="575" y="1299"/>
                  </a:cubicBezTo>
                  <a:cubicBezTo>
                    <a:pt x="837" y="1032"/>
                    <a:pt x="1003" y="674"/>
                    <a:pt x="1034" y="315"/>
                  </a:cubicBezTo>
                  <a:cubicBezTo>
                    <a:pt x="1045" y="198"/>
                    <a:pt x="1020" y="12"/>
                    <a:pt x="868" y="1"/>
                  </a:cubicBezTo>
                  <a:cubicBezTo>
                    <a:pt x="864" y="1"/>
                    <a:pt x="861" y="1"/>
                    <a:pt x="85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9" name="Google Shape;2679;p14"/>
          <p:cNvGrpSpPr/>
          <p:nvPr/>
        </p:nvGrpSpPr>
        <p:grpSpPr>
          <a:xfrm rot="5400000">
            <a:off x="7892153" y="635579"/>
            <a:ext cx="359515" cy="116282"/>
            <a:chOff x="5069675" y="3636125"/>
            <a:chExt cx="181950" cy="58850"/>
          </a:xfrm>
        </p:grpSpPr>
        <p:sp>
          <p:nvSpPr>
            <p:cNvPr id="2680" name="Google Shape;2680;p14"/>
            <p:cNvSpPr/>
            <p:nvPr/>
          </p:nvSpPr>
          <p:spPr>
            <a:xfrm>
              <a:off x="5069675" y="3636125"/>
              <a:ext cx="95200" cy="55600"/>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14"/>
            <p:cNvSpPr/>
            <p:nvPr/>
          </p:nvSpPr>
          <p:spPr>
            <a:xfrm>
              <a:off x="5071050" y="3647300"/>
              <a:ext cx="93825" cy="4445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14"/>
            <p:cNvSpPr/>
            <p:nvPr/>
          </p:nvSpPr>
          <p:spPr>
            <a:xfrm>
              <a:off x="5089350" y="3641900"/>
              <a:ext cx="38225" cy="16650"/>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14"/>
            <p:cNvSpPr/>
            <p:nvPr/>
          </p:nvSpPr>
          <p:spPr>
            <a:xfrm>
              <a:off x="5212650" y="3649875"/>
              <a:ext cx="38975" cy="45100"/>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14"/>
            <p:cNvSpPr/>
            <p:nvPr/>
          </p:nvSpPr>
          <p:spPr>
            <a:xfrm>
              <a:off x="5212650" y="3651625"/>
              <a:ext cx="38725" cy="43350"/>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14"/>
            <p:cNvSpPr/>
            <p:nvPr/>
          </p:nvSpPr>
          <p:spPr>
            <a:xfrm>
              <a:off x="5223225" y="3655300"/>
              <a:ext cx="17425" cy="15675"/>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86" name="Google Shape;2686;p14"/>
          <p:cNvGrpSpPr/>
          <p:nvPr/>
        </p:nvGrpSpPr>
        <p:grpSpPr>
          <a:xfrm rot="5400000">
            <a:off x="6483635" y="4521152"/>
            <a:ext cx="208457" cy="116331"/>
            <a:chOff x="6005800" y="3652825"/>
            <a:chExt cx="105500" cy="58875"/>
          </a:xfrm>
        </p:grpSpPr>
        <p:sp>
          <p:nvSpPr>
            <p:cNvPr id="2687" name="Google Shape;2687;p14"/>
            <p:cNvSpPr/>
            <p:nvPr/>
          </p:nvSpPr>
          <p:spPr>
            <a:xfrm>
              <a:off x="6005800" y="3652825"/>
              <a:ext cx="105500" cy="58875"/>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14"/>
            <p:cNvSpPr/>
            <p:nvPr/>
          </p:nvSpPr>
          <p:spPr>
            <a:xfrm>
              <a:off x="6008825" y="3655975"/>
              <a:ext cx="102475" cy="55725"/>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14"/>
            <p:cNvSpPr/>
            <p:nvPr/>
          </p:nvSpPr>
          <p:spPr>
            <a:xfrm>
              <a:off x="6021500" y="3664250"/>
              <a:ext cx="38775" cy="24600"/>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0" name="Google Shape;2690;p14"/>
          <p:cNvGrpSpPr/>
          <p:nvPr/>
        </p:nvGrpSpPr>
        <p:grpSpPr>
          <a:xfrm rot="5400000">
            <a:off x="4072146" y="929678"/>
            <a:ext cx="188204" cy="418051"/>
            <a:chOff x="4627175" y="4787450"/>
            <a:chExt cx="95250" cy="211575"/>
          </a:xfrm>
        </p:grpSpPr>
        <p:sp>
          <p:nvSpPr>
            <p:cNvPr id="2691" name="Google Shape;2691;p14"/>
            <p:cNvSpPr/>
            <p:nvPr/>
          </p:nvSpPr>
          <p:spPr>
            <a:xfrm>
              <a:off x="4630575" y="4787450"/>
              <a:ext cx="91825" cy="52175"/>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14"/>
            <p:cNvSpPr/>
            <p:nvPr/>
          </p:nvSpPr>
          <p:spPr>
            <a:xfrm>
              <a:off x="4633325" y="4789775"/>
              <a:ext cx="89100" cy="49850"/>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3" name="Google Shape;2693;p14"/>
            <p:cNvSpPr/>
            <p:nvPr/>
          </p:nvSpPr>
          <p:spPr>
            <a:xfrm>
              <a:off x="4644100" y="4797850"/>
              <a:ext cx="33600" cy="22025"/>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14"/>
            <p:cNvSpPr/>
            <p:nvPr/>
          </p:nvSpPr>
          <p:spPr>
            <a:xfrm>
              <a:off x="4627175" y="4957100"/>
              <a:ext cx="67950" cy="41925"/>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14"/>
            <p:cNvSpPr/>
            <p:nvPr/>
          </p:nvSpPr>
          <p:spPr>
            <a:xfrm>
              <a:off x="4628125" y="4964050"/>
              <a:ext cx="66975" cy="34925"/>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14"/>
            <p:cNvSpPr/>
            <p:nvPr/>
          </p:nvSpPr>
          <p:spPr>
            <a:xfrm>
              <a:off x="4641625" y="4961225"/>
              <a:ext cx="27425" cy="12900"/>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7" name="Google Shape;2697;p14"/>
          <p:cNvGrpSpPr/>
          <p:nvPr/>
        </p:nvGrpSpPr>
        <p:grpSpPr>
          <a:xfrm rot="5400000">
            <a:off x="1638814" y="987998"/>
            <a:ext cx="139844" cy="94349"/>
            <a:chOff x="6155225" y="5346050"/>
            <a:chExt cx="70775" cy="47750"/>
          </a:xfrm>
        </p:grpSpPr>
        <p:sp>
          <p:nvSpPr>
            <p:cNvPr id="2698" name="Google Shape;2698;p14"/>
            <p:cNvSpPr/>
            <p:nvPr/>
          </p:nvSpPr>
          <p:spPr>
            <a:xfrm>
              <a:off x="6155225" y="5346050"/>
              <a:ext cx="70775" cy="47750"/>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14"/>
            <p:cNvSpPr/>
            <p:nvPr/>
          </p:nvSpPr>
          <p:spPr>
            <a:xfrm>
              <a:off x="6158050" y="5346325"/>
              <a:ext cx="67950" cy="47475"/>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14"/>
            <p:cNvSpPr/>
            <p:nvPr/>
          </p:nvSpPr>
          <p:spPr>
            <a:xfrm>
              <a:off x="6164950" y="5357600"/>
              <a:ext cx="24975" cy="21125"/>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01" name="Google Shape;2701;p14"/>
          <p:cNvGrpSpPr/>
          <p:nvPr/>
        </p:nvGrpSpPr>
        <p:grpSpPr>
          <a:xfrm rot="5400000">
            <a:off x="4957386" y="4436208"/>
            <a:ext cx="238323" cy="161627"/>
            <a:chOff x="6387225" y="4434175"/>
            <a:chExt cx="57725" cy="39150"/>
          </a:xfrm>
        </p:grpSpPr>
        <p:sp>
          <p:nvSpPr>
            <p:cNvPr id="2702" name="Google Shape;2702;p14"/>
            <p:cNvSpPr/>
            <p:nvPr/>
          </p:nvSpPr>
          <p:spPr>
            <a:xfrm>
              <a:off x="6387225" y="4434175"/>
              <a:ext cx="57725" cy="39150"/>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 name="Google Shape;2703;p14"/>
            <p:cNvSpPr/>
            <p:nvPr/>
          </p:nvSpPr>
          <p:spPr>
            <a:xfrm>
              <a:off x="6388025" y="4438950"/>
              <a:ext cx="56925" cy="34375"/>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14"/>
            <p:cNvSpPr/>
            <p:nvPr/>
          </p:nvSpPr>
          <p:spPr>
            <a:xfrm>
              <a:off x="6400125" y="4437850"/>
              <a:ext cx="23450" cy="12525"/>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05" name="Google Shape;2705;p14"/>
          <p:cNvSpPr txBox="1">
            <a:spLocks noGrp="1"/>
          </p:cNvSpPr>
          <p:nvPr>
            <p:ph type="title"/>
          </p:nvPr>
        </p:nvSpPr>
        <p:spPr>
          <a:xfrm>
            <a:off x="3324700" y="3392700"/>
            <a:ext cx="5104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2706" name="Google Shape;2706;p14"/>
          <p:cNvSpPr txBox="1">
            <a:spLocks noGrp="1"/>
          </p:cNvSpPr>
          <p:nvPr>
            <p:ph type="subTitle" idx="1"/>
          </p:nvPr>
        </p:nvSpPr>
        <p:spPr>
          <a:xfrm>
            <a:off x="3324800" y="1404625"/>
            <a:ext cx="51042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1pPr>
            <a:lvl2pPr lvl="1"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2pPr>
            <a:lvl3pPr lvl="2"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3pPr>
            <a:lvl4pPr lvl="3"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4pPr>
            <a:lvl5pPr lvl="4"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5pPr>
            <a:lvl6pPr lvl="5"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6pPr>
            <a:lvl7pPr lvl="6"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7pPr>
            <a:lvl8pPr lvl="7"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8pPr>
            <a:lvl9pPr lvl="8" rtl="0">
              <a:spcBef>
                <a:spcPts val="0"/>
              </a:spcBef>
              <a:spcAft>
                <a:spcPts val="0"/>
              </a:spcAft>
              <a:buClr>
                <a:schemeClr val="dk2"/>
              </a:buClr>
              <a:buSzPts val="3000"/>
              <a:buFont typeface="DM Serif Display"/>
              <a:buNone/>
              <a:defRPr sz="3000" b="1">
                <a:solidFill>
                  <a:schemeClr val="dk2"/>
                </a:solidFill>
                <a:latin typeface="DM Serif Display"/>
                <a:ea typeface="DM Serif Display"/>
                <a:cs typeface="DM Serif Display"/>
                <a:sym typeface="DM Serif Display"/>
              </a:defRPr>
            </a:lvl9pPr>
          </a:lstStyle>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1pPr>
            <a:lvl2pPr marL="914400" lvl="1"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2pPr>
            <a:lvl3pPr marL="1371600" lvl="2"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3pPr>
            <a:lvl4pPr marL="1828800" lvl="3"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4pPr>
            <a:lvl5pPr marL="2286000" lvl="4"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5pPr>
            <a:lvl6pPr marL="2743200" lvl="5"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6pPr>
            <a:lvl7pPr marL="3200400" lvl="6"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7pPr>
            <a:lvl8pPr marL="3657600" lvl="7" indent="-317500">
              <a:lnSpc>
                <a:spcPct val="100000"/>
              </a:lnSpc>
              <a:spcBef>
                <a:spcPts val="1600"/>
              </a:spcBef>
              <a:spcAft>
                <a:spcPts val="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8pPr>
            <a:lvl9pPr marL="4114800" lvl="8" indent="-317500">
              <a:lnSpc>
                <a:spcPct val="100000"/>
              </a:lnSpc>
              <a:spcBef>
                <a:spcPts val="1600"/>
              </a:spcBef>
              <a:spcAft>
                <a:spcPts val="1600"/>
              </a:spcAft>
              <a:buClr>
                <a:schemeClr val="dk1"/>
              </a:buClr>
              <a:buSzPts val="1400"/>
              <a:buFont typeface="EB Garamond" panose="00000500000000000000"/>
              <a:buChar char="■"/>
              <a:defRPr>
                <a:solidFill>
                  <a:schemeClr val="dk1"/>
                </a:solidFill>
                <a:latin typeface="EB Garamond" panose="00000500000000000000"/>
                <a:ea typeface="EB Garamond" panose="00000500000000000000"/>
                <a:cs typeface="EB Garamond" panose="00000500000000000000"/>
                <a:sym typeface="EB Garamond"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slide" Target="slide4.xml"/><Relationship Id="rId2" Type="http://schemas.openxmlformats.org/officeDocument/2006/relationships/image" Target="../media/image40.svg"/><Relationship Id="rId18" Type="http://schemas.openxmlformats.org/officeDocument/2006/relationships/notesSlide" Target="../notesSlides/notesSlide7.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9.png"/></Relationships>
</file>

<file path=ppt/slides/_rels/slide11.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54.png"/><Relationship Id="rId3" Type="http://schemas.openxmlformats.org/officeDocument/2006/relationships/slide" Target="slide4.xml"/><Relationship Id="rId2" Type="http://schemas.openxmlformats.org/officeDocument/2006/relationships/image" Target="../media/image40.svg"/><Relationship Id="rId18" Type="http://schemas.openxmlformats.org/officeDocument/2006/relationships/notesSlide" Target="../notesSlides/notesSlide8.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microsoft.com/office/2007/relationships/hdphoto" Target="../media/image58.wdp"/><Relationship Id="rId1" Type="http://schemas.openxmlformats.org/officeDocument/2006/relationships/image" Target="../media/image5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60.png"/><Relationship Id="rId1"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9" Type="http://schemas.openxmlformats.org/officeDocument/2006/relationships/slideLayout" Target="../slideLayouts/slideLayout7.xml"/><Relationship Id="rId18" Type="http://schemas.openxmlformats.org/officeDocument/2006/relationships/image" Target="../media/image26.svg"/><Relationship Id="rId17" Type="http://schemas.openxmlformats.org/officeDocument/2006/relationships/image" Target="../media/image25.png"/><Relationship Id="rId16" Type="http://schemas.openxmlformats.org/officeDocument/2006/relationships/image" Target="../media/image24.svg"/><Relationship Id="rId15" Type="http://schemas.openxmlformats.org/officeDocument/2006/relationships/image" Target="../media/image23.png"/><Relationship Id="rId14" Type="http://schemas.openxmlformats.org/officeDocument/2006/relationships/image" Target="../media/image22.svg"/><Relationship Id="rId13" Type="http://schemas.openxmlformats.org/officeDocument/2006/relationships/image" Target="../media/image21.png"/><Relationship Id="rId12" Type="http://schemas.openxmlformats.org/officeDocument/2006/relationships/image" Target="../media/image20.sv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1.png"/><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67.wdp"/><Relationship Id="rId1"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jpeg"/><Relationship Id="rId1"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png"/><Relationship Id="rId1" Type="http://schemas.openxmlformats.org/officeDocument/2006/relationships/image" Target="../media/image6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 Id="rId3" Type="http://schemas.openxmlformats.org/officeDocument/2006/relationships/image" Target="../media/image13.png"/><Relationship Id="rId2" Type="http://schemas.openxmlformats.org/officeDocument/2006/relationships/image" Target="../media/image10.svg"/><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6.jpeg"/><Relationship Id="rId4" Type="http://schemas.microsoft.com/office/2007/relationships/hdphoto" Target="../media/image75.wdp"/><Relationship Id="rId3" Type="http://schemas.openxmlformats.org/officeDocument/2006/relationships/image" Target="../media/image74.png"/><Relationship Id="rId2" Type="http://schemas.microsoft.com/office/2007/relationships/hdphoto" Target="../media/image73.wdp"/><Relationship Id="rId1" Type="http://schemas.openxmlformats.org/officeDocument/2006/relationships/image" Target="../media/image72.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6.jpeg"/><Relationship Id="rId4" Type="http://schemas.microsoft.com/office/2007/relationships/hdphoto" Target="../media/image75.wdp"/><Relationship Id="rId3" Type="http://schemas.openxmlformats.org/officeDocument/2006/relationships/image" Target="../media/image74.png"/><Relationship Id="rId2" Type="http://schemas.microsoft.com/office/2007/relationships/hdphoto" Target="../media/image73.wdp"/><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4.xml.rels><?xml version="1.0" encoding="UTF-8" standalone="yes"?>
<Relationships xmlns="http://schemas.openxmlformats.org/package/2006/relationships"><Relationship Id="rId9" Type="http://schemas.openxmlformats.org/officeDocument/2006/relationships/slide" Target="slide10.xml"/><Relationship Id="rId8" Type="http://schemas.openxmlformats.org/officeDocument/2006/relationships/slide" Target="slide6.xml"/><Relationship Id="rId7" Type="http://schemas.openxmlformats.org/officeDocument/2006/relationships/image" Target="../media/image34.svg"/><Relationship Id="rId6" Type="http://schemas.openxmlformats.org/officeDocument/2006/relationships/image" Target="../media/image33.png"/><Relationship Id="rId5" Type="http://schemas.openxmlformats.org/officeDocument/2006/relationships/slide" Target="slide5.xml"/><Relationship Id="rId4" Type="http://schemas.openxmlformats.org/officeDocument/2006/relationships/image" Target="../media/image32.png"/><Relationship Id="rId3" Type="http://schemas.openxmlformats.org/officeDocument/2006/relationships/image" Target="../media/image31.png"/><Relationship Id="rId22" Type="http://schemas.openxmlformats.org/officeDocument/2006/relationships/notesSlide" Target="../notesSlides/notesSlide1.xml"/><Relationship Id="rId21" Type="http://schemas.openxmlformats.org/officeDocument/2006/relationships/slideLayout" Target="../slideLayouts/slideLayout12.xml"/><Relationship Id="rId20" Type="http://schemas.openxmlformats.org/officeDocument/2006/relationships/audio" Target="../media/audio1.wav"/><Relationship Id="rId2" Type="http://schemas.openxmlformats.org/officeDocument/2006/relationships/image" Target="../media/image30.svg"/><Relationship Id="rId19" Type="http://schemas.microsoft.com/office/2007/relationships/hdphoto" Target="../media/image38.wdp"/><Relationship Id="rId18" Type="http://schemas.openxmlformats.org/officeDocument/2006/relationships/image" Target="../media/image37.png"/><Relationship Id="rId17" Type="http://schemas.openxmlformats.org/officeDocument/2006/relationships/slide" Target="slide12.xml"/><Relationship Id="rId16" Type="http://schemas.microsoft.com/office/2007/relationships/hdphoto" Target="../media/image36.wdp"/><Relationship Id="rId15" Type="http://schemas.openxmlformats.org/officeDocument/2006/relationships/image" Target="../media/image35.png"/><Relationship Id="rId14" Type="http://schemas.openxmlformats.org/officeDocument/2006/relationships/slide" Target="slide13.xml"/><Relationship Id="rId13" Type="http://schemas.openxmlformats.org/officeDocument/2006/relationships/slide" Target="slide11.xml"/><Relationship Id="rId12" Type="http://schemas.openxmlformats.org/officeDocument/2006/relationships/slide" Target="slide7.xml"/><Relationship Id="rId11" Type="http://schemas.openxmlformats.org/officeDocument/2006/relationships/slide" Target="slide8.xml"/><Relationship Id="rId10" Type="http://schemas.openxmlformats.org/officeDocument/2006/relationships/slide" Target="slide9.xml"/><Relationship Id="rId1"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9.png"/><Relationship Id="rId1"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image" Target="../media/image8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3.emf"/><Relationship Id="rId1" Type="http://schemas.openxmlformats.org/officeDocument/2006/relationships/image" Target="../media/image82.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6.jpeg"/><Relationship Id="rId1" Type="http://schemas.openxmlformats.org/officeDocument/2006/relationships/image" Target="../media/image8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7.jpeg"/></Relationships>
</file>

<file path=ppt/slides/_rels/slide5.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slide" Target="slide4.xml"/><Relationship Id="rId2" Type="http://schemas.openxmlformats.org/officeDocument/2006/relationships/image" Target="../media/image40.svg"/><Relationship Id="rId18" Type="http://schemas.openxmlformats.org/officeDocument/2006/relationships/notesSlide" Target="../notesSlides/notesSlide2.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9.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8.png"/><Relationship Id="rId2" Type="http://schemas.microsoft.com/office/2007/relationships/media" Target="../media/media2.mp4"/><Relationship Id="rId1" Type="http://schemas.openxmlformats.org/officeDocument/2006/relationships/video" Target="../media/media2.mp4"/></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92.wdp"/><Relationship Id="rId3" Type="http://schemas.openxmlformats.org/officeDocument/2006/relationships/image" Target="../media/image91.png"/><Relationship Id="rId2" Type="http://schemas.microsoft.com/office/2007/relationships/hdphoto" Target="../media/image90.wdp"/><Relationship Id="rId1"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image100.wdp"/><Relationship Id="rId6" Type="http://schemas.openxmlformats.org/officeDocument/2006/relationships/image" Target="../media/image99.png"/><Relationship Id="rId5" Type="http://schemas.openxmlformats.org/officeDocument/2006/relationships/image" Target="../media/image91.png"/><Relationship Id="rId4" Type="http://schemas.microsoft.com/office/2007/relationships/hdphoto" Target="../media/image98.wdp"/><Relationship Id="rId3" Type="http://schemas.openxmlformats.org/officeDocument/2006/relationships/image" Target="../media/image97.png"/><Relationship Id="rId2" Type="http://schemas.microsoft.com/office/2007/relationships/hdphoto" Target="../media/image96.wdp"/><Relationship Id="rId1" Type="http://schemas.openxmlformats.org/officeDocument/2006/relationships/image" Target="../media/image95.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1.jpeg"/></Relationships>
</file>

<file path=ppt/slides/_rels/slide6.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slide" Target="slide4.xml"/><Relationship Id="rId2" Type="http://schemas.openxmlformats.org/officeDocument/2006/relationships/image" Target="../media/image40.svg"/><Relationship Id="rId18" Type="http://schemas.openxmlformats.org/officeDocument/2006/relationships/notesSlide" Target="../notesSlides/notesSlide3.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9.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104.png"/><Relationship Id="rId2" Type="http://schemas.microsoft.com/office/2007/relationships/hdphoto" Target="../media/image103.wdp"/><Relationship Id="rId1" Type="http://schemas.openxmlformats.org/officeDocument/2006/relationships/image" Target="../media/image10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9.png"/><Relationship Id="rId1" Type="http://schemas.openxmlformats.org/officeDocument/2006/relationships/image" Target="../media/image108.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6.wav"/><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6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6.wav"/><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7.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slide" Target="slide4.xml"/><Relationship Id="rId2" Type="http://schemas.openxmlformats.org/officeDocument/2006/relationships/image" Target="../media/image40.svg"/><Relationship Id="rId18" Type="http://schemas.openxmlformats.org/officeDocument/2006/relationships/notesSlide" Target="../notesSlides/notesSlide4.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9.png"/></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6.wav"/><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7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6.wav"/><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7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6.wav"/><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6.wav"/><Relationship Id="rId7" Type="http://schemas.openxmlformats.org/officeDocument/2006/relationships/audio" Target="../media/audio5.wav"/><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image" Target="../media/image113.png"/><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7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6.wav"/><Relationship Id="rId7" Type="http://schemas.openxmlformats.org/officeDocument/2006/relationships/audio" Target="../media/audio5.wav"/><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image" Target="../media/image114.png"/><Relationship Id="rId3" Type="http://schemas.openxmlformats.org/officeDocument/2006/relationships/image" Target="../media/image112.wmf"/><Relationship Id="rId2" Type="http://schemas.openxmlformats.org/officeDocument/2006/relationships/image" Target="../media/image111.emf"/><Relationship Id="rId1" Type="http://schemas.openxmlformats.org/officeDocument/2006/relationships/image" Target="../media/image110.emf"/></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6.wav"/><Relationship Id="rId2" Type="http://schemas.microsoft.com/office/2007/relationships/hdphoto" Target="../media/image116.wdp"/><Relationship Id="rId1"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117.png"/></Relationships>
</file>

<file path=ppt/slides/_rels/slide8.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slide" Target="slide4.xml"/><Relationship Id="rId2" Type="http://schemas.openxmlformats.org/officeDocument/2006/relationships/image" Target="../media/image40.svg"/><Relationship Id="rId18" Type="http://schemas.openxmlformats.org/officeDocument/2006/relationships/notesSlide" Target="../notesSlides/notesSlide5.xml"/><Relationship Id="rId17" Type="http://schemas.openxmlformats.org/officeDocument/2006/relationships/slideLayout" Target="../slideLayouts/slideLayout12.xml"/><Relationship Id="rId16" Type="http://schemas.openxmlformats.org/officeDocument/2006/relationships/audio" Target="../media/audio2.wav"/><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9.png"/></Relationships>
</file>

<file path=ppt/slides/_rels/slide9.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slide" Target="slide4.xml"/><Relationship Id="rId2" Type="http://schemas.openxmlformats.org/officeDocument/2006/relationships/image" Target="../media/image40.svg"/><Relationship Id="rId17" Type="http://schemas.openxmlformats.org/officeDocument/2006/relationships/notesSlide" Target="../notesSlides/notesSlide6.xml"/><Relationship Id="rId16" Type="http://schemas.openxmlformats.org/officeDocument/2006/relationships/slideLayout" Target="../slideLayouts/slideLayout12.xml"/><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73484" y="0"/>
            <a:ext cx="10600795" cy="5143500"/>
          </a:xfrm>
          <a:prstGeom prst="rect">
            <a:avLst/>
          </a:prstGeom>
        </p:spPr>
      </p:pic>
      <p:sp>
        <p:nvSpPr>
          <p:cNvPr id="12" name="Rounded Rectangle 11"/>
          <p:cNvSpPr/>
          <p:nvPr/>
        </p:nvSpPr>
        <p:spPr>
          <a:xfrm>
            <a:off x="1000461" y="1312433"/>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1290289" y="1728981"/>
            <a:ext cx="6522020" cy="1910138"/>
          </a:xfrm>
          <a:prstGeom prst="rect">
            <a:avLst/>
          </a:prstGeom>
        </p:spPr>
        <p:txBody>
          <a:bodyPr lIns="0" tIns="0" rIns="0" bIns="0" rtlCol="0" anchor="t">
            <a:spAutoFit/>
          </a:bodyPr>
          <a:lstStyle/>
          <a:p>
            <a:pPr algn="ctr" defTabSz="457200">
              <a:lnSpc>
                <a:spcPts val="7700"/>
              </a:lnSpc>
            </a:pPr>
            <a:r>
              <a:rPr lang="en-US" sz="5500" b="1" dirty="0">
                <a:solidFill>
                  <a:srgbClr val="FFFFFF"/>
                </a:solidFill>
                <a:latin typeface="Times New Roman" panose="02020603050405020304" pitchFamily="18" charset="0"/>
                <a:cs typeface="Times New Roman" panose="02020603050405020304" pitchFamily="18" charset="0"/>
              </a:rPr>
              <a:t>CHÀO MỪNG</a:t>
            </a:r>
            <a:endParaRPr lang="en-US" sz="5500" b="1" dirty="0">
              <a:solidFill>
                <a:srgbClr val="FFFFFF"/>
              </a:solidFill>
              <a:latin typeface="Times New Roman" panose="02020603050405020304" pitchFamily="18" charset="0"/>
              <a:cs typeface="Times New Roman" panose="02020603050405020304" pitchFamily="18" charset="0"/>
            </a:endParaRPr>
          </a:p>
          <a:p>
            <a:pPr algn="ctr" defTabSz="457200">
              <a:lnSpc>
                <a:spcPts val="7700"/>
              </a:lnSpc>
            </a:pPr>
            <a:r>
              <a:rPr lang="en-US" sz="5500" b="1" dirty="0">
                <a:solidFill>
                  <a:srgbClr val="FFFFFF"/>
                </a:solidFill>
                <a:latin typeface="Times New Roman" panose="02020603050405020304" pitchFamily="18" charset="0"/>
                <a:cs typeface="Times New Roman" panose="02020603050405020304" pitchFamily="18" charset="0"/>
              </a:rPr>
              <a:t>CÁC EM HỌC SINH </a:t>
            </a:r>
            <a:endParaRPr lang="en-US" sz="5500" b="1" dirty="0">
              <a:solidFill>
                <a:srgbClr val="FFFFFF"/>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4350" y="1209968"/>
            <a:ext cx="1674538" cy="16930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endPar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684729"/>
            <a:ext cx="7769628" cy="2148657"/>
          </a:xfrm>
          <a:prstGeom prst="roundRect">
            <a:avLst>
              <a:gd name="adj" fmla="val 1402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754002" y="763809"/>
            <a:ext cx="7592411" cy="2031325"/>
          </a:xfrm>
          <a:prstGeom prst="rect">
            <a:avLst/>
          </a:prstGeom>
          <a:noFill/>
          <a:ln>
            <a:noFill/>
          </a:ln>
        </p:spPr>
        <p:txBody>
          <a:bodyPr wrap="square">
            <a:spAutoFit/>
          </a:bodyPr>
          <a:lstStyle/>
          <a:p>
            <a:pPr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rPr>
              <a:t>Chất</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béo</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có</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thể</a:t>
            </a:r>
            <a:r>
              <a:rPr lang="en-US" sz="3600" b="1" dirty="0">
                <a:solidFill>
                  <a:srgbClr val="EE4036"/>
                </a:solidFill>
                <a:latin typeface="Times New Roman" panose="02020603050405020304" pitchFamily="18" charset="0"/>
                <a:cs typeface="Times New Roman" panose="02020603050405020304" pitchFamily="18" charset="0"/>
              </a:rPr>
              <a:t> tan </a:t>
            </a:r>
            <a:r>
              <a:rPr lang="en-US" sz="3600" b="1" dirty="0" err="1">
                <a:solidFill>
                  <a:srgbClr val="EE4036"/>
                </a:solidFill>
                <a:latin typeface="Times New Roman" panose="02020603050405020304" pitchFamily="18" charset="0"/>
                <a:cs typeface="Times New Roman" panose="02020603050405020304" pitchFamily="18" charset="0"/>
              </a:rPr>
              <a:t>trong</a:t>
            </a:r>
            <a:r>
              <a:rPr lang="en-US" sz="3600" b="1" dirty="0">
                <a:solidFill>
                  <a:srgbClr val="EE4036"/>
                </a:solidFill>
                <a:latin typeface="Times New Roman" panose="02020603050405020304" pitchFamily="18" charset="0"/>
                <a:cs typeface="Times New Roman" panose="02020603050405020304" pitchFamily="18" charset="0"/>
              </a:rPr>
              <a:t> dung </a:t>
            </a:r>
            <a:r>
              <a:rPr lang="en-US" sz="3600" b="1" dirty="0" err="1">
                <a:solidFill>
                  <a:srgbClr val="EE4036"/>
                </a:solidFill>
                <a:latin typeface="Times New Roman" panose="02020603050405020304" pitchFamily="18" charset="0"/>
                <a:cs typeface="Times New Roman" panose="02020603050405020304" pitchFamily="18" charset="0"/>
              </a:rPr>
              <a:t>môi</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nào</a:t>
            </a:r>
            <a:r>
              <a:rPr lang="en-US" sz="3600" b="1" dirty="0">
                <a:solidFill>
                  <a:srgbClr val="EE4036"/>
                </a:solidFill>
                <a:latin typeface="Times New Roman" panose="02020603050405020304" pitchFamily="18" charset="0"/>
                <a:cs typeface="Times New Roman" panose="02020603050405020304" pitchFamily="18" charset="0"/>
              </a:rPr>
              <a:t>?</a:t>
            </a:r>
            <a:endParaRPr lang="en-US" sz="3600" b="1" dirty="0">
              <a:solidFill>
                <a:srgbClr val="EE4036"/>
              </a:solidFill>
              <a:latin typeface="Times New Roman" panose="02020603050405020304" pitchFamily="18" charset="0"/>
              <a:cs typeface="Times New Roman" panose="02020603050405020304" pitchFamily="18" charset="0"/>
            </a:endParaRPr>
          </a:p>
          <a:p>
            <a:pPr algn="ctr">
              <a:buClr>
                <a:srgbClr val="000000"/>
              </a:buClr>
              <a:buSzPts val="2200"/>
            </a:pPr>
            <a:r>
              <a:rPr lang="en-US" sz="3600" b="1" dirty="0">
                <a:solidFill>
                  <a:srgbClr val="EE4036"/>
                </a:solidFill>
                <a:latin typeface="Times New Roman" panose="02020603050405020304" pitchFamily="18" charset="0"/>
                <a:cs typeface="Times New Roman" panose="02020603050405020304" pitchFamily="18" charset="0"/>
              </a:rPr>
              <a:t> </a:t>
            </a:r>
            <a:r>
              <a:rPr lang="en-US" sz="1800" b="1" i="1" dirty="0">
                <a:solidFill>
                  <a:srgbClr val="FF0000"/>
                </a:solidFill>
                <a:latin typeface="Times New Roman" panose="02020603050405020304" pitchFamily="18" charset="0"/>
                <a:cs typeface="Times New Roman" panose="02020603050405020304" pitchFamily="18" charset="0"/>
              </a:rPr>
              <a:t>(</a:t>
            </a:r>
            <a:r>
              <a:rPr lang="vi-VN" sz="1800" b="1" i="1" dirty="0">
                <a:solidFill>
                  <a:srgbClr val="FF0000"/>
                </a:solidFill>
                <a:latin typeface="Times New Roman" panose="02020603050405020304" pitchFamily="18" charset="0"/>
                <a:cs typeface="Times New Roman" panose="02020603050405020304" pitchFamily="18" charset="0"/>
              </a:rPr>
              <a:t>một </a:t>
            </a:r>
            <a:r>
              <a:rPr lang="vi-VN" sz="1800" b="1" i="1" dirty="0" err="1">
                <a:solidFill>
                  <a:srgbClr val="FF0000"/>
                </a:solidFill>
                <a:latin typeface="Times New Roman" panose="02020603050405020304" pitchFamily="18" charset="0"/>
                <a:cs typeface="Times New Roman" panose="02020603050405020304" pitchFamily="18" charset="0"/>
              </a:rPr>
              <a:t>hydrocarbon</a:t>
            </a:r>
            <a:r>
              <a:rPr lang="vi-VN" sz="1800" b="1" i="1" dirty="0">
                <a:solidFill>
                  <a:srgbClr val="FF0000"/>
                </a:solidFill>
                <a:latin typeface="Times New Roman" panose="02020603050405020304" pitchFamily="18" charset="0"/>
                <a:cs typeface="Times New Roman" panose="02020603050405020304" pitchFamily="18" charset="0"/>
              </a:rPr>
              <a:t> thơm, trong điều kiện bình thường là một chất lỏng không màu, mùi dịu ngọt dễ chịu, dễ cháy</a:t>
            </a:r>
            <a:r>
              <a:rPr lang="en-US" sz="1800" b="1" i="1" dirty="0">
                <a:solidFill>
                  <a:srgbClr val="FF0000"/>
                </a:solidFill>
                <a:latin typeface="Times New Roman" panose="02020603050405020304" pitchFamily="18" charset="0"/>
                <a:cs typeface="Times New Roman" panose="02020603050405020304" pitchFamily="18" charset="0"/>
              </a:rPr>
              <a:t>)</a:t>
            </a:r>
            <a:endParaRPr lang="vi-VN" sz="1800" b="1" i="1" dirty="0">
              <a:solidFill>
                <a:srgbClr val="FF0000"/>
              </a:solidFill>
              <a:latin typeface="Times New Roman" panose="02020603050405020304" pitchFamily="18" charset="0"/>
              <a:cs typeface="Times New Roman" panose="02020603050405020304" pitchFamily="18" charset="0"/>
              <a:sym typeface="Times New Roman" panose="02020603050405020304"/>
            </a:endParaRPr>
          </a:p>
        </p:txBody>
      </p:sp>
      <p:sp>
        <p:nvSpPr>
          <p:cNvPr id="130" name="!!o6d"/>
          <p:cNvSpPr/>
          <p:nvPr/>
        </p:nvSpPr>
        <p:spPr>
          <a:xfrm>
            <a:off x="6108730" y="405888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31" name="!!6d"/>
          <p:cNvSpPr txBox="1"/>
          <p:nvPr/>
        </p:nvSpPr>
        <p:spPr>
          <a:xfrm>
            <a:off x="6231242" y="4089451"/>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8" name="!!o6d"/>
          <p:cNvSpPr/>
          <p:nvPr/>
        </p:nvSpPr>
        <p:spPr>
          <a:xfrm>
            <a:off x="5251981" y="405888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9" name="!!6d"/>
          <p:cNvSpPr txBox="1"/>
          <p:nvPr/>
        </p:nvSpPr>
        <p:spPr>
          <a:xfrm>
            <a:off x="5368450" y="409323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0" name="!!o6d"/>
          <p:cNvSpPr/>
          <p:nvPr/>
        </p:nvSpPr>
        <p:spPr>
          <a:xfrm>
            <a:off x="3527984"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1" name="!!6d"/>
          <p:cNvSpPr txBox="1"/>
          <p:nvPr/>
        </p:nvSpPr>
        <p:spPr>
          <a:xfrm>
            <a:off x="3650496"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2" name="!!o6d"/>
          <p:cNvSpPr/>
          <p:nvPr/>
        </p:nvSpPr>
        <p:spPr>
          <a:xfrm>
            <a:off x="4384733"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4" name="!!6d"/>
          <p:cNvSpPr txBox="1"/>
          <p:nvPr/>
        </p:nvSpPr>
        <p:spPr>
          <a:xfrm>
            <a:off x="4507245" y="408848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5" name="!!o6d"/>
          <p:cNvSpPr/>
          <p:nvPr/>
        </p:nvSpPr>
        <p:spPr>
          <a:xfrm>
            <a:off x="2671235"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8" name="!!6d"/>
          <p:cNvSpPr txBox="1"/>
          <p:nvPr/>
        </p:nvSpPr>
        <p:spPr>
          <a:xfrm>
            <a:off x="2793747"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6"/>
          <a:stretch>
            <a:fillRect/>
          </a:stretch>
        </p:blipFill>
        <p:spPr>
          <a:xfrm>
            <a:off x="3223189" y="-473440"/>
            <a:ext cx="270000" cy="160961"/>
          </a:xfrm>
          <a:prstGeom prst="rect">
            <a:avLst/>
          </a:prstGeom>
        </p:spPr>
      </p:pic>
      <p:pic>
        <p:nvPicPr>
          <p:cNvPr id="51" name="Picture 50"/>
          <p:cNvPicPr>
            <a:picLocks noChangeAspect="1"/>
          </p:cNvPicPr>
          <p:nvPr/>
        </p:nvPicPr>
        <p:blipFill>
          <a:blip r:embed="rId7"/>
          <a:stretch>
            <a:fillRect/>
          </a:stretch>
        </p:blipFill>
        <p:spPr>
          <a:xfrm>
            <a:off x="1517167" y="-510292"/>
            <a:ext cx="270000" cy="160961"/>
          </a:xfrm>
          <a:prstGeom prst="rect">
            <a:avLst/>
          </a:prstGeom>
        </p:spPr>
      </p:pic>
      <p:pic>
        <p:nvPicPr>
          <p:cNvPr id="52" name="Picture 51"/>
          <p:cNvPicPr>
            <a:picLocks noChangeAspect="1"/>
          </p:cNvPicPr>
          <p:nvPr/>
        </p:nvPicPr>
        <p:blipFill>
          <a:blip r:embed="rId8"/>
          <a:stretch>
            <a:fillRect/>
          </a:stretch>
        </p:blipFill>
        <p:spPr>
          <a:xfrm>
            <a:off x="2671803" y="-758170"/>
            <a:ext cx="270000" cy="163556"/>
          </a:xfrm>
          <a:prstGeom prst="rect">
            <a:avLst/>
          </a:prstGeom>
        </p:spPr>
      </p:pic>
      <p:pic>
        <p:nvPicPr>
          <p:cNvPr id="53" name="Picture 52"/>
          <p:cNvPicPr>
            <a:picLocks noChangeAspect="1"/>
          </p:cNvPicPr>
          <p:nvPr/>
        </p:nvPicPr>
        <p:blipFill>
          <a:blip r:embed="rId9"/>
          <a:stretch>
            <a:fillRect/>
          </a:stretch>
        </p:blipFill>
        <p:spPr>
          <a:xfrm>
            <a:off x="3997272" y="-539434"/>
            <a:ext cx="270000" cy="163556"/>
          </a:xfrm>
          <a:prstGeom prst="rect">
            <a:avLst/>
          </a:prstGeom>
        </p:spPr>
      </p:pic>
      <p:pic>
        <p:nvPicPr>
          <p:cNvPr id="54" name="Picture 53"/>
          <p:cNvPicPr>
            <a:picLocks noChangeAspect="1"/>
          </p:cNvPicPr>
          <p:nvPr/>
        </p:nvPicPr>
        <p:blipFill>
          <a:blip r:embed="rId10"/>
          <a:stretch>
            <a:fillRect/>
          </a:stretch>
        </p:blipFill>
        <p:spPr>
          <a:xfrm>
            <a:off x="7613711" y="-487142"/>
            <a:ext cx="270000" cy="160961"/>
          </a:xfrm>
          <a:prstGeom prst="rect">
            <a:avLst/>
          </a:prstGeom>
        </p:spPr>
      </p:pic>
      <p:pic>
        <p:nvPicPr>
          <p:cNvPr id="55" name="Picture 54"/>
          <p:cNvPicPr>
            <a:picLocks noChangeAspect="1"/>
          </p:cNvPicPr>
          <p:nvPr/>
        </p:nvPicPr>
        <p:blipFill>
          <a:blip r:embed="rId11"/>
          <a:stretch>
            <a:fillRect/>
          </a:stretch>
        </p:blipFill>
        <p:spPr>
          <a:xfrm>
            <a:off x="5609151" y="-826005"/>
            <a:ext cx="270000" cy="163556"/>
          </a:xfrm>
          <a:prstGeom prst="rect">
            <a:avLst/>
          </a:prstGeom>
        </p:spPr>
      </p:pic>
      <p:pic>
        <p:nvPicPr>
          <p:cNvPr id="56" name="Picture 55"/>
          <p:cNvPicPr>
            <a:picLocks noChangeAspect="1"/>
          </p:cNvPicPr>
          <p:nvPr/>
        </p:nvPicPr>
        <p:blipFill>
          <a:blip r:embed="rId12"/>
          <a:stretch>
            <a:fillRect/>
          </a:stretch>
        </p:blipFill>
        <p:spPr>
          <a:xfrm>
            <a:off x="6287767" y="-444772"/>
            <a:ext cx="270000" cy="160961"/>
          </a:xfrm>
          <a:prstGeom prst="rect">
            <a:avLst/>
          </a:prstGeom>
        </p:spPr>
      </p:pic>
      <p:pic>
        <p:nvPicPr>
          <p:cNvPr id="57" name="Picture 56"/>
          <p:cNvPicPr>
            <a:picLocks noChangeAspect="1"/>
          </p:cNvPicPr>
          <p:nvPr/>
        </p:nvPicPr>
        <p:blipFill>
          <a:blip r:embed="rId13"/>
          <a:stretch>
            <a:fillRect/>
          </a:stretch>
        </p:blipFill>
        <p:spPr>
          <a:xfrm>
            <a:off x="6869317" y="-476035"/>
            <a:ext cx="270000" cy="163556"/>
          </a:xfrm>
          <a:prstGeom prst="rect">
            <a:avLst/>
          </a:prstGeom>
        </p:spPr>
      </p:pic>
      <p:pic>
        <p:nvPicPr>
          <p:cNvPr id="58" name="Picture 57"/>
          <p:cNvPicPr>
            <a:picLocks noChangeAspect="1"/>
          </p:cNvPicPr>
          <p:nvPr/>
        </p:nvPicPr>
        <p:blipFill>
          <a:blip r:embed="rId14"/>
          <a:stretch>
            <a:fillRect/>
          </a:stretch>
        </p:blipFill>
        <p:spPr>
          <a:xfrm>
            <a:off x="5185774" y="-417147"/>
            <a:ext cx="270000" cy="163556"/>
          </a:xfrm>
          <a:prstGeom prst="rect">
            <a:avLst/>
          </a:prstGeom>
        </p:spPr>
      </p:pic>
      <p:pic>
        <p:nvPicPr>
          <p:cNvPr id="59" name="Picture 58"/>
          <p:cNvPicPr>
            <a:picLocks noChangeAspect="1"/>
          </p:cNvPicPr>
          <p:nvPr/>
        </p:nvPicPr>
        <p:blipFill>
          <a:blip r:embed="rId15"/>
          <a:stretch>
            <a:fillRect/>
          </a:stretch>
        </p:blipFill>
        <p:spPr>
          <a:xfrm>
            <a:off x="2062406" y="-529233"/>
            <a:ext cx="270000" cy="163556"/>
          </a:xfrm>
          <a:prstGeom prst="rect">
            <a:avLst/>
          </a:prstGeom>
        </p:spPr>
      </p:pic>
      <p:pic>
        <p:nvPicPr>
          <p:cNvPr id="60" name="Picture 59"/>
          <p:cNvPicPr>
            <a:picLocks noChangeAspect="1"/>
          </p:cNvPicPr>
          <p:nvPr/>
        </p:nvPicPr>
        <p:blipFill>
          <a:blip r:embed="rId7"/>
          <a:stretch>
            <a:fillRect/>
          </a:stretch>
        </p:blipFill>
        <p:spPr>
          <a:xfrm>
            <a:off x="5154519" y="-640108"/>
            <a:ext cx="270000" cy="160961"/>
          </a:xfrm>
          <a:prstGeom prst="rect">
            <a:avLst/>
          </a:prstGeom>
        </p:spPr>
      </p:pic>
      <p:pic>
        <p:nvPicPr>
          <p:cNvPr id="62" name="Picture 61"/>
          <p:cNvPicPr>
            <a:picLocks noChangeAspect="1"/>
          </p:cNvPicPr>
          <p:nvPr/>
        </p:nvPicPr>
        <p:blipFill>
          <a:blip r:embed="rId8"/>
          <a:stretch>
            <a:fillRect/>
          </a:stretch>
        </p:blipFill>
        <p:spPr>
          <a:xfrm>
            <a:off x="7626198" y="-853913"/>
            <a:ext cx="270000" cy="163556"/>
          </a:xfrm>
          <a:prstGeom prst="rect">
            <a:avLst/>
          </a:prstGeom>
        </p:spPr>
      </p:pic>
      <p:pic>
        <p:nvPicPr>
          <p:cNvPr id="65" name="Picture 64"/>
          <p:cNvPicPr>
            <a:picLocks noChangeAspect="1"/>
          </p:cNvPicPr>
          <p:nvPr/>
        </p:nvPicPr>
        <p:blipFill>
          <a:blip r:embed="rId15"/>
          <a:stretch>
            <a:fillRect/>
          </a:stretch>
        </p:blipFill>
        <p:spPr>
          <a:xfrm>
            <a:off x="5699758" y="-659049"/>
            <a:ext cx="270000" cy="163556"/>
          </a:xfrm>
          <a:prstGeom prst="rect">
            <a:avLst/>
          </a:prstGeom>
        </p:spPr>
      </p:pic>
      <p:pic>
        <p:nvPicPr>
          <p:cNvPr id="66" name="Picture 65"/>
          <p:cNvPicPr>
            <a:picLocks noChangeAspect="1"/>
          </p:cNvPicPr>
          <p:nvPr/>
        </p:nvPicPr>
        <p:blipFill>
          <a:blip r:embed="rId9"/>
          <a:stretch>
            <a:fillRect/>
          </a:stretch>
        </p:blipFill>
        <p:spPr>
          <a:xfrm>
            <a:off x="525251" y="-423583"/>
            <a:ext cx="270000" cy="163556"/>
          </a:xfrm>
          <a:prstGeom prst="rect">
            <a:avLst/>
          </a:prstGeom>
        </p:spPr>
      </p:pic>
      <p:pic>
        <p:nvPicPr>
          <p:cNvPr id="67" name="Picture 66"/>
          <p:cNvPicPr>
            <a:picLocks noChangeAspect="1"/>
          </p:cNvPicPr>
          <p:nvPr/>
        </p:nvPicPr>
        <p:blipFill>
          <a:blip r:embed="rId10"/>
          <a:stretch>
            <a:fillRect/>
          </a:stretch>
        </p:blipFill>
        <p:spPr>
          <a:xfrm>
            <a:off x="1223445" y="-735054"/>
            <a:ext cx="270000" cy="160961"/>
          </a:xfrm>
          <a:prstGeom prst="rect">
            <a:avLst/>
          </a:prstGeom>
        </p:spPr>
      </p:pic>
      <p:pic>
        <p:nvPicPr>
          <p:cNvPr id="76" name="Picture 75"/>
          <p:cNvPicPr>
            <a:picLocks noChangeAspect="1"/>
          </p:cNvPicPr>
          <p:nvPr/>
        </p:nvPicPr>
        <p:blipFill>
          <a:blip r:embed="rId11"/>
          <a:stretch>
            <a:fillRect/>
          </a:stretch>
        </p:blipFill>
        <p:spPr>
          <a:xfrm>
            <a:off x="2137130" y="-710154"/>
            <a:ext cx="270000" cy="163556"/>
          </a:xfrm>
          <a:prstGeom prst="rect">
            <a:avLst/>
          </a:prstGeom>
        </p:spPr>
      </p:pic>
      <p:pic>
        <p:nvPicPr>
          <p:cNvPr id="77" name="Picture 76"/>
          <p:cNvPicPr>
            <a:picLocks noChangeAspect="1"/>
          </p:cNvPicPr>
          <p:nvPr/>
        </p:nvPicPr>
        <p:blipFill>
          <a:blip r:embed="rId7"/>
          <a:stretch>
            <a:fillRect/>
          </a:stretch>
        </p:blipFill>
        <p:spPr>
          <a:xfrm>
            <a:off x="1682498" y="-524257"/>
            <a:ext cx="270000" cy="160961"/>
          </a:xfrm>
          <a:prstGeom prst="rect">
            <a:avLst/>
          </a:prstGeom>
        </p:spPr>
      </p:pic>
      <p:pic>
        <p:nvPicPr>
          <p:cNvPr id="79" name="Picture 78"/>
          <p:cNvPicPr>
            <a:picLocks noChangeAspect="1"/>
          </p:cNvPicPr>
          <p:nvPr/>
        </p:nvPicPr>
        <p:blipFill>
          <a:blip r:embed="rId8"/>
          <a:stretch>
            <a:fillRect/>
          </a:stretch>
        </p:blipFill>
        <p:spPr>
          <a:xfrm>
            <a:off x="2837135" y="-772135"/>
            <a:ext cx="270000" cy="163556"/>
          </a:xfrm>
          <a:prstGeom prst="rect">
            <a:avLst/>
          </a:prstGeom>
        </p:spPr>
      </p:pic>
      <p:pic>
        <p:nvPicPr>
          <p:cNvPr id="80" name="Picture 79"/>
          <p:cNvPicPr>
            <a:picLocks noChangeAspect="1"/>
          </p:cNvPicPr>
          <p:nvPr/>
        </p:nvPicPr>
        <p:blipFill>
          <a:blip r:embed="rId15"/>
          <a:stretch>
            <a:fillRect/>
          </a:stretch>
        </p:blipFill>
        <p:spPr>
          <a:xfrm>
            <a:off x="2227737" y="-543198"/>
            <a:ext cx="270000" cy="163556"/>
          </a:xfrm>
          <a:prstGeom prst="rect">
            <a:avLst/>
          </a:prstGeom>
        </p:spPr>
      </p:pic>
      <p:pic>
        <p:nvPicPr>
          <p:cNvPr id="81" name="Picture 80"/>
          <p:cNvPicPr>
            <a:picLocks noChangeAspect="1"/>
          </p:cNvPicPr>
          <p:nvPr/>
        </p:nvPicPr>
        <p:blipFill>
          <a:blip r:embed="rId8"/>
          <a:stretch>
            <a:fillRect/>
          </a:stretch>
        </p:blipFill>
        <p:spPr>
          <a:xfrm>
            <a:off x="4485830" y="-756958"/>
            <a:ext cx="270000" cy="163556"/>
          </a:xfrm>
          <a:prstGeom prst="rect">
            <a:avLst/>
          </a:prstGeom>
        </p:spPr>
      </p:pic>
      <p:pic>
        <p:nvPicPr>
          <p:cNvPr id="82" name="Picture 81"/>
          <p:cNvPicPr>
            <a:picLocks noChangeAspect="1"/>
          </p:cNvPicPr>
          <p:nvPr/>
        </p:nvPicPr>
        <p:blipFill>
          <a:blip r:embed="rId10"/>
          <a:stretch>
            <a:fillRect/>
          </a:stretch>
        </p:blipFill>
        <p:spPr>
          <a:xfrm>
            <a:off x="3037472" y="-733842"/>
            <a:ext cx="270000" cy="160961"/>
          </a:xfrm>
          <a:prstGeom prst="rect">
            <a:avLst/>
          </a:prstGeom>
        </p:spPr>
      </p:pic>
      <p:pic>
        <p:nvPicPr>
          <p:cNvPr id="83" name="Picture 82"/>
          <p:cNvPicPr>
            <a:picLocks noChangeAspect="1"/>
          </p:cNvPicPr>
          <p:nvPr/>
        </p:nvPicPr>
        <p:blipFill>
          <a:blip r:embed="rId11"/>
          <a:stretch>
            <a:fillRect/>
          </a:stretch>
        </p:blipFill>
        <p:spPr>
          <a:xfrm>
            <a:off x="3951157" y="-708942"/>
            <a:ext cx="270000" cy="163556"/>
          </a:xfrm>
          <a:prstGeom prst="rect">
            <a:avLst/>
          </a:prstGeom>
        </p:spPr>
      </p:pic>
      <p:pic>
        <p:nvPicPr>
          <p:cNvPr id="84" name="Picture 83"/>
          <p:cNvPicPr>
            <a:picLocks noChangeAspect="1"/>
          </p:cNvPicPr>
          <p:nvPr/>
        </p:nvPicPr>
        <p:blipFill>
          <a:blip r:embed="rId8"/>
          <a:stretch>
            <a:fillRect/>
          </a:stretch>
        </p:blipFill>
        <p:spPr>
          <a:xfrm>
            <a:off x="4651161" y="-770923"/>
            <a:ext cx="270000" cy="163556"/>
          </a:xfrm>
          <a:prstGeom prst="rect">
            <a:avLst/>
          </a:prstGeom>
        </p:spPr>
      </p:pic>
      <p:pic>
        <p:nvPicPr>
          <p:cNvPr id="85" name="Picture 84"/>
          <p:cNvPicPr>
            <a:picLocks noChangeAspect="1"/>
          </p:cNvPicPr>
          <p:nvPr/>
        </p:nvPicPr>
        <p:blipFill>
          <a:blip r:embed="rId11"/>
          <a:stretch>
            <a:fillRect/>
          </a:stretch>
        </p:blipFill>
        <p:spPr>
          <a:xfrm>
            <a:off x="3870250" y="-433148"/>
            <a:ext cx="270000" cy="163556"/>
          </a:xfrm>
          <a:prstGeom prst="rect">
            <a:avLst/>
          </a:prstGeom>
        </p:spPr>
      </p:pic>
      <p:pic>
        <p:nvPicPr>
          <p:cNvPr id="86" name="Picture 85"/>
          <p:cNvPicPr>
            <a:picLocks noChangeAspect="1"/>
          </p:cNvPicPr>
          <p:nvPr/>
        </p:nvPicPr>
        <p:blipFill>
          <a:blip r:embed="rId7"/>
          <a:stretch>
            <a:fillRect/>
          </a:stretch>
        </p:blipFill>
        <p:spPr>
          <a:xfrm>
            <a:off x="3415618" y="-247252"/>
            <a:ext cx="270000" cy="160961"/>
          </a:xfrm>
          <a:prstGeom prst="rect">
            <a:avLst/>
          </a:prstGeom>
        </p:spPr>
      </p:pic>
      <p:pic>
        <p:nvPicPr>
          <p:cNvPr id="87" name="Picture 86"/>
          <p:cNvPicPr>
            <a:picLocks noChangeAspect="1"/>
          </p:cNvPicPr>
          <p:nvPr/>
        </p:nvPicPr>
        <p:blipFill>
          <a:blip r:embed="rId8"/>
          <a:stretch>
            <a:fillRect/>
          </a:stretch>
        </p:blipFill>
        <p:spPr>
          <a:xfrm>
            <a:off x="4570254" y="-495129"/>
            <a:ext cx="270000" cy="163556"/>
          </a:xfrm>
          <a:prstGeom prst="rect">
            <a:avLst/>
          </a:prstGeom>
        </p:spPr>
      </p:pic>
      <p:pic>
        <p:nvPicPr>
          <p:cNvPr id="88" name="Picture 87"/>
          <p:cNvPicPr>
            <a:picLocks noChangeAspect="1"/>
          </p:cNvPicPr>
          <p:nvPr/>
        </p:nvPicPr>
        <p:blipFill>
          <a:blip r:embed="rId15"/>
          <a:stretch>
            <a:fillRect/>
          </a:stretch>
        </p:blipFill>
        <p:spPr>
          <a:xfrm>
            <a:off x="3960857" y="-266192"/>
            <a:ext cx="270000" cy="163556"/>
          </a:xfrm>
          <a:prstGeom prst="rect">
            <a:avLst/>
          </a:prstGeom>
        </p:spPr>
      </p:pic>
      <p:pic>
        <p:nvPicPr>
          <p:cNvPr id="89" name="Picture 88"/>
          <p:cNvPicPr>
            <a:picLocks noChangeAspect="1"/>
          </p:cNvPicPr>
          <p:nvPr/>
        </p:nvPicPr>
        <p:blipFill>
          <a:blip r:embed="rId8"/>
          <a:stretch>
            <a:fillRect/>
          </a:stretch>
        </p:blipFill>
        <p:spPr>
          <a:xfrm>
            <a:off x="2746928" y="-364101"/>
            <a:ext cx="270000" cy="163556"/>
          </a:xfrm>
          <a:prstGeom prst="rect">
            <a:avLst/>
          </a:prstGeom>
        </p:spPr>
      </p:pic>
      <p:pic>
        <p:nvPicPr>
          <p:cNvPr id="90" name="Picture 89"/>
          <p:cNvPicPr>
            <a:picLocks noChangeAspect="1"/>
          </p:cNvPicPr>
          <p:nvPr/>
        </p:nvPicPr>
        <p:blipFill>
          <a:blip r:embed="rId8"/>
          <a:stretch>
            <a:fillRect/>
          </a:stretch>
        </p:blipFill>
        <p:spPr>
          <a:xfrm>
            <a:off x="2912260" y="-378066"/>
            <a:ext cx="270000" cy="163556"/>
          </a:xfrm>
          <a:prstGeom prst="rect">
            <a:avLst/>
          </a:prstGeom>
        </p:spPr>
      </p:pic>
      <p:sp>
        <p:nvSpPr>
          <p:cNvPr id="2" name="!!o6d"/>
          <p:cNvSpPr/>
          <p:nvPr/>
        </p:nvSpPr>
        <p:spPr>
          <a:xfrm>
            <a:off x="1814486"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3" name="!!6d"/>
          <p:cNvSpPr txBox="1"/>
          <p:nvPr/>
        </p:nvSpPr>
        <p:spPr>
          <a:xfrm>
            <a:off x="1936998"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o6d"/>
          <p:cNvSpPr/>
          <p:nvPr/>
        </p:nvSpPr>
        <p:spPr>
          <a:xfrm>
            <a:off x="6965479" y="4056314"/>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5" name="!!6d"/>
          <p:cNvSpPr txBox="1"/>
          <p:nvPr/>
        </p:nvSpPr>
        <p:spPr>
          <a:xfrm>
            <a:off x="7087991" y="4086883"/>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51"/>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16"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59"/>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16"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52"/>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16"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50"/>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16"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53"/>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16"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54"/>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16"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58"/>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16"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55"/>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16"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56"/>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16"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57"/>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16"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60"/>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16"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65"/>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16" name="applause.wav"/>
                                        </p:tgtEl>
                                      </p:cMediaNode>
                                    </p:audio>
                                  </p:subTnLst>
                                </p:cTn>
                              </p:par>
                              <p:par>
                                <p:cTn id="44" presetID="0" presetClass="path" presetSubtype="0" fill="hold" nodeType="withEffect">
                                  <p:stCondLst>
                                    <p:cond delay="0"/>
                                  </p:stCondLst>
                                  <p:childTnLst>
                                    <p:animMotion origin="layout" path="M -0.0086 0.00394 L -0.0086 0.00417 C -0.00964 0.03611 -0.01172 0.06829 -0.0086 0.10069 C -0.0069 0.1169 -0.00365 0.13264 -0.00052 0.14861 C 0.00794 0.19259 0.01588 0.23032 0.03776 0.26204 C 0.0694 0.30787 0.11002 0.3081 0.14778 0.32153 C 0.23437 0.35231 0.17721 0.33819 0.24831 0.35278 C 0.26224 0.35093 0.27617 0.35093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8 0.52338 0.29622 0.53426 C 0.33138 0.52963 0.36666 0.52824 0.40156 0.52014 C 0.4039 0.51968 0.40547 0.51273 0.40469 0.5088 C 0.40299 0.49907 0.40065 0.48588 0.39518 0.48333 C 0.37409 0.47292 0.35156 0.47569 0.32969 0.47199 C 0.27226 0.48356 0.22409 0.48241 0.17174 0.52569 C 0.15156 0.54259 0.1237 0.58935 0.10638 0.61667 C 0.10156 0.63171 0.09479 0.64537 0.09193 0.66204 C 0.08802 0.68542 0.0901 0.74468 0.09831 0.76412 C 0.10729 0.78519 0.12031 0.80046 0.13346 0.81227 C 0.18672 0.85972 0.22304 0.85463 0.28346 0.8662 C 0.34193 0.86343 0.40065 0.86458 0.45898 0.85764 C 0.49492 0.85347 0.46237 0.79583 0.44466 0.78403 C 0.42122 0.76806 0.39466 0.77639 0.36966 0.77269 C 0.34778 0.78773 0.32278 0.79259 0.30416 0.81806 C 0.29544 0.83009 0.29479 0.85509 0.29466 0.87477 C 0.29427 0.93264 0.29896 0.99028 0.3026 1.04769 C 0.30429 1.07454 0.30989 1.10023 0.31054 1.12731 C 0.31263 1.21227 0.31054 1.29745 0.31054 1.38264 " pathEditMode="relative" rAng="0" ptsTypes="AAAAAAAAAAAAAAAAAAAAAAAAAAAAAAAAA">
                                      <p:cBhvr>
                                        <p:cTn id="45" dur="2000" fill="hold"/>
                                        <p:tgtEl>
                                          <p:spTgt spid="62"/>
                                        </p:tgtEl>
                                        <p:attrNameLst>
                                          <p:attrName>ppt_x</p:attrName>
                                          <p:attrName>ppt_y</p:attrName>
                                        </p:attrNameLst>
                                      </p:cBhvr>
                                      <p:rCtr x="24102" y="68935"/>
                                    </p:animMotion>
                                  </p:childTnLst>
                                  <p:subTnLst>
                                    <p:audio>
                                      <p:cMediaNode>
                                        <p:cTn display="0" masterRel="sameClick">
                                          <p:stCondLst>
                                            <p:cond evt="begin" delay="0">
                                              <p:tn val="44"/>
                                            </p:cond>
                                          </p:stCondLst>
                                          <p:endCondLst>
                                            <p:cond evt="onStopAudio" delay="0">
                                              <p:tgtEl>
                                                <p:sldTgt/>
                                              </p:tgtEl>
                                            </p:cond>
                                          </p:endCondLst>
                                        </p:cTn>
                                        <p:tgtEl>
                                          <p:sndTgt r:embed="rId16"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66"/>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16"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67"/>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16"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7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16"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77"/>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16"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80"/>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16"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79"/>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16"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1"/>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16"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82"/>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16"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8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16"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84"/>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16"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5"/>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16"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86"/>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16" name="applause.wav"/>
                                        </p:tgtEl>
                                      </p:cMediaNode>
                                    </p:audio>
                                  </p:subTnLst>
                                </p:cTn>
                              </p:par>
                              <p:par>
                                <p:cTn id="70" presetID="0" presetClass="path" presetSubtype="0" fill="hold" nodeType="withEffect">
                                  <p:stCondLst>
                                    <p:cond delay="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71" dur="2000" fill="hold"/>
                                        <p:tgtEl>
                                          <p:spTgt spid="88"/>
                                        </p:tgtEl>
                                        <p:attrNameLst>
                                          <p:attrName>ppt_x</p:attrName>
                                          <p:attrName>ppt_y</p:attrName>
                                        </p:attrNameLst>
                                      </p:cBhvr>
                                      <p:rCtr x="19219" y="59838"/>
                                    </p:animMotion>
                                  </p:childTnLst>
                                  <p:subTnLst>
                                    <p:audio>
                                      <p:cMediaNode>
                                        <p:cTn display="0" masterRel="sameClick">
                                          <p:stCondLst>
                                            <p:cond evt="begin" delay="0">
                                              <p:tn val="70"/>
                                            </p:cond>
                                          </p:stCondLst>
                                          <p:endCondLst>
                                            <p:cond evt="onStopAudio" delay="0">
                                              <p:tgtEl>
                                                <p:sldTgt/>
                                              </p:tgtEl>
                                            </p:cond>
                                          </p:endCondLst>
                                        </p:cTn>
                                        <p:tgtEl>
                                          <p:sndTgt r:embed="rId16"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87"/>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16"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89"/>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16"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0"/>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16" name="applause.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69" grpId="0"/>
      <p:bldP spid="71" grpId="0"/>
      <p:bldP spid="74" grpId="0"/>
      <p:bldP spid="78"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defTabSz="685800">
                <a:buClrTx/>
                <a:defRPr/>
              </a:pPr>
              <a:r>
                <a:rPr lang="en-US" sz="2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Câu </a:t>
              </a:r>
              <a:r>
                <a:rPr lang="en-US" sz="2000" b="1" kern="1200" dirty="0" err="1">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số</a:t>
              </a:r>
              <a:r>
                <a:rPr lang="en-US" sz="2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7</a:t>
              </a:r>
              <a:endParaRPr lang="en-US" sz="2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dirty="0">
                <a:solidFill>
                  <a:prstClr val="white"/>
                </a:solidFill>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638865"/>
            </a:xfrm>
            <a:prstGeom prst="rect">
              <a:avLst/>
            </a:prstGeom>
            <a:noFill/>
          </p:spPr>
          <p:txBody>
            <a:bodyPr wrap="square">
              <a:spAutoFit/>
            </a:bodyPr>
            <a:lstStyle/>
            <a:p>
              <a:pPr algn="ctr" defTabSz="685800">
                <a:buClrTx/>
                <a:defRPr/>
              </a:pPr>
              <a:r>
                <a:rPr lang="en-US" sz="2400" kern="1200" dirty="0" err="1">
                  <a:solidFill>
                    <a:srgbClr val="EE4036"/>
                  </a:solidFill>
                  <a:latin typeface="Times New Roman" panose="02020603050405020304" pitchFamily="18" charset="0"/>
                  <a:ea typeface="+mn-ea"/>
                  <a:cs typeface="Times New Roman" panose="02020603050405020304" pitchFamily="18" charset="0"/>
                </a:rPr>
                <a:t>Đáp</a:t>
              </a:r>
              <a:r>
                <a:rPr lang="en-US" sz="2400" kern="1200" dirty="0">
                  <a:solidFill>
                    <a:srgbClr val="EE4036"/>
                  </a:solidFill>
                  <a:latin typeface="Times New Roman" panose="02020603050405020304" pitchFamily="18" charset="0"/>
                  <a:ea typeface="+mn-ea"/>
                  <a:cs typeface="Times New Roman" panose="02020603050405020304" pitchFamily="18" charset="0"/>
                </a:rPr>
                <a:t> </a:t>
              </a:r>
              <a:r>
                <a:rPr lang="en-US" sz="2400" kern="1200" dirty="0" err="1">
                  <a:solidFill>
                    <a:srgbClr val="EE4036"/>
                  </a:solidFill>
                  <a:latin typeface="Times New Roman" panose="02020603050405020304" pitchFamily="18" charset="0"/>
                  <a:ea typeface="+mn-ea"/>
                  <a:cs typeface="Times New Roman" panose="02020603050405020304" pitchFamily="18" charset="0"/>
                </a:rPr>
                <a:t>án</a:t>
              </a:r>
              <a:r>
                <a:rPr lang="en-US" sz="2400" kern="1200" dirty="0">
                  <a:solidFill>
                    <a:srgbClr val="EE4036"/>
                  </a:solidFill>
                  <a:latin typeface="Times New Roman" panose="02020603050405020304" pitchFamily="18" charset="0"/>
                  <a:ea typeface="+mn-ea"/>
                  <a:cs typeface="Times New Roman" panose="02020603050405020304" pitchFamily="18" charset="0"/>
                </a:rPr>
                <a:t> </a:t>
              </a:r>
              <a:r>
                <a:rPr lang="en-US" sz="2400" kern="1200" dirty="0" err="1">
                  <a:solidFill>
                    <a:srgbClr val="EE4036"/>
                  </a:solidFill>
                  <a:latin typeface="Times New Roman" panose="02020603050405020304" pitchFamily="18" charset="0"/>
                  <a:ea typeface="+mn-ea"/>
                  <a:cs typeface="Times New Roman" panose="02020603050405020304" pitchFamily="18" charset="0"/>
                </a:rPr>
                <a:t>là</a:t>
              </a:r>
              <a:endParaRPr lang="en-US" sz="2400" kern="1200" dirty="0">
                <a:solidFill>
                  <a:srgbClr val="EE4036"/>
                </a:solidFill>
                <a:latin typeface="Times New Roman" panose="02020603050405020304" pitchFamily="18" charset="0"/>
                <a:ea typeface="+mn-ea"/>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dirty="0">
                  <a:solidFill>
                    <a:prstClr val="white"/>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defRPr/>
                  </a:pPr>
                  <a:endParaRPr lang="en-US" kern="1200" dirty="0">
                    <a:solidFill>
                      <a:srgbClr val="3F3F3F"/>
                    </a:solidFill>
                    <a:latin typeface="Times New Roman" panose="02020603050405020304" pitchFamily="18" charset="0"/>
                    <a:ea typeface="+mn-ea"/>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defRPr/>
                  </a:pPr>
                  <a:endParaRPr lang="en-US" kern="1200" dirty="0">
                    <a:solidFill>
                      <a:srgbClr val="3F3F3F"/>
                    </a:solidFill>
                    <a:latin typeface="Times New Roman" panose="02020603050405020304" pitchFamily="18" charset="0"/>
                    <a:ea typeface="+mn-ea"/>
                    <a:cs typeface="Times New Roman" panose="02020603050405020304" pitchFamily="18" charset="0"/>
                  </a:endParaRPr>
                </a:p>
              </p:txBody>
            </p:sp>
          </p:grpSp>
        </p:grpSp>
      </p:grpSp>
      <p:sp>
        <p:nvSpPr>
          <p:cNvPr id="78" name="TextBox 77"/>
          <p:cNvSpPr txBox="1"/>
          <p:nvPr/>
        </p:nvSpPr>
        <p:spPr>
          <a:xfrm>
            <a:off x="1559330" y="1227029"/>
            <a:ext cx="6291849" cy="1754326"/>
          </a:xfrm>
          <a:prstGeom prst="rect">
            <a:avLst/>
          </a:prstGeom>
          <a:noFill/>
          <a:ln>
            <a:noFill/>
          </a:ln>
        </p:spPr>
        <p:txBody>
          <a:bodyPr wrap="square">
            <a:spAutoFit/>
          </a:bodyPr>
          <a:lstStyle/>
          <a:p>
            <a:pPr algn="ctr" defTabSz="685800">
              <a:buSzPts val="2200"/>
              <a:defRPr/>
            </a:pP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Glycerol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được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phân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loại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vào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nhóm</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chất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nào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trong</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hóa</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học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hữu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cơ</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endParaRPr lang="en-US" sz="3600" b="1" dirty="0">
              <a:solidFill>
                <a:srgbClr val="EE4036"/>
              </a:solidFill>
              <a:latin typeface="Times New Roman" panose="02020603050405020304" pitchFamily="18" charset="0"/>
              <a:cs typeface="Times New Roman" panose="02020603050405020304" pitchFamily="18" charset="0"/>
            </a:endParaRPr>
          </a:p>
        </p:txBody>
      </p:sp>
      <p:pic>
        <p:nvPicPr>
          <p:cNvPr id="136" name="Picture 135"/>
          <p:cNvPicPr>
            <a:picLocks noChangeAspect="1"/>
          </p:cNvPicPr>
          <p:nvPr/>
        </p:nvPicPr>
        <p:blipFill>
          <a:blip r:embed="rId6"/>
          <a:stretch>
            <a:fillRect/>
          </a:stretch>
        </p:blipFill>
        <p:spPr>
          <a:xfrm>
            <a:off x="3223189" y="-473440"/>
            <a:ext cx="270000" cy="160961"/>
          </a:xfrm>
          <a:prstGeom prst="rect">
            <a:avLst/>
          </a:prstGeom>
        </p:spPr>
      </p:pic>
      <p:pic>
        <p:nvPicPr>
          <p:cNvPr id="137" name="Picture 136"/>
          <p:cNvPicPr>
            <a:picLocks noChangeAspect="1"/>
          </p:cNvPicPr>
          <p:nvPr/>
        </p:nvPicPr>
        <p:blipFill>
          <a:blip r:embed="rId7"/>
          <a:stretch>
            <a:fillRect/>
          </a:stretch>
        </p:blipFill>
        <p:spPr>
          <a:xfrm>
            <a:off x="1517167" y="-510292"/>
            <a:ext cx="270000" cy="160961"/>
          </a:xfrm>
          <a:prstGeom prst="rect">
            <a:avLst/>
          </a:prstGeom>
        </p:spPr>
      </p:pic>
      <p:pic>
        <p:nvPicPr>
          <p:cNvPr id="138" name="Picture 137"/>
          <p:cNvPicPr>
            <a:picLocks noChangeAspect="1"/>
          </p:cNvPicPr>
          <p:nvPr/>
        </p:nvPicPr>
        <p:blipFill>
          <a:blip r:embed="rId8"/>
          <a:stretch>
            <a:fillRect/>
          </a:stretch>
        </p:blipFill>
        <p:spPr>
          <a:xfrm>
            <a:off x="2671803" y="-758170"/>
            <a:ext cx="270000" cy="163556"/>
          </a:xfrm>
          <a:prstGeom prst="rect">
            <a:avLst/>
          </a:prstGeom>
        </p:spPr>
      </p:pic>
      <p:pic>
        <p:nvPicPr>
          <p:cNvPr id="139" name="Picture 138"/>
          <p:cNvPicPr>
            <a:picLocks noChangeAspect="1"/>
          </p:cNvPicPr>
          <p:nvPr/>
        </p:nvPicPr>
        <p:blipFill>
          <a:blip r:embed="rId9"/>
          <a:stretch>
            <a:fillRect/>
          </a:stretch>
        </p:blipFill>
        <p:spPr>
          <a:xfrm>
            <a:off x="3997272" y="-539434"/>
            <a:ext cx="270000" cy="163556"/>
          </a:xfrm>
          <a:prstGeom prst="rect">
            <a:avLst/>
          </a:prstGeom>
        </p:spPr>
      </p:pic>
      <p:pic>
        <p:nvPicPr>
          <p:cNvPr id="140" name="Picture 139"/>
          <p:cNvPicPr>
            <a:picLocks noChangeAspect="1"/>
          </p:cNvPicPr>
          <p:nvPr/>
        </p:nvPicPr>
        <p:blipFill>
          <a:blip r:embed="rId10"/>
          <a:stretch>
            <a:fillRect/>
          </a:stretch>
        </p:blipFill>
        <p:spPr>
          <a:xfrm>
            <a:off x="7613711" y="-487142"/>
            <a:ext cx="270000" cy="160961"/>
          </a:xfrm>
          <a:prstGeom prst="rect">
            <a:avLst/>
          </a:prstGeom>
        </p:spPr>
      </p:pic>
      <p:pic>
        <p:nvPicPr>
          <p:cNvPr id="141" name="Picture 140"/>
          <p:cNvPicPr>
            <a:picLocks noChangeAspect="1"/>
          </p:cNvPicPr>
          <p:nvPr/>
        </p:nvPicPr>
        <p:blipFill>
          <a:blip r:embed="rId11"/>
          <a:stretch>
            <a:fillRect/>
          </a:stretch>
        </p:blipFill>
        <p:spPr>
          <a:xfrm>
            <a:off x="5609151" y="-826005"/>
            <a:ext cx="270000" cy="163556"/>
          </a:xfrm>
          <a:prstGeom prst="rect">
            <a:avLst/>
          </a:prstGeom>
        </p:spPr>
      </p:pic>
      <p:pic>
        <p:nvPicPr>
          <p:cNvPr id="142" name="Picture 141"/>
          <p:cNvPicPr>
            <a:picLocks noChangeAspect="1"/>
          </p:cNvPicPr>
          <p:nvPr/>
        </p:nvPicPr>
        <p:blipFill>
          <a:blip r:embed="rId12"/>
          <a:stretch>
            <a:fillRect/>
          </a:stretch>
        </p:blipFill>
        <p:spPr>
          <a:xfrm>
            <a:off x="6287767" y="-444772"/>
            <a:ext cx="270000" cy="160961"/>
          </a:xfrm>
          <a:prstGeom prst="rect">
            <a:avLst/>
          </a:prstGeom>
        </p:spPr>
      </p:pic>
      <p:pic>
        <p:nvPicPr>
          <p:cNvPr id="143" name="Picture 142"/>
          <p:cNvPicPr>
            <a:picLocks noChangeAspect="1"/>
          </p:cNvPicPr>
          <p:nvPr/>
        </p:nvPicPr>
        <p:blipFill>
          <a:blip r:embed="rId13"/>
          <a:stretch>
            <a:fillRect/>
          </a:stretch>
        </p:blipFill>
        <p:spPr>
          <a:xfrm>
            <a:off x="6869317" y="-476035"/>
            <a:ext cx="270000" cy="163556"/>
          </a:xfrm>
          <a:prstGeom prst="rect">
            <a:avLst/>
          </a:prstGeom>
        </p:spPr>
      </p:pic>
      <p:pic>
        <p:nvPicPr>
          <p:cNvPr id="144" name="Picture 143"/>
          <p:cNvPicPr>
            <a:picLocks noChangeAspect="1"/>
          </p:cNvPicPr>
          <p:nvPr/>
        </p:nvPicPr>
        <p:blipFill>
          <a:blip r:embed="rId14"/>
          <a:stretch>
            <a:fillRect/>
          </a:stretch>
        </p:blipFill>
        <p:spPr>
          <a:xfrm>
            <a:off x="5185774" y="-417147"/>
            <a:ext cx="270000" cy="163556"/>
          </a:xfrm>
          <a:prstGeom prst="rect">
            <a:avLst/>
          </a:prstGeom>
        </p:spPr>
      </p:pic>
      <p:pic>
        <p:nvPicPr>
          <p:cNvPr id="145" name="Picture 144"/>
          <p:cNvPicPr>
            <a:picLocks noChangeAspect="1"/>
          </p:cNvPicPr>
          <p:nvPr/>
        </p:nvPicPr>
        <p:blipFill>
          <a:blip r:embed="rId15"/>
          <a:stretch>
            <a:fillRect/>
          </a:stretch>
        </p:blipFill>
        <p:spPr>
          <a:xfrm>
            <a:off x="2062406" y="-529233"/>
            <a:ext cx="270000" cy="163556"/>
          </a:xfrm>
          <a:prstGeom prst="rect">
            <a:avLst/>
          </a:prstGeom>
        </p:spPr>
      </p:pic>
      <p:pic>
        <p:nvPicPr>
          <p:cNvPr id="146" name="Picture 145"/>
          <p:cNvPicPr>
            <a:picLocks noChangeAspect="1"/>
          </p:cNvPicPr>
          <p:nvPr/>
        </p:nvPicPr>
        <p:blipFill>
          <a:blip r:embed="rId7"/>
          <a:stretch>
            <a:fillRect/>
          </a:stretch>
        </p:blipFill>
        <p:spPr>
          <a:xfrm>
            <a:off x="5154519" y="-640108"/>
            <a:ext cx="270000" cy="160961"/>
          </a:xfrm>
          <a:prstGeom prst="rect">
            <a:avLst/>
          </a:prstGeom>
        </p:spPr>
      </p:pic>
      <p:pic>
        <p:nvPicPr>
          <p:cNvPr id="147" name="Picture 146"/>
          <p:cNvPicPr>
            <a:picLocks noChangeAspect="1"/>
          </p:cNvPicPr>
          <p:nvPr/>
        </p:nvPicPr>
        <p:blipFill>
          <a:blip r:embed="rId8"/>
          <a:stretch>
            <a:fillRect/>
          </a:stretch>
        </p:blipFill>
        <p:spPr>
          <a:xfrm>
            <a:off x="6309155" y="-887986"/>
            <a:ext cx="270000" cy="163556"/>
          </a:xfrm>
          <a:prstGeom prst="rect">
            <a:avLst/>
          </a:prstGeom>
        </p:spPr>
      </p:pic>
      <p:pic>
        <p:nvPicPr>
          <p:cNvPr id="148" name="Picture 147"/>
          <p:cNvPicPr>
            <a:picLocks noChangeAspect="1"/>
          </p:cNvPicPr>
          <p:nvPr/>
        </p:nvPicPr>
        <p:blipFill>
          <a:blip r:embed="rId15"/>
          <a:stretch>
            <a:fillRect/>
          </a:stretch>
        </p:blipFill>
        <p:spPr>
          <a:xfrm>
            <a:off x="5699758" y="-659049"/>
            <a:ext cx="270000" cy="163556"/>
          </a:xfrm>
          <a:prstGeom prst="rect">
            <a:avLst/>
          </a:prstGeom>
        </p:spPr>
      </p:pic>
      <p:pic>
        <p:nvPicPr>
          <p:cNvPr id="149" name="Picture 148"/>
          <p:cNvPicPr>
            <a:picLocks noChangeAspect="1"/>
          </p:cNvPicPr>
          <p:nvPr/>
        </p:nvPicPr>
        <p:blipFill>
          <a:blip r:embed="rId9"/>
          <a:stretch>
            <a:fillRect/>
          </a:stretch>
        </p:blipFill>
        <p:spPr>
          <a:xfrm>
            <a:off x="525251" y="-423583"/>
            <a:ext cx="270000" cy="163556"/>
          </a:xfrm>
          <a:prstGeom prst="rect">
            <a:avLst/>
          </a:prstGeom>
        </p:spPr>
      </p:pic>
      <p:pic>
        <p:nvPicPr>
          <p:cNvPr id="150" name="Picture 149"/>
          <p:cNvPicPr>
            <a:picLocks noChangeAspect="1"/>
          </p:cNvPicPr>
          <p:nvPr/>
        </p:nvPicPr>
        <p:blipFill>
          <a:blip r:embed="rId10"/>
          <a:stretch>
            <a:fillRect/>
          </a:stretch>
        </p:blipFill>
        <p:spPr>
          <a:xfrm>
            <a:off x="1223445" y="-735054"/>
            <a:ext cx="270000" cy="160961"/>
          </a:xfrm>
          <a:prstGeom prst="rect">
            <a:avLst/>
          </a:prstGeom>
        </p:spPr>
      </p:pic>
      <p:pic>
        <p:nvPicPr>
          <p:cNvPr id="151" name="Picture 150"/>
          <p:cNvPicPr>
            <a:picLocks noChangeAspect="1"/>
          </p:cNvPicPr>
          <p:nvPr/>
        </p:nvPicPr>
        <p:blipFill>
          <a:blip r:embed="rId11"/>
          <a:stretch>
            <a:fillRect/>
          </a:stretch>
        </p:blipFill>
        <p:spPr>
          <a:xfrm>
            <a:off x="2137130" y="-710154"/>
            <a:ext cx="270000" cy="163556"/>
          </a:xfrm>
          <a:prstGeom prst="rect">
            <a:avLst/>
          </a:prstGeom>
        </p:spPr>
      </p:pic>
      <p:pic>
        <p:nvPicPr>
          <p:cNvPr id="152" name="Picture 151"/>
          <p:cNvPicPr>
            <a:picLocks noChangeAspect="1"/>
          </p:cNvPicPr>
          <p:nvPr/>
        </p:nvPicPr>
        <p:blipFill>
          <a:blip r:embed="rId7"/>
          <a:stretch>
            <a:fillRect/>
          </a:stretch>
        </p:blipFill>
        <p:spPr>
          <a:xfrm>
            <a:off x="1682498" y="-524257"/>
            <a:ext cx="270000" cy="160961"/>
          </a:xfrm>
          <a:prstGeom prst="rect">
            <a:avLst/>
          </a:prstGeom>
        </p:spPr>
      </p:pic>
      <p:pic>
        <p:nvPicPr>
          <p:cNvPr id="153" name="Picture 152"/>
          <p:cNvPicPr>
            <a:picLocks noChangeAspect="1"/>
          </p:cNvPicPr>
          <p:nvPr/>
        </p:nvPicPr>
        <p:blipFill>
          <a:blip r:embed="rId8"/>
          <a:stretch>
            <a:fillRect/>
          </a:stretch>
        </p:blipFill>
        <p:spPr>
          <a:xfrm>
            <a:off x="2837135" y="-772135"/>
            <a:ext cx="270000" cy="163556"/>
          </a:xfrm>
          <a:prstGeom prst="rect">
            <a:avLst/>
          </a:prstGeom>
        </p:spPr>
      </p:pic>
      <p:pic>
        <p:nvPicPr>
          <p:cNvPr id="154" name="Picture 153"/>
          <p:cNvPicPr>
            <a:picLocks noChangeAspect="1"/>
          </p:cNvPicPr>
          <p:nvPr/>
        </p:nvPicPr>
        <p:blipFill>
          <a:blip r:embed="rId15"/>
          <a:stretch>
            <a:fillRect/>
          </a:stretch>
        </p:blipFill>
        <p:spPr>
          <a:xfrm>
            <a:off x="2227737" y="-543198"/>
            <a:ext cx="270000" cy="163556"/>
          </a:xfrm>
          <a:prstGeom prst="rect">
            <a:avLst/>
          </a:prstGeom>
        </p:spPr>
      </p:pic>
      <p:pic>
        <p:nvPicPr>
          <p:cNvPr id="155" name="Picture 154"/>
          <p:cNvPicPr>
            <a:picLocks noChangeAspect="1"/>
          </p:cNvPicPr>
          <p:nvPr/>
        </p:nvPicPr>
        <p:blipFill>
          <a:blip r:embed="rId8"/>
          <a:stretch>
            <a:fillRect/>
          </a:stretch>
        </p:blipFill>
        <p:spPr>
          <a:xfrm>
            <a:off x="4485830" y="-756958"/>
            <a:ext cx="270000" cy="163556"/>
          </a:xfrm>
          <a:prstGeom prst="rect">
            <a:avLst/>
          </a:prstGeom>
        </p:spPr>
      </p:pic>
      <p:pic>
        <p:nvPicPr>
          <p:cNvPr id="156" name="Picture 155"/>
          <p:cNvPicPr>
            <a:picLocks noChangeAspect="1"/>
          </p:cNvPicPr>
          <p:nvPr/>
        </p:nvPicPr>
        <p:blipFill>
          <a:blip r:embed="rId10"/>
          <a:stretch>
            <a:fillRect/>
          </a:stretch>
        </p:blipFill>
        <p:spPr>
          <a:xfrm>
            <a:off x="3037472" y="-733842"/>
            <a:ext cx="270000" cy="160961"/>
          </a:xfrm>
          <a:prstGeom prst="rect">
            <a:avLst/>
          </a:prstGeom>
        </p:spPr>
      </p:pic>
      <p:pic>
        <p:nvPicPr>
          <p:cNvPr id="157" name="Picture 156"/>
          <p:cNvPicPr>
            <a:picLocks noChangeAspect="1"/>
          </p:cNvPicPr>
          <p:nvPr/>
        </p:nvPicPr>
        <p:blipFill>
          <a:blip r:embed="rId11"/>
          <a:stretch>
            <a:fillRect/>
          </a:stretch>
        </p:blipFill>
        <p:spPr>
          <a:xfrm>
            <a:off x="3951157" y="-708942"/>
            <a:ext cx="270000" cy="163556"/>
          </a:xfrm>
          <a:prstGeom prst="rect">
            <a:avLst/>
          </a:prstGeom>
        </p:spPr>
      </p:pic>
      <p:pic>
        <p:nvPicPr>
          <p:cNvPr id="158" name="Picture 157"/>
          <p:cNvPicPr>
            <a:picLocks noChangeAspect="1"/>
          </p:cNvPicPr>
          <p:nvPr/>
        </p:nvPicPr>
        <p:blipFill>
          <a:blip r:embed="rId8"/>
          <a:stretch>
            <a:fillRect/>
          </a:stretch>
        </p:blipFill>
        <p:spPr>
          <a:xfrm>
            <a:off x="4651161" y="-770923"/>
            <a:ext cx="270000" cy="163556"/>
          </a:xfrm>
          <a:prstGeom prst="rect">
            <a:avLst/>
          </a:prstGeom>
        </p:spPr>
      </p:pic>
      <p:pic>
        <p:nvPicPr>
          <p:cNvPr id="159" name="Picture 158"/>
          <p:cNvPicPr>
            <a:picLocks noChangeAspect="1"/>
          </p:cNvPicPr>
          <p:nvPr/>
        </p:nvPicPr>
        <p:blipFill>
          <a:blip r:embed="rId11"/>
          <a:stretch>
            <a:fillRect/>
          </a:stretch>
        </p:blipFill>
        <p:spPr>
          <a:xfrm>
            <a:off x="3870250" y="-433148"/>
            <a:ext cx="270000" cy="163556"/>
          </a:xfrm>
          <a:prstGeom prst="rect">
            <a:avLst/>
          </a:prstGeom>
        </p:spPr>
      </p:pic>
      <p:pic>
        <p:nvPicPr>
          <p:cNvPr id="160" name="Picture 159"/>
          <p:cNvPicPr>
            <a:picLocks noChangeAspect="1"/>
          </p:cNvPicPr>
          <p:nvPr/>
        </p:nvPicPr>
        <p:blipFill>
          <a:blip r:embed="rId7"/>
          <a:stretch>
            <a:fillRect/>
          </a:stretch>
        </p:blipFill>
        <p:spPr>
          <a:xfrm>
            <a:off x="3415618" y="-247252"/>
            <a:ext cx="270000" cy="160961"/>
          </a:xfrm>
          <a:prstGeom prst="rect">
            <a:avLst/>
          </a:prstGeom>
        </p:spPr>
      </p:pic>
      <p:pic>
        <p:nvPicPr>
          <p:cNvPr id="161" name="Picture 160"/>
          <p:cNvPicPr>
            <a:picLocks noChangeAspect="1"/>
          </p:cNvPicPr>
          <p:nvPr/>
        </p:nvPicPr>
        <p:blipFill>
          <a:blip r:embed="rId8"/>
          <a:stretch>
            <a:fillRect/>
          </a:stretch>
        </p:blipFill>
        <p:spPr>
          <a:xfrm>
            <a:off x="4570254" y="-495129"/>
            <a:ext cx="270000" cy="163556"/>
          </a:xfrm>
          <a:prstGeom prst="rect">
            <a:avLst/>
          </a:prstGeom>
        </p:spPr>
      </p:pic>
      <p:pic>
        <p:nvPicPr>
          <p:cNvPr id="162" name="Picture 161"/>
          <p:cNvPicPr>
            <a:picLocks noChangeAspect="1"/>
          </p:cNvPicPr>
          <p:nvPr/>
        </p:nvPicPr>
        <p:blipFill>
          <a:blip r:embed="rId15"/>
          <a:stretch>
            <a:fillRect/>
          </a:stretch>
        </p:blipFill>
        <p:spPr>
          <a:xfrm>
            <a:off x="3960857" y="-266192"/>
            <a:ext cx="270000" cy="163556"/>
          </a:xfrm>
          <a:prstGeom prst="rect">
            <a:avLst/>
          </a:prstGeom>
        </p:spPr>
      </p:pic>
      <p:pic>
        <p:nvPicPr>
          <p:cNvPr id="163" name="Picture 162"/>
          <p:cNvPicPr>
            <a:picLocks noChangeAspect="1"/>
          </p:cNvPicPr>
          <p:nvPr/>
        </p:nvPicPr>
        <p:blipFill>
          <a:blip r:embed="rId8"/>
          <a:stretch>
            <a:fillRect/>
          </a:stretch>
        </p:blipFill>
        <p:spPr>
          <a:xfrm>
            <a:off x="2746928" y="-364101"/>
            <a:ext cx="270000" cy="163556"/>
          </a:xfrm>
          <a:prstGeom prst="rect">
            <a:avLst/>
          </a:prstGeom>
        </p:spPr>
      </p:pic>
      <p:pic>
        <p:nvPicPr>
          <p:cNvPr id="164" name="Picture 163"/>
          <p:cNvPicPr>
            <a:picLocks noChangeAspect="1"/>
          </p:cNvPicPr>
          <p:nvPr/>
        </p:nvPicPr>
        <p:blipFill>
          <a:blip r:embed="rId8"/>
          <a:stretch>
            <a:fillRect/>
          </a:stretch>
        </p:blipFill>
        <p:spPr>
          <a:xfrm>
            <a:off x="2912260" y="-378066"/>
            <a:ext cx="270000" cy="163556"/>
          </a:xfrm>
          <a:prstGeom prst="rect">
            <a:avLst/>
          </a:prstGeom>
        </p:spPr>
      </p:pic>
      <p:sp>
        <p:nvSpPr>
          <p:cNvPr id="79" name="!!o1c"/>
          <p:cNvSpPr/>
          <p:nvPr/>
        </p:nvSpPr>
        <p:spPr>
          <a:xfrm>
            <a:off x="6014905"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80" name="!!1c"/>
          <p:cNvSpPr txBox="1"/>
          <p:nvPr/>
        </p:nvSpPr>
        <p:spPr>
          <a:xfrm>
            <a:off x="6183640" y="4301462"/>
            <a:ext cx="346628" cy="707886"/>
          </a:xfrm>
          <a:prstGeom prst="rect">
            <a:avLst/>
          </a:prstGeom>
          <a:noFill/>
        </p:spPr>
        <p:txBody>
          <a:bodyPr wrap="square" rtlCol="0">
            <a:spAutoFit/>
          </a:bodyPr>
          <a:lstStyle/>
          <a:p>
            <a:pPr algn="ctr" defTabSz="685800">
              <a:buClrTx/>
              <a:defRPr/>
            </a:pP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81" name="!!o1f"/>
          <p:cNvSpPr/>
          <p:nvPr/>
        </p:nvSpPr>
        <p:spPr>
          <a:xfrm>
            <a:off x="6826983"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82" name="!!1f"/>
          <p:cNvSpPr txBox="1"/>
          <p:nvPr/>
        </p:nvSpPr>
        <p:spPr>
          <a:xfrm>
            <a:off x="6989852" y="4301462"/>
            <a:ext cx="346628" cy="707886"/>
          </a:xfrm>
          <a:prstGeom prst="rect">
            <a:avLst/>
          </a:prstGeom>
          <a:noFill/>
        </p:spPr>
        <p:txBody>
          <a:bodyPr wrap="square" rtlCol="0">
            <a:spAutoFit/>
          </a:bodyPr>
          <a:lstStyle/>
          <a:p>
            <a:pPr algn="ctr" defTabSz="685800">
              <a:buClrTx/>
              <a:defRPr/>
            </a:pPr>
            <a:r>
              <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87" name="!!o1c"/>
          <p:cNvSpPr/>
          <p:nvPr/>
        </p:nvSpPr>
        <p:spPr>
          <a:xfrm>
            <a:off x="4407238"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88" name="!!1c"/>
          <p:cNvSpPr txBox="1"/>
          <p:nvPr/>
        </p:nvSpPr>
        <p:spPr>
          <a:xfrm>
            <a:off x="4575973" y="4301462"/>
            <a:ext cx="346628" cy="707886"/>
          </a:xfrm>
          <a:prstGeom prst="rect">
            <a:avLst/>
          </a:prstGeom>
          <a:noFill/>
        </p:spPr>
        <p:txBody>
          <a:bodyPr wrap="square" rtlCol="0">
            <a:spAutoFit/>
          </a:bodyPr>
          <a:lstStyle/>
          <a:p>
            <a:pPr algn="ctr" defTabSz="685800">
              <a:buClrTx/>
              <a:defRPr/>
            </a:pPr>
            <a:r>
              <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3" name="!!o1f"/>
          <p:cNvSpPr/>
          <p:nvPr/>
        </p:nvSpPr>
        <p:spPr>
          <a:xfrm>
            <a:off x="5219316"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94" name="!!1f"/>
          <p:cNvSpPr txBox="1"/>
          <p:nvPr/>
        </p:nvSpPr>
        <p:spPr>
          <a:xfrm>
            <a:off x="5382185" y="4301462"/>
            <a:ext cx="346628" cy="707886"/>
          </a:xfrm>
          <a:prstGeom prst="rect">
            <a:avLst/>
          </a:prstGeom>
          <a:noFill/>
        </p:spPr>
        <p:txBody>
          <a:bodyPr wrap="square" rtlCol="0">
            <a:spAutoFit/>
          </a:bodyPr>
          <a:lstStyle/>
          <a:p>
            <a:pPr algn="ctr" defTabSz="685800">
              <a:buClrTx/>
              <a:defRPr/>
            </a:pP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7" name="!!o1f"/>
          <p:cNvSpPr/>
          <p:nvPr/>
        </p:nvSpPr>
        <p:spPr>
          <a:xfrm>
            <a:off x="3611649"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98" name="!!1f"/>
          <p:cNvSpPr txBox="1"/>
          <p:nvPr/>
        </p:nvSpPr>
        <p:spPr>
          <a:xfrm>
            <a:off x="3774518" y="4301462"/>
            <a:ext cx="346628" cy="707886"/>
          </a:xfrm>
          <a:prstGeom prst="rect">
            <a:avLst/>
          </a:prstGeom>
          <a:noFill/>
        </p:spPr>
        <p:txBody>
          <a:bodyPr wrap="square" rtlCol="0">
            <a:spAutoFit/>
          </a:bodyPr>
          <a:lstStyle/>
          <a:p>
            <a:pPr algn="ctr" defTabSz="685800">
              <a:buClrTx/>
              <a:defRPr/>
            </a:pP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 name="!!o1c"/>
          <p:cNvSpPr/>
          <p:nvPr/>
        </p:nvSpPr>
        <p:spPr>
          <a:xfrm>
            <a:off x="2818685"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3" name="!!1c"/>
          <p:cNvSpPr txBox="1"/>
          <p:nvPr/>
        </p:nvSpPr>
        <p:spPr>
          <a:xfrm>
            <a:off x="2987421" y="4301462"/>
            <a:ext cx="346628" cy="707886"/>
          </a:xfrm>
          <a:prstGeom prst="rect">
            <a:avLst/>
          </a:prstGeom>
          <a:noFill/>
        </p:spPr>
        <p:txBody>
          <a:bodyPr wrap="square" rtlCol="0">
            <a:spAutoFit/>
          </a:bodyPr>
          <a:lstStyle/>
          <a:p>
            <a:pPr algn="ctr" defTabSz="685800">
              <a:buClrTx/>
              <a:defRPr/>
            </a:pP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4" name="!!o1f"/>
          <p:cNvSpPr/>
          <p:nvPr/>
        </p:nvSpPr>
        <p:spPr>
          <a:xfrm>
            <a:off x="2023096"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Times New Roman" panose="02020603050405020304" pitchFamily="18" charset="0"/>
              <a:cs typeface="Times New Roman" panose="02020603050405020304" pitchFamily="18" charset="0"/>
            </a:endParaRPr>
          </a:p>
        </p:txBody>
      </p:sp>
      <p:sp>
        <p:nvSpPr>
          <p:cNvPr id="5" name="!!1f"/>
          <p:cNvSpPr txBox="1"/>
          <p:nvPr/>
        </p:nvSpPr>
        <p:spPr>
          <a:xfrm>
            <a:off x="2185966" y="4301462"/>
            <a:ext cx="346628" cy="707886"/>
          </a:xfrm>
          <a:prstGeom prst="rect">
            <a:avLst/>
          </a:prstGeom>
          <a:noFill/>
        </p:spPr>
        <p:txBody>
          <a:bodyPr wrap="square" rtlCol="0">
            <a:spAutoFit/>
          </a:bodyPr>
          <a:lstStyle/>
          <a:p>
            <a:pPr algn="ctr" defTabSz="685800">
              <a:buClrTx/>
              <a:defRPr/>
            </a:pP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40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137"/>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16"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145"/>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16"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138"/>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16"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136"/>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16"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139"/>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16"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140"/>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16"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144"/>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16"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141"/>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16"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142"/>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16"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143"/>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16"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146"/>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16"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148"/>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16"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147"/>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16"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149"/>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16" name="applause.wav"/>
                                        </p:tgtEl>
                                      </p:cMediaNode>
                                    </p:audio>
                                  </p:subTnLst>
                                </p:cTn>
                              </p:par>
                              <p:par>
                                <p:cTn id="48"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49" dur="2000" fill="hold"/>
                                        <p:tgtEl>
                                          <p:spTgt spid="150"/>
                                        </p:tgtEl>
                                        <p:attrNameLst>
                                          <p:attrName>ppt_x</p:attrName>
                                          <p:attrName>ppt_y</p:attrName>
                                        </p:attrNameLst>
                                      </p:cBhvr>
                                      <p:rCtr x="-4792" y="65810"/>
                                    </p:animMotion>
                                  </p:childTnLst>
                                  <p:subTnLst>
                                    <p:audio>
                                      <p:cMediaNode>
                                        <p:cTn display="0" masterRel="sameClick">
                                          <p:stCondLst>
                                            <p:cond evt="begin" delay="0">
                                              <p:tn val="48"/>
                                            </p:cond>
                                          </p:stCondLst>
                                          <p:endCondLst>
                                            <p:cond evt="onStopAudio" delay="0">
                                              <p:tgtEl>
                                                <p:sldTgt/>
                                              </p:tgtEl>
                                            </p:cond>
                                          </p:endCondLst>
                                        </p:cTn>
                                        <p:tgtEl>
                                          <p:sndTgt r:embed="rId16"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151"/>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16"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152"/>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16"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154"/>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16"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153"/>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16"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155"/>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16"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156"/>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16"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157"/>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16"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158"/>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16" name="applause.wav"/>
                                        </p:tgtEl>
                                      </p:cMediaNode>
                                    </p:audio>
                                  </p:subTnLst>
                                </p:cTn>
                              </p:par>
                              <p:par>
                                <p:cTn id="66"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67" dur="2000" fill="hold"/>
                                        <p:tgtEl>
                                          <p:spTgt spid="159"/>
                                        </p:tgtEl>
                                        <p:attrNameLst>
                                          <p:attrName>ppt_x</p:attrName>
                                          <p:attrName>ppt_y</p:attrName>
                                        </p:attrNameLst>
                                      </p:cBhvr>
                                      <p:rCtr x="-13594" y="69074"/>
                                    </p:animMotion>
                                  </p:childTnLst>
                                  <p:subTnLst>
                                    <p:audio>
                                      <p:cMediaNode>
                                        <p:cTn display="0" masterRel="sameClick">
                                          <p:stCondLst>
                                            <p:cond evt="begin" delay="0">
                                              <p:tn val="66"/>
                                            </p:cond>
                                          </p:stCondLst>
                                          <p:endCondLst>
                                            <p:cond evt="onStopAudio" delay="0">
                                              <p:tgtEl>
                                                <p:sldTgt/>
                                              </p:tgtEl>
                                            </p:cond>
                                          </p:endCondLst>
                                        </p:cTn>
                                        <p:tgtEl>
                                          <p:sndTgt r:embed="rId16"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60"/>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16"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62"/>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16"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61"/>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16"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163"/>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16"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4"/>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16" name="applause.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p:bldP spid="88" grpId="0"/>
      <p:bldP spid="94" grpId="0"/>
      <p:bldP spid="98"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9" name="Rectangle 88"/>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AF0C8"/>
              </a:solidFill>
              <a:latin typeface="Arial" panose="020B0604020202020204"/>
            </a:endParaRPr>
          </a:p>
        </p:txBody>
      </p:sp>
      <p:sp>
        <p:nvSpPr>
          <p:cNvPr id="3" name="Title 2"/>
          <p:cNvSpPr>
            <a:spLocks noGrp="1"/>
          </p:cNvSpPr>
          <p:nvPr>
            <p:ph type="title"/>
          </p:nvPr>
        </p:nvSpPr>
        <p:spPr>
          <a:xfrm>
            <a:off x="4493637" y="-1"/>
            <a:ext cx="4450319" cy="4588517"/>
          </a:xfrm>
        </p:spPr>
        <p:txBody>
          <a:bodyPr spcFirstLastPara="1" vert="horz" wrap="square" lIns="68580" tIns="34290" rIns="68580" bIns="34290" rtlCol="0" anchor="b" anchorCtr="0">
            <a:noAutofit/>
          </a:bodyPr>
          <a:lstStyle/>
          <a:p>
            <a:pPr algn="just">
              <a:lnSpc>
                <a:spcPct val="90000"/>
              </a:lnSpc>
              <a:spcBef>
                <a:spcPct val="0"/>
              </a:spcBef>
            </a:pPr>
            <a:r>
              <a:rPr lang="vi-VN" sz="2800" kern="1200" dirty="0">
                <a:solidFill>
                  <a:srgbClr val="FF0000"/>
                </a:solidFill>
                <a:latin typeface="Times New Roman" panose="02020603050405020304" pitchFamily="18" charset="0"/>
                <a:ea typeface="+mj-ea"/>
                <a:cs typeface="Times New Roman" panose="02020603050405020304" pitchFamily="18" charset="0"/>
              </a:rPr>
              <a:t>Chất béo </a:t>
            </a:r>
            <a:r>
              <a:rPr lang="vi-VN" sz="2800" kern="1200" dirty="0">
                <a:solidFill>
                  <a:schemeClr val="tx1"/>
                </a:solidFill>
                <a:latin typeface="Times New Roman" panose="02020603050405020304" pitchFamily="18" charset="0"/>
                <a:ea typeface="+mj-ea"/>
                <a:cs typeface="Times New Roman" panose="02020603050405020304" pitchFamily="18" charset="0"/>
              </a:rPr>
              <a:t>là một loại dạng lưu trữ năng lượng trong cơ thể, được tổng hợp từ </a:t>
            </a:r>
            <a:r>
              <a:rPr lang="vi-VN" sz="2800" kern="1200">
                <a:solidFill>
                  <a:schemeClr val="tx1"/>
                </a:solidFill>
                <a:latin typeface="Times New Roman" panose="02020603050405020304" pitchFamily="18" charset="0"/>
                <a:ea typeface="+mj-ea"/>
                <a:cs typeface="Times New Roman" panose="02020603050405020304" pitchFamily="18" charset="0"/>
              </a:rPr>
              <a:t>các a</a:t>
            </a:r>
            <a:r>
              <a:rPr lang="en-US" sz="2800" kern="1200">
                <a:solidFill>
                  <a:schemeClr val="tx1"/>
                </a:solidFill>
                <a:latin typeface="Times New Roman" panose="02020603050405020304" pitchFamily="18" charset="0"/>
                <a:ea typeface="+mj-ea"/>
                <a:cs typeface="Times New Roman" panose="02020603050405020304" pitchFamily="18" charset="0"/>
              </a:rPr>
              <a:t>cid</a:t>
            </a:r>
            <a:r>
              <a:rPr lang="vi-VN" sz="2800" kern="1200">
                <a:solidFill>
                  <a:schemeClr val="tx1"/>
                </a:solidFill>
                <a:latin typeface="Times New Roman" panose="02020603050405020304" pitchFamily="18" charset="0"/>
                <a:ea typeface="+mj-ea"/>
                <a:cs typeface="Times New Roman" panose="02020603050405020304" pitchFamily="18" charset="0"/>
              </a:rPr>
              <a:t> </a:t>
            </a:r>
            <a:r>
              <a:rPr lang="vi-VN" sz="2800" kern="1200" dirty="0">
                <a:solidFill>
                  <a:schemeClr val="tx1"/>
                </a:solidFill>
                <a:latin typeface="Times New Roman" panose="02020603050405020304" pitchFamily="18" charset="0"/>
                <a:ea typeface="+mj-ea"/>
                <a:cs typeface="Times New Roman" panose="02020603050405020304" pitchFamily="18" charset="0"/>
              </a:rPr>
              <a:t>béo và </a:t>
            </a:r>
            <a:r>
              <a:rPr lang="vi-VN" sz="2800" kern="1200" dirty="0" err="1">
                <a:solidFill>
                  <a:schemeClr val="tx1"/>
                </a:solidFill>
                <a:latin typeface="Times New Roman" panose="02020603050405020304" pitchFamily="18" charset="0"/>
                <a:ea typeface="+mj-ea"/>
                <a:cs typeface="Times New Roman" panose="02020603050405020304" pitchFamily="18" charset="0"/>
              </a:rPr>
              <a:t>glycerol</a:t>
            </a:r>
            <a:r>
              <a:rPr lang="vi-VN" sz="2800" kern="1200" dirty="0">
                <a:solidFill>
                  <a:schemeClr val="tx1"/>
                </a:solidFill>
                <a:latin typeface="Times New Roman" panose="02020603050405020304" pitchFamily="18" charset="0"/>
                <a:ea typeface="+mj-ea"/>
                <a:cs typeface="Times New Roman" panose="02020603050405020304" pitchFamily="18" charset="0"/>
              </a:rPr>
              <a:t>. Chúng là một dạng </a:t>
            </a:r>
            <a:r>
              <a:rPr lang="vi-VN" sz="2800" kern="1200" dirty="0" err="1">
                <a:solidFill>
                  <a:schemeClr val="tx1"/>
                </a:solidFill>
                <a:latin typeface="Times New Roman" panose="02020603050405020304" pitchFamily="18" charset="0"/>
                <a:ea typeface="+mj-ea"/>
                <a:cs typeface="Times New Roman" panose="02020603050405020304" pitchFamily="18" charset="0"/>
              </a:rPr>
              <a:t>lipid</a:t>
            </a:r>
            <a:r>
              <a:rPr lang="vi-VN" sz="2800" kern="1200" dirty="0">
                <a:solidFill>
                  <a:schemeClr val="tx1"/>
                </a:solidFill>
                <a:latin typeface="Times New Roman" panose="02020603050405020304" pitchFamily="18" charset="0"/>
                <a:ea typeface="+mj-ea"/>
                <a:cs typeface="Times New Roman" panose="02020603050405020304" pitchFamily="18" charset="0"/>
              </a:rPr>
              <a:t> và có nhiều vai trò quan trọng trong cơ thể, bao gồm cung cấp năng lượng, cách nhiệt và bảo vệ cơ thể khỏi tổn thương.</a:t>
            </a:r>
            <a:endParaRPr lang="en-US" sz="28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91" name="Freeform: Shape 90"/>
          <p:cNvSpPr>
            <a:spLocks noGrp="1" noRot="1" noChangeAspect="1" noMove="1" noResize="1" noEditPoints="1" noAdjustHandles="1" noChangeArrowheads="1" noChangeShapeType="1" noTextEdit="1"/>
          </p:cNvSpPr>
          <p:nvPr/>
        </p:nvSpPr>
        <p:spPr>
          <a:xfrm flipH="1">
            <a:off x="397897" y="1"/>
            <a:ext cx="866357" cy="443257"/>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srgbClr val="FAF0C8"/>
              </a:solidFill>
              <a:latin typeface="Arial" panose="020B0604020202020204"/>
            </a:endParaRPr>
          </a:p>
        </p:txBody>
      </p:sp>
      <p:sp>
        <p:nvSpPr>
          <p:cNvPr id="93" name="Freeform: Shape 92"/>
          <p:cNvSpPr>
            <a:spLocks noGrp="1" noRot="1" noChangeAspect="1" noMove="1" noResize="1" noEditPoints="1" noAdjustHandles="1" noChangeArrowheads="1" noChangeShapeType="1" noTextEdit="1"/>
          </p:cNvSpPr>
          <p:nvPr/>
        </p:nvSpPr>
        <p:spPr>
          <a:xfrm flipH="1">
            <a:off x="3261789" y="0"/>
            <a:ext cx="130305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defTabSz="685800">
              <a:buClrTx/>
              <a:defRPr/>
            </a:pPr>
            <a:endParaRPr lang="en-US" sz="1350" kern="1200">
              <a:solidFill>
                <a:srgbClr val="071DF4"/>
              </a:solidFill>
              <a:ea typeface="+mn-ea"/>
              <a:cs typeface="+mn-cs"/>
            </a:endParaRPr>
          </a:p>
        </p:txBody>
      </p:sp>
      <p:sp>
        <p:nvSpPr>
          <p:cNvPr id="94" name="Freeform: Shape 93"/>
          <p:cNvSpPr>
            <a:spLocks noGrp="1" noRot="1" noChangeAspect="1" noMove="1" noResize="1" noEditPoints="1" noAdjustHandles="1" noChangeArrowheads="1" noChangeShapeType="1" noTextEdit="1"/>
          </p:cNvSpPr>
          <p:nvPr/>
        </p:nvSpPr>
        <p:spPr>
          <a:xfrm flipH="1">
            <a:off x="0" y="2187184"/>
            <a:ext cx="119806" cy="414747"/>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srgbClr val="FAF0C8"/>
              </a:solidFill>
              <a:latin typeface="Arial" panose="020B0604020202020204"/>
            </a:endParaRPr>
          </a:p>
        </p:txBody>
      </p:sp>
      <p:sp>
        <p:nvSpPr>
          <p:cNvPr id="88" name="Freeform: Shape 87"/>
          <p:cNvSpPr>
            <a:spLocks noGrp="1" noRot="1" noChangeAspect="1" noMove="1" noResize="1" noEditPoints="1" noAdjustHandles="1" noChangeArrowheads="1" noChangeShapeType="1" noTextEdit="1"/>
          </p:cNvSpPr>
          <p:nvPr/>
        </p:nvSpPr>
        <p:spPr>
          <a:xfrm flipH="1">
            <a:off x="0" y="4376737"/>
            <a:ext cx="1161135" cy="766763"/>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defTabSz="685800">
              <a:buClrTx/>
              <a:defRPr/>
            </a:pPr>
            <a:endParaRPr lang="en-US" sz="1350" kern="1200">
              <a:solidFill>
                <a:srgbClr val="071DF4"/>
              </a:solidFill>
              <a:ea typeface="+mn-ea"/>
              <a:cs typeface="+mn-cs"/>
            </a:endParaRPr>
          </a:p>
        </p:txBody>
      </p:sp>
      <p:sp>
        <p:nvSpPr>
          <p:cNvPr id="90" name="Freeform: Shape 89"/>
          <p:cNvSpPr>
            <a:spLocks noGrp="1" noRot="1" noChangeAspect="1" noMove="1" noResize="1" noEditPoints="1" noAdjustHandles="1" noChangeArrowheads="1" noChangeShapeType="1" noTextEdit="1"/>
          </p:cNvSpPr>
          <p:nvPr/>
        </p:nvSpPr>
        <p:spPr>
          <a:xfrm flipH="1">
            <a:off x="2773321" y="4288430"/>
            <a:ext cx="1328707" cy="855071"/>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defTabSz="685800">
              <a:buClrTx/>
              <a:defRPr/>
            </a:pPr>
            <a:endParaRPr lang="en-US" sz="1350" kern="1200">
              <a:solidFill>
                <a:srgbClr val="071DF4"/>
              </a:solidFill>
              <a:ea typeface="+mn-ea"/>
              <a:cs typeface="+mn-cs"/>
            </a:endParaRPr>
          </a:p>
        </p:txBody>
      </p:sp>
      <p:sp>
        <p:nvSpPr>
          <p:cNvPr id="92" name="Freeform: Shape 91"/>
          <p:cNvSpPr>
            <a:spLocks noGrp="1" noRot="1" noChangeAspect="1" noMove="1" noResize="1" noEditPoints="1" noAdjustHandles="1" noChangeArrowheads="1" noChangeShapeType="1" noTextEdit="1"/>
          </p:cNvSpPr>
          <p:nvPr/>
        </p:nvSpPr>
        <p:spPr>
          <a:xfrm flipH="1">
            <a:off x="3390385" y="4694067"/>
            <a:ext cx="1174455" cy="449434"/>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dirty="0">
              <a:solidFill>
                <a:srgbClr val="FAF0C8"/>
              </a:solidFill>
              <a:latin typeface="Arial" panose="020B0604020202020204"/>
            </a:endParaRPr>
          </a:p>
        </p:txBody>
      </p:sp>
      <p:pic>
        <p:nvPicPr>
          <p:cNvPr id="1026" name="Picture 2" descr="Điểm danh Top 10 loại thực phẩm giàu chất béo tốt cho cơ thể"/>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0044" y="851221"/>
            <a:ext cx="4293593" cy="2676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63" name="Rectangle 5162"/>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2.Jovis-WorkSansRegular-San" panose="020B0604020202020204"/>
            </a:endParaRPr>
          </a:p>
        </p:txBody>
      </p:sp>
      <p:pic>
        <p:nvPicPr>
          <p:cNvPr id="5126" name="Picture 6" descr="30 best Employee Rewards and Recognition slogans that really work"/>
          <p:cNvPicPr>
            <a:picLocks noChangeAspect="1" noChangeArrowheads="1"/>
          </p:cNvPicPr>
          <p:nvPr/>
        </p:nvPicPr>
        <p:blipFill rotWithShape="1">
          <a:blip r:embed="rId1">
            <a:extLst>
              <a:ext uri="{28A0092B-C50C-407E-A947-70E740481C1C}">
                <a14:useLocalDpi xmlns:a14="http://schemas.microsoft.com/office/drawing/2010/main" val="0"/>
              </a:ext>
            </a:extLst>
          </a:blip>
          <a:srcRect l="4128" t="9091" r="4963"/>
          <a:stretch>
            <a:fillRect/>
          </a:stretch>
        </p:blipFill>
        <p:spPr bwMode="auto">
          <a:xfrm>
            <a:off x="15" y="7"/>
            <a:ext cx="9143986" cy="5143493"/>
          </a:xfrm>
          <a:prstGeom prst="rect">
            <a:avLst/>
          </a:prstGeom>
          <a:noFill/>
          <a:extLst>
            <a:ext uri="{909E8E84-426E-40DD-AFC4-6F175D3DCCD1}">
              <a14:hiddenFill xmlns:a14="http://schemas.microsoft.com/office/drawing/2010/main">
                <a:solidFill>
                  <a:srgbClr val="FFFFFF"/>
                </a:solidFill>
              </a14:hiddenFill>
            </a:ext>
          </a:extLst>
        </p:spPr>
      </p:pic>
      <p:sp>
        <p:nvSpPr>
          <p:cNvPr id="5165" name="Rectangle 5164"/>
          <p:cNvSpPr>
            <a:spLocks noGrp="1" noRot="1" noChangeAspect="1" noMove="1" noResize="1" noEditPoints="1" noAdjustHandles="1" noChangeArrowheads="1" noChangeShapeType="1" noTextEdit="1"/>
          </p:cNvSpPr>
          <p:nvPr/>
        </p:nvSpPr>
        <p:spPr>
          <a:xfrm rot="16200000">
            <a:off x="2849899" y="-1143383"/>
            <a:ext cx="3444203"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2.Jovis-WorkSansRegular-San" panose="020B0604020202020204"/>
            </a:endParaRPr>
          </a:p>
        </p:txBody>
      </p:sp>
      <p:sp>
        <p:nvSpPr>
          <p:cNvPr id="5" name="TextBox 4"/>
          <p:cNvSpPr txBox="1"/>
          <p:nvPr/>
        </p:nvSpPr>
        <p:spPr>
          <a:xfrm>
            <a:off x="303415" y="2318946"/>
            <a:ext cx="8840570" cy="1790700"/>
          </a:xfrm>
          <a:prstGeom prst="rect">
            <a:avLst/>
          </a:prstGeom>
        </p:spPr>
        <p:txBody>
          <a:bodyPr vert="horz" lIns="68580" tIns="34290" rIns="68580" bIns="34290" rtlCol="0" anchor="b">
            <a:normAutofit/>
          </a:bodyPr>
          <a:lstStyle/>
          <a:p>
            <a:pPr defTabSz="685800">
              <a:lnSpc>
                <a:spcPct val="90000"/>
              </a:lnSpc>
              <a:spcBef>
                <a:spcPct val="0"/>
              </a:spcBef>
              <a:spcAft>
                <a:spcPts val="450"/>
              </a:spcAft>
              <a:buClrTx/>
              <a:defRPr/>
            </a:pPr>
            <a:r>
              <a:rPr lang="en-US" sz="4400" b="1" kern="1200">
                <a:solidFill>
                  <a:prstClr val="white"/>
                </a:solidFill>
                <a:latin typeface="Times New Roman" panose="02020603050405020304" pitchFamily="18" charset="0"/>
                <a:ea typeface="+mn-ea"/>
                <a:cs typeface="Times New Roman" panose="02020603050405020304" pitchFamily="18" charset="0"/>
              </a:rPr>
              <a:t>TỔNG KẾT VÀ TRAO THƯỞNG</a:t>
            </a:r>
            <a:endParaRPr lang="en-US" sz="4400" b="1" kern="1200">
              <a:solidFill>
                <a:prstClr val="white"/>
              </a:solidFill>
              <a:latin typeface="Times New Roman" panose="02020603050405020304" pitchFamily="18" charset="0"/>
              <a:ea typeface="+mn-ea"/>
              <a:cs typeface="Times New Roman" panose="02020603050405020304" pitchFamily="18" charset="0"/>
            </a:endParaRPr>
          </a:p>
        </p:txBody>
      </p:sp>
      <p:sp>
        <p:nvSpPr>
          <p:cNvPr id="5167" name="Rectangle: Rounded Corners 5166"/>
          <p:cNvSpPr>
            <a:spLocks noGrp="1" noRot="1" noChangeAspect="1" noMove="1" noResize="1" noEditPoints="1" noAdjustHandles="1" noChangeArrowheads="1" noChangeShapeType="1" noTextEdit="1"/>
          </p:cNvSpPr>
          <p:nvPr/>
        </p:nvSpPr>
        <p:spPr>
          <a:xfrm>
            <a:off x="0" y="418127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2.Jovis-WorkSansRegular-San" panose="020B0604020202020204"/>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3"/>
        <p:cNvGrpSpPr/>
        <p:nvPr/>
      </p:nvGrpSpPr>
      <p:grpSpPr>
        <a:xfrm>
          <a:off x="0" y="0"/>
          <a:ext cx="0" cy="0"/>
          <a:chOff x="0" y="0"/>
          <a:chExt cx="0" cy="0"/>
        </a:xfrm>
      </p:grpSpPr>
      <p:sp>
        <p:nvSpPr>
          <p:cNvPr id="4774" name="Google Shape;4774;p29"/>
          <p:cNvSpPr txBox="1">
            <a:spLocks noGrp="1"/>
          </p:cNvSpPr>
          <p:nvPr>
            <p:ph type="ctrTitle"/>
          </p:nvPr>
        </p:nvSpPr>
        <p:spPr>
          <a:xfrm>
            <a:off x="-45292" y="1580644"/>
            <a:ext cx="6287793" cy="1664700"/>
          </a:xfrm>
          <a:prstGeom prst="rect">
            <a:avLst/>
          </a:prstGeom>
        </p:spPr>
        <p:txBody>
          <a:bodyPr spcFirstLastPara="1" wrap="square" lIns="91425" tIns="91425" rIns="91425" bIns="91425" anchor="b" anchorCtr="0">
            <a:noAutofit/>
          </a:bodyPr>
          <a:lstStyle/>
          <a:p>
            <a:r>
              <a:rPr lang="en-US" sz="5400" dirty="0">
                <a:solidFill>
                  <a:srgbClr val="FF0000"/>
                </a:solidFill>
                <a:latin typeface="Times New Roman" panose="02020603050405020304" pitchFamily="18" charset="0"/>
                <a:cs typeface="Times New Roman" panose="02020603050405020304" pitchFamily="18" charset="0"/>
              </a:rPr>
              <a:t>B</a:t>
            </a:r>
            <a:r>
              <a:rPr lang="en-GB" sz="5400">
                <a:solidFill>
                  <a:srgbClr val="FF0000"/>
                </a:solidFill>
                <a:latin typeface="Times New Roman" panose="02020603050405020304" pitchFamily="18" charset="0"/>
                <a:cs typeface="Times New Roman" panose="02020603050405020304" pitchFamily="18" charset="0"/>
              </a:rPr>
              <a:t>ài 26:</a:t>
            </a:r>
            <a:br>
              <a:rPr lang="en-GB" sz="5400">
                <a:solidFill>
                  <a:srgbClr val="FF0000"/>
                </a:solidFill>
                <a:latin typeface="Times New Roman" panose="02020603050405020304" pitchFamily="18" charset="0"/>
                <a:cs typeface="Times New Roman" panose="02020603050405020304" pitchFamily="18" charset="0"/>
              </a:rPr>
            </a:br>
            <a:r>
              <a:rPr lang="vi-VN" sz="5400" b="1">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GLUCOSE </a:t>
            </a:r>
            <a:r>
              <a:rPr lang="vi-VN" sz="54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VÀ SACCHAROSE</a:t>
            </a:r>
            <a:endParaRPr sz="5400" dirty="0">
              <a:solidFill>
                <a:srgbClr val="FF0000"/>
              </a:solidFill>
              <a:latin typeface="Times New Roman" panose="02020603050405020304" pitchFamily="18" charset="0"/>
              <a:cs typeface="Times New Roman" panose="02020603050405020304" pitchFamily="18" charset="0"/>
            </a:endParaRPr>
          </a:p>
        </p:txBody>
      </p:sp>
      <p:grpSp>
        <p:nvGrpSpPr>
          <p:cNvPr id="4776" name="Google Shape;4776;p29"/>
          <p:cNvGrpSpPr/>
          <p:nvPr/>
        </p:nvGrpSpPr>
        <p:grpSpPr>
          <a:xfrm>
            <a:off x="5877711" y="1819123"/>
            <a:ext cx="2696739" cy="1809618"/>
            <a:chOff x="5877711" y="1819123"/>
            <a:chExt cx="2696739" cy="1809618"/>
          </a:xfrm>
        </p:grpSpPr>
        <p:grpSp>
          <p:nvGrpSpPr>
            <p:cNvPr id="4777" name="Google Shape;4777;p29"/>
            <p:cNvGrpSpPr/>
            <p:nvPr/>
          </p:nvGrpSpPr>
          <p:grpSpPr>
            <a:xfrm>
              <a:off x="5924852" y="2521492"/>
              <a:ext cx="2613436" cy="1107249"/>
              <a:chOff x="2613412" y="4295625"/>
              <a:chExt cx="708325" cy="300100"/>
            </a:xfrm>
          </p:grpSpPr>
          <p:sp>
            <p:nvSpPr>
              <p:cNvPr id="4778" name="Google Shape;4778;p29"/>
              <p:cNvSpPr/>
              <p:nvPr/>
            </p:nvSpPr>
            <p:spPr>
              <a:xfrm>
                <a:off x="2613412" y="4321825"/>
                <a:ext cx="708325" cy="273900"/>
              </a:xfrm>
              <a:custGeom>
                <a:avLst/>
                <a:gdLst/>
                <a:ahLst/>
                <a:cxnLst/>
                <a:rect l="l" t="t" r="r" b="b"/>
                <a:pathLst>
                  <a:path w="28333" h="10956" extrusionOk="0">
                    <a:moveTo>
                      <a:pt x="11299" y="1"/>
                    </a:moveTo>
                    <a:cubicBezTo>
                      <a:pt x="3583" y="1"/>
                      <a:pt x="121" y="3239"/>
                      <a:pt x="3" y="5918"/>
                    </a:cubicBezTo>
                    <a:cubicBezTo>
                      <a:pt x="2" y="5964"/>
                      <a:pt x="1" y="6012"/>
                      <a:pt x="1" y="6058"/>
                    </a:cubicBezTo>
                    <a:cubicBezTo>
                      <a:pt x="1" y="6501"/>
                      <a:pt x="136" y="6931"/>
                      <a:pt x="391" y="7340"/>
                    </a:cubicBezTo>
                    <a:cubicBezTo>
                      <a:pt x="428" y="7398"/>
                      <a:pt x="467" y="7456"/>
                      <a:pt x="508" y="7514"/>
                    </a:cubicBezTo>
                    <a:cubicBezTo>
                      <a:pt x="563" y="7591"/>
                      <a:pt x="622" y="7668"/>
                      <a:pt x="686" y="7743"/>
                    </a:cubicBezTo>
                    <a:cubicBezTo>
                      <a:pt x="718" y="7780"/>
                      <a:pt x="750" y="7818"/>
                      <a:pt x="784" y="7854"/>
                    </a:cubicBezTo>
                    <a:cubicBezTo>
                      <a:pt x="818" y="7892"/>
                      <a:pt x="853" y="7928"/>
                      <a:pt x="888" y="7965"/>
                    </a:cubicBezTo>
                    <a:cubicBezTo>
                      <a:pt x="960" y="8038"/>
                      <a:pt x="1035" y="8111"/>
                      <a:pt x="1115" y="8182"/>
                    </a:cubicBezTo>
                    <a:cubicBezTo>
                      <a:pt x="1174" y="8235"/>
                      <a:pt x="1236" y="8289"/>
                      <a:pt x="1299" y="8341"/>
                    </a:cubicBezTo>
                    <a:cubicBezTo>
                      <a:pt x="1321" y="8359"/>
                      <a:pt x="1342" y="8376"/>
                      <a:pt x="1364" y="8393"/>
                    </a:cubicBezTo>
                    <a:cubicBezTo>
                      <a:pt x="1420" y="8438"/>
                      <a:pt x="1478" y="8482"/>
                      <a:pt x="1537" y="8526"/>
                    </a:cubicBezTo>
                    <a:lnTo>
                      <a:pt x="1596" y="8569"/>
                    </a:lnTo>
                    <a:cubicBezTo>
                      <a:pt x="1622" y="8588"/>
                      <a:pt x="1650" y="8608"/>
                      <a:pt x="1678" y="8628"/>
                    </a:cubicBezTo>
                    <a:lnTo>
                      <a:pt x="1737" y="8669"/>
                    </a:lnTo>
                    <a:cubicBezTo>
                      <a:pt x="1815" y="8723"/>
                      <a:pt x="1895" y="8775"/>
                      <a:pt x="1978" y="8827"/>
                    </a:cubicBezTo>
                    <a:cubicBezTo>
                      <a:pt x="2003" y="8843"/>
                      <a:pt x="2029" y="8859"/>
                      <a:pt x="2055" y="8875"/>
                    </a:cubicBezTo>
                    <a:cubicBezTo>
                      <a:pt x="4100" y="10134"/>
                      <a:pt x="7479" y="10956"/>
                      <a:pt x="11299" y="10956"/>
                    </a:cubicBezTo>
                    <a:cubicBezTo>
                      <a:pt x="14962" y="10956"/>
                      <a:pt x="18217" y="10200"/>
                      <a:pt x="20282" y="9030"/>
                    </a:cubicBezTo>
                    <a:cubicBezTo>
                      <a:pt x="21715" y="8787"/>
                      <a:pt x="22945" y="8368"/>
                      <a:pt x="23831" y="7836"/>
                    </a:cubicBezTo>
                    <a:cubicBezTo>
                      <a:pt x="25829" y="7573"/>
                      <a:pt x="27363" y="7088"/>
                      <a:pt x="28005" y="6498"/>
                    </a:cubicBezTo>
                    <a:cubicBezTo>
                      <a:pt x="28013" y="6489"/>
                      <a:pt x="28023" y="6481"/>
                      <a:pt x="28032" y="6472"/>
                    </a:cubicBezTo>
                    <a:cubicBezTo>
                      <a:pt x="28227" y="6283"/>
                      <a:pt x="28332" y="6083"/>
                      <a:pt x="28332" y="5878"/>
                    </a:cubicBezTo>
                    <a:cubicBezTo>
                      <a:pt x="28332" y="5856"/>
                      <a:pt x="28331" y="5835"/>
                      <a:pt x="28330" y="5814"/>
                    </a:cubicBezTo>
                    <a:cubicBezTo>
                      <a:pt x="28270" y="4936"/>
                      <a:pt x="26947" y="3922"/>
                      <a:pt x="24060" y="3454"/>
                    </a:cubicBezTo>
                    <a:cubicBezTo>
                      <a:pt x="23096" y="2626"/>
                      <a:pt x="21557" y="1946"/>
                      <a:pt x="19366" y="1691"/>
                    </a:cubicBezTo>
                    <a:cubicBezTo>
                      <a:pt x="17533" y="689"/>
                      <a:pt x="14880" y="1"/>
                      <a:pt x="1129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9" name="Google Shape;4779;p29"/>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0" name="Google Shape;4780;p29"/>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1" name="Google Shape;4781;p29"/>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2" name="Google Shape;4782;p29"/>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3" name="Google Shape;4783;p29"/>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4" name="Google Shape;4784;p29"/>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5" name="Google Shape;4785;p29"/>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6" name="Google Shape;4786;p29"/>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7" name="Google Shape;4787;p29"/>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8" name="Google Shape;4788;p29"/>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9" name="Google Shape;4789;p29"/>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0" name="Google Shape;4790;p29"/>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1" name="Google Shape;4791;p29"/>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2" name="Google Shape;4792;p29"/>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3" name="Google Shape;4793;p29"/>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4" name="Google Shape;4794;p29"/>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5" name="Google Shape;4795;p29"/>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6" name="Google Shape;4796;p29"/>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7" name="Google Shape;4797;p29"/>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8" name="Google Shape;4798;p29"/>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9" name="Google Shape;4799;p29"/>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0" name="Google Shape;4800;p29"/>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1" name="Google Shape;4801;p29"/>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2" name="Google Shape;4802;p29"/>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3" name="Google Shape;4803;p29"/>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4" name="Google Shape;4804;p29"/>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5" name="Google Shape;4805;p29"/>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6" name="Google Shape;4806;p29"/>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7" name="Google Shape;4807;p29"/>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8" name="Google Shape;4808;p29"/>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9" name="Google Shape;4809;p29"/>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0" name="Google Shape;4810;p29"/>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1" name="Google Shape;4811;p29"/>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2" name="Google Shape;4812;p29"/>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3" name="Google Shape;4813;p29"/>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4" name="Google Shape;4814;p29"/>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5" name="Google Shape;4815;p29"/>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6" name="Google Shape;4816;p29"/>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7" name="Google Shape;4817;p29"/>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8" name="Google Shape;4818;p29"/>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9" name="Google Shape;4819;p29"/>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0" name="Google Shape;4820;p29"/>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21" name="Google Shape;4821;p29"/>
            <p:cNvGrpSpPr/>
            <p:nvPr/>
          </p:nvGrpSpPr>
          <p:grpSpPr>
            <a:xfrm>
              <a:off x="6098991" y="2141791"/>
              <a:ext cx="2131390" cy="1191095"/>
              <a:chOff x="2678000" y="3839850"/>
              <a:chExt cx="577675" cy="322825"/>
            </a:xfrm>
          </p:grpSpPr>
          <p:sp>
            <p:nvSpPr>
              <p:cNvPr id="4822" name="Google Shape;4822;p29"/>
              <p:cNvSpPr/>
              <p:nvPr/>
            </p:nvSpPr>
            <p:spPr>
              <a:xfrm>
                <a:off x="2678000" y="3839850"/>
                <a:ext cx="577675" cy="322800"/>
              </a:xfrm>
              <a:custGeom>
                <a:avLst/>
                <a:gdLst/>
                <a:ahLst/>
                <a:cxnLst/>
                <a:rect l="l" t="t" r="r" b="b"/>
                <a:pathLst>
                  <a:path w="23107" h="12912" extrusionOk="0">
                    <a:moveTo>
                      <a:pt x="7222" y="1"/>
                    </a:moveTo>
                    <a:cubicBezTo>
                      <a:pt x="3659" y="1"/>
                      <a:pt x="1511" y="1460"/>
                      <a:pt x="906" y="3161"/>
                    </a:cubicBezTo>
                    <a:cubicBezTo>
                      <a:pt x="1" y="5710"/>
                      <a:pt x="4034" y="9471"/>
                      <a:pt x="9914" y="11559"/>
                    </a:cubicBezTo>
                    <a:cubicBezTo>
                      <a:pt x="12474" y="12469"/>
                      <a:pt x="14962" y="12912"/>
                      <a:pt x="17030" y="12912"/>
                    </a:cubicBezTo>
                    <a:cubicBezTo>
                      <a:pt x="19713" y="12912"/>
                      <a:pt x="21689" y="12167"/>
                      <a:pt x="22201" y="10727"/>
                    </a:cubicBezTo>
                    <a:cubicBezTo>
                      <a:pt x="23107" y="8180"/>
                      <a:pt x="21032" y="3885"/>
                      <a:pt x="13582" y="1237"/>
                    </a:cubicBezTo>
                    <a:cubicBezTo>
                      <a:pt x="11122" y="363"/>
                      <a:pt x="8996" y="1"/>
                      <a:pt x="722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3" name="Google Shape;4823;p29"/>
              <p:cNvSpPr/>
              <p:nvPr/>
            </p:nvSpPr>
            <p:spPr>
              <a:xfrm>
                <a:off x="2678000" y="3905975"/>
                <a:ext cx="558625" cy="256700"/>
              </a:xfrm>
              <a:custGeom>
                <a:avLst/>
                <a:gdLst/>
                <a:ahLst/>
                <a:cxnLst/>
                <a:rect l="l" t="t" r="r" b="b"/>
                <a:pathLst>
                  <a:path w="22345" h="10268" extrusionOk="0">
                    <a:moveTo>
                      <a:pt x="1143" y="0"/>
                    </a:moveTo>
                    <a:lnTo>
                      <a:pt x="1143" y="0"/>
                    </a:lnTo>
                    <a:cubicBezTo>
                      <a:pt x="1049" y="165"/>
                      <a:pt x="970" y="338"/>
                      <a:pt x="906" y="517"/>
                    </a:cubicBezTo>
                    <a:cubicBezTo>
                      <a:pt x="1" y="3066"/>
                      <a:pt x="4034" y="6826"/>
                      <a:pt x="9914" y="8915"/>
                    </a:cubicBezTo>
                    <a:cubicBezTo>
                      <a:pt x="12474" y="9824"/>
                      <a:pt x="14963" y="10267"/>
                      <a:pt x="17031" y="10267"/>
                    </a:cubicBezTo>
                    <a:cubicBezTo>
                      <a:pt x="19713" y="10267"/>
                      <a:pt x="21689" y="9523"/>
                      <a:pt x="22201" y="8083"/>
                    </a:cubicBezTo>
                    <a:cubicBezTo>
                      <a:pt x="22264" y="7903"/>
                      <a:pt x="22312" y="7719"/>
                      <a:pt x="22345" y="7531"/>
                    </a:cubicBezTo>
                    <a:lnTo>
                      <a:pt x="22345" y="7531"/>
                    </a:lnTo>
                    <a:cubicBezTo>
                      <a:pt x="21625" y="8698"/>
                      <a:pt x="19784" y="9300"/>
                      <a:pt x="17373" y="9300"/>
                    </a:cubicBezTo>
                    <a:cubicBezTo>
                      <a:pt x="15305" y="9300"/>
                      <a:pt x="12817" y="8857"/>
                      <a:pt x="10257" y="7948"/>
                    </a:cubicBezTo>
                    <a:cubicBezTo>
                      <a:pt x="4714" y="5978"/>
                      <a:pt x="813" y="2524"/>
                      <a:pt x="114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4" name="Google Shape;4824;p29"/>
              <p:cNvSpPr/>
              <p:nvPr/>
            </p:nvSpPr>
            <p:spPr>
              <a:xfrm>
                <a:off x="2698325" y="3852925"/>
                <a:ext cx="542675" cy="285575"/>
              </a:xfrm>
              <a:custGeom>
                <a:avLst/>
                <a:gdLst/>
                <a:ahLst/>
                <a:cxnLst/>
                <a:rect l="l" t="t" r="r" b="b"/>
                <a:pathLst>
                  <a:path w="21707" h="11423" extrusionOk="0">
                    <a:moveTo>
                      <a:pt x="3087" y="0"/>
                    </a:moveTo>
                    <a:lnTo>
                      <a:pt x="3087" y="0"/>
                    </a:lnTo>
                    <a:cubicBezTo>
                      <a:pt x="1746" y="480"/>
                      <a:pt x="820" y="1249"/>
                      <a:pt x="330" y="2122"/>
                    </a:cubicBezTo>
                    <a:cubicBezTo>
                      <a:pt x="0" y="4646"/>
                      <a:pt x="3901" y="8100"/>
                      <a:pt x="9444" y="10070"/>
                    </a:cubicBezTo>
                    <a:cubicBezTo>
                      <a:pt x="12004" y="10979"/>
                      <a:pt x="14492" y="11422"/>
                      <a:pt x="16560" y="11422"/>
                    </a:cubicBezTo>
                    <a:cubicBezTo>
                      <a:pt x="18971" y="11422"/>
                      <a:pt x="20812" y="10820"/>
                      <a:pt x="21532" y="9653"/>
                    </a:cubicBezTo>
                    <a:cubicBezTo>
                      <a:pt x="21707" y="8644"/>
                      <a:pt x="21466" y="7436"/>
                      <a:pt x="20694" y="6190"/>
                    </a:cubicBezTo>
                    <a:lnTo>
                      <a:pt x="20694" y="6190"/>
                    </a:lnTo>
                    <a:cubicBezTo>
                      <a:pt x="20788" y="6520"/>
                      <a:pt x="20824" y="6861"/>
                      <a:pt x="20776" y="7210"/>
                    </a:cubicBezTo>
                    <a:cubicBezTo>
                      <a:pt x="20642" y="8181"/>
                      <a:pt x="19845" y="8964"/>
                      <a:pt x="18935" y="9328"/>
                    </a:cubicBezTo>
                    <a:cubicBezTo>
                      <a:pt x="18264" y="9596"/>
                      <a:pt x="17539" y="9674"/>
                      <a:pt x="16813" y="9674"/>
                    </a:cubicBezTo>
                    <a:cubicBezTo>
                      <a:pt x="16553" y="9674"/>
                      <a:pt x="16294" y="9664"/>
                      <a:pt x="16036" y="9650"/>
                    </a:cubicBezTo>
                    <a:cubicBezTo>
                      <a:pt x="11758" y="9406"/>
                      <a:pt x="7560" y="7917"/>
                      <a:pt x="4084" y="5414"/>
                    </a:cubicBezTo>
                    <a:cubicBezTo>
                      <a:pt x="3243" y="4808"/>
                      <a:pt x="2406" y="4090"/>
                      <a:pt x="2082" y="3106"/>
                    </a:cubicBezTo>
                    <a:cubicBezTo>
                      <a:pt x="1802" y="2256"/>
                      <a:pt x="1967" y="1272"/>
                      <a:pt x="2508" y="560"/>
                    </a:cubicBezTo>
                    <a:cubicBezTo>
                      <a:pt x="2672" y="346"/>
                      <a:pt x="2867" y="157"/>
                      <a:pt x="3087"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5" name="Google Shape;4825;p29"/>
              <p:cNvSpPr/>
              <p:nvPr/>
            </p:nvSpPr>
            <p:spPr>
              <a:xfrm>
                <a:off x="2823600" y="3868775"/>
                <a:ext cx="178525" cy="72375"/>
              </a:xfrm>
              <a:custGeom>
                <a:avLst/>
                <a:gdLst/>
                <a:ahLst/>
                <a:cxnLst/>
                <a:rect l="l" t="t" r="r" b="b"/>
                <a:pathLst>
                  <a:path w="7141" h="2895" extrusionOk="0">
                    <a:moveTo>
                      <a:pt x="1970" y="1"/>
                    </a:moveTo>
                    <a:cubicBezTo>
                      <a:pt x="1382" y="1"/>
                      <a:pt x="852" y="111"/>
                      <a:pt x="512" y="371"/>
                    </a:cubicBezTo>
                    <a:cubicBezTo>
                      <a:pt x="1" y="759"/>
                      <a:pt x="66" y="1535"/>
                      <a:pt x="800" y="2054"/>
                    </a:cubicBezTo>
                    <a:cubicBezTo>
                      <a:pt x="1337" y="2435"/>
                      <a:pt x="2069" y="2596"/>
                      <a:pt x="2741" y="2710"/>
                    </a:cubicBezTo>
                    <a:cubicBezTo>
                      <a:pt x="3326" y="2811"/>
                      <a:pt x="3917" y="2895"/>
                      <a:pt x="4472" y="2895"/>
                    </a:cubicBezTo>
                    <a:cubicBezTo>
                      <a:pt x="4571" y="2895"/>
                      <a:pt x="4668" y="2892"/>
                      <a:pt x="4764" y="2886"/>
                    </a:cubicBezTo>
                    <a:cubicBezTo>
                      <a:pt x="5400" y="2850"/>
                      <a:pt x="5978" y="2668"/>
                      <a:pt x="6241" y="2308"/>
                    </a:cubicBezTo>
                    <a:cubicBezTo>
                      <a:pt x="7141" y="1077"/>
                      <a:pt x="4314" y="317"/>
                      <a:pt x="2878" y="79"/>
                    </a:cubicBezTo>
                    <a:cubicBezTo>
                      <a:pt x="2572" y="29"/>
                      <a:pt x="2264" y="1"/>
                      <a:pt x="1970"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6" name="Google Shape;4826;p29"/>
              <p:cNvSpPr/>
              <p:nvPr/>
            </p:nvSpPr>
            <p:spPr>
              <a:xfrm>
                <a:off x="2963625" y="3911475"/>
                <a:ext cx="107600" cy="46450"/>
              </a:xfrm>
              <a:custGeom>
                <a:avLst/>
                <a:gdLst/>
                <a:ahLst/>
                <a:cxnLst/>
                <a:rect l="l" t="t" r="r" b="b"/>
                <a:pathLst>
                  <a:path w="4304" h="1858" extrusionOk="0">
                    <a:moveTo>
                      <a:pt x="1175" y="1"/>
                    </a:moveTo>
                    <a:cubicBezTo>
                      <a:pt x="1081" y="1"/>
                      <a:pt x="991" y="4"/>
                      <a:pt x="906" y="12"/>
                    </a:cubicBezTo>
                    <a:cubicBezTo>
                      <a:pt x="655" y="34"/>
                      <a:pt x="418" y="86"/>
                      <a:pt x="252" y="195"/>
                    </a:cubicBezTo>
                    <a:cubicBezTo>
                      <a:pt x="87" y="305"/>
                      <a:pt x="1" y="476"/>
                      <a:pt x="65" y="664"/>
                    </a:cubicBezTo>
                    <a:cubicBezTo>
                      <a:pt x="154" y="924"/>
                      <a:pt x="496" y="1161"/>
                      <a:pt x="839" y="1341"/>
                    </a:cubicBezTo>
                    <a:cubicBezTo>
                      <a:pt x="1423" y="1644"/>
                      <a:pt x="2113" y="1857"/>
                      <a:pt x="2718" y="1857"/>
                    </a:cubicBezTo>
                    <a:cubicBezTo>
                      <a:pt x="2800" y="1857"/>
                      <a:pt x="2881" y="1853"/>
                      <a:pt x="2960" y="1845"/>
                    </a:cubicBezTo>
                    <a:cubicBezTo>
                      <a:pt x="3598" y="1778"/>
                      <a:pt x="4303" y="1239"/>
                      <a:pt x="3580" y="706"/>
                    </a:cubicBezTo>
                    <a:cubicBezTo>
                      <a:pt x="2955" y="247"/>
                      <a:pt x="1938" y="1"/>
                      <a:pt x="11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7" name="Google Shape;4827;p29"/>
              <p:cNvSpPr/>
              <p:nvPr/>
            </p:nvSpPr>
            <p:spPr>
              <a:xfrm>
                <a:off x="2825850" y="3906250"/>
                <a:ext cx="55600" cy="25675"/>
              </a:xfrm>
              <a:custGeom>
                <a:avLst/>
                <a:gdLst/>
                <a:ahLst/>
                <a:cxnLst/>
                <a:rect l="l" t="t" r="r" b="b"/>
                <a:pathLst>
                  <a:path w="2224" h="1027" extrusionOk="0">
                    <a:moveTo>
                      <a:pt x="1157" y="1"/>
                    </a:moveTo>
                    <a:cubicBezTo>
                      <a:pt x="804" y="1"/>
                      <a:pt x="1" y="135"/>
                      <a:pt x="263" y="656"/>
                    </a:cubicBezTo>
                    <a:cubicBezTo>
                      <a:pt x="347" y="822"/>
                      <a:pt x="548" y="884"/>
                      <a:pt x="730" y="923"/>
                    </a:cubicBezTo>
                    <a:cubicBezTo>
                      <a:pt x="929" y="965"/>
                      <a:pt x="1131" y="996"/>
                      <a:pt x="1333" y="1017"/>
                    </a:cubicBezTo>
                    <a:cubicBezTo>
                      <a:pt x="1385" y="1023"/>
                      <a:pt x="1439" y="1027"/>
                      <a:pt x="1493" y="1027"/>
                    </a:cubicBezTo>
                    <a:cubicBezTo>
                      <a:pt x="1658" y="1027"/>
                      <a:pt x="1822" y="991"/>
                      <a:pt x="1916" y="864"/>
                    </a:cubicBezTo>
                    <a:cubicBezTo>
                      <a:pt x="2224" y="440"/>
                      <a:pt x="1556" y="17"/>
                      <a:pt x="1208" y="2"/>
                    </a:cubicBezTo>
                    <a:cubicBezTo>
                      <a:pt x="1193" y="1"/>
                      <a:pt x="1176" y="1"/>
                      <a:pt x="115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8" name="Google Shape;4828;p29"/>
              <p:cNvSpPr/>
              <p:nvPr/>
            </p:nvSpPr>
            <p:spPr>
              <a:xfrm>
                <a:off x="2941225" y="3909175"/>
                <a:ext cx="54950" cy="41250"/>
              </a:xfrm>
              <a:custGeom>
                <a:avLst/>
                <a:gdLst/>
                <a:ahLst/>
                <a:cxnLst/>
                <a:rect l="l" t="t" r="r" b="b"/>
                <a:pathLst>
                  <a:path w="2198" h="1650" extrusionOk="0">
                    <a:moveTo>
                      <a:pt x="519" y="1"/>
                    </a:moveTo>
                    <a:cubicBezTo>
                      <a:pt x="43" y="1"/>
                      <a:pt x="1" y="623"/>
                      <a:pt x="314" y="921"/>
                    </a:cubicBezTo>
                    <a:cubicBezTo>
                      <a:pt x="540" y="1176"/>
                      <a:pt x="816" y="1382"/>
                      <a:pt x="1127" y="1525"/>
                    </a:cubicBezTo>
                    <a:cubicBezTo>
                      <a:pt x="1281" y="1595"/>
                      <a:pt x="1448" y="1649"/>
                      <a:pt x="1616" y="1649"/>
                    </a:cubicBezTo>
                    <a:cubicBezTo>
                      <a:pt x="1646" y="1649"/>
                      <a:pt x="1676" y="1648"/>
                      <a:pt x="1706" y="1644"/>
                    </a:cubicBezTo>
                    <a:cubicBezTo>
                      <a:pt x="1905" y="1618"/>
                      <a:pt x="2099" y="1488"/>
                      <a:pt x="2150" y="1295"/>
                    </a:cubicBezTo>
                    <a:cubicBezTo>
                      <a:pt x="2198" y="1120"/>
                      <a:pt x="2120" y="931"/>
                      <a:pt x="1998" y="798"/>
                    </a:cubicBezTo>
                    <a:cubicBezTo>
                      <a:pt x="1743" y="525"/>
                      <a:pt x="985" y="52"/>
                      <a:pt x="589" y="5"/>
                    </a:cubicBezTo>
                    <a:cubicBezTo>
                      <a:pt x="565" y="2"/>
                      <a:pt x="541" y="1"/>
                      <a:pt x="5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9" name="Google Shape;4829;p29"/>
              <p:cNvSpPr/>
              <p:nvPr/>
            </p:nvSpPr>
            <p:spPr>
              <a:xfrm>
                <a:off x="2986875" y="3985225"/>
                <a:ext cx="33475" cy="19200"/>
              </a:xfrm>
              <a:custGeom>
                <a:avLst/>
                <a:gdLst/>
                <a:ahLst/>
                <a:cxnLst/>
                <a:rect l="l" t="t" r="r" b="b"/>
                <a:pathLst>
                  <a:path w="1339" h="768" extrusionOk="0">
                    <a:moveTo>
                      <a:pt x="514" y="1"/>
                    </a:moveTo>
                    <a:cubicBezTo>
                      <a:pt x="360" y="1"/>
                      <a:pt x="217" y="43"/>
                      <a:pt x="122" y="138"/>
                    </a:cubicBezTo>
                    <a:cubicBezTo>
                      <a:pt x="34" y="225"/>
                      <a:pt x="0" y="371"/>
                      <a:pt x="64" y="478"/>
                    </a:cubicBezTo>
                    <a:cubicBezTo>
                      <a:pt x="131" y="593"/>
                      <a:pt x="279" y="626"/>
                      <a:pt x="412" y="650"/>
                    </a:cubicBezTo>
                    <a:lnTo>
                      <a:pt x="1006" y="754"/>
                    </a:lnTo>
                    <a:cubicBezTo>
                      <a:pt x="1044" y="761"/>
                      <a:pt x="1083" y="767"/>
                      <a:pt x="1122" y="767"/>
                    </a:cubicBezTo>
                    <a:cubicBezTo>
                      <a:pt x="1166" y="767"/>
                      <a:pt x="1208" y="759"/>
                      <a:pt x="1244" y="734"/>
                    </a:cubicBezTo>
                    <a:cubicBezTo>
                      <a:pt x="1328" y="678"/>
                      <a:pt x="1339" y="555"/>
                      <a:pt x="1309" y="459"/>
                    </a:cubicBezTo>
                    <a:cubicBezTo>
                      <a:pt x="1225" y="192"/>
                      <a:pt x="843" y="1"/>
                      <a:pt x="5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0" name="Google Shape;4830;p29"/>
              <p:cNvSpPr/>
              <p:nvPr/>
            </p:nvSpPr>
            <p:spPr>
              <a:xfrm>
                <a:off x="3087475" y="3961975"/>
                <a:ext cx="42525" cy="22500"/>
              </a:xfrm>
              <a:custGeom>
                <a:avLst/>
                <a:gdLst/>
                <a:ahLst/>
                <a:cxnLst/>
                <a:rect l="l" t="t" r="r" b="b"/>
                <a:pathLst>
                  <a:path w="1701" h="900" extrusionOk="0">
                    <a:moveTo>
                      <a:pt x="495" y="0"/>
                    </a:moveTo>
                    <a:cubicBezTo>
                      <a:pt x="437" y="0"/>
                      <a:pt x="384" y="14"/>
                      <a:pt x="347" y="55"/>
                    </a:cubicBezTo>
                    <a:cubicBezTo>
                      <a:pt x="1" y="430"/>
                      <a:pt x="1161" y="863"/>
                      <a:pt x="1380" y="893"/>
                    </a:cubicBezTo>
                    <a:cubicBezTo>
                      <a:pt x="1408" y="896"/>
                      <a:pt x="1437" y="899"/>
                      <a:pt x="1465" y="899"/>
                    </a:cubicBezTo>
                    <a:cubicBezTo>
                      <a:pt x="1530" y="899"/>
                      <a:pt x="1593" y="886"/>
                      <a:pt x="1637" y="841"/>
                    </a:cubicBezTo>
                    <a:cubicBezTo>
                      <a:pt x="1693" y="784"/>
                      <a:pt x="1701" y="693"/>
                      <a:pt x="1674" y="618"/>
                    </a:cubicBezTo>
                    <a:cubicBezTo>
                      <a:pt x="1647" y="544"/>
                      <a:pt x="1590" y="484"/>
                      <a:pt x="1531" y="430"/>
                    </a:cubicBezTo>
                    <a:cubicBezTo>
                      <a:pt x="1329" y="248"/>
                      <a:pt x="1092" y="146"/>
                      <a:pt x="832" y="77"/>
                    </a:cubicBezTo>
                    <a:cubicBezTo>
                      <a:pt x="748" y="55"/>
                      <a:pt x="611" y="0"/>
                      <a:pt x="495"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1" name="Google Shape;4831;p29"/>
              <p:cNvSpPr/>
              <p:nvPr/>
            </p:nvSpPr>
            <p:spPr>
              <a:xfrm>
                <a:off x="3051450" y="3914375"/>
                <a:ext cx="22475" cy="15300"/>
              </a:xfrm>
              <a:custGeom>
                <a:avLst/>
                <a:gdLst/>
                <a:ahLst/>
                <a:cxnLst/>
                <a:rect l="l" t="t" r="r" b="b"/>
                <a:pathLst>
                  <a:path w="899" h="612" extrusionOk="0">
                    <a:moveTo>
                      <a:pt x="267" y="0"/>
                    </a:moveTo>
                    <a:cubicBezTo>
                      <a:pt x="76" y="1"/>
                      <a:pt x="1" y="199"/>
                      <a:pt x="136" y="335"/>
                    </a:cubicBezTo>
                    <a:cubicBezTo>
                      <a:pt x="189" y="390"/>
                      <a:pt x="260" y="423"/>
                      <a:pt x="330" y="455"/>
                    </a:cubicBezTo>
                    <a:lnTo>
                      <a:pt x="551" y="559"/>
                    </a:lnTo>
                    <a:cubicBezTo>
                      <a:pt x="609" y="586"/>
                      <a:pt x="676" y="612"/>
                      <a:pt x="737" y="612"/>
                    </a:cubicBezTo>
                    <a:cubicBezTo>
                      <a:pt x="776" y="612"/>
                      <a:pt x="812" y="601"/>
                      <a:pt x="842" y="574"/>
                    </a:cubicBezTo>
                    <a:cubicBezTo>
                      <a:pt x="888" y="532"/>
                      <a:pt x="899" y="459"/>
                      <a:pt x="879" y="400"/>
                    </a:cubicBezTo>
                    <a:cubicBezTo>
                      <a:pt x="861" y="340"/>
                      <a:pt x="818" y="290"/>
                      <a:pt x="772" y="247"/>
                    </a:cubicBezTo>
                    <a:cubicBezTo>
                      <a:pt x="654" y="137"/>
                      <a:pt x="437" y="1"/>
                      <a:pt x="2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2" name="Google Shape;4832;p29"/>
              <p:cNvSpPr/>
              <p:nvPr/>
            </p:nvSpPr>
            <p:spPr>
              <a:xfrm>
                <a:off x="2899175" y="3866750"/>
                <a:ext cx="24700" cy="10425"/>
              </a:xfrm>
              <a:custGeom>
                <a:avLst/>
                <a:gdLst/>
                <a:ahLst/>
                <a:cxnLst/>
                <a:rect l="l" t="t" r="r" b="b"/>
                <a:pathLst>
                  <a:path w="988" h="417" extrusionOk="0">
                    <a:moveTo>
                      <a:pt x="573" y="0"/>
                    </a:moveTo>
                    <a:cubicBezTo>
                      <a:pt x="410" y="0"/>
                      <a:pt x="192" y="47"/>
                      <a:pt x="93" y="98"/>
                    </a:cubicBezTo>
                    <a:cubicBezTo>
                      <a:pt x="51" y="120"/>
                      <a:pt x="13" y="160"/>
                      <a:pt x="7" y="208"/>
                    </a:cubicBezTo>
                    <a:cubicBezTo>
                      <a:pt x="0" y="268"/>
                      <a:pt x="43" y="325"/>
                      <a:pt x="97" y="353"/>
                    </a:cubicBezTo>
                    <a:cubicBezTo>
                      <a:pt x="150" y="381"/>
                      <a:pt x="213" y="385"/>
                      <a:pt x="274" y="390"/>
                    </a:cubicBezTo>
                    <a:lnTo>
                      <a:pt x="591" y="412"/>
                    </a:lnTo>
                    <a:cubicBezTo>
                      <a:pt x="619" y="414"/>
                      <a:pt x="646" y="416"/>
                      <a:pt x="674" y="416"/>
                    </a:cubicBezTo>
                    <a:cubicBezTo>
                      <a:pt x="704" y="416"/>
                      <a:pt x="734" y="414"/>
                      <a:pt x="763" y="406"/>
                    </a:cubicBezTo>
                    <a:cubicBezTo>
                      <a:pt x="987" y="345"/>
                      <a:pt x="874" y="69"/>
                      <a:pt x="707" y="16"/>
                    </a:cubicBezTo>
                    <a:cubicBezTo>
                      <a:pt x="672" y="5"/>
                      <a:pt x="625" y="0"/>
                      <a:pt x="5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3" name="Google Shape;4833;p29"/>
              <p:cNvSpPr/>
              <p:nvPr/>
            </p:nvSpPr>
            <p:spPr>
              <a:xfrm>
                <a:off x="2813800" y="3868150"/>
                <a:ext cx="24650" cy="14600"/>
              </a:xfrm>
              <a:custGeom>
                <a:avLst/>
                <a:gdLst/>
                <a:ahLst/>
                <a:cxnLst/>
                <a:rect l="l" t="t" r="r" b="b"/>
                <a:pathLst>
                  <a:path w="986" h="584" extrusionOk="0">
                    <a:moveTo>
                      <a:pt x="645" y="1"/>
                    </a:moveTo>
                    <a:cubicBezTo>
                      <a:pt x="472" y="1"/>
                      <a:pt x="242" y="114"/>
                      <a:pt x="125" y="202"/>
                    </a:cubicBezTo>
                    <a:cubicBezTo>
                      <a:pt x="61" y="248"/>
                      <a:pt x="0" y="318"/>
                      <a:pt x="11" y="395"/>
                    </a:cubicBezTo>
                    <a:cubicBezTo>
                      <a:pt x="19" y="448"/>
                      <a:pt x="61" y="495"/>
                      <a:pt x="111" y="519"/>
                    </a:cubicBezTo>
                    <a:cubicBezTo>
                      <a:pt x="159" y="544"/>
                      <a:pt x="215" y="552"/>
                      <a:pt x="270" y="560"/>
                    </a:cubicBezTo>
                    <a:cubicBezTo>
                      <a:pt x="348" y="571"/>
                      <a:pt x="428" y="584"/>
                      <a:pt x="508" y="584"/>
                    </a:cubicBezTo>
                    <a:cubicBezTo>
                      <a:pt x="526" y="584"/>
                      <a:pt x="544" y="583"/>
                      <a:pt x="563" y="582"/>
                    </a:cubicBezTo>
                    <a:cubicBezTo>
                      <a:pt x="660" y="574"/>
                      <a:pt x="759" y="543"/>
                      <a:pt x="831" y="476"/>
                    </a:cubicBezTo>
                    <a:cubicBezTo>
                      <a:pt x="985" y="335"/>
                      <a:pt x="930" y="64"/>
                      <a:pt x="721" y="10"/>
                    </a:cubicBezTo>
                    <a:cubicBezTo>
                      <a:pt x="698" y="3"/>
                      <a:pt x="672" y="1"/>
                      <a:pt x="64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4" name="Google Shape;4834;p29"/>
              <p:cNvSpPr/>
              <p:nvPr/>
            </p:nvSpPr>
            <p:spPr>
              <a:xfrm>
                <a:off x="2889750" y="3963025"/>
                <a:ext cx="45150" cy="27000"/>
              </a:xfrm>
              <a:custGeom>
                <a:avLst/>
                <a:gdLst/>
                <a:ahLst/>
                <a:cxnLst/>
                <a:rect l="l" t="t" r="r" b="b"/>
                <a:pathLst>
                  <a:path w="1806" h="1080" extrusionOk="0">
                    <a:moveTo>
                      <a:pt x="797" y="1"/>
                    </a:moveTo>
                    <a:cubicBezTo>
                      <a:pt x="726" y="1"/>
                      <a:pt x="657" y="10"/>
                      <a:pt x="595" y="29"/>
                    </a:cubicBezTo>
                    <a:cubicBezTo>
                      <a:pt x="0" y="209"/>
                      <a:pt x="814" y="735"/>
                      <a:pt x="1007" y="881"/>
                    </a:cubicBezTo>
                    <a:cubicBezTo>
                      <a:pt x="1090" y="943"/>
                      <a:pt x="1174" y="1006"/>
                      <a:pt x="1270" y="1045"/>
                    </a:cubicBezTo>
                    <a:cubicBezTo>
                      <a:pt x="1324" y="1067"/>
                      <a:pt x="1383" y="1080"/>
                      <a:pt x="1442" y="1080"/>
                    </a:cubicBezTo>
                    <a:cubicBezTo>
                      <a:pt x="1487" y="1080"/>
                      <a:pt x="1532" y="1072"/>
                      <a:pt x="1574" y="1054"/>
                    </a:cubicBezTo>
                    <a:cubicBezTo>
                      <a:pt x="1745" y="980"/>
                      <a:pt x="1805" y="750"/>
                      <a:pt x="1742" y="573"/>
                    </a:cubicBezTo>
                    <a:cubicBezTo>
                      <a:pt x="1624" y="246"/>
                      <a:pt x="1171" y="1"/>
                      <a:pt x="79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5" name="Google Shape;4835;p29"/>
              <p:cNvSpPr/>
              <p:nvPr/>
            </p:nvSpPr>
            <p:spPr>
              <a:xfrm>
                <a:off x="3061725" y="4004150"/>
                <a:ext cx="58600" cy="33350"/>
              </a:xfrm>
              <a:custGeom>
                <a:avLst/>
                <a:gdLst/>
                <a:ahLst/>
                <a:cxnLst/>
                <a:rect l="l" t="t" r="r" b="b"/>
                <a:pathLst>
                  <a:path w="2344" h="1334" extrusionOk="0">
                    <a:moveTo>
                      <a:pt x="1170" y="1"/>
                    </a:moveTo>
                    <a:cubicBezTo>
                      <a:pt x="647" y="1"/>
                      <a:pt x="1" y="568"/>
                      <a:pt x="553" y="987"/>
                    </a:cubicBezTo>
                    <a:cubicBezTo>
                      <a:pt x="664" y="1070"/>
                      <a:pt x="795" y="1121"/>
                      <a:pt x="924" y="1170"/>
                    </a:cubicBezTo>
                    <a:cubicBezTo>
                      <a:pt x="1138" y="1251"/>
                      <a:pt x="1361" y="1334"/>
                      <a:pt x="1587" y="1334"/>
                    </a:cubicBezTo>
                    <a:cubicBezTo>
                      <a:pt x="1617" y="1334"/>
                      <a:pt x="1646" y="1333"/>
                      <a:pt x="1676" y="1330"/>
                    </a:cubicBezTo>
                    <a:cubicBezTo>
                      <a:pt x="2042" y="1294"/>
                      <a:pt x="2343" y="954"/>
                      <a:pt x="2157" y="596"/>
                    </a:cubicBezTo>
                    <a:cubicBezTo>
                      <a:pt x="2026" y="344"/>
                      <a:pt x="1624" y="118"/>
                      <a:pt x="1361" y="30"/>
                    </a:cubicBezTo>
                    <a:cubicBezTo>
                      <a:pt x="1301" y="10"/>
                      <a:pt x="1236" y="1"/>
                      <a:pt x="117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6" name="Google Shape;4836;p29"/>
              <p:cNvSpPr/>
              <p:nvPr/>
            </p:nvSpPr>
            <p:spPr>
              <a:xfrm>
                <a:off x="3154300" y="4015450"/>
                <a:ext cx="35350" cy="16275"/>
              </a:xfrm>
              <a:custGeom>
                <a:avLst/>
                <a:gdLst/>
                <a:ahLst/>
                <a:cxnLst/>
                <a:rect l="l" t="t" r="r" b="b"/>
                <a:pathLst>
                  <a:path w="1414" h="651" extrusionOk="0">
                    <a:moveTo>
                      <a:pt x="622" y="1"/>
                    </a:moveTo>
                    <a:cubicBezTo>
                      <a:pt x="563" y="1"/>
                      <a:pt x="506" y="8"/>
                      <a:pt x="456" y="26"/>
                    </a:cubicBezTo>
                    <a:cubicBezTo>
                      <a:pt x="129" y="138"/>
                      <a:pt x="0" y="520"/>
                      <a:pt x="415" y="605"/>
                    </a:cubicBezTo>
                    <a:cubicBezTo>
                      <a:pt x="562" y="635"/>
                      <a:pt x="711" y="650"/>
                      <a:pt x="860" y="650"/>
                    </a:cubicBezTo>
                    <a:cubicBezTo>
                      <a:pt x="938" y="650"/>
                      <a:pt x="1015" y="646"/>
                      <a:pt x="1093" y="638"/>
                    </a:cubicBezTo>
                    <a:cubicBezTo>
                      <a:pt x="1157" y="632"/>
                      <a:pt x="1222" y="622"/>
                      <a:pt x="1280" y="592"/>
                    </a:cubicBezTo>
                    <a:cubicBezTo>
                      <a:pt x="1338" y="562"/>
                      <a:pt x="1388" y="510"/>
                      <a:pt x="1397" y="446"/>
                    </a:cubicBezTo>
                    <a:cubicBezTo>
                      <a:pt x="1414" y="342"/>
                      <a:pt x="1329" y="252"/>
                      <a:pt x="1241" y="195"/>
                    </a:cubicBezTo>
                    <a:cubicBezTo>
                      <a:pt x="1093" y="99"/>
                      <a:pt x="837" y="1"/>
                      <a:pt x="62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7" name="Google Shape;4837;p29"/>
              <p:cNvSpPr/>
              <p:nvPr/>
            </p:nvSpPr>
            <p:spPr>
              <a:xfrm>
                <a:off x="2994475" y="3892000"/>
                <a:ext cx="25500" cy="13825"/>
              </a:xfrm>
              <a:custGeom>
                <a:avLst/>
                <a:gdLst/>
                <a:ahLst/>
                <a:cxnLst/>
                <a:rect l="l" t="t" r="r" b="b"/>
                <a:pathLst>
                  <a:path w="1020" h="553" extrusionOk="0">
                    <a:moveTo>
                      <a:pt x="423" y="1"/>
                    </a:moveTo>
                    <a:cubicBezTo>
                      <a:pt x="346" y="1"/>
                      <a:pt x="272" y="30"/>
                      <a:pt x="213" y="105"/>
                    </a:cubicBezTo>
                    <a:cubicBezTo>
                      <a:pt x="0" y="371"/>
                      <a:pt x="610" y="512"/>
                      <a:pt x="778" y="545"/>
                    </a:cubicBezTo>
                    <a:cubicBezTo>
                      <a:pt x="802" y="550"/>
                      <a:pt x="828" y="553"/>
                      <a:pt x="854" y="553"/>
                    </a:cubicBezTo>
                    <a:cubicBezTo>
                      <a:pt x="905" y="553"/>
                      <a:pt x="955" y="540"/>
                      <a:pt x="981" y="498"/>
                    </a:cubicBezTo>
                    <a:cubicBezTo>
                      <a:pt x="1020" y="435"/>
                      <a:pt x="977" y="354"/>
                      <a:pt x="928" y="298"/>
                    </a:cubicBezTo>
                    <a:cubicBezTo>
                      <a:pt x="822" y="173"/>
                      <a:pt x="610" y="1"/>
                      <a:pt x="42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8" name="Google Shape;4838;p29"/>
              <p:cNvSpPr/>
              <p:nvPr/>
            </p:nvSpPr>
            <p:spPr>
              <a:xfrm>
                <a:off x="3018925" y="3949725"/>
                <a:ext cx="26800" cy="10325"/>
              </a:xfrm>
              <a:custGeom>
                <a:avLst/>
                <a:gdLst/>
                <a:ahLst/>
                <a:cxnLst/>
                <a:rect l="l" t="t" r="r" b="b"/>
                <a:pathLst>
                  <a:path w="1072" h="413" extrusionOk="0">
                    <a:moveTo>
                      <a:pt x="212" y="0"/>
                    </a:moveTo>
                    <a:cubicBezTo>
                      <a:pt x="209" y="0"/>
                      <a:pt x="206" y="0"/>
                      <a:pt x="204" y="0"/>
                    </a:cubicBezTo>
                    <a:cubicBezTo>
                      <a:pt x="116" y="7"/>
                      <a:pt x="7" y="21"/>
                      <a:pt x="5" y="127"/>
                    </a:cubicBezTo>
                    <a:cubicBezTo>
                      <a:pt x="1" y="293"/>
                      <a:pt x="283" y="343"/>
                      <a:pt x="394" y="360"/>
                    </a:cubicBezTo>
                    <a:lnTo>
                      <a:pt x="713" y="407"/>
                    </a:lnTo>
                    <a:cubicBezTo>
                      <a:pt x="731" y="410"/>
                      <a:pt x="748" y="412"/>
                      <a:pt x="766" y="412"/>
                    </a:cubicBezTo>
                    <a:cubicBezTo>
                      <a:pt x="789" y="412"/>
                      <a:pt x="811" y="408"/>
                      <a:pt x="830" y="395"/>
                    </a:cubicBezTo>
                    <a:cubicBezTo>
                      <a:pt x="1071" y="229"/>
                      <a:pt x="361" y="0"/>
                      <a:pt x="21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9" name="Google Shape;4839;p29"/>
              <p:cNvSpPr/>
              <p:nvPr/>
            </p:nvSpPr>
            <p:spPr>
              <a:xfrm>
                <a:off x="3010400" y="4036750"/>
                <a:ext cx="36650" cy="20300"/>
              </a:xfrm>
              <a:custGeom>
                <a:avLst/>
                <a:gdLst/>
                <a:ahLst/>
                <a:cxnLst/>
                <a:rect l="l" t="t" r="r" b="b"/>
                <a:pathLst>
                  <a:path w="1466" h="812" extrusionOk="0">
                    <a:moveTo>
                      <a:pt x="468" y="1"/>
                    </a:moveTo>
                    <a:cubicBezTo>
                      <a:pt x="149" y="1"/>
                      <a:pt x="0" y="426"/>
                      <a:pt x="290" y="613"/>
                    </a:cubicBezTo>
                    <a:cubicBezTo>
                      <a:pt x="367" y="661"/>
                      <a:pt x="453" y="688"/>
                      <a:pt x="540" y="711"/>
                    </a:cubicBezTo>
                    <a:cubicBezTo>
                      <a:pt x="749" y="765"/>
                      <a:pt x="962" y="798"/>
                      <a:pt x="1178" y="810"/>
                    </a:cubicBezTo>
                    <a:cubicBezTo>
                      <a:pt x="1192" y="811"/>
                      <a:pt x="1206" y="811"/>
                      <a:pt x="1220" y="811"/>
                    </a:cubicBezTo>
                    <a:cubicBezTo>
                      <a:pt x="1297" y="811"/>
                      <a:pt x="1378" y="798"/>
                      <a:pt x="1425" y="738"/>
                    </a:cubicBezTo>
                    <a:cubicBezTo>
                      <a:pt x="1465" y="685"/>
                      <a:pt x="1465" y="608"/>
                      <a:pt x="1439" y="547"/>
                    </a:cubicBezTo>
                    <a:cubicBezTo>
                      <a:pt x="1321" y="280"/>
                      <a:pt x="786" y="26"/>
                      <a:pt x="500" y="2"/>
                    </a:cubicBezTo>
                    <a:cubicBezTo>
                      <a:pt x="489" y="1"/>
                      <a:pt x="479" y="1"/>
                      <a:pt x="46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0" name="Google Shape;4840;p29"/>
              <p:cNvSpPr/>
              <p:nvPr/>
            </p:nvSpPr>
            <p:spPr>
              <a:xfrm>
                <a:off x="2832350" y="3975600"/>
                <a:ext cx="32650" cy="20525"/>
              </a:xfrm>
              <a:custGeom>
                <a:avLst/>
                <a:gdLst/>
                <a:ahLst/>
                <a:cxnLst/>
                <a:rect l="l" t="t" r="r" b="b"/>
                <a:pathLst>
                  <a:path w="1306" h="821" extrusionOk="0">
                    <a:moveTo>
                      <a:pt x="593" y="1"/>
                    </a:moveTo>
                    <a:cubicBezTo>
                      <a:pt x="516" y="1"/>
                      <a:pt x="444" y="24"/>
                      <a:pt x="384" y="79"/>
                    </a:cubicBezTo>
                    <a:cubicBezTo>
                      <a:pt x="1" y="427"/>
                      <a:pt x="693" y="716"/>
                      <a:pt x="956" y="795"/>
                    </a:cubicBezTo>
                    <a:cubicBezTo>
                      <a:pt x="1002" y="809"/>
                      <a:pt x="1052" y="821"/>
                      <a:pt x="1100" y="821"/>
                    </a:cubicBezTo>
                    <a:cubicBezTo>
                      <a:pt x="1142" y="821"/>
                      <a:pt x="1182" y="812"/>
                      <a:pt x="1216" y="788"/>
                    </a:cubicBezTo>
                    <a:cubicBezTo>
                      <a:pt x="1284" y="739"/>
                      <a:pt x="1306" y="643"/>
                      <a:pt x="1286" y="562"/>
                    </a:cubicBezTo>
                    <a:cubicBezTo>
                      <a:pt x="1231" y="330"/>
                      <a:pt x="880" y="1"/>
                      <a:pt x="59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1" name="Google Shape;4841;p29"/>
              <p:cNvSpPr/>
              <p:nvPr/>
            </p:nvSpPr>
            <p:spPr>
              <a:xfrm>
                <a:off x="2782200" y="3902025"/>
                <a:ext cx="19075" cy="18775"/>
              </a:xfrm>
              <a:custGeom>
                <a:avLst/>
                <a:gdLst/>
                <a:ahLst/>
                <a:cxnLst/>
                <a:rect l="l" t="t" r="r" b="b"/>
                <a:pathLst>
                  <a:path w="763" h="751" extrusionOk="0">
                    <a:moveTo>
                      <a:pt x="391" y="1"/>
                    </a:moveTo>
                    <a:cubicBezTo>
                      <a:pt x="352" y="1"/>
                      <a:pt x="310" y="13"/>
                      <a:pt x="265" y="39"/>
                    </a:cubicBezTo>
                    <a:cubicBezTo>
                      <a:pt x="1" y="195"/>
                      <a:pt x="181" y="726"/>
                      <a:pt x="457" y="749"/>
                    </a:cubicBezTo>
                    <a:cubicBezTo>
                      <a:pt x="462" y="750"/>
                      <a:pt x="467" y="750"/>
                      <a:pt x="472" y="750"/>
                    </a:cubicBezTo>
                    <a:cubicBezTo>
                      <a:pt x="552" y="750"/>
                      <a:pt x="628" y="693"/>
                      <a:pt x="664" y="621"/>
                    </a:cubicBezTo>
                    <a:cubicBezTo>
                      <a:pt x="763" y="423"/>
                      <a:pt x="628" y="1"/>
                      <a:pt x="391"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2" name="Google Shape;4842;p29"/>
              <p:cNvSpPr/>
              <p:nvPr/>
            </p:nvSpPr>
            <p:spPr>
              <a:xfrm>
                <a:off x="3086600" y="4010725"/>
                <a:ext cx="19625" cy="13675"/>
              </a:xfrm>
              <a:custGeom>
                <a:avLst/>
                <a:gdLst/>
                <a:ahLst/>
                <a:cxnLst/>
                <a:rect l="l" t="t" r="r" b="b"/>
                <a:pathLst>
                  <a:path w="785" h="547" extrusionOk="0">
                    <a:moveTo>
                      <a:pt x="247" y="1"/>
                    </a:moveTo>
                    <a:cubicBezTo>
                      <a:pt x="108" y="1"/>
                      <a:pt x="1" y="58"/>
                      <a:pt x="19" y="194"/>
                    </a:cubicBezTo>
                    <a:cubicBezTo>
                      <a:pt x="30" y="289"/>
                      <a:pt x="127" y="343"/>
                      <a:pt x="212" y="383"/>
                    </a:cubicBezTo>
                    <a:lnTo>
                      <a:pt x="449" y="496"/>
                    </a:lnTo>
                    <a:cubicBezTo>
                      <a:pt x="503" y="521"/>
                      <a:pt x="562" y="547"/>
                      <a:pt x="619" y="547"/>
                    </a:cubicBezTo>
                    <a:cubicBezTo>
                      <a:pt x="641" y="547"/>
                      <a:pt x="663" y="543"/>
                      <a:pt x="684" y="534"/>
                    </a:cubicBezTo>
                    <a:cubicBezTo>
                      <a:pt x="747" y="507"/>
                      <a:pt x="785" y="435"/>
                      <a:pt x="782" y="365"/>
                    </a:cubicBezTo>
                    <a:cubicBezTo>
                      <a:pt x="774" y="149"/>
                      <a:pt x="469" y="1"/>
                      <a:pt x="24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3" name="Google Shape;4843;p29"/>
              <p:cNvSpPr/>
              <p:nvPr/>
            </p:nvSpPr>
            <p:spPr>
              <a:xfrm>
                <a:off x="2957750" y="3916125"/>
                <a:ext cx="23825" cy="17750"/>
              </a:xfrm>
              <a:custGeom>
                <a:avLst/>
                <a:gdLst/>
                <a:ahLst/>
                <a:cxnLst/>
                <a:rect l="l" t="t" r="r" b="b"/>
                <a:pathLst>
                  <a:path w="953" h="710" extrusionOk="0">
                    <a:moveTo>
                      <a:pt x="151" y="0"/>
                    </a:moveTo>
                    <a:cubicBezTo>
                      <a:pt x="105" y="0"/>
                      <a:pt x="66" y="12"/>
                      <a:pt x="40" y="41"/>
                    </a:cubicBezTo>
                    <a:cubicBezTo>
                      <a:pt x="2" y="81"/>
                      <a:pt x="1" y="146"/>
                      <a:pt x="23" y="195"/>
                    </a:cubicBezTo>
                    <a:cubicBezTo>
                      <a:pt x="47" y="246"/>
                      <a:pt x="88" y="284"/>
                      <a:pt x="130" y="320"/>
                    </a:cubicBezTo>
                    <a:cubicBezTo>
                      <a:pt x="261" y="435"/>
                      <a:pt x="400" y="542"/>
                      <a:pt x="547" y="637"/>
                    </a:cubicBezTo>
                    <a:cubicBezTo>
                      <a:pt x="589" y="665"/>
                      <a:pt x="633" y="692"/>
                      <a:pt x="681" y="703"/>
                    </a:cubicBezTo>
                    <a:cubicBezTo>
                      <a:pt x="702" y="707"/>
                      <a:pt x="721" y="710"/>
                      <a:pt x="737" y="710"/>
                    </a:cubicBezTo>
                    <a:cubicBezTo>
                      <a:pt x="953" y="710"/>
                      <a:pt x="826" y="338"/>
                      <a:pt x="705" y="249"/>
                    </a:cubicBezTo>
                    <a:cubicBezTo>
                      <a:pt x="608" y="175"/>
                      <a:pt x="327" y="0"/>
                      <a:pt x="15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4" name="Google Shape;4844;p29"/>
              <p:cNvSpPr/>
              <p:nvPr/>
            </p:nvSpPr>
            <p:spPr>
              <a:xfrm>
                <a:off x="2920100" y="3971475"/>
                <a:ext cx="10050" cy="11100"/>
              </a:xfrm>
              <a:custGeom>
                <a:avLst/>
                <a:gdLst/>
                <a:ahLst/>
                <a:cxnLst/>
                <a:rect l="l" t="t" r="r" b="b"/>
                <a:pathLst>
                  <a:path w="402" h="444" extrusionOk="0">
                    <a:moveTo>
                      <a:pt x="178" y="1"/>
                    </a:moveTo>
                    <a:cubicBezTo>
                      <a:pt x="162" y="1"/>
                      <a:pt x="146" y="4"/>
                      <a:pt x="130" y="11"/>
                    </a:cubicBezTo>
                    <a:cubicBezTo>
                      <a:pt x="0" y="64"/>
                      <a:pt x="86" y="227"/>
                      <a:pt x="128" y="313"/>
                    </a:cubicBezTo>
                    <a:cubicBezTo>
                      <a:pt x="155" y="368"/>
                      <a:pt x="189" y="430"/>
                      <a:pt x="249" y="442"/>
                    </a:cubicBezTo>
                    <a:cubicBezTo>
                      <a:pt x="255" y="443"/>
                      <a:pt x="260" y="443"/>
                      <a:pt x="266" y="443"/>
                    </a:cubicBezTo>
                    <a:cubicBezTo>
                      <a:pt x="317" y="443"/>
                      <a:pt x="364" y="405"/>
                      <a:pt x="382" y="356"/>
                    </a:cubicBezTo>
                    <a:cubicBezTo>
                      <a:pt x="402" y="301"/>
                      <a:pt x="391" y="241"/>
                      <a:pt x="369" y="189"/>
                    </a:cubicBezTo>
                    <a:cubicBezTo>
                      <a:pt x="339" y="111"/>
                      <a:pt x="270" y="1"/>
                      <a:pt x="17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5" name="Google Shape;4845;p29"/>
              <p:cNvSpPr/>
              <p:nvPr/>
            </p:nvSpPr>
            <p:spPr>
              <a:xfrm>
                <a:off x="2854175" y="3910825"/>
                <a:ext cx="17200" cy="13350"/>
              </a:xfrm>
              <a:custGeom>
                <a:avLst/>
                <a:gdLst/>
                <a:ahLst/>
                <a:cxnLst/>
                <a:rect l="l" t="t" r="r" b="b"/>
                <a:pathLst>
                  <a:path w="688" h="534" extrusionOk="0">
                    <a:moveTo>
                      <a:pt x="178" y="1"/>
                    </a:moveTo>
                    <a:cubicBezTo>
                      <a:pt x="150" y="1"/>
                      <a:pt x="123" y="5"/>
                      <a:pt x="96" y="12"/>
                    </a:cubicBezTo>
                    <a:cubicBezTo>
                      <a:pt x="52" y="28"/>
                      <a:pt x="12" y="66"/>
                      <a:pt x="5" y="113"/>
                    </a:cubicBezTo>
                    <a:cubicBezTo>
                      <a:pt x="0" y="152"/>
                      <a:pt x="13" y="191"/>
                      <a:pt x="39" y="221"/>
                    </a:cubicBezTo>
                    <a:cubicBezTo>
                      <a:pt x="65" y="250"/>
                      <a:pt x="95" y="276"/>
                      <a:pt x="127" y="298"/>
                    </a:cubicBezTo>
                    <a:lnTo>
                      <a:pt x="339" y="448"/>
                    </a:lnTo>
                    <a:cubicBezTo>
                      <a:pt x="382" y="479"/>
                      <a:pt x="427" y="510"/>
                      <a:pt x="478" y="525"/>
                    </a:cubicBezTo>
                    <a:cubicBezTo>
                      <a:pt x="497" y="531"/>
                      <a:pt x="516" y="534"/>
                      <a:pt x="536" y="534"/>
                    </a:cubicBezTo>
                    <a:cubicBezTo>
                      <a:pt x="570" y="534"/>
                      <a:pt x="603" y="524"/>
                      <a:pt x="629" y="503"/>
                    </a:cubicBezTo>
                    <a:cubicBezTo>
                      <a:pt x="681" y="459"/>
                      <a:pt x="687" y="378"/>
                      <a:pt x="661" y="316"/>
                    </a:cubicBezTo>
                    <a:cubicBezTo>
                      <a:pt x="595" y="153"/>
                      <a:pt x="403" y="36"/>
                      <a:pt x="236" y="7"/>
                    </a:cubicBezTo>
                    <a:cubicBezTo>
                      <a:pt x="217" y="3"/>
                      <a:pt x="198" y="1"/>
                      <a:pt x="17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6" name="Google Shape;4846;p29"/>
              <p:cNvSpPr/>
              <p:nvPr/>
            </p:nvSpPr>
            <p:spPr>
              <a:xfrm>
                <a:off x="2843300" y="3977600"/>
                <a:ext cx="12450" cy="7075"/>
              </a:xfrm>
              <a:custGeom>
                <a:avLst/>
                <a:gdLst/>
                <a:ahLst/>
                <a:cxnLst/>
                <a:rect l="l" t="t" r="r" b="b"/>
                <a:pathLst>
                  <a:path w="498" h="283" extrusionOk="0">
                    <a:moveTo>
                      <a:pt x="196" y="1"/>
                    </a:moveTo>
                    <a:cubicBezTo>
                      <a:pt x="114" y="1"/>
                      <a:pt x="1" y="70"/>
                      <a:pt x="24" y="159"/>
                    </a:cubicBezTo>
                    <a:cubicBezTo>
                      <a:pt x="36" y="209"/>
                      <a:pt x="89" y="236"/>
                      <a:pt x="137" y="251"/>
                    </a:cubicBezTo>
                    <a:cubicBezTo>
                      <a:pt x="203" y="271"/>
                      <a:pt x="273" y="282"/>
                      <a:pt x="342" y="282"/>
                    </a:cubicBezTo>
                    <a:cubicBezTo>
                      <a:pt x="359" y="282"/>
                      <a:pt x="375" y="282"/>
                      <a:pt x="391" y="281"/>
                    </a:cubicBezTo>
                    <a:cubicBezTo>
                      <a:pt x="429" y="277"/>
                      <a:pt x="472" y="267"/>
                      <a:pt x="488" y="234"/>
                    </a:cubicBezTo>
                    <a:cubicBezTo>
                      <a:pt x="498" y="213"/>
                      <a:pt x="496" y="188"/>
                      <a:pt x="487" y="168"/>
                    </a:cubicBezTo>
                    <a:cubicBezTo>
                      <a:pt x="448" y="87"/>
                      <a:pt x="304" y="19"/>
                      <a:pt x="219" y="3"/>
                    </a:cubicBezTo>
                    <a:cubicBezTo>
                      <a:pt x="211" y="1"/>
                      <a:pt x="204" y="1"/>
                      <a:pt x="19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7" name="Google Shape;4847;p29"/>
              <p:cNvSpPr/>
              <p:nvPr/>
            </p:nvSpPr>
            <p:spPr>
              <a:xfrm>
                <a:off x="3003075" y="3988575"/>
                <a:ext cx="12400" cy="8750"/>
              </a:xfrm>
              <a:custGeom>
                <a:avLst/>
                <a:gdLst/>
                <a:ahLst/>
                <a:cxnLst/>
                <a:rect l="l" t="t" r="r" b="b"/>
                <a:pathLst>
                  <a:path w="496" h="350" extrusionOk="0">
                    <a:moveTo>
                      <a:pt x="85" y="0"/>
                    </a:moveTo>
                    <a:cubicBezTo>
                      <a:pt x="83" y="0"/>
                      <a:pt x="80" y="0"/>
                      <a:pt x="78" y="0"/>
                    </a:cubicBezTo>
                    <a:cubicBezTo>
                      <a:pt x="45" y="3"/>
                      <a:pt x="10" y="24"/>
                      <a:pt x="4" y="56"/>
                    </a:cubicBezTo>
                    <a:cubicBezTo>
                      <a:pt x="1" y="80"/>
                      <a:pt x="8" y="102"/>
                      <a:pt x="24" y="120"/>
                    </a:cubicBezTo>
                    <a:cubicBezTo>
                      <a:pt x="39" y="136"/>
                      <a:pt x="57" y="151"/>
                      <a:pt x="78" y="161"/>
                    </a:cubicBezTo>
                    <a:lnTo>
                      <a:pt x="314" y="313"/>
                    </a:lnTo>
                    <a:cubicBezTo>
                      <a:pt x="343" y="331"/>
                      <a:pt x="379" y="349"/>
                      <a:pt x="411" y="349"/>
                    </a:cubicBezTo>
                    <a:cubicBezTo>
                      <a:pt x="437" y="349"/>
                      <a:pt x="460" y="338"/>
                      <a:pt x="477" y="306"/>
                    </a:cubicBezTo>
                    <a:cubicBezTo>
                      <a:pt x="495" y="264"/>
                      <a:pt x="494" y="215"/>
                      <a:pt x="472" y="174"/>
                    </a:cubicBezTo>
                    <a:cubicBezTo>
                      <a:pt x="420" y="87"/>
                      <a:pt x="260" y="56"/>
                      <a:pt x="174" y="23"/>
                    </a:cubicBezTo>
                    <a:cubicBezTo>
                      <a:pt x="146" y="12"/>
                      <a:pt x="116" y="0"/>
                      <a:pt x="8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8" name="Google Shape;4848;p29"/>
              <p:cNvSpPr/>
              <p:nvPr/>
            </p:nvSpPr>
            <p:spPr>
              <a:xfrm>
                <a:off x="3019875" y="4039000"/>
                <a:ext cx="12375" cy="6675"/>
              </a:xfrm>
              <a:custGeom>
                <a:avLst/>
                <a:gdLst/>
                <a:ahLst/>
                <a:cxnLst/>
                <a:rect l="l" t="t" r="r" b="b"/>
                <a:pathLst>
                  <a:path w="495" h="267" extrusionOk="0">
                    <a:moveTo>
                      <a:pt x="111" y="0"/>
                    </a:moveTo>
                    <a:cubicBezTo>
                      <a:pt x="56" y="0"/>
                      <a:pt x="13" y="22"/>
                      <a:pt x="4" y="77"/>
                    </a:cubicBezTo>
                    <a:cubicBezTo>
                      <a:pt x="0" y="102"/>
                      <a:pt x="8" y="128"/>
                      <a:pt x="24" y="148"/>
                    </a:cubicBezTo>
                    <a:cubicBezTo>
                      <a:pt x="41" y="167"/>
                      <a:pt x="62" y="182"/>
                      <a:pt x="84" y="195"/>
                    </a:cubicBezTo>
                    <a:cubicBezTo>
                      <a:pt x="165" y="242"/>
                      <a:pt x="257" y="266"/>
                      <a:pt x="350" y="266"/>
                    </a:cubicBezTo>
                    <a:cubicBezTo>
                      <a:pt x="356" y="266"/>
                      <a:pt x="362" y="266"/>
                      <a:pt x="367" y="266"/>
                    </a:cubicBezTo>
                    <a:cubicBezTo>
                      <a:pt x="392" y="265"/>
                      <a:pt x="420" y="261"/>
                      <a:pt x="434" y="241"/>
                    </a:cubicBezTo>
                    <a:cubicBezTo>
                      <a:pt x="495" y="154"/>
                      <a:pt x="259" y="0"/>
                      <a:pt x="11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9" name="Google Shape;4849;p29"/>
              <p:cNvSpPr/>
              <p:nvPr/>
            </p:nvSpPr>
            <p:spPr>
              <a:xfrm>
                <a:off x="3115275" y="3970075"/>
                <a:ext cx="12075" cy="8575"/>
              </a:xfrm>
              <a:custGeom>
                <a:avLst/>
                <a:gdLst/>
                <a:ahLst/>
                <a:cxnLst/>
                <a:rect l="l" t="t" r="r" b="b"/>
                <a:pathLst>
                  <a:path w="483" h="343" extrusionOk="0">
                    <a:moveTo>
                      <a:pt x="90" y="1"/>
                    </a:moveTo>
                    <a:cubicBezTo>
                      <a:pt x="77" y="1"/>
                      <a:pt x="64" y="2"/>
                      <a:pt x="51" y="5"/>
                    </a:cubicBezTo>
                    <a:cubicBezTo>
                      <a:pt x="25" y="13"/>
                      <a:pt x="6" y="35"/>
                      <a:pt x="3" y="62"/>
                    </a:cubicBezTo>
                    <a:cubicBezTo>
                      <a:pt x="1" y="97"/>
                      <a:pt x="32" y="123"/>
                      <a:pt x="59" y="144"/>
                    </a:cubicBezTo>
                    <a:lnTo>
                      <a:pt x="270" y="302"/>
                    </a:lnTo>
                    <a:cubicBezTo>
                      <a:pt x="297" y="322"/>
                      <a:pt x="329" y="343"/>
                      <a:pt x="361" y="343"/>
                    </a:cubicBezTo>
                    <a:cubicBezTo>
                      <a:pt x="368" y="343"/>
                      <a:pt x="375" y="342"/>
                      <a:pt x="383" y="339"/>
                    </a:cubicBezTo>
                    <a:cubicBezTo>
                      <a:pt x="483" y="307"/>
                      <a:pt x="412" y="177"/>
                      <a:pt x="366" y="132"/>
                    </a:cubicBezTo>
                    <a:cubicBezTo>
                      <a:pt x="299" y="70"/>
                      <a:pt x="217" y="26"/>
                      <a:pt x="129" y="5"/>
                    </a:cubicBezTo>
                    <a:cubicBezTo>
                      <a:pt x="117" y="2"/>
                      <a:pt x="103" y="1"/>
                      <a:pt x="9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0" name="Google Shape;4850;p29"/>
              <p:cNvSpPr/>
              <p:nvPr/>
            </p:nvSpPr>
            <p:spPr>
              <a:xfrm>
                <a:off x="2823450" y="3870625"/>
                <a:ext cx="9525" cy="5250"/>
              </a:xfrm>
              <a:custGeom>
                <a:avLst/>
                <a:gdLst/>
                <a:ahLst/>
                <a:cxnLst/>
                <a:rect l="l" t="t" r="r" b="b"/>
                <a:pathLst>
                  <a:path w="381" h="210" extrusionOk="0">
                    <a:moveTo>
                      <a:pt x="245" y="1"/>
                    </a:moveTo>
                    <a:cubicBezTo>
                      <a:pt x="189" y="1"/>
                      <a:pt x="121" y="29"/>
                      <a:pt x="79" y="45"/>
                    </a:cubicBezTo>
                    <a:cubicBezTo>
                      <a:pt x="46" y="56"/>
                      <a:pt x="10" y="76"/>
                      <a:pt x="4" y="110"/>
                    </a:cubicBezTo>
                    <a:cubicBezTo>
                      <a:pt x="1" y="138"/>
                      <a:pt x="12" y="166"/>
                      <a:pt x="37" y="181"/>
                    </a:cubicBezTo>
                    <a:cubicBezTo>
                      <a:pt x="61" y="196"/>
                      <a:pt x="86" y="205"/>
                      <a:pt x="114" y="206"/>
                    </a:cubicBezTo>
                    <a:cubicBezTo>
                      <a:pt x="135" y="208"/>
                      <a:pt x="156" y="210"/>
                      <a:pt x="177" y="210"/>
                    </a:cubicBezTo>
                    <a:cubicBezTo>
                      <a:pt x="200" y="210"/>
                      <a:pt x="223" y="208"/>
                      <a:pt x="246" y="205"/>
                    </a:cubicBezTo>
                    <a:cubicBezTo>
                      <a:pt x="274" y="201"/>
                      <a:pt x="301" y="192"/>
                      <a:pt x="324" y="176"/>
                    </a:cubicBezTo>
                    <a:cubicBezTo>
                      <a:pt x="380" y="127"/>
                      <a:pt x="353" y="34"/>
                      <a:pt x="287" y="8"/>
                    </a:cubicBezTo>
                    <a:cubicBezTo>
                      <a:pt x="274" y="3"/>
                      <a:pt x="260" y="1"/>
                      <a:pt x="245"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1" name="Google Shape;4851;p29"/>
              <p:cNvSpPr/>
              <p:nvPr/>
            </p:nvSpPr>
            <p:spPr>
              <a:xfrm>
                <a:off x="2908925" y="4040325"/>
                <a:ext cx="58875" cy="34075"/>
              </a:xfrm>
              <a:custGeom>
                <a:avLst/>
                <a:gdLst/>
                <a:ahLst/>
                <a:cxnLst/>
                <a:rect l="l" t="t" r="r" b="b"/>
                <a:pathLst>
                  <a:path w="2355" h="1363" extrusionOk="0">
                    <a:moveTo>
                      <a:pt x="937" y="0"/>
                    </a:moveTo>
                    <a:cubicBezTo>
                      <a:pt x="929" y="0"/>
                      <a:pt x="921" y="0"/>
                      <a:pt x="913" y="1"/>
                    </a:cubicBezTo>
                    <a:cubicBezTo>
                      <a:pt x="522" y="12"/>
                      <a:pt x="1" y="446"/>
                      <a:pt x="185" y="879"/>
                    </a:cubicBezTo>
                    <a:cubicBezTo>
                      <a:pt x="370" y="1313"/>
                      <a:pt x="1283" y="1335"/>
                      <a:pt x="1674" y="1358"/>
                    </a:cubicBezTo>
                    <a:cubicBezTo>
                      <a:pt x="1711" y="1361"/>
                      <a:pt x="1749" y="1362"/>
                      <a:pt x="1787" y="1362"/>
                    </a:cubicBezTo>
                    <a:cubicBezTo>
                      <a:pt x="1933" y="1362"/>
                      <a:pt x="2081" y="1338"/>
                      <a:pt x="2186" y="1240"/>
                    </a:cubicBezTo>
                    <a:cubicBezTo>
                      <a:pt x="2354" y="1084"/>
                      <a:pt x="2327" y="794"/>
                      <a:pt x="2190" y="609"/>
                    </a:cubicBezTo>
                    <a:cubicBezTo>
                      <a:pt x="2054" y="424"/>
                      <a:pt x="1838" y="316"/>
                      <a:pt x="1630" y="215"/>
                    </a:cubicBezTo>
                    <a:cubicBezTo>
                      <a:pt x="1411" y="109"/>
                      <a:pt x="1180" y="0"/>
                      <a:pt x="937"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2" name="Google Shape;4852;p29"/>
              <p:cNvSpPr/>
              <p:nvPr/>
            </p:nvSpPr>
            <p:spPr>
              <a:xfrm>
                <a:off x="2851000" y="4020500"/>
                <a:ext cx="31550" cy="19500"/>
              </a:xfrm>
              <a:custGeom>
                <a:avLst/>
                <a:gdLst/>
                <a:ahLst/>
                <a:cxnLst/>
                <a:rect l="l" t="t" r="r" b="b"/>
                <a:pathLst>
                  <a:path w="1262" h="780" extrusionOk="0">
                    <a:moveTo>
                      <a:pt x="741" y="1"/>
                    </a:moveTo>
                    <a:cubicBezTo>
                      <a:pt x="671" y="1"/>
                      <a:pt x="600" y="12"/>
                      <a:pt x="532" y="32"/>
                    </a:cubicBezTo>
                    <a:cubicBezTo>
                      <a:pt x="1" y="187"/>
                      <a:pt x="319" y="445"/>
                      <a:pt x="618" y="646"/>
                    </a:cubicBezTo>
                    <a:cubicBezTo>
                      <a:pt x="716" y="711"/>
                      <a:pt x="823" y="780"/>
                      <a:pt x="941" y="780"/>
                    </a:cubicBezTo>
                    <a:cubicBezTo>
                      <a:pt x="944" y="780"/>
                      <a:pt x="948" y="780"/>
                      <a:pt x="952" y="780"/>
                    </a:cubicBezTo>
                    <a:cubicBezTo>
                      <a:pt x="1115" y="774"/>
                      <a:pt x="1250" y="619"/>
                      <a:pt x="1255" y="456"/>
                    </a:cubicBezTo>
                    <a:cubicBezTo>
                      <a:pt x="1262" y="292"/>
                      <a:pt x="1154" y="137"/>
                      <a:pt x="1008" y="62"/>
                    </a:cubicBezTo>
                    <a:cubicBezTo>
                      <a:pt x="926" y="20"/>
                      <a:pt x="834" y="1"/>
                      <a:pt x="74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3" name="Google Shape;4853;p29"/>
              <p:cNvSpPr/>
              <p:nvPr/>
            </p:nvSpPr>
            <p:spPr>
              <a:xfrm>
                <a:off x="3067625" y="4077750"/>
                <a:ext cx="76575" cy="25275"/>
              </a:xfrm>
              <a:custGeom>
                <a:avLst/>
                <a:gdLst/>
                <a:ahLst/>
                <a:cxnLst/>
                <a:rect l="l" t="t" r="r" b="b"/>
                <a:pathLst>
                  <a:path w="3063" h="1011" extrusionOk="0">
                    <a:moveTo>
                      <a:pt x="1748" y="0"/>
                    </a:moveTo>
                    <a:cubicBezTo>
                      <a:pt x="1591" y="0"/>
                      <a:pt x="1436" y="16"/>
                      <a:pt x="1283" y="53"/>
                    </a:cubicBezTo>
                    <a:cubicBezTo>
                      <a:pt x="901" y="149"/>
                      <a:pt x="1" y="795"/>
                      <a:pt x="803" y="952"/>
                    </a:cubicBezTo>
                    <a:cubicBezTo>
                      <a:pt x="1012" y="992"/>
                      <a:pt x="1228" y="1011"/>
                      <a:pt x="1446" y="1011"/>
                    </a:cubicBezTo>
                    <a:cubicBezTo>
                      <a:pt x="1864" y="1011"/>
                      <a:pt x="2287" y="942"/>
                      <a:pt x="2675" y="824"/>
                    </a:cubicBezTo>
                    <a:cubicBezTo>
                      <a:pt x="2837" y="775"/>
                      <a:pt x="3022" y="685"/>
                      <a:pt x="3045" y="518"/>
                    </a:cubicBezTo>
                    <a:cubicBezTo>
                      <a:pt x="3063" y="403"/>
                      <a:pt x="2991" y="291"/>
                      <a:pt x="2895" y="225"/>
                    </a:cubicBezTo>
                    <a:cubicBezTo>
                      <a:pt x="2801" y="159"/>
                      <a:pt x="2685" y="131"/>
                      <a:pt x="2571" y="106"/>
                    </a:cubicBezTo>
                    <a:cubicBezTo>
                      <a:pt x="2302" y="48"/>
                      <a:pt x="2023" y="0"/>
                      <a:pt x="1748"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4" name="Google Shape;4854;p29"/>
              <p:cNvSpPr/>
              <p:nvPr/>
            </p:nvSpPr>
            <p:spPr>
              <a:xfrm>
                <a:off x="3167175" y="4068500"/>
                <a:ext cx="26975" cy="22075"/>
              </a:xfrm>
              <a:custGeom>
                <a:avLst/>
                <a:gdLst/>
                <a:ahLst/>
                <a:cxnLst/>
                <a:rect l="l" t="t" r="r" b="b"/>
                <a:pathLst>
                  <a:path w="1079" h="883" extrusionOk="0">
                    <a:moveTo>
                      <a:pt x="578" y="0"/>
                    </a:moveTo>
                    <a:cubicBezTo>
                      <a:pt x="438" y="0"/>
                      <a:pt x="294" y="47"/>
                      <a:pt x="192" y="141"/>
                    </a:cubicBezTo>
                    <a:cubicBezTo>
                      <a:pt x="53" y="271"/>
                      <a:pt x="0" y="495"/>
                      <a:pt x="93" y="663"/>
                    </a:cubicBezTo>
                    <a:cubicBezTo>
                      <a:pt x="177" y="816"/>
                      <a:pt x="330" y="883"/>
                      <a:pt x="490" y="883"/>
                    </a:cubicBezTo>
                    <a:cubicBezTo>
                      <a:pt x="741" y="883"/>
                      <a:pt x="1007" y="716"/>
                      <a:pt x="1040" y="456"/>
                    </a:cubicBezTo>
                    <a:cubicBezTo>
                      <a:pt x="1078" y="155"/>
                      <a:pt x="834" y="0"/>
                      <a:pt x="578"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5" name="Google Shape;4855;p29"/>
              <p:cNvSpPr/>
              <p:nvPr/>
            </p:nvSpPr>
            <p:spPr>
              <a:xfrm>
                <a:off x="2746675" y="3942325"/>
                <a:ext cx="43875" cy="40225"/>
              </a:xfrm>
              <a:custGeom>
                <a:avLst/>
                <a:gdLst/>
                <a:ahLst/>
                <a:cxnLst/>
                <a:rect l="l" t="t" r="r" b="b"/>
                <a:pathLst>
                  <a:path w="1755" h="1609" extrusionOk="0">
                    <a:moveTo>
                      <a:pt x="343" y="1"/>
                    </a:moveTo>
                    <a:cubicBezTo>
                      <a:pt x="251" y="1"/>
                      <a:pt x="164" y="26"/>
                      <a:pt x="111" y="95"/>
                    </a:cubicBezTo>
                    <a:cubicBezTo>
                      <a:pt x="0" y="239"/>
                      <a:pt x="131" y="448"/>
                      <a:pt x="201" y="582"/>
                    </a:cubicBezTo>
                    <a:cubicBezTo>
                      <a:pt x="377" y="918"/>
                      <a:pt x="629" y="1208"/>
                      <a:pt x="938" y="1429"/>
                    </a:cubicBezTo>
                    <a:cubicBezTo>
                      <a:pt x="1071" y="1524"/>
                      <a:pt x="1223" y="1608"/>
                      <a:pt x="1387" y="1608"/>
                    </a:cubicBezTo>
                    <a:cubicBezTo>
                      <a:pt x="1390" y="1608"/>
                      <a:pt x="1393" y="1608"/>
                      <a:pt x="1396" y="1608"/>
                    </a:cubicBezTo>
                    <a:cubicBezTo>
                      <a:pt x="1563" y="1605"/>
                      <a:pt x="1738" y="1483"/>
                      <a:pt x="1746" y="1317"/>
                    </a:cubicBezTo>
                    <a:cubicBezTo>
                      <a:pt x="1755" y="1177"/>
                      <a:pt x="1653" y="1057"/>
                      <a:pt x="1556" y="954"/>
                    </a:cubicBezTo>
                    <a:lnTo>
                      <a:pt x="1071" y="435"/>
                    </a:lnTo>
                    <a:cubicBezTo>
                      <a:pt x="939" y="294"/>
                      <a:pt x="804" y="152"/>
                      <a:pt x="631" y="68"/>
                    </a:cubicBezTo>
                    <a:cubicBezTo>
                      <a:pt x="557" y="32"/>
                      <a:pt x="447" y="1"/>
                      <a:pt x="343"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6" name="Google Shape;4856;p29"/>
              <p:cNvSpPr/>
              <p:nvPr/>
            </p:nvSpPr>
            <p:spPr>
              <a:xfrm>
                <a:off x="2993250" y="4113825"/>
                <a:ext cx="51750" cy="21325"/>
              </a:xfrm>
              <a:custGeom>
                <a:avLst/>
                <a:gdLst/>
                <a:ahLst/>
                <a:cxnLst/>
                <a:rect l="l" t="t" r="r" b="b"/>
                <a:pathLst>
                  <a:path w="2070" h="853" extrusionOk="0">
                    <a:moveTo>
                      <a:pt x="817" y="0"/>
                    </a:moveTo>
                    <a:cubicBezTo>
                      <a:pt x="683" y="0"/>
                      <a:pt x="550" y="22"/>
                      <a:pt x="427" y="74"/>
                    </a:cubicBezTo>
                    <a:cubicBezTo>
                      <a:pt x="279" y="138"/>
                      <a:pt x="46" y="304"/>
                      <a:pt x="23" y="482"/>
                    </a:cubicBezTo>
                    <a:cubicBezTo>
                      <a:pt x="1" y="663"/>
                      <a:pt x="266" y="685"/>
                      <a:pt x="413" y="726"/>
                    </a:cubicBezTo>
                    <a:cubicBezTo>
                      <a:pt x="721" y="810"/>
                      <a:pt x="1038" y="853"/>
                      <a:pt x="1356" y="853"/>
                    </a:cubicBezTo>
                    <a:cubicBezTo>
                      <a:pt x="1466" y="853"/>
                      <a:pt x="1577" y="847"/>
                      <a:pt x="1687" y="837"/>
                    </a:cubicBezTo>
                    <a:cubicBezTo>
                      <a:pt x="1772" y="829"/>
                      <a:pt x="1858" y="817"/>
                      <a:pt x="1933" y="776"/>
                    </a:cubicBezTo>
                    <a:cubicBezTo>
                      <a:pt x="2007" y="735"/>
                      <a:pt x="2068" y="660"/>
                      <a:pt x="2069" y="574"/>
                    </a:cubicBezTo>
                    <a:cubicBezTo>
                      <a:pt x="2070" y="435"/>
                      <a:pt x="1923" y="347"/>
                      <a:pt x="1795" y="288"/>
                    </a:cubicBezTo>
                    <a:cubicBezTo>
                      <a:pt x="1578" y="189"/>
                      <a:pt x="1361" y="89"/>
                      <a:pt x="1128" y="37"/>
                    </a:cubicBezTo>
                    <a:cubicBezTo>
                      <a:pt x="1026" y="14"/>
                      <a:pt x="921" y="0"/>
                      <a:pt x="817"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7" name="Google Shape;4857;p29"/>
              <p:cNvSpPr/>
              <p:nvPr/>
            </p:nvSpPr>
            <p:spPr>
              <a:xfrm>
                <a:off x="3068650" y="4127600"/>
                <a:ext cx="26150" cy="15325"/>
              </a:xfrm>
              <a:custGeom>
                <a:avLst/>
                <a:gdLst/>
                <a:ahLst/>
                <a:cxnLst/>
                <a:rect l="l" t="t" r="r" b="b"/>
                <a:pathLst>
                  <a:path w="1046" h="613" extrusionOk="0">
                    <a:moveTo>
                      <a:pt x="632" y="0"/>
                    </a:moveTo>
                    <a:cubicBezTo>
                      <a:pt x="507" y="0"/>
                      <a:pt x="385" y="41"/>
                      <a:pt x="285" y="117"/>
                    </a:cubicBezTo>
                    <a:cubicBezTo>
                      <a:pt x="164" y="208"/>
                      <a:pt x="0" y="416"/>
                      <a:pt x="158" y="544"/>
                    </a:cubicBezTo>
                    <a:cubicBezTo>
                      <a:pt x="221" y="595"/>
                      <a:pt x="317" y="612"/>
                      <a:pt x="418" y="612"/>
                    </a:cubicBezTo>
                    <a:cubicBezTo>
                      <a:pt x="537" y="612"/>
                      <a:pt x="663" y="588"/>
                      <a:pt x="746" y="566"/>
                    </a:cubicBezTo>
                    <a:cubicBezTo>
                      <a:pt x="856" y="538"/>
                      <a:pt x="973" y="484"/>
                      <a:pt x="1012" y="377"/>
                    </a:cubicBezTo>
                    <a:cubicBezTo>
                      <a:pt x="1046" y="292"/>
                      <a:pt x="1016" y="189"/>
                      <a:pt x="953" y="121"/>
                    </a:cubicBezTo>
                    <a:cubicBezTo>
                      <a:pt x="890" y="52"/>
                      <a:pt x="798" y="17"/>
                      <a:pt x="707" y="5"/>
                    </a:cubicBezTo>
                    <a:cubicBezTo>
                      <a:pt x="682" y="2"/>
                      <a:pt x="657" y="0"/>
                      <a:pt x="632"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8" name="Google Shape;4858;p29"/>
              <p:cNvSpPr/>
              <p:nvPr/>
            </p:nvSpPr>
            <p:spPr>
              <a:xfrm>
                <a:off x="3128875" y="4121700"/>
                <a:ext cx="22150" cy="9550"/>
              </a:xfrm>
              <a:custGeom>
                <a:avLst/>
                <a:gdLst/>
                <a:ahLst/>
                <a:cxnLst/>
                <a:rect l="l" t="t" r="r" b="b"/>
                <a:pathLst>
                  <a:path w="886" h="382" extrusionOk="0">
                    <a:moveTo>
                      <a:pt x="277" y="1"/>
                    </a:moveTo>
                    <a:cubicBezTo>
                      <a:pt x="125" y="1"/>
                      <a:pt x="1" y="44"/>
                      <a:pt x="9" y="178"/>
                    </a:cubicBezTo>
                    <a:cubicBezTo>
                      <a:pt x="16" y="277"/>
                      <a:pt x="124" y="331"/>
                      <a:pt x="221" y="354"/>
                    </a:cubicBezTo>
                    <a:cubicBezTo>
                      <a:pt x="302" y="372"/>
                      <a:pt x="385" y="381"/>
                      <a:pt x="468" y="381"/>
                    </a:cubicBezTo>
                    <a:cubicBezTo>
                      <a:pt x="560" y="381"/>
                      <a:pt x="653" y="370"/>
                      <a:pt x="742" y="347"/>
                    </a:cubicBezTo>
                    <a:cubicBezTo>
                      <a:pt x="805" y="331"/>
                      <a:pt x="877" y="297"/>
                      <a:pt x="881" y="234"/>
                    </a:cubicBezTo>
                    <a:cubicBezTo>
                      <a:pt x="885" y="176"/>
                      <a:pt x="831" y="132"/>
                      <a:pt x="780" y="106"/>
                    </a:cubicBezTo>
                    <a:cubicBezTo>
                      <a:pt x="706" y="69"/>
                      <a:pt x="469" y="1"/>
                      <a:pt x="27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9" name="Google Shape;4859;p29"/>
              <p:cNvSpPr/>
              <p:nvPr/>
            </p:nvSpPr>
            <p:spPr>
              <a:xfrm>
                <a:off x="2952525" y="4084300"/>
                <a:ext cx="28500" cy="14875"/>
              </a:xfrm>
              <a:custGeom>
                <a:avLst/>
                <a:gdLst/>
                <a:ahLst/>
                <a:cxnLst/>
                <a:rect l="l" t="t" r="r" b="b"/>
                <a:pathLst>
                  <a:path w="1140" h="595" extrusionOk="0">
                    <a:moveTo>
                      <a:pt x="281" y="1"/>
                    </a:moveTo>
                    <a:cubicBezTo>
                      <a:pt x="263" y="1"/>
                      <a:pt x="244" y="2"/>
                      <a:pt x="226" y="6"/>
                    </a:cubicBezTo>
                    <a:cubicBezTo>
                      <a:pt x="61" y="37"/>
                      <a:pt x="1" y="243"/>
                      <a:pt x="124" y="359"/>
                    </a:cubicBezTo>
                    <a:cubicBezTo>
                      <a:pt x="195" y="427"/>
                      <a:pt x="295" y="455"/>
                      <a:pt x="389" y="478"/>
                    </a:cubicBezTo>
                    <a:lnTo>
                      <a:pt x="725" y="565"/>
                    </a:lnTo>
                    <a:cubicBezTo>
                      <a:pt x="781" y="580"/>
                      <a:pt x="839" y="595"/>
                      <a:pt x="896" y="595"/>
                    </a:cubicBezTo>
                    <a:cubicBezTo>
                      <a:pt x="902" y="595"/>
                      <a:pt x="907" y="594"/>
                      <a:pt x="913" y="594"/>
                    </a:cubicBezTo>
                    <a:cubicBezTo>
                      <a:pt x="976" y="592"/>
                      <a:pt x="1042" y="567"/>
                      <a:pt x="1080" y="517"/>
                    </a:cubicBezTo>
                    <a:cubicBezTo>
                      <a:pt x="1139" y="439"/>
                      <a:pt x="1115" y="320"/>
                      <a:pt x="1049" y="247"/>
                    </a:cubicBezTo>
                    <a:cubicBezTo>
                      <a:pt x="983" y="175"/>
                      <a:pt x="887" y="138"/>
                      <a:pt x="793" y="108"/>
                    </a:cubicBezTo>
                    <a:cubicBezTo>
                      <a:pt x="659" y="66"/>
                      <a:pt x="522" y="34"/>
                      <a:pt x="384" y="11"/>
                    </a:cubicBezTo>
                    <a:cubicBezTo>
                      <a:pt x="350" y="6"/>
                      <a:pt x="315" y="1"/>
                      <a:pt x="28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0" name="Google Shape;4860;p29"/>
              <p:cNvSpPr/>
              <p:nvPr/>
            </p:nvSpPr>
            <p:spPr>
              <a:xfrm>
                <a:off x="2866600" y="4072975"/>
                <a:ext cx="36675" cy="22050"/>
              </a:xfrm>
              <a:custGeom>
                <a:avLst/>
                <a:gdLst/>
                <a:ahLst/>
                <a:cxnLst/>
                <a:rect l="l" t="t" r="r" b="b"/>
                <a:pathLst>
                  <a:path w="1467" h="882" extrusionOk="0">
                    <a:moveTo>
                      <a:pt x="301" y="1"/>
                    </a:moveTo>
                    <a:cubicBezTo>
                      <a:pt x="215" y="1"/>
                      <a:pt x="129" y="12"/>
                      <a:pt x="44" y="34"/>
                    </a:cubicBezTo>
                    <a:cubicBezTo>
                      <a:pt x="4" y="87"/>
                      <a:pt x="0" y="160"/>
                      <a:pt x="20" y="222"/>
                    </a:cubicBezTo>
                    <a:cubicBezTo>
                      <a:pt x="40" y="285"/>
                      <a:pt x="82" y="338"/>
                      <a:pt x="127" y="384"/>
                    </a:cubicBezTo>
                    <a:cubicBezTo>
                      <a:pt x="261" y="519"/>
                      <a:pt x="433" y="603"/>
                      <a:pt x="607" y="674"/>
                    </a:cubicBezTo>
                    <a:cubicBezTo>
                      <a:pt x="757" y="735"/>
                      <a:pt x="984" y="870"/>
                      <a:pt x="1144" y="881"/>
                    </a:cubicBezTo>
                    <a:cubicBezTo>
                      <a:pt x="1150" y="881"/>
                      <a:pt x="1155" y="881"/>
                      <a:pt x="1160" y="881"/>
                    </a:cubicBezTo>
                    <a:cubicBezTo>
                      <a:pt x="1466" y="881"/>
                      <a:pt x="1017" y="290"/>
                      <a:pt x="902" y="201"/>
                    </a:cubicBezTo>
                    <a:cubicBezTo>
                      <a:pt x="727" y="70"/>
                      <a:pt x="515" y="1"/>
                      <a:pt x="30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1" name="Google Shape;4861;p29"/>
              <p:cNvSpPr/>
              <p:nvPr/>
            </p:nvSpPr>
            <p:spPr>
              <a:xfrm>
                <a:off x="2811075" y="4042300"/>
                <a:ext cx="27475" cy="26425"/>
              </a:xfrm>
              <a:custGeom>
                <a:avLst/>
                <a:gdLst/>
                <a:ahLst/>
                <a:cxnLst/>
                <a:rect l="l" t="t" r="r" b="b"/>
                <a:pathLst>
                  <a:path w="1099" h="1057" extrusionOk="0">
                    <a:moveTo>
                      <a:pt x="363" y="0"/>
                    </a:moveTo>
                    <a:cubicBezTo>
                      <a:pt x="245" y="0"/>
                      <a:pt x="145" y="55"/>
                      <a:pt x="102" y="202"/>
                    </a:cubicBezTo>
                    <a:cubicBezTo>
                      <a:pt x="1" y="545"/>
                      <a:pt x="490" y="816"/>
                      <a:pt x="713" y="970"/>
                    </a:cubicBezTo>
                    <a:cubicBezTo>
                      <a:pt x="776" y="1014"/>
                      <a:pt x="853" y="1056"/>
                      <a:pt x="925" y="1056"/>
                    </a:cubicBezTo>
                    <a:cubicBezTo>
                      <a:pt x="952" y="1056"/>
                      <a:pt x="979" y="1050"/>
                      <a:pt x="1003" y="1036"/>
                    </a:cubicBezTo>
                    <a:cubicBezTo>
                      <a:pt x="1093" y="983"/>
                      <a:pt x="1099" y="856"/>
                      <a:pt x="1083" y="754"/>
                    </a:cubicBezTo>
                    <a:cubicBezTo>
                      <a:pt x="1058" y="596"/>
                      <a:pt x="1007" y="439"/>
                      <a:pt x="917" y="306"/>
                    </a:cubicBezTo>
                    <a:cubicBezTo>
                      <a:pt x="823" y="166"/>
                      <a:pt x="567" y="0"/>
                      <a:pt x="36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2" name="Google Shape;4862;p29"/>
              <p:cNvSpPr/>
              <p:nvPr/>
            </p:nvSpPr>
            <p:spPr>
              <a:xfrm>
                <a:off x="2785075" y="4023025"/>
                <a:ext cx="20350" cy="17625"/>
              </a:xfrm>
              <a:custGeom>
                <a:avLst/>
                <a:gdLst/>
                <a:ahLst/>
                <a:cxnLst/>
                <a:rect l="l" t="t" r="r" b="b"/>
                <a:pathLst>
                  <a:path w="814" h="705" extrusionOk="0">
                    <a:moveTo>
                      <a:pt x="280" y="1"/>
                    </a:moveTo>
                    <a:cubicBezTo>
                      <a:pt x="172" y="1"/>
                      <a:pt x="60" y="62"/>
                      <a:pt x="29" y="165"/>
                    </a:cubicBezTo>
                    <a:cubicBezTo>
                      <a:pt x="1" y="255"/>
                      <a:pt x="39" y="352"/>
                      <a:pt x="94" y="431"/>
                    </a:cubicBezTo>
                    <a:cubicBezTo>
                      <a:pt x="178" y="550"/>
                      <a:pt x="440" y="704"/>
                      <a:pt x="617" y="704"/>
                    </a:cubicBezTo>
                    <a:cubicBezTo>
                      <a:pt x="734" y="704"/>
                      <a:pt x="814" y="636"/>
                      <a:pt x="779" y="445"/>
                    </a:cubicBezTo>
                    <a:cubicBezTo>
                      <a:pt x="760" y="339"/>
                      <a:pt x="692" y="247"/>
                      <a:pt x="615" y="171"/>
                    </a:cubicBezTo>
                    <a:cubicBezTo>
                      <a:pt x="531" y="88"/>
                      <a:pt x="429" y="17"/>
                      <a:pt x="311" y="3"/>
                    </a:cubicBezTo>
                    <a:cubicBezTo>
                      <a:pt x="301" y="1"/>
                      <a:pt x="291" y="1"/>
                      <a:pt x="28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3" name="Google Shape;4863;p29"/>
              <p:cNvSpPr/>
              <p:nvPr/>
            </p:nvSpPr>
            <p:spPr>
              <a:xfrm>
                <a:off x="2715475" y="3956050"/>
                <a:ext cx="28400" cy="32125"/>
              </a:xfrm>
              <a:custGeom>
                <a:avLst/>
                <a:gdLst/>
                <a:ahLst/>
                <a:cxnLst/>
                <a:rect l="l" t="t" r="r" b="b"/>
                <a:pathLst>
                  <a:path w="1136" h="1285" extrusionOk="0">
                    <a:moveTo>
                      <a:pt x="243" y="1"/>
                    </a:moveTo>
                    <a:cubicBezTo>
                      <a:pt x="82" y="1"/>
                      <a:pt x="1" y="153"/>
                      <a:pt x="69" y="361"/>
                    </a:cubicBezTo>
                    <a:cubicBezTo>
                      <a:pt x="151" y="612"/>
                      <a:pt x="322" y="857"/>
                      <a:pt x="496" y="1054"/>
                    </a:cubicBezTo>
                    <a:cubicBezTo>
                      <a:pt x="587" y="1158"/>
                      <a:pt x="697" y="1259"/>
                      <a:pt x="834" y="1281"/>
                    </a:cubicBezTo>
                    <a:cubicBezTo>
                      <a:pt x="848" y="1283"/>
                      <a:pt x="862" y="1284"/>
                      <a:pt x="876" y="1284"/>
                    </a:cubicBezTo>
                    <a:cubicBezTo>
                      <a:pt x="1002" y="1284"/>
                      <a:pt x="1132" y="1197"/>
                      <a:pt x="1135" y="1073"/>
                    </a:cubicBezTo>
                    <a:cubicBezTo>
                      <a:pt x="1135" y="999"/>
                      <a:pt x="1096" y="932"/>
                      <a:pt x="1055" y="871"/>
                    </a:cubicBezTo>
                    <a:cubicBezTo>
                      <a:pt x="959" y="722"/>
                      <a:pt x="863" y="573"/>
                      <a:pt x="766" y="424"/>
                    </a:cubicBezTo>
                    <a:cubicBezTo>
                      <a:pt x="678" y="287"/>
                      <a:pt x="586" y="146"/>
                      <a:pt x="445" y="65"/>
                    </a:cubicBezTo>
                    <a:cubicBezTo>
                      <a:pt x="369" y="21"/>
                      <a:pt x="301" y="1"/>
                      <a:pt x="24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64" name="Google Shape;4864;p29"/>
            <p:cNvGrpSpPr/>
            <p:nvPr/>
          </p:nvGrpSpPr>
          <p:grpSpPr>
            <a:xfrm>
              <a:off x="6460863" y="1916797"/>
              <a:ext cx="2113587" cy="1249299"/>
              <a:chOff x="3092700" y="3666000"/>
              <a:chExt cx="572850" cy="338600"/>
            </a:xfrm>
          </p:grpSpPr>
          <p:sp>
            <p:nvSpPr>
              <p:cNvPr id="4865" name="Google Shape;4865;p29"/>
              <p:cNvSpPr/>
              <p:nvPr/>
            </p:nvSpPr>
            <p:spPr>
              <a:xfrm>
                <a:off x="3092700" y="3666000"/>
                <a:ext cx="572850" cy="338600"/>
              </a:xfrm>
              <a:custGeom>
                <a:avLst/>
                <a:gdLst/>
                <a:ahLst/>
                <a:cxnLst/>
                <a:rect l="l" t="t" r="r" b="b"/>
                <a:pathLst>
                  <a:path w="22914" h="13544" extrusionOk="0">
                    <a:moveTo>
                      <a:pt x="6788" y="1"/>
                    </a:moveTo>
                    <a:cubicBezTo>
                      <a:pt x="3667" y="1"/>
                      <a:pt x="1716" y="1262"/>
                      <a:pt x="1059" y="2804"/>
                    </a:cubicBezTo>
                    <a:cubicBezTo>
                      <a:pt x="0" y="5292"/>
                      <a:pt x="3796" y="9290"/>
                      <a:pt x="9539" y="11734"/>
                    </a:cubicBezTo>
                    <a:cubicBezTo>
                      <a:pt x="12375" y="12941"/>
                      <a:pt x="15156" y="13543"/>
                      <a:pt x="17371" y="13543"/>
                    </a:cubicBezTo>
                    <a:cubicBezTo>
                      <a:pt x="19641" y="13543"/>
                      <a:pt x="21318" y="12912"/>
                      <a:pt x="21854" y="11652"/>
                    </a:cubicBezTo>
                    <a:cubicBezTo>
                      <a:pt x="22914" y="9163"/>
                      <a:pt x="21054" y="4729"/>
                      <a:pt x="13828" y="1654"/>
                    </a:cubicBezTo>
                    <a:cubicBezTo>
                      <a:pt x="11060" y="476"/>
                      <a:pt x="8704" y="1"/>
                      <a:pt x="6788"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6" name="Google Shape;4866;p29"/>
              <p:cNvSpPr/>
              <p:nvPr/>
            </p:nvSpPr>
            <p:spPr>
              <a:xfrm>
                <a:off x="3092725" y="3723500"/>
                <a:ext cx="550725" cy="281100"/>
              </a:xfrm>
              <a:custGeom>
                <a:avLst/>
                <a:gdLst/>
                <a:ahLst/>
                <a:cxnLst/>
                <a:rect l="l" t="t" r="r" b="b"/>
                <a:pathLst>
                  <a:path w="22029" h="11244" extrusionOk="0">
                    <a:moveTo>
                      <a:pt x="1327" y="0"/>
                    </a:moveTo>
                    <a:cubicBezTo>
                      <a:pt x="1222" y="160"/>
                      <a:pt x="1133" y="329"/>
                      <a:pt x="1058" y="504"/>
                    </a:cubicBezTo>
                    <a:cubicBezTo>
                      <a:pt x="0" y="2992"/>
                      <a:pt x="3795" y="6991"/>
                      <a:pt x="9538" y="9435"/>
                    </a:cubicBezTo>
                    <a:cubicBezTo>
                      <a:pt x="12375" y="10642"/>
                      <a:pt x="15156" y="11244"/>
                      <a:pt x="17371" y="11244"/>
                    </a:cubicBezTo>
                    <a:cubicBezTo>
                      <a:pt x="19640" y="11244"/>
                      <a:pt x="21317" y="10612"/>
                      <a:pt x="21853" y="9353"/>
                    </a:cubicBezTo>
                    <a:cubicBezTo>
                      <a:pt x="21927" y="9178"/>
                      <a:pt x="21986" y="8997"/>
                      <a:pt x="22029" y="8812"/>
                    </a:cubicBezTo>
                    <a:lnTo>
                      <a:pt x="22029" y="8812"/>
                    </a:lnTo>
                    <a:cubicBezTo>
                      <a:pt x="21330" y="9803"/>
                      <a:pt x="19784" y="10300"/>
                      <a:pt x="17771" y="10300"/>
                    </a:cubicBezTo>
                    <a:cubicBezTo>
                      <a:pt x="15556" y="10300"/>
                      <a:pt x="12775" y="9698"/>
                      <a:pt x="9939" y="8490"/>
                    </a:cubicBezTo>
                    <a:cubicBezTo>
                      <a:pt x="4525" y="6186"/>
                      <a:pt x="842" y="2500"/>
                      <a:pt x="1327"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7" name="Google Shape;4867;p29"/>
              <p:cNvSpPr/>
              <p:nvPr/>
            </p:nvSpPr>
            <p:spPr>
              <a:xfrm>
                <a:off x="3113750" y="3673950"/>
                <a:ext cx="535475" cy="307050"/>
              </a:xfrm>
              <a:custGeom>
                <a:avLst/>
                <a:gdLst/>
                <a:ahLst/>
                <a:cxnLst/>
                <a:rect l="l" t="t" r="r" b="b"/>
                <a:pathLst>
                  <a:path w="21419" h="12282" extrusionOk="0">
                    <a:moveTo>
                      <a:pt x="3447" y="0"/>
                    </a:moveTo>
                    <a:lnTo>
                      <a:pt x="3447" y="0"/>
                    </a:lnTo>
                    <a:cubicBezTo>
                      <a:pt x="2035" y="394"/>
                      <a:pt x="1040" y="1120"/>
                      <a:pt x="486" y="1982"/>
                    </a:cubicBezTo>
                    <a:cubicBezTo>
                      <a:pt x="1" y="4482"/>
                      <a:pt x="3684" y="8168"/>
                      <a:pt x="9098" y="10472"/>
                    </a:cubicBezTo>
                    <a:cubicBezTo>
                      <a:pt x="11935" y="11679"/>
                      <a:pt x="14716" y="12281"/>
                      <a:pt x="16931" y="12281"/>
                    </a:cubicBezTo>
                    <a:cubicBezTo>
                      <a:pt x="18944" y="12281"/>
                      <a:pt x="20490" y="11785"/>
                      <a:pt x="21189" y="10794"/>
                    </a:cubicBezTo>
                    <a:cubicBezTo>
                      <a:pt x="21418" y="9820"/>
                      <a:pt x="21257" y="8628"/>
                      <a:pt x="20596" y="7367"/>
                    </a:cubicBezTo>
                    <a:lnTo>
                      <a:pt x="20596" y="7367"/>
                    </a:lnTo>
                    <a:cubicBezTo>
                      <a:pt x="20651" y="7631"/>
                      <a:pt x="20667" y="7901"/>
                      <a:pt x="20642" y="8169"/>
                    </a:cubicBezTo>
                    <a:cubicBezTo>
                      <a:pt x="20559" y="9061"/>
                      <a:pt x="20014" y="9896"/>
                      <a:pt x="19232" y="10333"/>
                    </a:cubicBezTo>
                    <a:cubicBezTo>
                      <a:pt x="18659" y="10653"/>
                      <a:pt x="18006" y="10754"/>
                      <a:pt x="17342" y="10754"/>
                    </a:cubicBezTo>
                    <a:cubicBezTo>
                      <a:pt x="16960" y="10754"/>
                      <a:pt x="16573" y="10720"/>
                      <a:pt x="16197" y="10675"/>
                    </a:cubicBezTo>
                    <a:cubicBezTo>
                      <a:pt x="11944" y="10164"/>
                      <a:pt x="7847" y="8417"/>
                      <a:pt x="4534" y="5701"/>
                    </a:cubicBezTo>
                    <a:cubicBezTo>
                      <a:pt x="3776" y="5078"/>
                      <a:pt x="3041" y="4385"/>
                      <a:pt x="2618" y="3501"/>
                    </a:cubicBezTo>
                    <a:cubicBezTo>
                      <a:pt x="2194" y="2617"/>
                      <a:pt x="2136" y="1500"/>
                      <a:pt x="2695" y="695"/>
                    </a:cubicBezTo>
                    <a:cubicBezTo>
                      <a:pt x="2896" y="406"/>
                      <a:pt x="3154" y="180"/>
                      <a:pt x="3447"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8" name="Google Shape;4868;p29"/>
              <p:cNvSpPr/>
              <p:nvPr/>
            </p:nvSpPr>
            <p:spPr>
              <a:xfrm>
                <a:off x="3427375" y="3756875"/>
                <a:ext cx="141975" cy="104975"/>
              </a:xfrm>
              <a:custGeom>
                <a:avLst/>
                <a:gdLst/>
                <a:ahLst/>
                <a:cxnLst/>
                <a:rect l="l" t="t" r="r" b="b"/>
                <a:pathLst>
                  <a:path w="5679" h="4199" extrusionOk="0">
                    <a:moveTo>
                      <a:pt x="867" y="0"/>
                    </a:moveTo>
                    <a:cubicBezTo>
                      <a:pt x="423" y="0"/>
                      <a:pt x="106" y="188"/>
                      <a:pt x="49" y="686"/>
                    </a:cubicBezTo>
                    <a:cubicBezTo>
                      <a:pt x="0" y="1128"/>
                      <a:pt x="301" y="1654"/>
                      <a:pt x="745" y="2111"/>
                    </a:cubicBezTo>
                    <a:cubicBezTo>
                      <a:pt x="1188" y="2570"/>
                      <a:pt x="1766" y="2972"/>
                      <a:pt x="2353" y="3351"/>
                    </a:cubicBezTo>
                    <a:cubicBezTo>
                      <a:pt x="2924" y="3721"/>
                      <a:pt x="3573" y="4099"/>
                      <a:pt x="4225" y="4183"/>
                    </a:cubicBezTo>
                    <a:cubicBezTo>
                      <a:pt x="4308" y="4193"/>
                      <a:pt x="4389" y="4198"/>
                      <a:pt x="4466" y="4198"/>
                    </a:cubicBezTo>
                    <a:cubicBezTo>
                      <a:pt x="5218" y="4198"/>
                      <a:pt x="5679" y="3712"/>
                      <a:pt x="5578" y="3138"/>
                    </a:cubicBezTo>
                    <a:cubicBezTo>
                      <a:pt x="5466" y="2507"/>
                      <a:pt x="4811" y="1832"/>
                      <a:pt x="4033" y="1322"/>
                    </a:cubicBezTo>
                    <a:cubicBezTo>
                      <a:pt x="3215" y="787"/>
                      <a:pt x="1776" y="0"/>
                      <a:pt x="8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9" name="Google Shape;4869;p29"/>
              <p:cNvSpPr/>
              <p:nvPr/>
            </p:nvSpPr>
            <p:spPr>
              <a:xfrm>
                <a:off x="3350825" y="3726025"/>
                <a:ext cx="92975" cy="60825"/>
              </a:xfrm>
              <a:custGeom>
                <a:avLst/>
                <a:gdLst/>
                <a:ahLst/>
                <a:cxnLst/>
                <a:rect l="l" t="t" r="r" b="b"/>
                <a:pathLst>
                  <a:path w="3719" h="2433" extrusionOk="0">
                    <a:moveTo>
                      <a:pt x="741" y="1"/>
                    </a:moveTo>
                    <a:cubicBezTo>
                      <a:pt x="0" y="1"/>
                      <a:pt x="159" y="809"/>
                      <a:pt x="561" y="1265"/>
                    </a:cubicBezTo>
                    <a:cubicBezTo>
                      <a:pt x="997" y="1760"/>
                      <a:pt x="1742" y="2135"/>
                      <a:pt x="2463" y="2329"/>
                    </a:cubicBezTo>
                    <a:cubicBezTo>
                      <a:pt x="2682" y="2388"/>
                      <a:pt x="2914" y="2432"/>
                      <a:pt x="3117" y="2432"/>
                    </a:cubicBezTo>
                    <a:cubicBezTo>
                      <a:pt x="3261" y="2432"/>
                      <a:pt x="3390" y="2410"/>
                      <a:pt x="3490" y="2356"/>
                    </a:cubicBezTo>
                    <a:cubicBezTo>
                      <a:pt x="3666" y="2260"/>
                      <a:pt x="3719" y="2077"/>
                      <a:pt x="3670" y="1885"/>
                    </a:cubicBezTo>
                    <a:cubicBezTo>
                      <a:pt x="3621" y="1693"/>
                      <a:pt x="3483" y="1493"/>
                      <a:pt x="3313" y="1307"/>
                    </a:cubicBezTo>
                    <a:cubicBezTo>
                      <a:pt x="2790" y="732"/>
                      <a:pt x="1741" y="104"/>
                      <a:pt x="875" y="9"/>
                    </a:cubicBezTo>
                    <a:cubicBezTo>
                      <a:pt x="828" y="3"/>
                      <a:pt x="783" y="1"/>
                      <a:pt x="741"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0" name="Google Shape;4870;p29"/>
              <p:cNvSpPr/>
              <p:nvPr/>
            </p:nvSpPr>
            <p:spPr>
              <a:xfrm>
                <a:off x="3504975" y="3837775"/>
                <a:ext cx="48900" cy="33650"/>
              </a:xfrm>
              <a:custGeom>
                <a:avLst/>
                <a:gdLst/>
                <a:ahLst/>
                <a:cxnLst/>
                <a:rect l="l" t="t" r="r" b="b"/>
                <a:pathLst>
                  <a:path w="1956" h="1346" extrusionOk="0">
                    <a:moveTo>
                      <a:pt x="507" y="0"/>
                    </a:moveTo>
                    <a:cubicBezTo>
                      <a:pt x="269" y="0"/>
                      <a:pt x="56" y="95"/>
                      <a:pt x="26" y="357"/>
                    </a:cubicBezTo>
                    <a:cubicBezTo>
                      <a:pt x="1" y="567"/>
                      <a:pt x="180" y="739"/>
                      <a:pt x="350" y="865"/>
                    </a:cubicBezTo>
                    <a:cubicBezTo>
                      <a:pt x="513" y="986"/>
                      <a:pt x="683" y="1099"/>
                      <a:pt x="858" y="1203"/>
                    </a:cubicBezTo>
                    <a:cubicBezTo>
                      <a:pt x="979" y="1276"/>
                      <a:pt x="1119" y="1346"/>
                      <a:pt x="1256" y="1346"/>
                    </a:cubicBezTo>
                    <a:cubicBezTo>
                      <a:pt x="1299" y="1346"/>
                      <a:pt x="1341" y="1339"/>
                      <a:pt x="1382" y="1323"/>
                    </a:cubicBezTo>
                    <a:cubicBezTo>
                      <a:pt x="1955" y="1106"/>
                      <a:pt x="1372" y="407"/>
                      <a:pt x="1130" y="202"/>
                    </a:cubicBezTo>
                    <a:cubicBezTo>
                      <a:pt x="998" y="91"/>
                      <a:pt x="740" y="0"/>
                      <a:pt x="50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1" name="Google Shape;4871;p29"/>
              <p:cNvSpPr/>
              <p:nvPr/>
            </p:nvSpPr>
            <p:spPr>
              <a:xfrm>
                <a:off x="3404775" y="3768050"/>
                <a:ext cx="63900" cy="31200"/>
              </a:xfrm>
              <a:custGeom>
                <a:avLst/>
                <a:gdLst/>
                <a:ahLst/>
                <a:cxnLst/>
                <a:rect l="l" t="t" r="r" b="b"/>
                <a:pathLst>
                  <a:path w="2556" h="1248" extrusionOk="0">
                    <a:moveTo>
                      <a:pt x="635" y="1"/>
                    </a:moveTo>
                    <a:cubicBezTo>
                      <a:pt x="601" y="1"/>
                      <a:pt x="570" y="2"/>
                      <a:pt x="541" y="4"/>
                    </a:cubicBezTo>
                    <a:cubicBezTo>
                      <a:pt x="361" y="19"/>
                      <a:pt x="176" y="106"/>
                      <a:pt x="93" y="266"/>
                    </a:cubicBezTo>
                    <a:cubicBezTo>
                      <a:pt x="0" y="443"/>
                      <a:pt x="56" y="671"/>
                      <a:pt x="184" y="823"/>
                    </a:cubicBezTo>
                    <a:cubicBezTo>
                      <a:pt x="313" y="976"/>
                      <a:pt x="502" y="1065"/>
                      <a:pt x="692" y="1128"/>
                    </a:cubicBezTo>
                    <a:cubicBezTo>
                      <a:pt x="935" y="1207"/>
                      <a:pt x="1190" y="1247"/>
                      <a:pt x="1445" y="1247"/>
                    </a:cubicBezTo>
                    <a:cubicBezTo>
                      <a:pt x="1529" y="1247"/>
                      <a:pt x="1613" y="1243"/>
                      <a:pt x="1697" y="1234"/>
                    </a:cubicBezTo>
                    <a:cubicBezTo>
                      <a:pt x="2150" y="1226"/>
                      <a:pt x="2556" y="694"/>
                      <a:pt x="2115" y="374"/>
                    </a:cubicBezTo>
                    <a:cubicBezTo>
                      <a:pt x="1817" y="159"/>
                      <a:pt x="1045" y="1"/>
                      <a:pt x="63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2" name="Google Shape;4872;p29"/>
              <p:cNvSpPr/>
              <p:nvPr/>
            </p:nvSpPr>
            <p:spPr>
              <a:xfrm>
                <a:off x="3347550" y="3797100"/>
                <a:ext cx="31525" cy="23225"/>
              </a:xfrm>
              <a:custGeom>
                <a:avLst/>
                <a:gdLst/>
                <a:ahLst/>
                <a:cxnLst/>
                <a:rect l="l" t="t" r="r" b="b"/>
                <a:pathLst>
                  <a:path w="1261" h="929" extrusionOk="0">
                    <a:moveTo>
                      <a:pt x="416" y="1"/>
                    </a:moveTo>
                    <a:cubicBezTo>
                      <a:pt x="323" y="1"/>
                      <a:pt x="236" y="19"/>
                      <a:pt x="163" y="61"/>
                    </a:cubicBezTo>
                    <a:cubicBezTo>
                      <a:pt x="77" y="112"/>
                      <a:pt x="0" y="209"/>
                      <a:pt x="24" y="308"/>
                    </a:cubicBezTo>
                    <a:cubicBezTo>
                      <a:pt x="42" y="387"/>
                      <a:pt x="117" y="439"/>
                      <a:pt x="186" y="483"/>
                    </a:cubicBezTo>
                    <a:lnTo>
                      <a:pt x="695" y="809"/>
                    </a:lnTo>
                    <a:cubicBezTo>
                      <a:pt x="787" y="868"/>
                      <a:pt x="891" y="929"/>
                      <a:pt x="996" y="929"/>
                    </a:cubicBezTo>
                    <a:cubicBezTo>
                      <a:pt x="1020" y="929"/>
                      <a:pt x="1043" y="926"/>
                      <a:pt x="1067" y="919"/>
                    </a:cubicBezTo>
                    <a:cubicBezTo>
                      <a:pt x="1186" y="883"/>
                      <a:pt x="1260" y="752"/>
                      <a:pt x="1255" y="629"/>
                    </a:cubicBezTo>
                    <a:cubicBezTo>
                      <a:pt x="1240" y="292"/>
                      <a:pt x="782" y="1"/>
                      <a:pt x="4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3" name="Google Shape;4873;p29"/>
              <p:cNvSpPr/>
              <p:nvPr/>
            </p:nvSpPr>
            <p:spPr>
              <a:xfrm>
                <a:off x="3280750" y="3709100"/>
                <a:ext cx="37150" cy="19000"/>
              </a:xfrm>
              <a:custGeom>
                <a:avLst/>
                <a:gdLst/>
                <a:ahLst/>
                <a:cxnLst/>
                <a:rect l="l" t="t" r="r" b="b"/>
                <a:pathLst>
                  <a:path w="1486" h="760" extrusionOk="0">
                    <a:moveTo>
                      <a:pt x="343" y="1"/>
                    </a:moveTo>
                    <a:cubicBezTo>
                      <a:pt x="269" y="1"/>
                      <a:pt x="193" y="9"/>
                      <a:pt x="127" y="43"/>
                    </a:cubicBezTo>
                    <a:cubicBezTo>
                      <a:pt x="57" y="79"/>
                      <a:pt x="0" y="151"/>
                      <a:pt x="3" y="231"/>
                    </a:cubicBezTo>
                    <a:cubicBezTo>
                      <a:pt x="7" y="322"/>
                      <a:pt x="84" y="392"/>
                      <a:pt x="158" y="443"/>
                    </a:cubicBezTo>
                    <a:cubicBezTo>
                      <a:pt x="278" y="527"/>
                      <a:pt x="820" y="760"/>
                      <a:pt x="1173" y="760"/>
                    </a:cubicBezTo>
                    <a:cubicBezTo>
                      <a:pt x="1354" y="760"/>
                      <a:pt x="1485" y="699"/>
                      <a:pt x="1485" y="526"/>
                    </a:cubicBezTo>
                    <a:cubicBezTo>
                      <a:pt x="1485" y="365"/>
                      <a:pt x="1228" y="276"/>
                      <a:pt x="1113" y="215"/>
                    </a:cubicBezTo>
                    <a:cubicBezTo>
                      <a:pt x="875" y="89"/>
                      <a:pt x="631" y="3"/>
                      <a:pt x="359" y="1"/>
                    </a:cubicBezTo>
                    <a:cubicBezTo>
                      <a:pt x="353" y="1"/>
                      <a:pt x="348"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4" name="Google Shape;4874;p29"/>
              <p:cNvSpPr/>
              <p:nvPr/>
            </p:nvSpPr>
            <p:spPr>
              <a:xfrm>
                <a:off x="3358575" y="3707925"/>
                <a:ext cx="23975" cy="12425"/>
              </a:xfrm>
              <a:custGeom>
                <a:avLst/>
                <a:gdLst/>
                <a:ahLst/>
                <a:cxnLst/>
                <a:rect l="l" t="t" r="r" b="b"/>
                <a:pathLst>
                  <a:path w="959" h="497" extrusionOk="0">
                    <a:moveTo>
                      <a:pt x="284" y="1"/>
                    </a:moveTo>
                    <a:cubicBezTo>
                      <a:pt x="282" y="1"/>
                      <a:pt x="280" y="1"/>
                      <a:pt x="278" y="1"/>
                    </a:cubicBezTo>
                    <a:cubicBezTo>
                      <a:pt x="215" y="2"/>
                      <a:pt x="151" y="9"/>
                      <a:pt x="96" y="42"/>
                    </a:cubicBezTo>
                    <a:cubicBezTo>
                      <a:pt x="41" y="73"/>
                      <a:pt x="0" y="133"/>
                      <a:pt x="6" y="195"/>
                    </a:cubicBezTo>
                    <a:cubicBezTo>
                      <a:pt x="14" y="298"/>
                      <a:pt x="131" y="350"/>
                      <a:pt x="229" y="381"/>
                    </a:cubicBezTo>
                    <a:lnTo>
                      <a:pt x="463" y="454"/>
                    </a:lnTo>
                    <a:cubicBezTo>
                      <a:pt x="531" y="476"/>
                      <a:pt x="601" y="497"/>
                      <a:pt x="673" y="497"/>
                    </a:cubicBezTo>
                    <a:cubicBezTo>
                      <a:pt x="678" y="497"/>
                      <a:pt x="683" y="497"/>
                      <a:pt x="688" y="497"/>
                    </a:cubicBezTo>
                    <a:cubicBezTo>
                      <a:pt x="879" y="488"/>
                      <a:pt x="959" y="292"/>
                      <a:pt x="817" y="162"/>
                    </a:cubicBezTo>
                    <a:cubicBezTo>
                      <a:pt x="694" y="48"/>
                      <a:pt x="445" y="1"/>
                      <a:pt x="28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5" name="Google Shape;4875;p29"/>
              <p:cNvSpPr/>
              <p:nvPr/>
            </p:nvSpPr>
            <p:spPr>
              <a:xfrm>
                <a:off x="3504850" y="3772300"/>
                <a:ext cx="20475" cy="17250"/>
              </a:xfrm>
              <a:custGeom>
                <a:avLst/>
                <a:gdLst/>
                <a:ahLst/>
                <a:cxnLst/>
                <a:rect l="l" t="t" r="r" b="b"/>
                <a:pathLst>
                  <a:path w="819" h="690" extrusionOk="0">
                    <a:moveTo>
                      <a:pt x="301" y="0"/>
                    </a:moveTo>
                    <a:cubicBezTo>
                      <a:pt x="155" y="0"/>
                      <a:pt x="0" y="113"/>
                      <a:pt x="99" y="271"/>
                    </a:cubicBezTo>
                    <a:cubicBezTo>
                      <a:pt x="130" y="319"/>
                      <a:pt x="175" y="357"/>
                      <a:pt x="221" y="392"/>
                    </a:cubicBezTo>
                    <a:lnTo>
                      <a:pt x="471" y="591"/>
                    </a:lnTo>
                    <a:cubicBezTo>
                      <a:pt x="518" y="628"/>
                      <a:pt x="567" y="667"/>
                      <a:pt x="625" y="683"/>
                    </a:cubicBezTo>
                    <a:cubicBezTo>
                      <a:pt x="641" y="687"/>
                      <a:pt x="658" y="690"/>
                      <a:pt x="675" y="690"/>
                    </a:cubicBezTo>
                    <a:cubicBezTo>
                      <a:pt x="720" y="690"/>
                      <a:pt x="764" y="673"/>
                      <a:pt x="789" y="638"/>
                    </a:cubicBezTo>
                    <a:cubicBezTo>
                      <a:pt x="818" y="598"/>
                      <a:pt x="817" y="543"/>
                      <a:pt x="801" y="498"/>
                    </a:cubicBezTo>
                    <a:cubicBezTo>
                      <a:pt x="751" y="361"/>
                      <a:pt x="542" y="86"/>
                      <a:pt x="404" y="22"/>
                    </a:cubicBezTo>
                    <a:cubicBezTo>
                      <a:pt x="373" y="7"/>
                      <a:pt x="337" y="0"/>
                      <a:pt x="30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6" name="Google Shape;4876;p29"/>
              <p:cNvSpPr/>
              <p:nvPr/>
            </p:nvSpPr>
            <p:spPr>
              <a:xfrm>
                <a:off x="3566425" y="3830550"/>
                <a:ext cx="18375" cy="20700"/>
              </a:xfrm>
              <a:custGeom>
                <a:avLst/>
                <a:gdLst/>
                <a:ahLst/>
                <a:cxnLst/>
                <a:rect l="l" t="t" r="r" b="b"/>
                <a:pathLst>
                  <a:path w="735" h="828" extrusionOk="0">
                    <a:moveTo>
                      <a:pt x="289" y="1"/>
                    </a:moveTo>
                    <a:cubicBezTo>
                      <a:pt x="137" y="1"/>
                      <a:pt x="0" y="135"/>
                      <a:pt x="14" y="300"/>
                    </a:cubicBezTo>
                    <a:cubicBezTo>
                      <a:pt x="22" y="397"/>
                      <a:pt x="73" y="488"/>
                      <a:pt x="141" y="559"/>
                    </a:cubicBezTo>
                    <a:cubicBezTo>
                      <a:pt x="208" y="631"/>
                      <a:pt x="290" y="687"/>
                      <a:pt x="371" y="742"/>
                    </a:cubicBezTo>
                    <a:cubicBezTo>
                      <a:pt x="416" y="773"/>
                      <a:pt x="463" y="805"/>
                      <a:pt x="516" y="819"/>
                    </a:cubicBezTo>
                    <a:cubicBezTo>
                      <a:pt x="535" y="825"/>
                      <a:pt x="555" y="828"/>
                      <a:pt x="575" y="828"/>
                    </a:cubicBezTo>
                    <a:cubicBezTo>
                      <a:pt x="610" y="828"/>
                      <a:pt x="645" y="818"/>
                      <a:pt x="672" y="796"/>
                    </a:cubicBezTo>
                    <a:cubicBezTo>
                      <a:pt x="734" y="745"/>
                      <a:pt x="735" y="653"/>
                      <a:pt x="720" y="576"/>
                    </a:cubicBezTo>
                    <a:cubicBezTo>
                      <a:pt x="688" y="410"/>
                      <a:pt x="570" y="117"/>
                      <a:pt x="412" y="31"/>
                    </a:cubicBezTo>
                    <a:cubicBezTo>
                      <a:pt x="371" y="10"/>
                      <a:pt x="330" y="1"/>
                      <a:pt x="28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7" name="Google Shape;4877;p29"/>
              <p:cNvSpPr/>
              <p:nvPr/>
            </p:nvSpPr>
            <p:spPr>
              <a:xfrm>
                <a:off x="3421300" y="3841025"/>
                <a:ext cx="42000" cy="20975"/>
              </a:xfrm>
              <a:custGeom>
                <a:avLst/>
                <a:gdLst/>
                <a:ahLst/>
                <a:cxnLst/>
                <a:rect l="l" t="t" r="r" b="b"/>
                <a:pathLst>
                  <a:path w="1680" h="839" extrusionOk="0">
                    <a:moveTo>
                      <a:pt x="603" y="0"/>
                    </a:moveTo>
                    <a:cubicBezTo>
                      <a:pt x="484" y="0"/>
                      <a:pt x="372" y="22"/>
                      <a:pt x="277" y="72"/>
                    </a:cubicBezTo>
                    <a:cubicBezTo>
                      <a:pt x="111" y="159"/>
                      <a:pt x="1" y="369"/>
                      <a:pt x="77" y="540"/>
                    </a:cubicBezTo>
                    <a:cubicBezTo>
                      <a:pt x="119" y="635"/>
                      <a:pt x="209" y="702"/>
                      <a:pt x="305" y="738"/>
                    </a:cubicBezTo>
                    <a:cubicBezTo>
                      <a:pt x="403" y="775"/>
                      <a:pt x="507" y="785"/>
                      <a:pt x="610" y="796"/>
                    </a:cubicBezTo>
                    <a:cubicBezTo>
                      <a:pt x="708" y="806"/>
                      <a:pt x="921" y="838"/>
                      <a:pt x="1121" y="838"/>
                    </a:cubicBezTo>
                    <a:cubicBezTo>
                      <a:pt x="1416" y="838"/>
                      <a:pt x="1679" y="767"/>
                      <a:pt x="1491" y="447"/>
                    </a:cubicBezTo>
                    <a:cubicBezTo>
                      <a:pt x="1337" y="187"/>
                      <a:pt x="945" y="0"/>
                      <a:pt x="60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8" name="Google Shape;4878;p29"/>
              <p:cNvSpPr/>
              <p:nvPr/>
            </p:nvSpPr>
            <p:spPr>
              <a:xfrm>
                <a:off x="3256100" y="3749100"/>
                <a:ext cx="51750" cy="35375"/>
              </a:xfrm>
              <a:custGeom>
                <a:avLst/>
                <a:gdLst/>
                <a:ahLst/>
                <a:cxnLst/>
                <a:rect l="l" t="t" r="r" b="b"/>
                <a:pathLst>
                  <a:path w="2070" h="1415" extrusionOk="0">
                    <a:moveTo>
                      <a:pt x="643" y="0"/>
                    </a:moveTo>
                    <a:cubicBezTo>
                      <a:pt x="550" y="0"/>
                      <a:pt x="463" y="11"/>
                      <a:pt x="389" y="38"/>
                    </a:cubicBezTo>
                    <a:cubicBezTo>
                      <a:pt x="8" y="176"/>
                      <a:pt x="1" y="629"/>
                      <a:pt x="246" y="904"/>
                    </a:cubicBezTo>
                    <a:cubicBezTo>
                      <a:pt x="418" y="1097"/>
                      <a:pt x="667" y="1199"/>
                      <a:pt x="908" y="1295"/>
                    </a:cubicBezTo>
                    <a:cubicBezTo>
                      <a:pt x="1037" y="1347"/>
                      <a:pt x="1166" y="1397"/>
                      <a:pt x="1304" y="1411"/>
                    </a:cubicBezTo>
                    <a:cubicBezTo>
                      <a:pt x="1329" y="1414"/>
                      <a:pt x="1353" y="1415"/>
                      <a:pt x="1377" y="1415"/>
                    </a:cubicBezTo>
                    <a:cubicBezTo>
                      <a:pt x="2070" y="1415"/>
                      <a:pt x="1851" y="380"/>
                      <a:pt x="1357" y="160"/>
                    </a:cubicBezTo>
                    <a:cubicBezTo>
                      <a:pt x="1174" y="78"/>
                      <a:pt x="888" y="0"/>
                      <a:pt x="64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9" name="Google Shape;4879;p29"/>
              <p:cNvSpPr/>
              <p:nvPr/>
            </p:nvSpPr>
            <p:spPr>
              <a:xfrm>
                <a:off x="3205650" y="3703625"/>
                <a:ext cx="28600" cy="23375"/>
              </a:xfrm>
              <a:custGeom>
                <a:avLst/>
                <a:gdLst/>
                <a:ahLst/>
                <a:cxnLst/>
                <a:rect l="l" t="t" r="r" b="b"/>
                <a:pathLst>
                  <a:path w="1144" h="935" extrusionOk="0">
                    <a:moveTo>
                      <a:pt x="239" y="0"/>
                    </a:moveTo>
                    <a:cubicBezTo>
                      <a:pt x="158" y="0"/>
                      <a:pt x="79" y="22"/>
                      <a:pt x="37" y="87"/>
                    </a:cubicBezTo>
                    <a:cubicBezTo>
                      <a:pt x="0" y="141"/>
                      <a:pt x="0" y="213"/>
                      <a:pt x="23" y="274"/>
                    </a:cubicBezTo>
                    <a:cubicBezTo>
                      <a:pt x="45" y="334"/>
                      <a:pt x="87" y="386"/>
                      <a:pt x="130" y="435"/>
                    </a:cubicBezTo>
                    <a:cubicBezTo>
                      <a:pt x="280" y="605"/>
                      <a:pt x="456" y="751"/>
                      <a:pt x="652" y="868"/>
                    </a:cubicBezTo>
                    <a:cubicBezTo>
                      <a:pt x="728" y="914"/>
                      <a:pt x="796" y="935"/>
                      <a:pt x="854" y="935"/>
                    </a:cubicBezTo>
                    <a:cubicBezTo>
                      <a:pt x="1069" y="935"/>
                      <a:pt x="1144" y="655"/>
                      <a:pt x="1013" y="415"/>
                    </a:cubicBezTo>
                    <a:cubicBezTo>
                      <a:pt x="898" y="201"/>
                      <a:pt x="544" y="46"/>
                      <a:pt x="321" y="8"/>
                    </a:cubicBezTo>
                    <a:cubicBezTo>
                      <a:pt x="295" y="3"/>
                      <a:pt x="267" y="0"/>
                      <a:pt x="23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0" name="Google Shape;4880;p29"/>
              <p:cNvSpPr/>
              <p:nvPr/>
            </p:nvSpPr>
            <p:spPr>
              <a:xfrm>
                <a:off x="3414200" y="3728175"/>
                <a:ext cx="21625" cy="12675"/>
              </a:xfrm>
              <a:custGeom>
                <a:avLst/>
                <a:gdLst/>
                <a:ahLst/>
                <a:cxnLst/>
                <a:rect l="l" t="t" r="r" b="b"/>
                <a:pathLst>
                  <a:path w="865" h="507" extrusionOk="0">
                    <a:moveTo>
                      <a:pt x="310" y="0"/>
                    </a:moveTo>
                    <a:cubicBezTo>
                      <a:pt x="266" y="0"/>
                      <a:pt x="224" y="3"/>
                      <a:pt x="188" y="8"/>
                    </a:cubicBezTo>
                    <a:cubicBezTo>
                      <a:pt x="114" y="16"/>
                      <a:pt x="28" y="46"/>
                      <a:pt x="14" y="119"/>
                    </a:cubicBezTo>
                    <a:cubicBezTo>
                      <a:pt x="0" y="191"/>
                      <a:pt x="68" y="252"/>
                      <a:pt x="131" y="291"/>
                    </a:cubicBezTo>
                    <a:cubicBezTo>
                      <a:pt x="228" y="351"/>
                      <a:pt x="499" y="506"/>
                      <a:pt x="678" y="506"/>
                    </a:cubicBezTo>
                    <a:cubicBezTo>
                      <a:pt x="769" y="506"/>
                      <a:pt x="837" y="466"/>
                      <a:pt x="845" y="351"/>
                    </a:cubicBezTo>
                    <a:cubicBezTo>
                      <a:pt x="865" y="75"/>
                      <a:pt x="548" y="0"/>
                      <a:pt x="31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1" name="Google Shape;4881;p29"/>
              <p:cNvSpPr/>
              <p:nvPr/>
            </p:nvSpPr>
            <p:spPr>
              <a:xfrm>
                <a:off x="3361475" y="3754800"/>
                <a:ext cx="21975" cy="13175"/>
              </a:xfrm>
              <a:custGeom>
                <a:avLst/>
                <a:gdLst/>
                <a:ahLst/>
                <a:cxnLst/>
                <a:rect l="l" t="t" r="r" b="b"/>
                <a:pathLst>
                  <a:path w="879" h="527" extrusionOk="0">
                    <a:moveTo>
                      <a:pt x="126" y="0"/>
                    </a:moveTo>
                    <a:cubicBezTo>
                      <a:pt x="47" y="0"/>
                      <a:pt x="0" y="32"/>
                      <a:pt x="20" y="118"/>
                    </a:cubicBezTo>
                    <a:cubicBezTo>
                      <a:pt x="29" y="157"/>
                      <a:pt x="65" y="183"/>
                      <a:pt x="98" y="206"/>
                    </a:cubicBezTo>
                    <a:lnTo>
                      <a:pt x="365" y="387"/>
                    </a:lnTo>
                    <a:cubicBezTo>
                      <a:pt x="433" y="432"/>
                      <a:pt x="579" y="526"/>
                      <a:pt x="695" y="526"/>
                    </a:cubicBezTo>
                    <a:cubicBezTo>
                      <a:pt x="739" y="526"/>
                      <a:pt x="779" y="513"/>
                      <a:pt x="808" y="479"/>
                    </a:cubicBezTo>
                    <a:cubicBezTo>
                      <a:pt x="878" y="399"/>
                      <a:pt x="808" y="316"/>
                      <a:pt x="748" y="252"/>
                    </a:cubicBezTo>
                    <a:cubicBezTo>
                      <a:pt x="686" y="185"/>
                      <a:pt x="315" y="0"/>
                      <a:pt x="12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2" name="Google Shape;4882;p29"/>
              <p:cNvSpPr/>
              <p:nvPr/>
            </p:nvSpPr>
            <p:spPr>
              <a:xfrm>
                <a:off x="3292350" y="3819075"/>
                <a:ext cx="36050" cy="21750"/>
              </a:xfrm>
              <a:custGeom>
                <a:avLst/>
                <a:gdLst/>
                <a:ahLst/>
                <a:cxnLst/>
                <a:rect l="l" t="t" r="r" b="b"/>
                <a:pathLst>
                  <a:path w="1442" h="870" extrusionOk="0">
                    <a:moveTo>
                      <a:pt x="348" y="1"/>
                    </a:moveTo>
                    <a:cubicBezTo>
                      <a:pt x="264" y="1"/>
                      <a:pt x="189" y="12"/>
                      <a:pt x="129" y="39"/>
                    </a:cubicBezTo>
                    <a:cubicBezTo>
                      <a:pt x="66" y="65"/>
                      <a:pt x="15" y="121"/>
                      <a:pt x="8" y="189"/>
                    </a:cubicBezTo>
                    <a:cubicBezTo>
                      <a:pt x="1" y="278"/>
                      <a:pt x="74" y="351"/>
                      <a:pt x="141" y="409"/>
                    </a:cubicBezTo>
                    <a:cubicBezTo>
                      <a:pt x="308" y="546"/>
                      <a:pt x="488" y="666"/>
                      <a:pt x="678" y="767"/>
                    </a:cubicBezTo>
                    <a:cubicBezTo>
                      <a:pt x="757" y="809"/>
                      <a:pt x="840" y="849"/>
                      <a:pt x="929" y="864"/>
                    </a:cubicBezTo>
                    <a:cubicBezTo>
                      <a:pt x="951" y="868"/>
                      <a:pt x="973" y="870"/>
                      <a:pt x="994" y="870"/>
                    </a:cubicBezTo>
                    <a:cubicBezTo>
                      <a:pt x="1302" y="870"/>
                      <a:pt x="1442" y="469"/>
                      <a:pt x="1188" y="273"/>
                    </a:cubicBezTo>
                    <a:cubicBezTo>
                      <a:pt x="1012" y="136"/>
                      <a:pt x="634" y="1"/>
                      <a:pt x="34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3" name="Google Shape;4883;p29"/>
              <p:cNvSpPr/>
              <p:nvPr/>
            </p:nvSpPr>
            <p:spPr>
              <a:xfrm>
                <a:off x="3467550" y="3896050"/>
                <a:ext cx="28325" cy="16550"/>
              </a:xfrm>
              <a:custGeom>
                <a:avLst/>
                <a:gdLst/>
                <a:ahLst/>
                <a:cxnLst/>
                <a:rect l="l" t="t" r="r" b="b"/>
                <a:pathLst>
                  <a:path w="1133" h="662" extrusionOk="0">
                    <a:moveTo>
                      <a:pt x="519" y="1"/>
                    </a:moveTo>
                    <a:cubicBezTo>
                      <a:pt x="362" y="1"/>
                      <a:pt x="211" y="34"/>
                      <a:pt x="120" y="96"/>
                    </a:cubicBezTo>
                    <a:cubicBezTo>
                      <a:pt x="50" y="143"/>
                      <a:pt x="1" y="228"/>
                      <a:pt x="19" y="309"/>
                    </a:cubicBezTo>
                    <a:cubicBezTo>
                      <a:pt x="38" y="397"/>
                      <a:pt x="124" y="452"/>
                      <a:pt x="205" y="492"/>
                    </a:cubicBezTo>
                    <a:cubicBezTo>
                      <a:pt x="339" y="556"/>
                      <a:pt x="609" y="661"/>
                      <a:pt x="819" y="661"/>
                    </a:cubicBezTo>
                    <a:cubicBezTo>
                      <a:pt x="997" y="661"/>
                      <a:pt x="1133" y="587"/>
                      <a:pt x="1112" y="351"/>
                    </a:cubicBezTo>
                    <a:cubicBezTo>
                      <a:pt x="1090" y="105"/>
                      <a:pt x="795" y="1"/>
                      <a:pt x="5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4" name="Google Shape;4884;p29"/>
              <p:cNvSpPr/>
              <p:nvPr/>
            </p:nvSpPr>
            <p:spPr>
              <a:xfrm>
                <a:off x="3567100" y="3881675"/>
                <a:ext cx="19550" cy="15375"/>
              </a:xfrm>
              <a:custGeom>
                <a:avLst/>
                <a:gdLst/>
                <a:ahLst/>
                <a:cxnLst/>
                <a:rect l="l" t="t" r="r" b="b"/>
                <a:pathLst>
                  <a:path w="782" h="615" extrusionOk="0">
                    <a:moveTo>
                      <a:pt x="489" y="1"/>
                    </a:moveTo>
                    <a:cubicBezTo>
                      <a:pt x="304" y="1"/>
                      <a:pt x="71" y="166"/>
                      <a:pt x="25" y="327"/>
                    </a:cubicBezTo>
                    <a:cubicBezTo>
                      <a:pt x="0" y="410"/>
                      <a:pt x="21" y="510"/>
                      <a:pt x="89" y="562"/>
                    </a:cubicBezTo>
                    <a:cubicBezTo>
                      <a:pt x="137" y="599"/>
                      <a:pt x="197" y="615"/>
                      <a:pt x="261" y="615"/>
                    </a:cubicBezTo>
                    <a:cubicBezTo>
                      <a:pt x="494" y="615"/>
                      <a:pt x="782" y="399"/>
                      <a:pt x="712" y="169"/>
                    </a:cubicBezTo>
                    <a:cubicBezTo>
                      <a:pt x="675" y="48"/>
                      <a:pt x="589" y="1"/>
                      <a:pt x="48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5" name="Google Shape;4885;p29"/>
              <p:cNvSpPr/>
              <p:nvPr/>
            </p:nvSpPr>
            <p:spPr>
              <a:xfrm>
                <a:off x="3270475" y="3755125"/>
                <a:ext cx="24050" cy="12675"/>
              </a:xfrm>
              <a:custGeom>
                <a:avLst/>
                <a:gdLst/>
                <a:ahLst/>
                <a:cxnLst/>
                <a:rect l="l" t="t" r="r" b="b"/>
                <a:pathLst>
                  <a:path w="962" h="507" extrusionOk="0">
                    <a:moveTo>
                      <a:pt x="285" y="0"/>
                    </a:moveTo>
                    <a:cubicBezTo>
                      <a:pt x="202" y="0"/>
                      <a:pt x="126" y="23"/>
                      <a:pt x="72" y="78"/>
                    </a:cubicBezTo>
                    <a:cubicBezTo>
                      <a:pt x="23" y="127"/>
                      <a:pt x="0" y="207"/>
                      <a:pt x="29" y="270"/>
                    </a:cubicBezTo>
                    <a:cubicBezTo>
                      <a:pt x="62" y="344"/>
                      <a:pt x="149" y="376"/>
                      <a:pt x="228" y="400"/>
                    </a:cubicBezTo>
                    <a:lnTo>
                      <a:pt x="479" y="477"/>
                    </a:lnTo>
                    <a:cubicBezTo>
                      <a:pt x="528" y="492"/>
                      <a:pt x="582" y="507"/>
                      <a:pt x="634" y="507"/>
                    </a:cubicBezTo>
                    <a:cubicBezTo>
                      <a:pt x="676" y="507"/>
                      <a:pt x="716" y="497"/>
                      <a:pt x="749" y="470"/>
                    </a:cubicBezTo>
                    <a:cubicBezTo>
                      <a:pt x="962" y="290"/>
                      <a:pt x="580" y="0"/>
                      <a:pt x="28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6" name="Google Shape;4886;p29"/>
              <p:cNvSpPr/>
              <p:nvPr/>
            </p:nvSpPr>
            <p:spPr>
              <a:xfrm>
                <a:off x="3421025" y="3773800"/>
                <a:ext cx="29275" cy="11125"/>
              </a:xfrm>
              <a:custGeom>
                <a:avLst/>
                <a:gdLst/>
                <a:ahLst/>
                <a:cxnLst/>
                <a:rect l="l" t="t" r="r" b="b"/>
                <a:pathLst>
                  <a:path w="1171" h="445" extrusionOk="0">
                    <a:moveTo>
                      <a:pt x="522" y="1"/>
                    </a:moveTo>
                    <a:cubicBezTo>
                      <a:pt x="351" y="1"/>
                      <a:pt x="0" y="209"/>
                      <a:pt x="249" y="353"/>
                    </a:cubicBezTo>
                    <a:cubicBezTo>
                      <a:pt x="293" y="377"/>
                      <a:pt x="343" y="387"/>
                      <a:pt x="393" y="395"/>
                    </a:cubicBezTo>
                    <a:cubicBezTo>
                      <a:pt x="565" y="423"/>
                      <a:pt x="739" y="439"/>
                      <a:pt x="915" y="444"/>
                    </a:cubicBezTo>
                    <a:cubicBezTo>
                      <a:pt x="927" y="444"/>
                      <a:pt x="939" y="445"/>
                      <a:pt x="950" y="445"/>
                    </a:cubicBezTo>
                    <a:cubicBezTo>
                      <a:pt x="993" y="445"/>
                      <a:pt x="1037" y="440"/>
                      <a:pt x="1077" y="423"/>
                    </a:cubicBezTo>
                    <a:cubicBezTo>
                      <a:pt x="1128" y="403"/>
                      <a:pt x="1171" y="355"/>
                      <a:pt x="1171" y="300"/>
                    </a:cubicBezTo>
                    <a:cubicBezTo>
                      <a:pt x="1170" y="110"/>
                      <a:pt x="693" y="17"/>
                      <a:pt x="540" y="2"/>
                    </a:cubicBezTo>
                    <a:cubicBezTo>
                      <a:pt x="534" y="1"/>
                      <a:pt x="528" y="1"/>
                      <a:pt x="522"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7" name="Google Shape;4887;p29"/>
              <p:cNvSpPr/>
              <p:nvPr/>
            </p:nvSpPr>
            <p:spPr>
              <a:xfrm>
                <a:off x="3428325" y="3843575"/>
                <a:ext cx="12525" cy="8175"/>
              </a:xfrm>
              <a:custGeom>
                <a:avLst/>
                <a:gdLst/>
                <a:ahLst/>
                <a:cxnLst/>
                <a:rect l="l" t="t" r="r" b="b"/>
                <a:pathLst>
                  <a:path w="501" h="327" extrusionOk="0">
                    <a:moveTo>
                      <a:pt x="311" y="0"/>
                    </a:moveTo>
                    <a:cubicBezTo>
                      <a:pt x="253" y="0"/>
                      <a:pt x="190" y="21"/>
                      <a:pt x="145" y="43"/>
                    </a:cubicBezTo>
                    <a:cubicBezTo>
                      <a:pt x="93" y="67"/>
                      <a:pt x="45" y="105"/>
                      <a:pt x="23" y="158"/>
                    </a:cubicBezTo>
                    <a:cubicBezTo>
                      <a:pt x="1" y="210"/>
                      <a:pt x="14" y="280"/>
                      <a:pt x="62" y="310"/>
                    </a:cubicBezTo>
                    <a:cubicBezTo>
                      <a:pt x="81" y="322"/>
                      <a:pt x="102" y="327"/>
                      <a:pt x="124" y="327"/>
                    </a:cubicBezTo>
                    <a:cubicBezTo>
                      <a:pt x="162" y="327"/>
                      <a:pt x="203" y="312"/>
                      <a:pt x="239" y="298"/>
                    </a:cubicBezTo>
                    <a:cubicBezTo>
                      <a:pt x="327" y="263"/>
                      <a:pt x="501" y="201"/>
                      <a:pt x="442" y="74"/>
                    </a:cubicBezTo>
                    <a:cubicBezTo>
                      <a:pt x="416" y="19"/>
                      <a:pt x="366" y="0"/>
                      <a:pt x="31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8" name="Google Shape;4888;p29"/>
              <p:cNvSpPr/>
              <p:nvPr/>
            </p:nvSpPr>
            <p:spPr>
              <a:xfrm>
                <a:off x="3511225" y="3841100"/>
                <a:ext cx="18975" cy="9800"/>
              </a:xfrm>
              <a:custGeom>
                <a:avLst/>
                <a:gdLst/>
                <a:ahLst/>
                <a:cxnLst/>
                <a:rect l="l" t="t" r="r" b="b"/>
                <a:pathLst>
                  <a:path w="759" h="392" extrusionOk="0">
                    <a:moveTo>
                      <a:pt x="296" y="0"/>
                    </a:moveTo>
                    <a:cubicBezTo>
                      <a:pt x="231" y="0"/>
                      <a:pt x="168" y="12"/>
                      <a:pt x="111" y="38"/>
                    </a:cubicBezTo>
                    <a:cubicBezTo>
                      <a:pt x="50" y="67"/>
                      <a:pt x="1" y="130"/>
                      <a:pt x="10" y="196"/>
                    </a:cubicBezTo>
                    <a:cubicBezTo>
                      <a:pt x="16" y="249"/>
                      <a:pt x="57" y="292"/>
                      <a:pt x="105" y="316"/>
                    </a:cubicBezTo>
                    <a:cubicBezTo>
                      <a:pt x="152" y="339"/>
                      <a:pt x="206" y="346"/>
                      <a:pt x="259" y="353"/>
                    </a:cubicBezTo>
                    <a:lnTo>
                      <a:pt x="517" y="385"/>
                    </a:lnTo>
                    <a:cubicBezTo>
                      <a:pt x="542" y="390"/>
                      <a:pt x="567" y="392"/>
                      <a:pt x="593" y="392"/>
                    </a:cubicBezTo>
                    <a:cubicBezTo>
                      <a:pt x="607" y="392"/>
                      <a:pt x="620" y="391"/>
                      <a:pt x="634" y="390"/>
                    </a:cubicBezTo>
                    <a:cubicBezTo>
                      <a:pt x="673" y="385"/>
                      <a:pt x="709" y="365"/>
                      <a:pt x="733" y="333"/>
                    </a:cubicBezTo>
                    <a:cubicBezTo>
                      <a:pt x="759" y="293"/>
                      <a:pt x="754" y="239"/>
                      <a:pt x="733" y="198"/>
                    </a:cubicBezTo>
                    <a:cubicBezTo>
                      <a:pt x="708" y="157"/>
                      <a:pt x="674" y="122"/>
                      <a:pt x="633" y="99"/>
                    </a:cubicBezTo>
                    <a:cubicBezTo>
                      <a:pt x="541" y="40"/>
                      <a:pt x="416" y="0"/>
                      <a:pt x="296"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9" name="Google Shape;4889;p29"/>
              <p:cNvSpPr/>
              <p:nvPr/>
            </p:nvSpPr>
            <p:spPr>
              <a:xfrm>
                <a:off x="3481075" y="3898500"/>
                <a:ext cx="12225" cy="8350"/>
              </a:xfrm>
              <a:custGeom>
                <a:avLst/>
                <a:gdLst/>
                <a:ahLst/>
                <a:cxnLst/>
                <a:rect l="l" t="t" r="r" b="b"/>
                <a:pathLst>
                  <a:path w="489" h="334" extrusionOk="0">
                    <a:moveTo>
                      <a:pt x="125" y="0"/>
                    </a:moveTo>
                    <a:cubicBezTo>
                      <a:pt x="100" y="0"/>
                      <a:pt x="77" y="4"/>
                      <a:pt x="58" y="11"/>
                    </a:cubicBezTo>
                    <a:cubicBezTo>
                      <a:pt x="35" y="20"/>
                      <a:pt x="19" y="37"/>
                      <a:pt x="11" y="59"/>
                    </a:cubicBezTo>
                    <a:cubicBezTo>
                      <a:pt x="1" y="95"/>
                      <a:pt x="25" y="132"/>
                      <a:pt x="51" y="159"/>
                    </a:cubicBezTo>
                    <a:cubicBezTo>
                      <a:pt x="110" y="222"/>
                      <a:pt x="181" y="272"/>
                      <a:pt x="259" y="310"/>
                    </a:cubicBezTo>
                    <a:cubicBezTo>
                      <a:pt x="288" y="322"/>
                      <a:pt x="320" y="333"/>
                      <a:pt x="350" y="333"/>
                    </a:cubicBezTo>
                    <a:cubicBezTo>
                      <a:pt x="369" y="333"/>
                      <a:pt x="388" y="329"/>
                      <a:pt x="404" y="318"/>
                    </a:cubicBezTo>
                    <a:cubicBezTo>
                      <a:pt x="489" y="264"/>
                      <a:pt x="437" y="117"/>
                      <a:pt x="366" y="72"/>
                    </a:cubicBezTo>
                    <a:cubicBezTo>
                      <a:pt x="309" y="36"/>
                      <a:pt x="207" y="0"/>
                      <a:pt x="12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0" name="Google Shape;4890;p29"/>
              <p:cNvSpPr/>
              <p:nvPr/>
            </p:nvSpPr>
            <p:spPr>
              <a:xfrm>
                <a:off x="3354850" y="3798900"/>
                <a:ext cx="13875" cy="6775"/>
              </a:xfrm>
              <a:custGeom>
                <a:avLst/>
                <a:gdLst/>
                <a:ahLst/>
                <a:cxnLst/>
                <a:rect l="l" t="t" r="r" b="b"/>
                <a:pathLst>
                  <a:path w="555" h="271" extrusionOk="0">
                    <a:moveTo>
                      <a:pt x="157" y="1"/>
                    </a:moveTo>
                    <a:cubicBezTo>
                      <a:pt x="142" y="1"/>
                      <a:pt x="127" y="2"/>
                      <a:pt x="114" y="6"/>
                    </a:cubicBezTo>
                    <a:cubicBezTo>
                      <a:pt x="70" y="21"/>
                      <a:pt x="36" y="57"/>
                      <a:pt x="21" y="101"/>
                    </a:cubicBezTo>
                    <a:cubicBezTo>
                      <a:pt x="0" y="177"/>
                      <a:pt x="74" y="204"/>
                      <a:pt x="135" y="216"/>
                    </a:cubicBezTo>
                    <a:lnTo>
                      <a:pt x="412" y="264"/>
                    </a:lnTo>
                    <a:cubicBezTo>
                      <a:pt x="429" y="268"/>
                      <a:pt x="446" y="270"/>
                      <a:pt x="463" y="270"/>
                    </a:cubicBezTo>
                    <a:cubicBezTo>
                      <a:pt x="468" y="270"/>
                      <a:pt x="474" y="270"/>
                      <a:pt x="480" y="269"/>
                    </a:cubicBezTo>
                    <a:cubicBezTo>
                      <a:pt x="503" y="267"/>
                      <a:pt x="524" y="255"/>
                      <a:pt x="537" y="237"/>
                    </a:cubicBezTo>
                    <a:cubicBezTo>
                      <a:pt x="554" y="208"/>
                      <a:pt x="543" y="170"/>
                      <a:pt x="520" y="146"/>
                    </a:cubicBezTo>
                    <a:cubicBezTo>
                      <a:pt x="497" y="121"/>
                      <a:pt x="465" y="108"/>
                      <a:pt x="434" y="97"/>
                    </a:cubicBezTo>
                    <a:cubicBezTo>
                      <a:pt x="361" y="68"/>
                      <a:pt x="248" y="1"/>
                      <a:pt x="15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1" name="Google Shape;4891;p29"/>
              <p:cNvSpPr/>
              <p:nvPr/>
            </p:nvSpPr>
            <p:spPr>
              <a:xfrm>
                <a:off x="3310650" y="3825150"/>
                <a:ext cx="12750" cy="6775"/>
              </a:xfrm>
              <a:custGeom>
                <a:avLst/>
                <a:gdLst/>
                <a:ahLst/>
                <a:cxnLst/>
                <a:rect l="l" t="t" r="r" b="b"/>
                <a:pathLst>
                  <a:path w="510" h="271" extrusionOk="0">
                    <a:moveTo>
                      <a:pt x="118" y="1"/>
                    </a:moveTo>
                    <a:cubicBezTo>
                      <a:pt x="57" y="1"/>
                      <a:pt x="10" y="19"/>
                      <a:pt x="4" y="61"/>
                    </a:cubicBezTo>
                    <a:cubicBezTo>
                      <a:pt x="1" y="85"/>
                      <a:pt x="18" y="107"/>
                      <a:pt x="35" y="124"/>
                    </a:cubicBezTo>
                    <a:cubicBezTo>
                      <a:pt x="106" y="194"/>
                      <a:pt x="195" y="242"/>
                      <a:pt x="293" y="264"/>
                    </a:cubicBezTo>
                    <a:cubicBezTo>
                      <a:pt x="310" y="268"/>
                      <a:pt x="327" y="270"/>
                      <a:pt x="344" y="270"/>
                    </a:cubicBezTo>
                    <a:cubicBezTo>
                      <a:pt x="352" y="270"/>
                      <a:pt x="360" y="270"/>
                      <a:pt x="368" y="269"/>
                    </a:cubicBezTo>
                    <a:cubicBezTo>
                      <a:pt x="394" y="266"/>
                      <a:pt x="416" y="252"/>
                      <a:pt x="431" y="231"/>
                    </a:cubicBezTo>
                    <a:cubicBezTo>
                      <a:pt x="510" y="109"/>
                      <a:pt x="270" y="1"/>
                      <a:pt x="11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2" name="Google Shape;4892;p29"/>
              <p:cNvSpPr/>
              <p:nvPr/>
            </p:nvSpPr>
            <p:spPr>
              <a:xfrm>
                <a:off x="3285175" y="3710500"/>
                <a:ext cx="13375" cy="5475"/>
              </a:xfrm>
              <a:custGeom>
                <a:avLst/>
                <a:gdLst/>
                <a:ahLst/>
                <a:cxnLst/>
                <a:rect l="l" t="t" r="r" b="b"/>
                <a:pathLst>
                  <a:path w="535" h="219" extrusionOk="0">
                    <a:moveTo>
                      <a:pt x="210" y="1"/>
                    </a:moveTo>
                    <a:cubicBezTo>
                      <a:pt x="208" y="1"/>
                      <a:pt x="206" y="1"/>
                      <a:pt x="204" y="1"/>
                    </a:cubicBezTo>
                    <a:cubicBezTo>
                      <a:pt x="140" y="3"/>
                      <a:pt x="0" y="50"/>
                      <a:pt x="51" y="141"/>
                    </a:cubicBezTo>
                    <a:cubicBezTo>
                      <a:pt x="71" y="178"/>
                      <a:pt x="118" y="186"/>
                      <a:pt x="159" y="190"/>
                    </a:cubicBezTo>
                    <a:lnTo>
                      <a:pt x="422" y="217"/>
                    </a:lnTo>
                    <a:cubicBezTo>
                      <a:pt x="432" y="218"/>
                      <a:pt x="444" y="219"/>
                      <a:pt x="455" y="219"/>
                    </a:cubicBezTo>
                    <a:cubicBezTo>
                      <a:pt x="479" y="219"/>
                      <a:pt x="504" y="214"/>
                      <a:pt x="519" y="195"/>
                    </a:cubicBezTo>
                    <a:cubicBezTo>
                      <a:pt x="534" y="173"/>
                      <a:pt x="535" y="144"/>
                      <a:pt x="522" y="121"/>
                    </a:cubicBezTo>
                    <a:cubicBezTo>
                      <a:pt x="508" y="97"/>
                      <a:pt x="487" y="79"/>
                      <a:pt x="464" y="67"/>
                    </a:cubicBezTo>
                    <a:cubicBezTo>
                      <a:pt x="386" y="23"/>
                      <a:pt x="299" y="1"/>
                      <a:pt x="21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3" name="Google Shape;4893;p29"/>
              <p:cNvSpPr/>
              <p:nvPr/>
            </p:nvSpPr>
            <p:spPr>
              <a:xfrm>
                <a:off x="3572200" y="3833750"/>
                <a:ext cx="7700" cy="7650"/>
              </a:xfrm>
              <a:custGeom>
                <a:avLst/>
                <a:gdLst/>
                <a:ahLst/>
                <a:cxnLst/>
                <a:rect l="l" t="t" r="r" b="b"/>
                <a:pathLst>
                  <a:path w="308" h="306" extrusionOk="0">
                    <a:moveTo>
                      <a:pt x="113" y="1"/>
                    </a:moveTo>
                    <a:cubicBezTo>
                      <a:pt x="56" y="1"/>
                      <a:pt x="1" y="46"/>
                      <a:pt x="9" y="106"/>
                    </a:cubicBezTo>
                    <a:cubicBezTo>
                      <a:pt x="14" y="133"/>
                      <a:pt x="27" y="159"/>
                      <a:pt x="46" y="179"/>
                    </a:cubicBezTo>
                    <a:cubicBezTo>
                      <a:pt x="74" y="214"/>
                      <a:pt x="106" y="244"/>
                      <a:pt x="142" y="270"/>
                    </a:cubicBezTo>
                    <a:cubicBezTo>
                      <a:pt x="163" y="288"/>
                      <a:pt x="189" y="299"/>
                      <a:pt x="217" y="305"/>
                    </a:cubicBezTo>
                    <a:cubicBezTo>
                      <a:pt x="221" y="305"/>
                      <a:pt x="224" y="306"/>
                      <a:pt x="228" y="306"/>
                    </a:cubicBezTo>
                    <a:cubicBezTo>
                      <a:pt x="252" y="306"/>
                      <a:pt x="275" y="294"/>
                      <a:pt x="289" y="275"/>
                    </a:cubicBezTo>
                    <a:cubicBezTo>
                      <a:pt x="307" y="245"/>
                      <a:pt x="293" y="207"/>
                      <a:pt x="278" y="176"/>
                    </a:cubicBezTo>
                    <a:cubicBezTo>
                      <a:pt x="251" y="123"/>
                      <a:pt x="208" y="30"/>
                      <a:pt x="149" y="8"/>
                    </a:cubicBezTo>
                    <a:cubicBezTo>
                      <a:pt x="138" y="3"/>
                      <a:pt x="125" y="1"/>
                      <a:pt x="11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4" name="Google Shape;4894;p29"/>
              <p:cNvSpPr/>
              <p:nvPr/>
            </p:nvSpPr>
            <p:spPr>
              <a:xfrm>
                <a:off x="3341900" y="3879425"/>
                <a:ext cx="54075" cy="40250"/>
              </a:xfrm>
              <a:custGeom>
                <a:avLst/>
                <a:gdLst/>
                <a:ahLst/>
                <a:cxnLst/>
                <a:rect l="l" t="t" r="r" b="b"/>
                <a:pathLst>
                  <a:path w="2163" h="1610" extrusionOk="0">
                    <a:moveTo>
                      <a:pt x="595" y="0"/>
                    </a:moveTo>
                    <a:cubicBezTo>
                      <a:pt x="544" y="0"/>
                      <a:pt x="493" y="5"/>
                      <a:pt x="442" y="15"/>
                    </a:cubicBezTo>
                    <a:cubicBezTo>
                      <a:pt x="216" y="59"/>
                      <a:pt x="1" y="253"/>
                      <a:pt x="18" y="484"/>
                    </a:cubicBezTo>
                    <a:cubicBezTo>
                      <a:pt x="31" y="663"/>
                      <a:pt x="175" y="802"/>
                      <a:pt x="314" y="916"/>
                    </a:cubicBezTo>
                    <a:cubicBezTo>
                      <a:pt x="577" y="1129"/>
                      <a:pt x="1126" y="1609"/>
                      <a:pt x="1548" y="1609"/>
                    </a:cubicBezTo>
                    <a:cubicBezTo>
                      <a:pt x="1614" y="1609"/>
                      <a:pt x="1677" y="1597"/>
                      <a:pt x="1735" y="1571"/>
                    </a:cubicBezTo>
                    <a:cubicBezTo>
                      <a:pt x="2162" y="1377"/>
                      <a:pt x="2073" y="706"/>
                      <a:pt x="1794" y="432"/>
                    </a:cubicBezTo>
                    <a:cubicBezTo>
                      <a:pt x="1614" y="256"/>
                      <a:pt x="1362" y="178"/>
                      <a:pt x="1120" y="105"/>
                    </a:cubicBezTo>
                    <a:cubicBezTo>
                      <a:pt x="949" y="52"/>
                      <a:pt x="771" y="0"/>
                      <a:pt x="595"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5" name="Google Shape;4895;p29"/>
              <p:cNvSpPr/>
              <p:nvPr/>
            </p:nvSpPr>
            <p:spPr>
              <a:xfrm>
                <a:off x="3426000" y="3913925"/>
                <a:ext cx="28425" cy="18525"/>
              </a:xfrm>
              <a:custGeom>
                <a:avLst/>
                <a:gdLst/>
                <a:ahLst/>
                <a:cxnLst/>
                <a:rect l="l" t="t" r="r" b="b"/>
                <a:pathLst>
                  <a:path w="1137" h="741" extrusionOk="0">
                    <a:moveTo>
                      <a:pt x="435" y="0"/>
                    </a:moveTo>
                    <a:cubicBezTo>
                      <a:pt x="313" y="0"/>
                      <a:pt x="191" y="47"/>
                      <a:pt x="112" y="139"/>
                    </a:cubicBezTo>
                    <a:cubicBezTo>
                      <a:pt x="6" y="264"/>
                      <a:pt x="0" y="470"/>
                      <a:pt x="116" y="585"/>
                    </a:cubicBezTo>
                    <a:cubicBezTo>
                      <a:pt x="203" y="671"/>
                      <a:pt x="332" y="693"/>
                      <a:pt x="452" y="711"/>
                    </a:cubicBezTo>
                    <a:cubicBezTo>
                      <a:pt x="554" y="727"/>
                      <a:pt x="659" y="740"/>
                      <a:pt x="752" y="740"/>
                    </a:cubicBezTo>
                    <a:cubicBezTo>
                      <a:pt x="985" y="740"/>
                      <a:pt x="1136" y="657"/>
                      <a:pt x="932" y="317"/>
                    </a:cubicBezTo>
                    <a:cubicBezTo>
                      <a:pt x="847" y="177"/>
                      <a:pt x="717" y="60"/>
                      <a:pt x="560" y="17"/>
                    </a:cubicBezTo>
                    <a:cubicBezTo>
                      <a:pt x="519" y="6"/>
                      <a:pt x="477" y="0"/>
                      <a:pt x="435"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6" name="Google Shape;4896;p29"/>
              <p:cNvSpPr/>
              <p:nvPr/>
            </p:nvSpPr>
            <p:spPr>
              <a:xfrm>
                <a:off x="3194175" y="3780800"/>
                <a:ext cx="52000" cy="51350"/>
              </a:xfrm>
              <a:custGeom>
                <a:avLst/>
                <a:gdLst/>
                <a:ahLst/>
                <a:cxnLst/>
                <a:rect l="l" t="t" r="r" b="b"/>
                <a:pathLst>
                  <a:path w="2080" h="2054" extrusionOk="0">
                    <a:moveTo>
                      <a:pt x="352" y="0"/>
                    </a:moveTo>
                    <a:cubicBezTo>
                      <a:pt x="253" y="0"/>
                      <a:pt x="153" y="37"/>
                      <a:pt x="98" y="118"/>
                    </a:cubicBezTo>
                    <a:cubicBezTo>
                      <a:pt x="1" y="257"/>
                      <a:pt x="77" y="448"/>
                      <a:pt x="163" y="594"/>
                    </a:cubicBezTo>
                    <a:cubicBezTo>
                      <a:pt x="476" y="1125"/>
                      <a:pt x="925" y="1630"/>
                      <a:pt x="1454" y="1955"/>
                    </a:cubicBezTo>
                    <a:cubicBezTo>
                      <a:pt x="1566" y="2024"/>
                      <a:pt x="1655" y="2054"/>
                      <a:pt x="1723" y="2054"/>
                    </a:cubicBezTo>
                    <a:cubicBezTo>
                      <a:pt x="2079" y="2054"/>
                      <a:pt x="1891" y="1245"/>
                      <a:pt x="1708" y="970"/>
                    </a:cubicBezTo>
                    <a:cubicBezTo>
                      <a:pt x="1470" y="607"/>
                      <a:pt x="1099" y="355"/>
                      <a:pt x="725" y="136"/>
                    </a:cubicBezTo>
                    <a:cubicBezTo>
                      <a:pt x="626" y="78"/>
                      <a:pt x="521" y="20"/>
                      <a:pt x="407" y="4"/>
                    </a:cubicBezTo>
                    <a:cubicBezTo>
                      <a:pt x="389" y="1"/>
                      <a:pt x="370" y="0"/>
                      <a:pt x="35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7" name="Google Shape;4897;p29"/>
              <p:cNvSpPr/>
              <p:nvPr/>
            </p:nvSpPr>
            <p:spPr>
              <a:xfrm>
                <a:off x="3161975" y="3738100"/>
                <a:ext cx="26900" cy="24650"/>
              </a:xfrm>
              <a:custGeom>
                <a:avLst/>
                <a:gdLst/>
                <a:ahLst/>
                <a:cxnLst/>
                <a:rect l="l" t="t" r="r" b="b"/>
                <a:pathLst>
                  <a:path w="1076" h="986" extrusionOk="0">
                    <a:moveTo>
                      <a:pt x="531" y="1"/>
                    </a:moveTo>
                    <a:cubicBezTo>
                      <a:pt x="419" y="1"/>
                      <a:pt x="308" y="50"/>
                      <a:pt x="223" y="170"/>
                    </a:cubicBezTo>
                    <a:cubicBezTo>
                      <a:pt x="0" y="483"/>
                      <a:pt x="281" y="986"/>
                      <a:pt x="649" y="986"/>
                    </a:cubicBezTo>
                    <a:cubicBezTo>
                      <a:pt x="692" y="986"/>
                      <a:pt x="736" y="979"/>
                      <a:pt x="781" y="964"/>
                    </a:cubicBezTo>
                    <a:cubicBezTo>
                      <a:pt x="963" y="903"/>
                      <a:pt x="1075" y="702"/>
                      <a:pt x="1060" y="512"/>
                    </a:cubicBezTo>
                    <a:cubicBezTo>
                      <a:pt x="1039" y="242"/>
                      <a:pt x="780" y="1"/>
                      <a:pt x="53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8" name="Google Shape;4898;p29"/>
              <p:cNvSpPr/>
              <p:nvPr/>
            </p:nvSpPr>
            <p:spPr>
              <a:xfrm>
                <a:off x="3532225" y="3932950"/>
                <a:ext cx="53900" cy="21350"/>
              </a:xfrm>
              <a:custGeom>
                <a:avLst/>
                <a:gdLst/>
                <a:ahLst/>
                <a:cxnLst/>
                <a:rect l="l" t="t" r="r" b="b"/>
                <a:pathLst>
                  <a:path w="2156" h="854" extrusionOk="0">
                    <a:moveTo>
                      <a:pt x="1463" y="0"/>
                    </a:moveTo>
                    <a:cubicBezTo>
                      <a:pt x="1376" y="0"/>
                      <a:pt x="1288" y="7"/>
                      <a:pt x="1201" y="14"/>
                    </a:cubicBezTo>
                    <a:lnTo>
                      <a:pt x="492" y="67"/>
                    </a:lnTo>
                    <a:cubicBezTo>
                      <a:pt x="352" y="78"/>
                      <a:pt x="196" y="97"/>
                      <a:pt x="106" y="206"/>
                    </a:cubicBezTo>
                    <a:cubicBezTo>
                      <a:pt x="0" y="334"/>
                      <a:pt x="47" y="541"/>
                      <a:pt x="168" y="656"/>
                    </a:cubicBezTo>
                    <a:cubicBezTo>
                      <a:pt x="289" y="772"/>
                      <a:pt x="461" y="815"/>
                      <a:pt x="626" y="836"/>
                    </a:cubicBezTo>
                    <a:cubicBezTo>
                      <a:pt x="724" y="848"/>
                      <a:pt x="823" y="854"/>
                      <a:pt x="921" y="854"/>
                    </a:cubicBezTo>
                    <a:cubicBezTo>
                      <a:pt x="1200" y="854"/>
                      <a:pt x="1478" y="806"/>
                      <a:pt x="1742" y="711"/>
                    </a:cubicBezTo>
                    <a:cubicBezTo>
                      <a:pt x="1884" y="660"/>
                      <a:pt x="2122" y="594"/>
                      <a:pt x="2138" y="414"/>
                    </a:cubicBezTo>
                    <a:cubicBezTo>
                      <a:pt x="2155" y="228"/>
                      <a:pt x="1922" y="86"/>
                      <a:pt x="1773" y="40"/>
                    </a:cubicBezTo>
                    <a:cubicBezTo>
                      <a:pt x="1673" y="10"/>
                      <a:pt x="1568" y="0"/>
                      <a:pt x="1463"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9" name="Google Shape;4899;p29"/>
              <p:cNvSpPr/>
              <p:nvPr/>
            </p:nvSpPr>
            <p:spPr>
              <a:xfrm>
                <a:off x="3242350" y="3876500"/>
                <a:ext cx="43400" cy="36175"/>
              </a:xfrm>
              <a:custGeom>
                <a:avLst/>
                <a:gdLst/>
                <a:ahLst/>
                <a:cxnLst/>
                <a:rect l="l" t="t" r="r" b="b"/>
                <a:pathLst>
                  <a:path w="1736" h="1447" extrusionOk="0">
                    <a:moveTo>
                      <a:pt x="240" y="1"/>
                    </a:moveTo>
                    <a:cubicBezTo>
                      <a:pt x="172" y="1"/>
                      <a:pt x="109" y="19"/>
                      <a:pt x="64" y="69"/>
                    </a:cubicBezTo>
                    <a:cubicBezTo>
                      <a:pt x="7" y="132"/>
                      <a:pt x="0" y="228"/>
                      <a:pt x="27" y="309"/>
                    </a:cubicBezTo>
                    <a:cubicBezTo>
                      <a:pt x="55" y="389"/>
                      <a:pt x="111" y="457"/>
                      <a:pt x="167" y="520"/>
                    </a:cubicBezTo>
                    <a:cubicBezTo>
                      <a:pt x="454" y="840"/>
                      <a:pt x="798" y="1105"/>
                      <a:pt x="1181" y="1301"/>
                    </a:cubicBezTo>
                    <a:cubicBezTo>
                      <a:pt x="1276" y="1351"/>
                      <a:pt x="1409" y="1446"/>
                      <a:pt x="1515" y="1446"/>
                    </a:cubicBezTo>
                    <a:cubicBezTo>
                      <a:pt x="1560" y="1446"/>
                      <a:pt x="1601" y="1429"/>
                      <a:pt x="1632" y="1385"/>
                    </a:cubicBezTo>
                    <a:cubicBezTo>
                      <a:pt x="1736" y="1239"/>
                      <a:pt x="1678" y="959"/>
                      <a:pt x="1610" y="813"/>
                    </a:cubicBezTo>
                    <a:cubicBezTo>
                      <a:pt x="1511" y="596"/>
                      <a:pt x="1326" y="429"/>
                      <a:pt x="1120" y="310"/>
                    </a:cubicBezTo>
                    <a:cubicBezTo>
                      <a:pt x="914" y="192"/>
                      <a:pt x="685" y="117"/>
                      <a:pt x="459" y="44"/>
                    </a:cubicBezTo>
                    <a:cubicBezTo>
                      <a:pt x="390" y="21"/>
                      <a:pt x="312" y="1"/>
                      <a:pt x="24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0" name="Google Shape;4900;p29"/>
              <p:cNvSpPr/>
              <p:nvPr/>
            </p:nvSpPr>
            <p:spPr>
              <a:xfrm>
                <a:off x="3200850" y="3847825"/>
                <a:ext cx="19525" cy="21300"/>
              </a:xfrm>
              <a:custGeom>
                <a:avLst/>
                <a:gdLst/>
                <a:ahLst/>
                <a:cxnLst/>
                <a:rect l="l" t="t" r="r" b="b"/>
                <a:pathLst>
                  <a:path w="781" h="852" extrusionOk="0">
                    <a:moveTo>
                      <a:pt x="285" y="1"/>
                    </a:moveTo>
                    <a:cubicBezTo>
                      <a:pt x="277" y="1"/>
                      <a:pt x="268" y="1"/>
                      <a:pt x="260" y="2"/>
                    </a:cubicBezTo>
                    <a:cubicBezTo>
                      <a:pt x="168" y="9"/>
                      <a:pt x="76" y="65"/>
                      <a:pt x="42" y="151"/>
                    </a:cubicBezTo>
                    <a:cubicBezTo>
                      <a:pt x="0" y="256"/>
                      <a:pt x="48" y="375"/>
                      <a:pt x="111" y="469"/>
                    </a:cubicBezTo>
                    <a:cubicBezTo>
                      <a:pt x="197" y="603"/>
                      <a:pt x="383" y="842"/>
                      <a:pt x="558" y="852"/>
                    </a:cubicBezTo>
                    <a:cubicBezTo>
                      <a:pt x="562" y="852"/>
                      <a:pt x="566" y="852"/>
                      <a:pt x="570" y="852"/>
                    </a:cubicBezTo>
                    <a:cubicBezTo>
                      <a:pt x="762" y="852"/>
                      <a:pt x="781" y="596"/>
                      <a:pt x="755" y="450"/>
                    </a:cubicBezTo>
                    <a:cubicBezTo>
                      <a:pt x="727" y="302"/>
                      <a:pt x="643" y="171"/>
                      <a:pt x="521" y="83"/>
                    </a:cubicBezTo>
                    <a:cubicBezTo>
                      <a:pt x="451" y="34"/>
                      <a:pt x="369" y="1"/>
                      <a:pt x="285"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1" name="Google Shape;4901;p29"/>
              <p:cNvSpPr/>
              <p:nvPr/>
            </p:nvSpPr>
            <p:spPr>
              <a:xfrm>
                <a:off x="3165425" y="3805125"/>
                <a:ext cx="23475" cy="15625"/>
              </a:xfrm>
              <a:custGeom>
                <a:avLst/>
                <a:gdLst/>
                <a:ahLst/>
                <a:cxnLst/>
                <a:rect l="l" t="t" r="r" b="b"/>
                <a:pathLst>
                  <a:path w="939" h="625" extrusionOk="0">
                    <a:moveTo>
                      <a:pt x="128" y="1"/>
                    </a:moveTo>
                    <a:cubicBezTo>
                      <a:pt x="94" y="1"/>
                      <a:pt x="62" y="10"/>
                      <a:pt x="40" y="36"/>
                    </a:cubicBezTo>
                    <a:cubicBezTo>
                      <a:pt x="0" y="87"/>
                      <a:pt x="29" y="161"/>
                      <a:pt x="65" y="215"/>
                    </a:cubicBezTo>
                    <a:cubicBezTo>
                      <a:pt x="161" y="362"/>
                      <a:pt x="291" y="485"/>
                      <a:pt x="445" y="572"/>
                    </a:cubicBezTo>
                    <a:cubicBezTo>
                      <a:pt x="496" y="601"/>
                      <a:pt x="558" y="624"/>
                      <a:pt x="615" y="624"/>
                    </a:cubicBezTo>
                    <a:cubicBezTo>
                      <a:pt x="654" y="624"/>
                      <a:pt x="690" y="613"/>
                      <a:pt x="718" y="586"/>
                    </a:cubicBezTo>
                    <a:cubicBezTo>
                      <a:pt x="938" y="374"/>
                      <a:pt x="344" y="51"/>
                      <a:pt x="201" y="12"/>
                    </a:cubicBezTo>
                    <a:cubicBezTo>
                      <a:pt x="178" y="6"/>
                      <a:pt x="153" y="1"/>
                      <a:pt x="12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2" name="Google Shape;4902;p29"/>
              <p:cNvSpPr/>
              <p:nvPr/>
            </p:nvSpPr>
            <p:spPr>
              <a:xfrm>
                <a:off x="3312900" y="3895275"/>
                <a:ext cx="27075" cy="17750"/>
              </a:xfrm>
              <a:custGeom>
                <a:avLst/>
                <a:gdLst/>
                <a:ahLst/>
                <a:cxnLst/>
                <a:rect l="l" t="t" r="r" b="b"/>
                <a:pathLst>
                  <a:path w="1083" h="710" extrusionOk="0">
                    <a:moveTo>
                      <a:pt x="243" y="1"/>
                    </a:moveTo>
                    <a:cubicBezTo>
                      <a:pt x="233" y="1"/>
                      <a:pt x="223" y="1"/>
                      <a:pt x="212" y="2"/>
                    </a:cubicBezTo>
                    <a:cubicBezTo>
                      <a:pt x="115" y="11"/>
                      <a:pt x="16" y="80"/>
                      <a:pt x="6" y="179"/>
                    </a:cubicBezTo>
                    <a:cubicBezTo>
                      <a:pt x="1" y="241"/>
                      <a:pt x="33" y="305"/>
                      <a:pt x="77" y="349"/>
                    </a:cubicBezTo>
                    <a:cubicBezTo>
                      <a:pt x="122" y="394"/>
                      <a:pt x="179" y="425"/>
                      <a:pt x="236" y="455"/>
                    </a:cubicBezTo>
                    <a:lnTo>
                      <a:pt x="541" y="618"/>
                    </a:lnTo>
                    <a:cubicBezTo>
                      <a:pt x="626" y="663"/>
                      <a:pt x="715" y="709"/>
                      <a:pt x="811" y="709"/>
                    </a:cubicBezTo>
                    <a:cubicBezTo>
                      <a:pt x="813" y="709"/>
                      <a:pt x="815" y="709"/>
                      <a:pt x="818" y="709"/>
                    </a:cubicBezTo>
                    <a:cubicBezTo>
                      <a:pt x="986" y="708"/>
                      <a:pt x="1083" y="516"/>
                      <a:pt x="982" y="380"/>
                    </a:cubicBezTo>
                    <a:cubicBezTo>
                      <a:pt x="951" y="338"/>
                      <a:pt x="907" y="307"/>
                      <a:pt x="863" y="278"/>
                    </a:cubicBezTo>
                    <a:cubicBezTo>
                      <a:pt x="745" y="201"/>
                      <a:pt x="622" y="132"/>
                      <a:pt x="495" y="73"/>
                    </a:cubicBezTo>
                    <a:cubicBezTo>
                      <a:pt x="415" y="35"/>
                      <a:pt x="330" y="1"/>
                      <a:pt x="24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3" name="Google Shape;4903;p29"/>
              <p:cNvSpPr/>
              <p:nvPr/>
            </p:nvSpPr>
            <p:spPr>
              <a:xfrm>
                <a:off x="3370375" y="3946775"/>
                <a:ext cx="40825" cy="16525"/>
              </a:xfrm>
              <a:custGeom>
                <a:avLst/>
                <a:gdLst/>
                <a:ahLst/>
                <a:cxnLst/>
                <a:rect l="l" t="t" r="r" b="b"/>
                <a:pathLst>
                  <a:path w="1633" h="661" extrusionOk="0">
                    <a:moveTo>
                      <a:pt x="864" y="1"/>
                    </a:moveTo>
                    <a:cubicBezTo>
                      <a:pt x="674" y="1"/>
                      <a:pt x="0" y="134"/>
                      <a:pt x="251" y="335"/>
                    </a:cubicBezTo>
                    <a:cubicBezTo>
                      <a:pt x="375" y="436"/>
                      <a:pt x="634" y="491"/>
                      <a:pt x="785" y="548"/>
                    </a:cubicBezTo>
                    <a:cubicBezTo>
                      <a:pt x="950" y="609"/>
                      <a:pt x="1119" y="660"/>
                      <a:pt x="1295" y="660"/>
                    </a:cubicBezTo>
                    <a:cubicBezTo>
                      <a:pt x="1308" y="660"/>
                      <a:pt x="1321" y="660"/>
                      <a:pt x="1335" y="659"/>
                    </a:cubicBezTo>
                    <a:cubicBezTo>
                      <a:pt x="1400" y="656"/>
                      <a:pt x="1467" y="645"/>
                      <a:pt x="1524" y="613"/>
                    </a:cubicBezTo>
                    <a:cubicBezTo>
                      <a:pt x="1581" y="580"/>
                      <a:pt x="1627" y="524"/>
                      <a:pt x="1633" y="459"/>
                    </a:cubicBezTo>
                    <a:cubicBezTo>
                      <a:pt x="1468" y="200"/>
                      <a:pt x="1194" y="32"/>
                      <a:pt x="888" y="2"/>
                    </a:cubicBezTo>
                    <a:cubicBezTo>
                      <a:pt x="881" y="1"/>
                      <a:pt x="873" y="1"/>
                      <a:pt x="864"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4" name="Google Shape;4904;p29"/>
              <p:cNvSpPr/>
              <p:nvPr/>
            </p:nvSpPr>
            <p:spPr>
              <a:xfrm>
                <a:off x="3437450" y="3963150"/>
                <a:ext cx="35475" cy="17475"/>
              </a:xfrm>
              <a:custGeom>
                <a:avLst/>
                <a:gdLst/>
                <a:ahLst/>
                <a:cxnLst/>
                <a:rect l="l" t="t" r="r" b="b"/>
                <a:pathLst>
                  <a:path w="1419" h="699" extrusionOk="0">
                    <a:moveTo>
                      <a:pt x="713" y="0"/>
                    </a:moveTo>
                    <a:cubicBezTo>
                      <a:pt x="667" y="0"/>
                      <a:pt x="625" y="5"/>
                      <a:pt x="589" y="13"/>
                    </a:cubicBezTo>
                    <a:cubicBezTo>
                      <a:pt x="432" y="49"/>
                      <a:pt x="289" y="131"/>
                      <a:pt x="164" y="231"/>
                    </a:cubicBezTo>
                    <a:cubicBezTo>
                      <a:pt x="83" y="295"/>
                      <a:pt x="1" y="393"/>
                      <a:pt x="32" y="492"/>
                    </a:cubicBezTo>
                    <a:cubicBezTo>
                      <a:pt x="62" y="591"/>
                      <a:pt x="185" y="626"/>
                      <a:pt x="289" y="640"/>
                    </a:cubicBezTo>
                    <a:cubicBezTo>
                      <a:pt x="420" y="658"/>
                      <a:pt x="616" y="699"/>
                      <a:pt x="801" y="699"/>
                    </a:cubicBezTo>
                    <a:cubicBezTo>
                      <a:pt x="996" y="699"/>
                      <a:pt x="1178" y="653"/>
                      <a:pt x="1260" y="488"/>
                    </a:cubicBezTo>
                    <a:cubicBezTo>
                      <a:pt x="1419" y="165"/>
                      <a:pt x="998" y="0"/>
                      <a:pt x="71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5" name="Google Shape;4905;p29"/>
              <p:cNvSpPr/>
              <p:nvPr/>
            </p:nvSpPr>
            <p:spPr>
              <a:xfrm>
                <a:off x="3475775" y="3969500"/>
                <a:ext cx="28625" cy="13825"/>
              </a:xfrm>
              <a:custGeom>
                <a:avLst/>
                <a:gdLst/>
                <a:ahLst/>
                <a:cxnLst/>
                <a:rect l="l" t="t" r="r" b="b"/>
                <a:pathLst>
                  <a:path w="1145" h="553" extrusionOk="0">
                    <a:moveTo>
                      <a:pt x="692" y="1"/>
                    </a:moveTo>
                    <a:cubicBezTo>
                      <a:pt x="680" y="1"/>
                      <a:pt x="668" y="1"/>
                      <a:pt x="657" y="2"/>
                    </a:cubicBezTo>
                    <a:cubicBezTo>
                      <a:pt x="550" y="5"/>
                      <a:pt x="437" y="26"/>
                      <a:pt x="351" y="92"/>
                    </a:cubicBezTo>
                    <a:cubicBezTo>
                      <a:pt x="1" y="357"/>
                      <a:pt x="505" y="552"/>
                      <a:pt x="782" y="552"/>
                    </a:cubicBezTo>
                    <a:cubicBezTo>
                      <a:pt x="813" y="552"/>
                      <a:pt x="841" y="550"/>
                      <a:pt x="865" y="545"/>
                    </a:cubicBezTo>
                    <a:cubicBezTo>
                      <a:pt x="957" y="524"/>
                      <a:pt x="1052" y="479"/>
                      <a:pt x="1093" y="393"/>
                    </a:cubicBezTo>
                    <a:cubicBezTo>
                      <a:pt x="1144" y="287"/>
                      <a:pt x="1089" y="153"/>
                      <a:pt x="994" y="83"/>
                    </a:cubicBezTo>
                    <a:cubicBezTo>
                      <a:pt x="908" y="20"/>
                      <a:pt x="799" y="1"/>
                      <a:pt x="692"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6" name="Google Shape;4906;p29"/>
              <p:cNvSpPr/>
              <p:nvPr/>
            </p:nvSpPr>
            <p:spPr>
              <a:xfrm>
                <a:off x="3561625" y="3967925"/>
                <a:ext cx="40475" cy="17875"/>
              </a:xfrm>
              <a:custGeom>
                <a:avLst/>
                <a:gdLst/>
                <a:ahLst/>
                <a:cxnLst/>
                <a:rect l="l" t="t" r="r" b="b"/>
                <a:pathLst>
                  <a:path w="1619" h="715" extrusionOk="0">
                    <a:moveTo>
                      <a:pt x="1154" y="1"/>
                    </a:moveTo>
                    <a:cubicBezTo>
                      <a:pt x="1037" y="1"/>
                      <a:pt x="919" y="30"/>
                      <a:pt x="804" y="60"/>
                    </a:cubicBezTo>
                    <a:lnTo>
                      <a:pt x="288" y="194"/>
                    </a:lnTo>
                    <a:cubicBezTo>
                      <a:pt x="217" y="213"/>
                      <a:pt x="142" y="234"/>
                      <a:pt x="93" y="289"/>
                    </a:cubicBezTo>
                    <a:cubicBezTo>
                      <a:pt x="0" y="392"/>
                      <a:pt x="57" y="570"/>
                      <a:pt x="173" y="646"/>
                    </a:cubicBezTo>
                    <a:cubicBezTo>
                      <a:pt x="254" y="699"/>
                      <a:pt x="351" y="715"/>
                      <a:pt x="449" y="715"/>
                    </a:cubicBezTo>
                    <a:cubicBezTo>
                      <a:pt x="492" y="715"/>
                      <a:pt x="534" y="712"/>
                      <a:pt x="576" y="707"/>
                    </a:cubicBezTo>
                    <a:cubicBezTo>
                      <a:pt x="836" y="681"/>
                      <a:pt x="1128" y="616"/>
                      <a:pt x="1359" y="487"/>
                    </a:cubicBezTo>
                    <a:cubicBezTo>
                      <a:pt x="1619" y="341"/>
                      <a:pt x="1606" y="85"/>
                      <a:pt x="1283" y="14"/>
                    </a:cubicBezTo>
                    <a:cubicBezTo>
                      <a:pt x="1240" y="5"/>
                      <a:pt x="1197" y="1"/>
                      <a:pt x="1154"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07" name="Google Shape;4907;p29"/>
            <p:cNvGrpSpPr/>
            <p:nvPr/>
          </p:nvGrpSpPr>
          <p:grpSpPr>
            <a:xfrm>
              <a:off x="5877711" y="1819123"/>
              <a:ext cx="2125117" cy="1214616"/>
              <a:chOff x="2597800" y="3365000"/>
              <a:chExt cx="575975" cy="329200"/>
            </a:xfrm>
          </p:grpSpPr>
          <p:sp>
            <p:nvSpPr>
              <p:cNvPr id="4908" name="Google Shape;4908;p29"/>
              <p:cNvSpPr/>
              <p:nvPr/>
            </p:nvSpPr>
            <p:spPr>
              <a:xfrm>
                <a:off x="2597800" y="3365000"/>
                <a:ext cx="575975" cy="329200"/>
              </a:xfrm>
              <a:custGeom>
                <a:avLst/>
                <a:gdLst/>
                <a:ahLst/>
                <a:cxnLst/>
                <a:rect l="l" t="t" r="r" b="b"/>
                <a:pathLst>
                  <a:path w="23039" h="13168" extrusionOk="0">
                    <a:moveTo>
                      <a:pt x="16014" y="0"/>
                    </a:moveTo>
                    <a:cubicBezTo>
                      <a:pt x="14178" y="0"/>
                      <a:pt x="11951" y="409"/>
                      <a:pt x="9351" y="1406"/>
                    </a:cubicBezTo>
                    <a:cubicBezTo>
                      <a:pt x="2020" y="4217"/>
                      <a:pt x="1" y="8581"/>
                      <a:pt x="969" y="11108"/>
                    </a:cubicBezTo>
                    <a:cubicBezTo>
                      <a:pt x="1492" y="12471"/>
                      <a:pt x="3339" y="13168"/>
                      <a:pt x="5845" y="13168"/>
                    </a:cubicBezTo>
                    <a:cubicBezTo>
                      <a:pt x="7980" y="13168"/>
                      <a:pt x="10593" y="12662"/>
                      <a:pt x="13273" y="11635"/>
                    </a:cubicBezTo>
                    <a:cubicBezTo>
                      <a:pt x="19100" y="9400"/>
                      <a:pt x="23038" y="5542"/>
                      <a:pt x="22070" y="3017"/>
                    </a:cubicBezTo>
                    <a:cubicBezTo>
                      <a:pt x="21443" y="1381"/>
                      <a:pt x="19389" y="0"/>
                      <a:pt x="16014"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9" name="Google Shape;4909;p29"/>
              <p:cNvSpPr/>
              <p:nvPr/>
            </p:nvSpPr>
            <p:spPr>
              <a:xfrm>
                <a:off x="2618125" y="3427550"/>
                <a:ext cx="555650" cy="266650"/>
              </a:xfrm>
              <a:custGeom>
                <a:avLst/>
                <a:gdLst/>
                <a:ahLst/>
                <a:cxnLst/>
                <a:rect l="l" t="t" r="r" b="b"/>
                <a:pathLst>
                  <a:path w="22226" h="10666" extrusionOk="0">
                    <a:moveTo>
                      <a:pt x="21007" y="1"/>
                    </a:moveTo>
                    <a:cubicBezTo>
                      <a:pt x="21401" y="2518"/>
                      <a:pt x="17587" y="6069"/>
                      <a:pt x="12093" y="8174"/>
                    </a:cubicBezTo>
                    <a:cubicBezTo>
                      <a:pt x="9413" y="9202"/>
                      <a:pt x="6801" y="9707"/>
                      <a:pt x="4666" y="9707"/>
                    </a:cubicBezTo>
                    <a:cubicBezTo>
                      <a:pt x="2426" y="9707"/>
                      <a:pt x="712" y="9151"/>
                      <a:pt x="0" y="8058"/>
                    </a:cubicBezTo>
                    <a:lnTo>
                      <a:pt x="0" y="8058"/>
                    </a:lnTo>
                    <a:cubicBezTo>
                      <a:pt x="37" y="8245"/>
                      <a:pt x="88" y="8428"/>
                      <a:pt x="156" y="8606"/>
                    </a:cubicBezTo>
                    <a:cubicBezTo>
                      <a:pt x="679" y="9969"/>
                      <a:pt x="2526" y="10666"/>
                      <a:pt x="5032" y="10666"/>
                    </a:cubicBezTo>
                    <a:cubicBezTo>
                      <a:pt x="7167" y="10666"/>
                      <a:pt x="9780" y="10160"/>
                      <a:pt x="12460" y="9133"/>
                    </a:cubicBezTo>
                    <a:cubicBezTo>
                      <a:pt x="18287" y="6898"/>
                      <a:pt x="22225" y="3039"/>
                      <a:pt x="21257" y="514"/>
                    </a:cubicBezTo>
                    <a:cubicBezTo>
                      <a:pt x="21188" y="337"/>
                      <a:pt x="21105" y="165"/>
                      <a:pt x="2100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0" name="Google Shape;4910;p29"/>
              <p:cNvSpPr/>
              <p:nvPr/>
            </p:nvSpPr>
            <p:spPr>
              <a:xfrm>
                <a:off x="2613275" y="3375375"/>
                <a:ext cx="539875" cy="294875"/>
              </a:xfrm>
              <a:custGeom>
                <a:avLst/>
                <a:gdLst/>
                <a:ahLst/>
                <a:cxnLst/>
                <a:rect l="l" t="t" r="r" b="b"/>
                <a:pathLst>
                  <a:path w="21595" h="11795" extrusionOk="0">
                    <a:moveTo>
                      <a:pt x="18314" y="0"/>
                    </a:moveTo>
                    <a:lnTo>
                      <a:pt x="18314" y="0"/>
                    </a:lnTo>
                    <a:cubicBezTo>
                      <a:pt x="18601" y="191"/>
                      <a:pt x="18851" y="427"/>
                      <a:pt x="19040" y="723"/>
                    </a:cubicBezTo>
                    <a:cubicBezTo>
                      <a:pt x="19570" y="1548"/>
                      <a:pt x="19472" y="2661"/>
                      <a:pt x="19017" y="3529"/>
                    </a:cubicBezTo>
                    <a:cubicBezTo>
                      <a:pt x="18562" y="4397"/>
                      <a:pt x="17802" y="5064"/>
                      <a:pt x="17022" y="5658"/>
                    </a:cubicBezTo>
                    <a:cubicBezTo>
                      <a:pt x="13614" y="8252"/>
                      <a:pt x="9455" y="9850"/>
                      <a:pt x="5187" y="10207"/>
                    </a:cubicBezTo>
                    <a:cubicBezTo>
                      <a:pt x="4893" y="10231"/>
                      <a:pt x="4593" y="10248"/>
                      <a:pt x="4295" y="10248"/>
                    </a:cubicBezTo>
                    <a:cubicBezTo>
                      <a:pt x="3544" y="10248"/>
                      <a:pt x="2799" y="10139"/>
                      <a:pt x="2166" y="9755"/>
                    </a:cubicBezTo>
                    <a:cubicBezTo>
                      <a:pt x="1401" y="9290"/>
                      <a:pt x="887" y="8436"/>
                      <a:pt x="835" y="7542"/>
                    </a:cubicBezTo>
                    <a:cubicBezTo>
                      <a:pt x="820" y="7274"/>
                      <a:pt x="846" y="7003"/>
                      <a:pt x="910" y="6741"/>
                    </a:cubicBezTo>
                    <a:lnTo>
                      <a:pt x="910" y="6741"/>
                    </a:lnTo>
                    <a:cubicBezTo>
                      <a:pt x="204" y="7978"/>
                      <a:pt x="0" y="9163"/>
                      <a:pt x="194" y="10145"/>
                    </a:cubicBezTo>
                    <a:cubicBezTo>
                      <a:pt x="906" y="11238"/>
                      <a:pt x="2619" y="11794"/>
                      <a:pt x="4859" y="11794"/>
                    </a:cubicBezTo>
                    <a:cubicBezTo>
                      <a:pt x="6994" y="11794"/>
                      <a:pt x="9607" y="11289"/>
                      <a:pt x="12287" y="10261"/>
                    </a:cubicBezTo>
                    <a:cubicBezTo>
                      <a:pt x="17781" y="8156"/>
                      <a:pt x="21595" y="4605"/>
                      <a:pt x="21201" y="2089"/>
                    </a:cubicBezTo>
                    <a:cubicBezTo>
                      <a:pt x="20680" y="1208"/>
                      <a:pt x="19710" y="446"/>
                      <a:pt x="1831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1" name="Google Shape;4911;p29"/>
              <p:cNvSpPr/>
              <p:nvPr/>
            </p:nvSpPr>
            <p:spPr>
              <a:xfrm>
                <a:off x="2695475" y="3449225"/>
                <a:ext cx="144300" cy="101700"/>
              </a:xfrm>
              <a:custGeom>
                <a:avLst/>
                <a:gdLst/>
                <a:ahLst/>
                <a:cxnLst/>
                <a:rect l="l" t="t" r="r" b="b"/>
                <a:pathLst>
                  <a:path w="5772" h="4068" extrusionOk="0">
                    <a:moveTo>
                      <a:pt x="4886" y="1"/>
                    </a:moveTo>
                    <a:cubicBezTo>
                      <a:pt x="3974" y="1"/>
                      <a:pt x="2553" y="714"/>
                      <a:pt x="1735" y="1208"/>
                    </a:cubicBezTo>
                    <a:cubicBezTo>
                      <a:pt x="939" y="1689"/>
                      <a:pt x="261" y="2341"/>
                      <a:pt x="126" y="2967"/>
                    </a:cubicBezTo>
                    <a:cubicBezTo>
                      <a:pt x="1" y="3553"/>
                      <a:pt x="474" y="4068"/>
                      <a:pt x="1265" y="4068"/>
                    </a:cubicBezTo>
                    <a:cubicBezTo>
                      <a:pt x="1321" y="4068"/>
                      <a:pt x="1380" y="4065"/>
                      <a:pt x="1440" y="4060"/>
                    </a:cubicBezTo>
                    <a:cubicBezTo>
                      <a:pt x="2095" y="3999"/>
                      <a:pt x="2756" y="3646"/>
                      <a:pt x="3341" y="3297"/>
                    </a:cubicBezTo>
                    <a:cubicBezTo>
                      <a:pt x="3941" y="2938"/>
                      <a:pt x="4532" y="2558"/>
                      <a:pt x="4993" y="2116"/>
                    </a:cubicBezTo>
                    <a:cubicBezTo>
                      <a:pt x="5453" y="1674"/>
                      <a:pt x="5772" y="1161"/>
                      <a:pt x="5739" y="717"/>
                    </a:cubicBezTo>
                    <a:cubicBezTo>
                      <a:pt x="5699" y="195"/>
                      <a:pt x="5362" y="1"/>
                      <a:pt x="488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2" name="Google Shape;4912;p29"/>
              <p:cNvSpPr/>
              <p:nvPr/>
            </p:nvSpPr>
            <p:spPr>
              <a:xfrm>
                <a:off x="2823650" y="3421300"/>
                <a:ext cx="94950" cy="58675"/>
              </a:xfrm>
              <a:custGeom>
                <a:avLst/>
                <a:gdLst/>
                <a:ahLst/>
                <a:cxnLst/>
                <a:rect l="l" t="t" r="r" b="b"/>
                <a:pathLst>
                  <a:path w="3798" h="2347" extrusionOk="0">
                    <a:moveTo>
                      <a:pt x="3011" y="0"/>
                    </a:moveTo>
                    <a:cubicBezTo>
                      <a:pt x="2981" y="0"/>
                      <a:pt x="2950" y="2"/>
                      <a:pt x="2917" y="4"/>
                    </a:cubicBezTo>
                    <a:cubicBezTo>
                      <a:pt x="2047" y="68"/>
                      <a:pt x="977" y="658"/>
                      <a:pt x="433" y="1214"/>
                    </a:cubicBezTo>
                    <a:cubicBezTo>
                      <a:pt x="257" y="1393"/>
                      <a:pt x="111" y="1587"/>
                      <a:pt x="55" y="1778"/>
                    </a:cubicBezTo>
                    <a:cubicBezTo>
                      <a:pt x="0" y="1968"/>
                      <a:pt x="46" y="2154"/>
                      <a:pt x="218" y="2256"/>
                    </a:cubicBezTo>
                    <a:cubicBezTo>
                      <a:pt x="328" y="2321"/>
                      <a:pt x="477" y="2346"/>
                      <a:pt x="642" y="2346"/>
                    </a:cubicBezTo>
                    <a:cubicBezTo>
                      <a:pt x="832" y="2346"/>
                      <a:pt x="1043" y="2313"/>
                      <a:pt x="1245" y="2266"/>
                    </a:cubicBezTo>
                    <a:cubicBezTo>
                      <a:pt x="1973" y="2097"/>
                      <a:pt x="2730" y="1750"/>
                      <a:pt x="3185" y="1271"/>
                    </a:cubicBezTo>
                    <a:cubicBezTo>
                      <a:pt x="3610" y="823"/>
                      <a:pt x="3797" y="0"/>
                      <a:pt x="301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3" name="Google Shape;4913;p29"/>
              <p:cNvSpPr/>
              <p:nvPr/>
            </p:nvSpPr>
            <p:spPr>
              <a:xfrm>
                <a:off x="2710450" y="3527600"/>
                <a:ext cx="49350" cy="32975"/>
              </a:xfrm>
              <a:custGeom>
                <a:avLst/>
                <a:gdLst/>
                <a:ahLst/>
                <a:cxnLst/>
                <a:rect l="l" t="t" r="r" b="b"/>
                <a:pathLst>
                  <a:path w="1974" h="1319" extrusionOk="0">
                    <a:moveTo>
                      <a:pt x="1454" y="1"/>
                    </a:moveTo>
                    <a:cubicBezTo>
                      <a:pt x="1230" y="1"/>
                      <a:pt x="988" y="79"/>
                      <a:pt x="859" y="180"/>
                    </a:cubicBezTo>
                    <a:cubicBezTo>
                      <a:pt x="610" y="376"/>
                      <a:pt x="0" y="1055"/>
                      <a:pt x="566" y="1292"/>
                    </a:cubicBezTo>
                    <a:cubicBezTo>
                      <a:pt x="611" y="1311"/>
                      <a:pt x="658" y="1319"/>
                      <a:pt x="706" y="1319"/>
                    </a:cubicBezTo>
                    <a:cubicBezTo>
                      <a:pt x="838" y="1319"/>
                      <a:pt x="975" y="1257"/>
                      <a:pt x="1095" y="1191"/>
                    </a:cubicBezTo>
                    <a:cubicBezTo>
                      <a:pt x="1273" y="1093"/>
                      <a:pt x="1447" y="986"/>
                      <a:pt x="1614" y="871"/>
                    </a:cubicBezTo>
                    <a:cubicBezTo>
                      <a:pt x="1788" y="751"/>
                      <a:pt x="1974" y="586"/>
                      <a:pt x="1957" y="375"/>
                    </a:cubicBezTo>
                    <a:cubicBezTo>
                      <a:pt x="1935" y="99"/>
                      <a:pt x="1706" y="1"/>
                      <a:pt x="145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4" name="Google Shape;4914;p29"/>
              <p:cNvSpPr/>
              <p:nvPr/>
            </p:nvSpPr>
            <p:spPr>
              <a:xfrm>
                <a:off x="2798500" y="3461425"/>
                <a:ext cx="64100" cy="30500"/>
              </a:xfrm>
              <a:custGeom>
                <a:avLst/>
                <a:gdLst/>
                <a:ahLst/>
                <a:cxnLst/>
                <a:rect l="l" t="t" r="r" b="b"/>
                <a:pathLst>
                  <a:path w="2564" h="1220" extrusionOk="0">
                    <a:moveTo>
                      <a:pt x="1877" y="1"/>
                    </a:moveTo>
                    <a:cubicBezTo>
                      <a:pt x="1454" y="1"/>
                      <a:pt x="742" y="128"/>
                      <a:pt x="452" y="322"/>
                    </a:cubicBezTo>
                    <a:cubicBezTo>
                      <a:pt x="0" y="625"/>
                      <a:pt x="387" y="1172"/>
                      <a:pt x="839" y="1196"/>
                    </a:cubicBezTo>
                    <a:cubicBezTo>
                      <a:pt x="952" y="1212"/>
                      <a:pt x="1065" y="1219"/>
                      <a:pt x="1179" y="1219"/>
                    </a:cubicBezTo>
                    <a:cubicBezTo>
                      <a:pt x="1405" y="1219"/>
                      <a:pt x="1630" y="1188"/>
                      <a:pt x="1848" y="1126"/>
                    </a:cubicBezTo>
                    <a:cubicBezTo>
                      <a:pt x="2041" y="1071"/>
                      <a:pt x="2232" y="989"/>
                      <a:pt x="2366" y="841"/>
                    </a:cubicBezTo>
                    <a:cubicBezTo>
                      <a:pt x="2500" y="692"/>
                      <a:pt x="2563" y="467"/>
                      <a:pt x="2477" y="287"/>
                    </a:cubicBezTo>
                    <a:cubicBezTo>
                      <a:pt x="2400" y="124"/>
                      <a:pt x="2218" y="30"/>
                      <a:pt x="2038" y="9"/>
                    </a:cubicBezTo>
                    <a:cubicBezTo>
                      <a:pt x="1992" y="3"/>
                      <a:pt x="1937" y="1"/>
                      <a:pt x="187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5" name="Google Shape;4915;p29"/>
              <p:cNvSpPr/>
              <p:nvPr/>
            </p:nvSpPr>
            <p:spPr>
              <a:xfrm>
                <a:off x="2886950" y="3492750"/>
                <a:ext cx="31950" cy="22700"/>
              </a:xfrm>
              <a:custGeom>
                <a:avLst/>
                <a:gdLst/>
                <a:ahLst/>
                <a:cxnLst/>
                <a:rect l="l" t="t" r="r" b="b"/>
                <a:pathLst>
                  <a:path w="1278" h="908" extrusionOk="0">
                    <a:moveTo>
                      <a:pt x="845" y="0"/>
                    </a:moveTo>
                    <a:cubicBezTo>
                      <a:pt x="484" y="0"/>
                      <a:pt x="36" y="270"/>
                      <a:pt x="10" y="597"/>
                    </a:cubicBezTo>
                    <a:cubicBezTo>
                      <a:pt x="1" y="721"/>
                      <a:pt x="69" y="855"/>
                      <a:pt x="186" y="895"/>
                    </a:cubicBezTo>
                    <a:cubicBezTo>
                      <a:pt x="213" y="903"/>
                      <a:pt x="240" y="907"/>
                      <a:pt x="267" y="907"/>
                    </a:cubicBezTo>
                    <a:cubicBezTo>
                      <a:pt x="369" y="907"/>
                      <a:pt x="472" y="852"/>
                      <a:pt x="563" y="798"/>
                    </a:cubicBezTo>
                    <a:lnTo>
                      <a:pt x="1083" y="491"/>
                    </a:lnTo>
                    <a:cubicBezTo>
                      <a:pt x="1153" y="450"/>
                      <a:pt x="1230" y="401"/>
                      <a:pt x="1251" y="322"/>
                    </a:cubicBezTo>
                    <a:cubicBezTo>
                      <a:pt x="1278" y="224"/>
                      <a:pt x="1206" y="124"/>
                      <a:pt x="1120" y="70"/>
                    </a:cubicBezTo>
                    <a:cubicBezTo>
                      <a:pt x="1043" y="22"/>
                      <a:pt x="948" y="0"/>
                      <a:pt x="845"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6" name="Google Shape;4916;p29"/>
              <p:cNvSpPr/>
              <p:nvPr/>
            </p:nvSpPr>
            <p:spPr>
              <a:xfrm>
                <a:off x="2951300" y="3407275"/>
                <a:ext cx="37625" cy="18275"/>
              </a:xfrm>
              <a:custGeom>
                <a:avLst/>
                <a:gdLst/>
                <a:ahLst/>
                <a:cxnLst/>
                <a:rect l="l" t="t" r="r" b="b"/>
                <a:pathLst>
                  <a:path w="1505" h="731" extrusionOk="0">
                    <a:moveTo>
                      <a:pt x="1120" y="0"/>
                    </a:moveTo>
                    <a:cubicBezTo>
                      <a:pt x="861" y="0"/>
                      <a:pt x="623" y="75"/>
                      <a:pt x="391" y="187"/>
                    </a:cubicBezTo>
                    <a:cubicBezTo>
                      <a:pt x="274" y="244"/>
                      <a:pt x="13" y="324"/>
                      <a:pt x="8" y="485"/>
                    </a:cubicBezTo>
                    <a:cubicBezTo>
                      <a:pt x="1" y="667"/>
                      <a:pt x="145" y="730"/>
                      <a:pt x="342" y="730"/>
                    </a:cubicBezTo>
                    <a:cubicBezTo>
                      <a:pt x="695" y="730"/>
                      <a:pt x="1217" y="527"/>
                      <a:pt x="1336" y="450"/>
                    </a:cubicBezTo>
                    <a:cubicBezTo>
                      <a:pt x="1413" y="402"/>
                      <a:pt x="1492" y="334"/>
                      <a:pt x="1500" y="244"/>
                    </a:cubicBezTo>
                    <a:cubicBezTo>
                      <a:pt x="1505" y="165"/>
                      <a:pt x="1451" y="90"/>
                      <a:pt x="1383" y="51"/>
                    </a:cubicBezTo>
                    <a:cubicBezTo>
                      <a:pt x="1313" y="12"/>
                      <a:pt x="1231" y="3"/>
                      <a:pt x="1152" y="1"/>
                    </a:cubicBezTo>
                    <a:cubicBezTo>
                      <a:pt x="1141" y="0"/>
                      <a:pt x="1131" y="0"/>
                      <a:pt x="112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7" name="Google Shape;4917;p29"/>
              <p:cNvSpPr/>
              <p:nvPr/>
            </p:nvSpPr>
            <p:spPr>
              <a:xfrm>
                <a:off x="2887125" y="3403350"/>
                <a:ext cx="24100" cy="12075"/>
              </a:xfrm>
              <a:custGeom>
                <a:avLst/>
                <a:gdLst/>
                <a:ahLst/>
                <a:cxnLst/>
                <a:rect l="l" t="t" r="r" b="b"/>
                <a:pathLst>
                  <a:path w="964" h="483" extrusionOk="0">
                    <a:moveTo>
                      <a:pt x="650" y="1"/>
                    </a:moveTo>
                    <a:cubicBezTo>
                      <a:pt x="490" y="1"/>
                      <a:pt x="265" y="42"/>
                      <a:pt x="146" y="142"/>
                    </a:cubicBezTo>
                    <a:cubicBezTo>
                      <a:pt x="0" y="267"/>
                      <a:pt x="72" y="467"/>
                      <a:pt x="263" y="482"/>
                    </a:cubicBezTo>
                    <a:cubicBezTo>
                      <a:pt x="273" y="482"/>
                      <a:pt x="283" y="483"/>
                      <a:pt x="292" y="483"/>
                    </a:cubicBezTo>
                    <a:cubicBezTo>
                      <a:pt x="359" y="483"/>
                      <a:pt x="425" y="465"/>
                      <a:pt x="490" y="447"/>
                    </a:cubicBezTo>
                    <a:lnTo>
                      <a:pt x="726" y="383"/>
                    </a:lnTo>
                    <a:cubicBezTo>
                      <a:pt x="824" y="356"/>
                      <a:pt x="944" y="308"/>
                      <a:pt x="955" y="206"/>
                    </a:cubicBezTo>
                    <a:cubicBezTo>
                      <a:pt x="964" y="144"/>
                      <a:pt x="924" y="81"/>
                      <a:pt x="871" y="48"/>
                    </a:cubicBezTo>
                    <a:cubicBezTo>
                      <a:pt x="818" y="15"/>
                      <a:pt x="754" y="5"/>
                      <a:pt x="690" y="2"/>
                    </a:cubicBezTo>
                    <a:cubicBezTo>
                      <a:pt x="677" y="1"/>
                      <a:pt x="664" y="1"/>
                      <a:pt x="65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8" name="Google Shape;4918;p29"/>
              <p:cNvSpPr/>
              <p:nvPr/>
            </p:nvSpPr>
            <p:spPr>
              <a:xfrm>
                <a:off x="2741825" y="3462375"/>
                <a:ext cx="21000" cy="16925"/>
              </a:xfrm>
              <a:custGeom>
                <a:avLst/>
                <a:gdLst/>
                <a:ahLst/>
                <a:cxnLst/>
                <a:rect l="l" t="t" r="r" b="b"/>
                <a:pathLst>
                  <a:path w="840" h="677" extrusionOk="0">
                    <a:moveTo>
                      <a:pt x="529" y="0"/>
                    </a:moveTo>
                    <a:cubicBezTo>
                      <a:pt x="496" y="0"/>
                      <a:pt x="464" y="6"/>
                      <a:pt x="435" y="18"/>
                    </a:cubicBezTo>
                    <a:cubicBezTo>
                      <a:pt x="295" y="77"/>
                      <a:pt x="77" y="345"/>
                      <a:pt x="22" y="480"/>
                    </a:cubicBezTo>
                    <a:cubicBezTo>
                      <a:pt x="3" y="525"/>
                      <a:pt x="1" y="579"/>
                      <a:pt x="28" y="620"/>
                    </a:cubicBezTo>
                    <a:cubicBezTo>
                      <a:pt x="53" y="659"/>
                      <a:pt x="101" y="677"/>
                      <a:pt x="148" y="677"/>
                    </a:cubicBezTo>
                    <a:cubicBezTo>
                      <a:pt x="162" y="677"/>
                      <a:pt x="177" y="675"/>
                      <a:pt x="191" y="672"/>
                    </a:cubicBezTo>
                    <a:cubicBezTo>
                      <a:pt x="250" y="658"/>
                      <a:pt x="300" y="621"/>
                      <a:pt x="349" y="585"/>
                    </a:cubicBezTo>
                    <a:lnTo>
                      <a:pt x="605" y="395"/>
                    </a:lnTo>
                    <a:cubicBezTo>
                      <a:pt x="651" y="360"/>
                      <a:pt x="699" y="326"/>
                      <a:pt x="731" y="278"/>
                    </a:cubicBezTo>
                    <a:cubicBezTo>
                      <a:pt x="839" y="120"/>
                      <a:pt x="679" y="0"/>
                      <a:pt x="52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9" name="Google Shape;4919;p29"/>
              <p:cNvSpPr/>
              <p:nvPr/>
            </p:nvSpPr>
            <p:spPr>
              <a:xfrm>
                <a:off x="2680175" y="3518350"/>
                <a:ext cx="18925" cy="20450"/>
              </a:xfrm>
              <a:custGeom>
                <a:avLst/>
                <a:gdLst/>
                <a:ahLst/>
                <a:cxnLst/>
                <a:rect l="l" t="t" r="r" b="b"/>
                <a:pathLst>
                  <a:path w="757" h="818" extrusionOk="0">
                    <a:moveTo>
                      <a:pt x="463" y="1"/>
                    </a:moveTo>
                    <a:cubicBezTo>
                      <a:pt x="425" y="1"/>
                      <a:pt x="387" y="9"/>
                      <a:pt x="349" y="27"/>
                    </a:cubicBezTo>
                    <a:cubicBezTo>
                      <a:pt x="186" y="107"/>
                      <a:pt x="58" y="398"/>
                      <a:pt x="20" y="561"/>
                    </a:cubicBezTo>
                    <a:cubicBezTo>
                      <a:pt x="3" y="638"/>
                      <a:pt x="1" y="730"/>
                      <a:pt x="61" y="782"/>
                    </a:cubicBezTo>
                    <a:cubicBezTo>
                      <a:pt x="89" y="807"/>
                      <a:pt x="127" y="818"/>
                      <a:pt x="166" y="818"/>
                    </a:cubicBezTo>
                    <a:cubicBezTo>
                      <a:pt x="183" y="818"/>
                      <a:pt x="200" y="816"/>
                      <a:pt x="216" y="812"/>
                    </a:cubicBezTo>
                    <a:cubicBezTo>
                      <a:pt x="269" y="799"/>
                      <a:pt x="317" y="769"/>
                      <a:pt x="363" y="740"/>
                    </a:cubicBezTo>
                    <a:cubicBezTo>
                      <a:pt x="446" y="687"/>
                      <a:pt x="531" y="635"/>
                      <a:pt x="599" y="565"/>
                    </a:cubicBezTo>
                    <a:cubicBezTo>
                      <a:pt x="669" y="496"/>
                      <a:pt x="724" y="408"/>
                      <a:pt x="736" y="311"/>
                    </a:cubicBezTo>
                    <a:cubicBezTo>
                      <a:pt x="757" y="143"/>
                      <a:pt x="618" y="1"/>
                      <a:pt x="46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0" name="Google Shape;4920;p29"/>
              <p:cNvSpPr/>
              <p:nvPr/>
            </p:nvSpPr>
            <p:spPr>
              <a:xfrm>
                <a:off x="2800750" y="3533775"/>
                <a:ext cx="42750" cy="20550"/>
              </a:xfrm>
              <a:custGeom>
                <a:avLst/>
                <a:gdLst/>
                <a:ahLst/>
                <a:cxnLst/>
                <a:rect l="l" t="t" r="r" b="b"/>
                <a:pathLst>
                  <a:path w="1710" h="822" extrusionOk="0">
                    <a:moveTo>
                      <a:pt x="1087" y="0"/>
                    </a:moveTo>
                    <a:cubicBezTo>
                      <a:pt x="753" y="0"/>
                      <a:pt x="375" y="170"/>
                      <a:pt x="217" y="417"/>
                    </a:cubicBezTo>
                    <a:cubicBezTo>
                      <a:pt x="1" y="756"/>
                      <a:pt x="327" y="821"/>
                      <a:pt x="649" y="821"/>
                    </a:cubicBezTo>
                    <a:cubicBezTo>
                      <a:pt x="825" y="821"/>
                      <a:pt x="999" y="802"/>
                      <a:pt x="1085" y="797"/>
                    </a:cubicBezTo>
                    <a:cubicBezTo>
                      <a:pt x="1188" y="791"/>
                      <a:pt x="1293" y="783"/>
                      <a:pt x="1391" y="750"/>
                    </a:cubicBezTo>
                    <a:cubicBezTo>
                      <a:pt x="1489" y="718"/>
                      <a:pt x="1582" y="653"/>
                      <a:pt x="1628" y="560"/>
                    </a:cubicBezTo>
                    <a:cubicBezTo>
                      <a:pt x="1709" y="392"/>
                      <a:pt x="1606" y="178"/>
                      <a:pt x="1444" y="84"/>
                    </a:cubicBezTo>
                    <a:cubicBezTo>
                      <a:pt x="1342" y="27"/>
                      <a:pt x="1218" y="0"/>
                      <a:pt x="108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1" name="Google Shape;4921;p29"/>
              <p:cNvSpPr/>
              <p:nvPr/>
            </p:nvSpPr>
            <p:spPr>
              <a:xfrm>
                <a:off x="2959100" y="3447875"/>
                <a:ext cx="52800" cy="34725"/>
              </a:xfrm>
              <a:custGeom>
                <a:avLst/>
                <a:gdLst/>
                <a:ahLst/>
                <a:cxnLst/>
                <a:rect l="l" t="t" r="r" b="b"/>
                <a:pathLst>
                  <a:path w="2112" h="1389" extrusionOk="0">
                    <a:moveTo>
                      <a:pt x="1439" y="0"/>
                    </a:moveTo>
                    <a:cubicBezTo>
                      <a:pt x="1205" y="0"/>
                      <a:pt x="939" y="63"/>
                      <a:pt x="764" y="134"/>
                    </a:cubicBezTo>
                    <a:cubicBezTo>
                      <a:pt x="257" y="339"/>
                      <a:pt x="1" y="1388"/>
                      <a:pt x="725" y="1388"/>
                    </a:cubicBezTo>
                    <a:cubicBezTo>
                      <a:pt x="740" y="1388"/>
                      <a:pt x="756" y="1388"/>
                      <a:pt x="772" y="1387"/>
                    </a:cubicBezTo>
                    <a:cubicBezTo>
                      <a:pt x="910" y="1379"/>
                      <a:pt x="1042" y="1332"/>
                      <a:pt x="1171" y="1285"/>
                    </a:cubicBezTo>
                    <a:cubicBezTo>
                      <a:pt x="1415" y="1198"/>
                      <a:pt x="1668" y="1105"/>
                      <a:pt x="1848" y="918"/>
                    </a:cubicBezTo>
                    <a:cubicBezTo>
                      <a:pt x="2103" y="653"/>
                      <a:pt x="2112" y="199"/>
                      <a:pt x="1736" y="47"/>
                    </a:cubicBezTo>
                    <a:cubicBezTo>
                      <a:pt x="1652" y="14"/>
                      <a:pt x="1549" y="0"/>
                      <a:pt x="143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2" name="Google Shape;4922;p29"/>
              <p:cNvSpPr/>
              <p:nvPr/>
            </p:nvSpPr>
            <p:spPr>
              <a:xfrm>
                <a:off x="3035100" y="3404600"/>
                <a:ext cx="29100" cy="22850"/>
              </a:xfrm>
              <a:custGeom>
                <a:avLst/>
                <a:gdLst/>
                <a:ahLst/>
                <a:cxnLst/>
                <a:rect l="l" t="t" r="r" b="b"/>
                <a:pathLst>
                  <a:path w="1164" h="914" extrusionOk="0">
                    <a:moveTo>
                      <a:pt x="915" y="1"/>
                    </a:moveTo>
                    <a:cubicBezTo>
                      <a:pt x="892" y="1"/>
                      <a:pt x="870" y="3"/>
                      <a:pt x="848" y="6"/>
                    </a:cubicBezTo>
                    <a:cubicBezTo>
                      <a:pt x="623" y="36"/>
                      <a:pt x="265" y="177"/>
                      <a:pt x="140" y="388"/>
                    </a:cubicBezTo>
                    <a:cubicBezTo>
                      <a:pt x="0" y="626"/>
                      <a:pt x="69" y="913"/>
                      <a:pt x="291" y="913"/>
                    </a:cubicBezTo>
                    <a:cubicBezTo>
                      <a:pt x="347" y="913"/>
                      <a:pt x="412" y="895"/>
                      <a:pt x="486" y="854"/>
                    </a:cubicBezTo>
                    <a:cubicBezTo>
                      <a:pt x="686" y="745"/>
                      <a:pt x="866" y="604"/>
                      <a:pt x="1023" y="440"/>
                    </a:cubicBezTo>
                    <a:cubicBezTo>
                      <a:pt x="1068" y="393"/>
                      <a:pt x="1111" y="343"/>
                      <a:pt x="1135" y="282"/>
                    </a:cubicBezTo>
                    <a:cubicBezTo>
                      <a:pt x="1160" y="222"/>
                      <a:pt x="1163" y="150"/>
                      <a:pt x="1129" y="95"/>
                    </a:cubicBezTo>
                    <a:cubicBezTo>
                      <a:pt x="1086" y="24"/>
                      <a:pt x="1000" y="1"/>
                      <a:pt x="91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3" name="Google Shape;4923;p29"/>
              <p:cNvSpPr/>
              <p:nvPr/>
            </p:nvSpPr>
            <p:spPr>
              <a:xfrm>
                <a:off x="2833350" y="3421525"/>
                <a:ext cx="21525" cy="12350"/>
              </a:xfrm>
              <a:custGeom>
                <a:avLst/>
                <a:gdLst/>
                <a:ahLst/>
                <a:cxnLst/>
                <a:rect l="l" t="t" r="r" b="b"/>
                <a:pathLst>
                  <a:path w="861" h="494" extrusionOk="0">
                    <a:moveTo>
                      <a:pt x="515" y="1"/>
                    </a:moveTo>
                    <a:cubicBezTo>
                      <a:pt x="284" y="1"/>
                      <a:pt x="1" y="72"/>
                      <a:pt x="9" y="332"/>
                    </a:cubicBezTo>
                    <a:cubicBezTo>
                      <a:pt x="13" y="452"/>
                      <a:pt x="85" y="494"/>
                      <a:pt x="182" y="494"/>
                    </a:cubicBezTo>
                    <a:cubicBezTo>
                      <a:pt x="362" y="494"/>
                      <a:pt x="628" y="353"/>
                      <a:pt x="725" y="299"/>
                    </a:cubicBezTo>
                    <a:cubicBezTo>
                      <a:pt x="789" y="262"/>
                      <a:pt x="860" y="204"/>
                      <a:pt x="848" y="130"/>
                    </a:cubicBezTo>
                    <a:cubicBezTo>
                      <a:pt x="837" y="57"/>
                      <a:pt x="752" y="25"/>
                      <a:pt x="679" y="13"/>
                    </a:cubicBezTo>
                    <a:cubicBezTo>
                      <a:pt x="632" y="6"/>
                      <a:pt x="575" y="1"/>
                      <a:pt x="51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4" name="Google Shape;4924;p29"/>
              <p:cNvSpPr/>
              <p:nvPr/>
            </p:nvSpPr>
            <p:spPr>
              <a:xfrm>
                <a:off x="2884400" y="3450225"/>
                <a:ext cx="22325" cy="12675"/>
              </a:xfrm>
              <a:custGeom>
                <a:avLst/>
                <a:gdLst/>
                <a:ahLst/>
                <a:cxnLst/>
                <a:rect l="l" t="t" r="r" b="b"/>
                <a:pathLst>
                  <a:path w="893" h="507" extrusionOk="0">
                    <a:moveTo>
                      <a:pt x="756" y="1"/>
                    </a:moveTo>
                    <a:cubicBezTo>
                      <a:pt x="564" y="1"/>
                      <a:pt x="200" y="167"/>
                      <a:pt x="137" y="229"/>
                    </a:cubicBezTo>
                    <a:cubicBezTo>
                      <a:pt x="74" y="292"/>
                      <a:pt x="1" y="372"/>
                      <a:pt x="68" y="455"/>
                    </a:cubicBezTo>
                    <a:cubicBezTo>
                      <a:pt x="99" y="492"/>
                      <a:pt x="141" y="506"/>
                      <a:pt x="188" y="506"/>
                    </a:cubicBezTo>
                    <a:cubicBezTo>
                      <a:pt x="303" y="506"/>
                      <a:pt x="447" y="420"/>
                      <a:pt x="515" y="378"/>
                    </a:cubicBezTo>
                    <a:lnTo>
                      <a:pt x="789" y="207"/>
                    </a:lnTo>
                    <a:cubicBezTo>
                      <a:pt x="823" y="185"/>
                      <a:pt x="859" y="161"/>
                      <a:pt x="869" y="122"/>
                    </a:cubicBezTo>
                    <a:cubicBezTo>
                      <a:pt x="893" y="33"/>
                      <a:pt x="841" y="1"/>
                      <a:pt x="7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5" name="Google Shape;4925;p29"/>
              <p:cNvSpPr/>
              <p:nvPr/>
            </p:nvSpPr>
            <p:spPr>
              <a:xfrm>
                <a:off x="2936950" y="3516750"/>
                <a:ext cx="36275" cy="21200"/>
              </a:xfrm>
              <a:custGeom>
                <a:avLst/>
                <a:gdLst/>
                <a:ahLst/>
                <a:cxnLst/>
                <a:rect l="l" t="t" r="r" b="b"/>
                <a:pathLst>
                  <a:path w="1451" h="848" extrusionOk="0">
                    <a:moveTo>
                      <a:pt x="1079" y="1"/>
                    </a:moveTo>
                    <a:cubicBezTo>
                      <a:pt x="798" y="1"/>
                      <a:pt x="437" y="118"/>
                      <a:pt x="264" y="243"/>
                    </a:cubicBezTo>
                    <a:cubicBezTo>
                      <a:pt x="0" y="432"/>
                      <a:pt x="133" y="847"/>
                      <a:pt x="450" y="847"/>
                    </a:cubicBezTo>
                    <a:cubicBezTo>
                      <a:pt x="467" y="847"/>
                      <a:pt x="485" y="846"/>
                      <a:pt x="502" y="844"/>
                    </a:cubicBezTo>
                    <a:cubicBezTo>
                      <a:pt x="591" y="831"/>
                      <a:pt x="675" y="795"/>
                      <a:pt x="756" y="756"/>
                    </a:cubicBezTo>
                    <a:cubicBezTo>
                      <a:pt x="950" y="662"/>
                      <a:pt x="1135" y="549"/>
                      <a:pt x="1305" y="417"/>
                    </a:cubicBezTo>
                    <a:cubicBezTo>
                      <a:pt x="1376" y="363"/>
                      <a:pt x="1450" y="291"/>
                      <a:pt x="1446" y="202"/>
                    </a:cubicBezTo>
                    <a:cubicBezTo>
                      <a:pt x="1443" y="134"/>
                      <a:pt x="1392" y="77"/>
                      <a:pt x="1332" y="47"/>
                    </a:cubicBezTo>
                    <a:cubicBezTo>
                      <a:pt x="1264" y="15"/>
                      <a:pt x="1177" y="1"/>
                      <a:pt x="107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6" name="Google Shape;4926;p29"/>
              <p:cNvSpPr/>
              <p:nvPr/>
            </p:nvSpPr>
            <p:spPr>
              <a:xfrm>
                <a:off x="2766750" y="3587200"/>
                <a:ext cx="28650" cy="16275"/>
              </a:xfrm>
              <a:custGeom>
                <a:avLst/>
                <a:gdLst/>
                <a:ahLst/>
                <a:cxnLst/>
                <a:rect l="l" t="t" r="r" b="b"/>
                <a:pathLst>
                  <a:path w="1146" h="651" extrusionOk="0">
                    <a:moveTo>
                      <a:pt x="596" y="0"/>
                    </a:moveTo>
                    <a:cubicBezTo>
                      <a:pt x="332" y="0"/>
                      <a:pt x="60" y="97"/>
                      <a:pt x="31" y="330"/>
                    </a:cubicBezTo>
                    <a:cubicBezTo>
                      <a:pt x="0" y="575"/>
                      <a:pt x="147" y="651"/>
                      <a:pt x="336" y="651"/>
                    </a:cubicBezTo>
                    <a:cubicBezTo>
                      <a:pt x="543" y="651"/>
                      <a:pt x="801" y="560"/>
                      <a:pt x="932" y="503"/>
                    </a:cubicBezTo>
                    <a:cubicBezTo>
                      <a:pt x="1015" y="466"/>
                      <a:pt x="1102" y="415"/>
                      <a:pt x="1124" y="328"/>
                    </a:cubicBezTo>
                    <a:cubicBezTo>
                      <a:pt x="1146" y="247"/>
                      <a:pt x="1100" y="159"/>
                      <a:pt x="1032" y="111"/>
                    </a:cubicBezTo>
                    <a:cubicBezTo>
                      <a:pt x="936" y="41"/>
                      <a:pt x="767" y="0"/>
                      <a:pt x="596"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7" name="Google Shape;4927;p29"/>
              <p:cNvSpPr/>
              <p:nvPr/>
            </p:nvSpPr>
            <p:spPr>
              <a:xfrm>
                <a:off x="2676700" y="3569275"/>
                <a:ext cx="19575" cy="15575"/>
              </a:xfrm>
              <a:custGeom>
                <a:avLst/>
                <a:gdLst/>
                <a:ahLst/>
                <a:cxnLst/>
                <a:rect l="l" t="t" r="r" b="b"/>
                <a:pathLst>
                  <a:path w="783" h="623" extrusionOk="0">
                    <a:moveTo>
                      <a:pt x="298" y="0"/>
                    </a:moveTo>
                    <a:cubicBezTo>
                      <a:pt x="203" y="0"/>
                      <a:pt x="120" y="46"/>
                      <a:pt x="81" y="160"/>
                    </a:cubicBezTo>
                    <a:cubicBezTo>
                      <a:pt x="1" y="392"/>
                      <a:pt x="293" y="623"/>
                      <a:pt x="529" y="623"/>
                    </a:cubicBezTo>
                    <a:cubicBezTo>
                      <a:pt x="588" y="623"/>
                      <a:pt x="644" y="608"/>
                      <a:pt x="689" y="576"/>
                    </a:cubicBezTo>
                    <a:cubicBezTo>
                      <a:pt x="759" y="525"/>
                      <a:pt x="782" y="428"/>
                      <a:pt x="762" y="344"/>
                    </a:cubicBezTo>
                    <a:cubicBezTo>
                      <a:pt x="721" y="178"/>
                      <a:pt x="486" y="0"/>
                      <a:pt x="29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8" name="Google Shape;4928;p29"/>
              <p:cNvSpPr/>
              <p:nvPr/>
            </p:nvSpPr>
            <p:spPr>
              <a:xfrm>
                <a:off x="2973450" y="3453700"/>
                <a:ext cx="24050" cy="12375"/>
              </a:xfrm>
              <a:custGeom>
                <a:avLst/>
                <a:gdLst/>
                <a:ahLst/>
                <a:cxnLst/>
                <a:rect l="l" t="t" r="r" b="b"/>
                <a:pathLst>
                  <a:path w="962" h="495" extrusionOk="0">
                    <a:moveTo>
                      <a:pt x="668" y="1"/>
                    </a:moveTo>
                    <a:cubicBezTo>
                      <a:pt x="375" y="1"/>
                      <a:pt x="1" y="270"/>
                      <a:pt x="204" y="453"/>
                    </a:cubicBezTo>
                    <a:cubicBezTo>
                      <a:pt x="238" y="484"/>
                      <a:pt x="281" y="495"/>
                      <a:pt x="327" y="495"/>
                    </a:cubicBezTo>
                    <a:cubicBezTo>
                      <a:pt x="376" y="495"/>
                      <a:pt x="427" y="483"/>
                      <a:pt x="474" y="470"/>
                    </a:cubicBezTo>
                    <a:lnTo>
                      <a:pt x="726" y="403"/>
                    </a:lnTo>
                    <a:cubicBezTo>
                      <a:pt x="806" y="381"/>
                      <a:pt x="894" y="353"/>
                      <a:pt x="930" y="279"/>
                    </a:cubicBezTo>
                    <a:cubicBezTo>
                      <a:pt x="961" y="217"/>
                      <a:pt x="942" y="138"/>
                      <a:pt x="895" y="86"/>
                    </a:cubicBezTo>
                    <a:cubicBezTo>
                      <a:pt x="839" y="26"/>
                      <a:pt x="757" y="1"/>
                      <a:pt x="66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9" name="Google Shape;4929;p29"/>
              <p:cNvSpPr/>
              <p:nvPr/>
            </p:nvSpPr>
            <p:spPr>
              <a:xfrm>
                <a:off x="2816925" y="3466725"/>
                <a:ext cx="29500" cy="10750"/>
              </a:xfrm>
              <a:custGeom>
                <a:avLst/>
                <a:gdLst/>
                <a:ahLst/>
                <a:cxnLst/>
                <a:rect l="l" t="t" r="r" b="b"/>
                <a:pathLst>
                  <a:path w="1180" h="430" extrusionOk="0">
                    <a:moveTo>
                      <a:pt x="656" y="0"/>
                    </a:moveTo>
                    <a:cubicBezTo>
                      <a:pt x="652" y="0"/>
                      <a:pt x="648" y="0"/>
                      <a:pt x="645" y="1"/>
                    </a:cubicBezTo>
                    <a:cubicBezTo>
                      <a:pt x="492" y="10"/>
                      <a:pt x="13" y="87"/>
                      <a:pt x="4" y="275"/>
                    </a:cubicBezTo>
                    <a:cubicBezTo>
                      <a:pt x="1" y="330"/>
                      <a:pt x="43" y="380"/>
                      <a:pt x="93" y="403"/>
                    </a:cubicBezTo>
                    <a:cubicBezTo>
                      <a:pt x="142" y="426"/>
                      <a:pt x="199" y="429"/>
                      <a:pt x="254" y="429"/>
                    </a:cubicBezTo>
                    <a:cubicBezTo>
                      <a:pt x="270" y="429"/>
                      <a:pt x="285" y="429"/>
                      <a:pt x="301" y="429"/>
                    </a:cubicBezTo>
                    <a:cubicBezTo>
                      <a:pt x="460" y="429"/>
                      <a:pt x="619" y="419"/>
                      <a:pt x="777" y="399"/>
                    </a:cubicBezTo>
                    <a:cubicBezTo>
                      <a:pt x="826" y="392"/>
                      <a:pt x="878" y="385"/>
                      <a:pt x="922" y="361"/>
                    </a:cubicBezTo>
                    <a:cubicBezTo>
                      <a:pt x="1180" y="225"/>
                      <a:pt x="823" y="0"/>
                      <a:pt x="656"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0" name="Google Shape;4930;p29"/>
              <p:cNvSpPr/>
              <p:nvPr/>
            </p:nvSpPr>
            <p:spPr>
              <a:xfrm>
                <a:off x="2824025" y="3536350"/>
                <a:ext cx="12500" cy="8375"/>
              </a:xfrm>
              <a:custGeom>
                <a:avLst/>
                <a:gdLst/>
                <a:ahLst/>
                <a:cxnLst/>
                <a:rect l="l" t="t" r="r" b="b"/>
                <a:pathLst>
                  <a:path w="500" h="335" extrusionOk="0">
                    <a:moveTo>
                      <a:pt x="188" y="1"/>
                    </a:moveTo>
                    <a:cubicBezTo>
                      <a:pt x="136" y="1"/>
                      <a:pt x="89" y="19"/>
                      <a:pt x="63" y="69"/>
                    </a:cubicBezTo>
                    <a:cubicBezTo>
                      <a:pt x="0" y="195"/>
                      <a:pt x="172" y="264"/>
                      <a:pt x="259" y="301"/>
                    </a:cubicBezTo>
                    <a:cubicBezTo>
                      <a:pt x="296" y="318"/>
                      <a:pt x="338" y="334"/>
                      <a:pt x="378" y="334"/>
                    </a:cubicBezTo>
                    <a:cubicBezTo>
                      <a:pt x="398" y="334"/>
                      <a:pt x="417" y="330"/>
                      <a:pt x="435" y="320"/>
                    </a:cubicBezTo>
                    <a:cubicBezTo>
                      <a:pt x="484" y="292"/>
                      <a:pt x="499" y="223"/>
                      <a:pt x="480" y="169"/>
                    </a:cubicBezTo>
                    <a:cubicBezTo>
                      <a:pt x="459" y="116"/>
                      <a:pt x="412" y="76"/>
                      <a:pt x="362" y="50"/>
                    </a:cubicBezTo>
                    <a:cubicBezTo>
                      <a:pt x="315" y="26"/>
                      <a:pt x="248" y="1"/>
                      <a:pt x="188"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1" name="Google Shape;4931;p29"/>
              <p:cNvSpPr/>
              <p:nvPr/>
            </p:nvSpPr>
            <p:spPr>
              <a:xfrm>
                <a:off x="2734750" y="3530900"/>
                <a:ext cx="19100" cy="9550"/>
              </a:xfrm>
              <a:custGeom>
                <a:avLst/>
                <a:gdLst/>
                <a:ahLst/>
                <a:cxnLst/>
                <a:rect l="l" t="t" r="r" b="b"/>
                <a:pathLst>
                  <a:path w="764" h="382" extrusionOk="0">
                    <a:moveTo>
                      <a:pt x="453" y="0"/>
                    </a:moveTo>
                    <a:cubicBezTo>
                      <a:pt x="339" y="0"/>
                      <a:pt x="221" y="34"/>
                      <a:pt x="133" y="87"/>
                    </a:cubicBezTo>
                    <a:cubicBezTo>
                      <a:pt x="91" y="109"/>
                      <a:pt x="55" y="141"/>
                      <a:pt x="29" y="182"/>
                    </a:cubicBezTo>
                    <a:cubicBezTo>
                      <a:pt x="6" y="223"/>
                      <a:pt x="1" y="277"/>
                      <a:pt x="25" y="317"/>
                    </a:cubicBezTo>
                    <a:cubicBezTo>
                      <a:pt x="48" y="350"/>
                      <a:pt x="82" y="372"/>
                      <a:pt x="122" y="378"/>
                    </a:cubicBezTo>
                    <a:cubicBezTo>
                      <a:pt x="141" y="380"/>
                      <a:pt x="160" y="382"/>
                      <a:pt x="180" y="382"/>
                    </a:cubicBezTo>
                    <a:cubicBezTo>
                      <a:pt x="199" y="382"/>
                      <a:pt x="218" y="380"/>
                      <a:pt x="238" y="378"/>
                    </a:cubicBezTo>
                    <a:lnTo>
                      <a:pt x="497" y="354"/>
                    </a:lnTo>
                    <a:cubicBezTo>
                      <a:pt x="550" y="350"/>
                      <a:pt x="605" y="344"/>
                      <a:pt x="653" y="323"/>
                    </a:cubicBezTo>
                    <a:cubicBezTo>
                      <a:pt x="700" y="301"/>
                      <a:pt x="744" y="259"/>
                      <a:pt x="753" y="208"/>
                    </a:cubicBezTo>
                    <a:cubicBezTo>
                      <a:pt x="764" y="140"/>
                      <a:pt x="716" y="76"/>
                      <a:pt x="656" y="45"/>
                    </a:cubicBezTo>
                    <a:cubicBezTo>
                      <a:pt x="596" y="14"/>
                      <a:pt x="525" y="0"/>
                      <a:pt x="4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2" name="Google Shape;4932;p29"/>
              <p:cNvSpPr/>
              <p:nvPr/>
            </p:nvSpPr>
            <p:spPr>
              <a:xfrm>
                <a:off x="2769575" y="3589500"/>
                <a:ext cx="12350" cy="8150"/>
              </a:xfrm>
              <a:custGeom>
                <a:avLst/>
                <a:gdLst/>
                <a:ahLst/>
                <a:cxnLst/>
                <a:rect l="l" t="t" r="r" b="b"/>
                <a:pathLst>
                  <a:path w="494" h="326" extrusionOk="0">
                    <a:moveTo>
                      <a:pt x="362" y="1"/>
                    </a:moveTo>
                    <a:cubicBezTo>
                      <a:pt x="282" y="1"/>
                      <a:pt x="185" y="32"/>
                      <a:pt x="129" y="64"/>
                    </a:cubicBezTo>
                    <a:cubicBezTo>
                      <a:pt x="56" y="106"/>
                      <a:pt x="1" y="251"/>
                      <a:pt x="82" y="309"/>
                    </a:cubicBezTo>
                    <a:cubicBezTo>
                      <a:pt x="100" y="321"/>
                      <a:pt x="120" y="326"/>
                      <a:pt x="141" y="326"/>
                    </a:cubicBezTo>
                    <a:cubicBezTo>
                      <a:pt x="170" y="326"/>
                      <a:pt x="200" y="317"/>
                      <a:pt x="227" y="305"/>
                    </a:cubicBezTo>
                    <a:cubicBezTo>
                      <a:pt x="307" y="271"/>
                      <a:pt x="379" y="223"/>
                      <a:pt x="441" y="162"/>
                    </a:cubicBezTo>
                    <a:cubicBezTo>
                      <a:pt x="467" y="135"/>
                      <a:pt x="493" y="100"/>
                      <a:pt x="485" y="64"/>
                    </a:cubicBezTo>
                    <a:cubicBezTo>
                      <a:pt x="478" y="41"/>
                      <a:pt x="461" y="23"/>
                      <a:pt x="439" y="15"/>
                    </a:cubicBezTo>
                    <a:cubicBezTo>
                      <a:pt x="418" y="5"/>
                      <a:pt x="391" y="1"/>
                      <a:pt x="362"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3" name="Google Shape;4933;p29"/>
              <p:cNvSpPr/>
              <p:nvPr/>
            </p:nvSpPr>
            <p:spPr>
              <a:xfrm>
                <a:off x="2897725" y="3494525"/>
                <a:ext cx="13925" cy="6475"/>
              </a:xfrm>
              <a:custGeom>
                <a:avLst/>
                <a:gdLst/>
                <a:ahLst/>
                <a:cxnLst/>
                <a:rect l="l" t="t" r="r" b="b"/>
                <a:pathLst>
                  <a:path w="557" h="259" extrusionOk="0">
                    <a:moveTo>
                      <a:pt x="399" y="1"/>
                    </a:moveTo>
                    <a:cubicBezTo>
                      <a:pt x="309" y="1"/>
                      <a:pt x="197" y="61"/>
                      <a:pt x="125" y="86"/>
                    </a:cubicBezTo>
                    <a:cubicBezTo>
                      <a:pt x="92" y="97"/>
                      <a:pt x="60" y="109"/>
                      <a:pt x="37" y="133"/>
                    </a:cubicBezTo>
                    <a:cubicBezTo>
                      <a:pt x="13" y="155"/>
                      <a:pt x="0" y="194"/>
                      <a:pt x="17" y="223"/>
                    </a:cubicBezTo>
                    <a:cubicBezTo>
                      <a:pt x="29" y="242"/>
                      <a:pt x="49" y="255"/>
                      <a:pt x="73" y="257"/>
                    </a:cubicBezTo>
                    <a:cubicBezTo>
                      <a:pt x="82" y="258"/>
                      <a:pt x="91" y="259"/>
                      <a:pt x="100" y="259"/>
                    </a:cubicBezTo>
                    <a:cubicBezTo>
                      <a:pt x="113" y="259"/>
                      <a:pt x="127" y="258"/>
                      <a:pt x="141" y="255"/>
                    </a:cubicBezTo>
                    <a:lnTo>
                      <a:pt x="419" y="215"/>
                    </a:lnTo>
                    <a:cubicBezTo>
                      <a:pt x="481" y="207"/>
                      <a:pt x="556" y="183"/>
                      <a:pt x="538" y="106"/>
                    </a:cubicBezTo>
                    <a:cubicBezTo>
                      <a:pt x="525" y="61"/>
                      <a:pt x="492" y="25"/>
                      <a:pt x="449" y="8"/>
                    </a:cubicBezTo>
                    <a:cubicBezTo>
                      <a:pt x="433" y="3"/>
                      <a:pt x="417" y="1"/>
                      <a:pt x="39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4" name="Google Shape;4934;p29"/>
              <p:cNvSpPr/>
              <p:nvPr/>
            </p:nvSpPr>
            <p:spPr>
              <a:xfrm>
                <a:off x="2942200" y="3522400"/>
                <a:ext cx="12725" cy="6550"/>
              </a:xfrm>
              <a:custGeom>
                <a:avLst/>
                <a:gdLst/>
                <a:ahLst/>
                <a:cxnLst/>
                <a:rect l="l" t="t" r="r" b="b"/>
                <a:pathLst>
                  <a:path w="509" h="262" extrusionOk="0">
                    <a:moveTo>
                      <a:pt x="381" y="0"/>
                    </a:moveTo>
                    <a:cubicBezTo>
                      <a:pt x="229" y="0"/>
                      <a:pt x="0" y="98"/>
                      <a:pt x="72" y="220"/>
                    </a:cubicBezTo>
                    <a:cubicBezTo>
                      <a:pt x="86" y="241"/>
                      <a:pt x="109" y="255"/>
                      <a:pt x="135" y="259"/>
                    </a:cubicBezTo>
                    <a:cubicBezTo>
                      <a:pt x="145" y="261"/>
                      <a:pt x="155" y="262"/>
                      <a:pt x="166" y="262"/>
                    </a:cubicBezTo>
                    <a:cubicBezTo>
                      <a:pt x="181" y="262"/>
                      <a:pt x="195" y="260"/>
                      <a:pt x="210" y="257"/>
                    </a:cubicBezTo>
                    <a:cubicBezTo>
                      <a:pt x="307" y="239"/>
                      <a:pt x="399" y="194"/>
                      <a:pt x="472" y="126"/>
                    </a:cubicBezTo>
                    <a:cubicBezTo>
                      <a:pt x="490" y="110"/>
                      <a:pt x="508" y="89"/>
                      <a:pt x="506" y="65"/>
                    </a:cubicBezTo>
                    <a:cubicBezTo>
                      <a:pt x="502" y="20"/>
                      <a:pt x="449" y="0"/>
                      <a:pt x="381"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5" name="Google Shape;4935;p29"/>
              <p:cNvSpPr/>
              <p:nvPr/>
            </p:nvSpPr>
            <p:spPr>
              <a:xfrm>
                <a:off x="2971075" y="3408625"/>
                <a:ext cx="13475" cy="5275"/>
              </a:xfrm>
              <a:custGeom>
                <a:avLst/>
                <a:gdLst/>
                <a:ahLst/>
                <a:cxnLst/>
                <a:rect l="l" t="t" r="r" b="b"/>
                <a:pathLst>
                  <a:path w="539" h="211" extrusionOk="0">
                    <a:moveTo>
                      <a:pt x="317" y="1"/>
                    </a:moveTo>
                    <a:cubicBezTo>
                      <a:pt x="232" y="1"/>
                      <a:pt x="149" y="20"/>
                      <a:pt x="74" y="59"/>
                    </a:cubicBezTo>
                    <a:cubicBezTo>
                      <a:pt x="51" y="70"/>
                      <a:pt x="30" y="88"/>
                      <a:pt x="15" y="110"/>
                    </a:cubicBezTo>
                    <a:cubicBezTo>
                      <a:pt x="0" y="132"/>
                      <a:pt x="0" y="162"/>
                      <a:pt x="15" y="185"/>
                    </a:cubicBezTo>
                    <a:cubicBezTo>
                      <a:pt x="32" y="205"/>
                      <a:pt x="59" y="211"/>
                      <a:pt x="86" y="211"/>
                    </a:cubicBezTo>
                    <a:cubicBezTo>
                      <a:pt x="94" y="211"/>
                      <a:pt x="103" y="210"/>
                      <a:pt x="111" y="209"/>
                    </a:cubicBezTo>
                    <a:lnTo>
                      <a:pt x="375" y="192"/>
                    </a:lnTo>
                    <a:cubicBezTo>
                      <a:pt x="416" y="190"/>
                      <a:pt x="464" y="184"/>
                      <a:pt x="485" y="148"/>
                    </a:cubicBezTo>
                    <a:cubicBezTo>
                      <a:pt x="539" y="59"/>
                      <a:pt x="401" y="6"/>
                      <a:pt x="336" y="1"/>
                    </a:cubicBezTo>
                    <a:cubicBezTo>
                      <a:pt x="330" y="1"/>
                      <a:pt x="323" y="1"/>
                      <a:pt x="31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6" name="Google Shape;4936;p29"/>
              <p:cNvSpPr/>
              <p:nvPr/>
            </p:nvSpPr>
            <p:spPr>
              <a:xfrm>
                <a:off x="2685400" y="3521525"/>
                <a:ext cx="7850" cy="7550"/>
              </a:xfrm>
              <a:custGeom>
                <a:avLst/>
                <a:gdLst/>
                <a:ahLst/>
                <a:cxnLst/>
                <a:rect l="l" t="t" r="r" b="b"/>
                <a:pathLst>
                  <a:path w="314" h="302" extrusionOk="0">
                    <a:moveTo>
                      <a:pt x="199" y="0"/>
                    </a:moveTo>
                    <a:cubicBezTo>
                      <a:pt x="188" y="0"/>
                      <a:pt x="178" y="2"/>
                      <a:pt x="167" y="6"/>
                    </a:cubicBezTo>
                    <a:cubicBezTo>
                      <a:pt x="107" y="26"/>
                      <a:pt x="60" y="118"/>
                      <a:pt x="32" y="170"/>
                    </a:cubicBezTo>
                    <a:cubicBezTo>
                      <a:pt x="15" y="200"/>
                      <a:pt x="1" y="237"/>
                      <a:pt x="17" y="268"/>
                    </a:cubicBezTo>
                    <a:cubicBezTo>
                      <a:pt x="31" y="290"/>
                      <a:pt x="55" y="301"/>
                      <a:pt x="80" y="301"/>
                    </a:cubicBezTo>
                    <a:cubicBezTo>
                      <a:pt x="83" y="301"/>
                      <a:pt x="86" y="301"/>
                      <a:pt x="89" y="301"/>
                    </a:cubicBezTo>
                    <a:cubicBezTo>
                      <a:pt x="116" y="296"/>
                      <a:pt x="141" y="286"/>
                      <a:pt x="164" y="268"/>
                    </a:cubicBezTo>
                    <a:cubicBezTo>
                      <a:pt x="201" y="244"/>
                      <a:pt x="234" y="215"/>
                      <a:pt x="263" y="182"/>
                    </a:cubicBezTo>
                    <a:cubicBezTo>
                      <a:pt x="283" y="162"/>
                      <a:pt x="297" y="136"/>
                      <a:pt x="304" y="110"/>
                    </a:cubicBezTo>
                    <a:cubicBezTo>
                      <a:pt x="313" y="48"/>
                      <a:pt x="256" y="0"/>
                      <a:pt x="19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7" name="Google Shape;4937;p29"/>
              <p:cNvSpPr/>
              <p:nvPr/>
            </p:nvSpPr>
            <p:spPr>
              <a:xfrm>
                <a:off x="2866475" y="3575050"/>
                <a:ext cx="55100" cy="39350"/>
              </a:xfrm>
              <a:custGeom>
                <a:avLst/>
                <a:gdLst/>
                <a:ahLst/>
                <a:cxnLst/>
                <a:rect l="l" t="t" r="r" b="b"/>
                <a:pathLst>
                  <a:path w="2204" h="1574" extrusionOk="0">
                    <a:moveTo>
                      <a:pt x="1587" y="1"/>
                    </a:moveTo>
                    <a:cubicBezTo>
                      <a:pt x="1420" y="1"/>
                      <a:pt x="1252" y="44"/>
                      <a:pt x="1089" y="86"/>
                    </a:cubicBezTo>
                    <a:cubicBezTo>
                      <a:pt x="846" y="150"/>
                      <a:pt x="591" y="220"/>
                      <a:pt x="404" y="390"/>
                    </a:cubicBezTo>
                    <a:cubicBezTo>
                      <a:pt x="116" y="653"/>
                      <a:pt x="1" y="1320"/>
                      <a:pt x="423" y="1528"/>
                    </a:cubicBezTo>
                    <a:cubicBezTo>
                      <a:pt x="486" y="1560"/>
                      <a:pt x="556" y="1574"/>
                      <a:pt x="629" y="1574"/>
                    </a:cubicBezTo>
                    <a:cubicBezTo>
                      <a:pt x="1048" y="1574"/>
                      <a:pt x="1599" y="1126"/>
                      <a:pt x="1865" y="926"/>
                    </a:cubicBezTo>
                    <a:cubicBezTo>
                      <a:pt x="2009" y="817"/>
                      <a:pt x="2157" y="683"/>
                      <a:pt x="2177" y="504"/>
                    </a:cubicBezTo>
                    <a:cubicBezTo>
                      <a:pt x="2203" y="276"/>
                      <a:pt x="1996" y="73"/>
                      <a:pt x="1771" y="21"/>
                    </a:cubicBezTo>
                    <a:cubicBezTo>
                      <a:pt x="1710" y="7"/>
                      <a:pt x="1648" y="1"/>
                      <a:pt x="1587"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8" name="Google Shape;4938;p29"/>
              <p:cNvSpPr/>
              <p:nvPr/>
            </p:nvSpPr>
            <p:spPr>
              <a:xfrm>
                <a:off x="2807225" y="3606625"/>
                <a:ext cx="28875" cy="18275"/>
              </a:xfrm>
              <a:custGeom>
                <a:avLst/>
                <a:gdLst/>
                <a:ahLst/>
                <a:cxnLst/>
                <a:rect l="l" t="t" r="r" b="b"/>
                <a:pathLst>
                  <a:path w="1155" h="731" extrusionOk="0">
                    <a:moveTo>
                      <a:pt x="718" y="1"/>
                    </a:moveTo>
                    <a:cubicBezTo>
                      <a:pt x="682" y="1"/>
                      <a:pt x="646" y="5"/>
                      <a:pt x="611" y="13"/>
                    </a:cubicBezTo>
                    <a:cubicBezTo>
                      <a:pt x="452" y="51"/>
                      <a:pt x="318" y="164"/>
                      <a:pt x="229" y="301"/>
                    </a:cubicBezTo>
                    <a:cubicBezTo>
                      <a:pt x="0" y="651"/>
                      <a:pt x="178" y="730"/>
                      <a:pt x="432" y="730"/>
                    </a:cubicBezTo>
                    <a:cubicBezTo>
                      <a:pt x="515" y="730"/>
                      <a:pt x="605" y="722"/>
                      <a:pt x="692" y="712"/>
                    </a:cubicBezTo>
                    <a:cubicBezTo>
                      <a:pt x="814" y="697"/>
                      <a:pt x="944" y="680"/>
                      <a:pt x="1034" y="597"/>
                    </a:cubicBezTo>
                    <a:cubicBezTo>
                      <a:pt x="1153" y="487"/>
                      <a:pt x="1155" y="279"/>
                      <a:pt x="1053" y="152"/>
                    </a:cubicBezTo>
                    <a:cubicBezTo>
                      <a:pt x="974" y="52"/>
                      <a:pt x="846" y="1"/>
                      <a:pt x="718"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9" name="Google Shape;4939;p29"/>
              <p:cNvSpPr/>
              <p:nvPr/>
            </p:nvSpPr>
            <p:spPr>
              <a:xfrm>
                <a:off x="3019100" y="3482050"/>
                <a:ext cx="53625" cy="50100"/>
              </a:xfrm>
              <a:custGeom>
                <a:avLst/>
                <a:gdLst/>
                <a:ahLst/>
                <a:cxnLst/>
                <a:rect l="l" t="t" r="r" b="b"/>
                <a:pathLst>
                  <a:path w="2145" h="2004" extrusionOk="0">
                    <a:moveTo>
                      <a:pt x="1788" y="1"/>
                    </a:moveTo>
                    <a:cubicBezTo>
                      <a:pt x="1775" y="1"/>
                      <a:pt x="1762" y="1"/>
                      <a:pt x="1749" y="3"/>
                    </a:cubicBezTo>
                    <a:cubicBezTo>
                      <a:pt x="1634" y="14"/>
                      <a:pt x="1527" y="68"/>
                      <a:pt x="1427" y="123"/>
                    </a:cubicBezTo>
                    <a:cubicBezTo>
                      <a:pt x="1044" y="329"/>
                      <a:pt x="665" y="567"/>
                      <a:pt x="413" y="920"/>
                    </a:cubicBezTo>
                    <a:cubicBezTo>
                      <a:pt x="219" y="1192"/>
                      <a:pt x="0" y="2003"/>
                      <a:pt x="368" y="2003"/>
                    </a:cubicBezTo>
                    <a:cubicBezTo>
                      <a:pt x="435" y="2003"/>
                      <a:pt x="522" y="1976"/>
                      <a:pt x="631" y="1914"/>
                    </a:cubicBezTo>
                    <a:cubicBezTo>
                      <a:pt x="1172" y="1609"/>
                      <a:pt x="1639" y="1121"/>
                      <a:pt x="1971" y="602"/>
                    </a:cubicBezTo>
                    <a:cubicBezTo>
                      <a:pt x="2062" y="459"/>
                      <a:pt x="2145" y="271"/>
                      <a:pt x="2053" y="128"/>
                    </a:cubicBezTo>
                    <a:cubicBezTo>
                      <a:pt x="1999" y="42"/>
                      <a:pt x="1893" y="1"/>
                      <a:pt x="1788"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0" name="Google Shape;4940;p29"/>
              <p:cNvSpPr/>
              <p:nvPr/>
            </p:nvSpPr>
            <p:spPr>
              <a:xfrm>
                <a:off x="3079200" y="3440400"/>
                <a:ext cx="26975" cy="24550"/>
              </a:xfrm>
              <a:custGeom>
                <a:avLst/>
                <a:gdLst/>
                <a:ahLst/>
                <a:cxnLst/>
                <a:rect l="l" t="t" r="r" b="b"/>
                <a:pathLst>
                  <a:path w="1079" h="982" extrusionOk="0">
                    <a:moveTo>
                      <a:pt x="556" y="1"/>
                    </a:moveTo>
                    <a:cubicBezTo>
                      <a:pt x="312" y="1"/>
                      <a:pt x="53" y="229"/>
                      <a:pt x="23" y="492"/>
                    </a:cubicBezTo>
                    <a:cubicBezTo>
                      <a:pt x="0" y="681"/>
                      <a:pt x="106" y="886"/>
                      <a:pt x="285" y="954"/>
                    </a:cubicBezTo>
                    <a:cubicBezTo>
                      <a:pt x="334" y="973"/>
                      <a:pt x="383" y="981"/>
                      <a:pt x="431" y="981"/>
                    </a:cubicBezTo>
                    <a:cubicBezTo>
                      <a:pt x="792" y="981"/>
                      <a:pt x="1079" y="498"/>
                      <a:pt x="871" y="181"/>
                    </a:cubicBezTo>
                    <a:cubicBezTo>
                      <a:pt x="787" y="54"/>
                      <a:pt x="673" y="1"/>
                      <a:pt x="556"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1" name="Google Shape;4941;p29"/>
              <p:cNvSpPr/>
              <p:nvPr/>
            </p:nvSpPr>
            <p:spPr>
              <a:xfrm>
                <a:off x="2675625" y="3620875"/>
                <a:ext cx="53725" cy="21875"/>
              </a:xfrm>
              <a:custGeom>
                <a:avLst/>
                <a:gdLst/>
                <a:ahLst/>
                <a:cxnLst/>
                <a:rect l="l" t="t" r="r" b="b"/>
                <a:pathLst>
                  <a:path w="2149" h="875" extrusionOk="0">
                    <a:moveTo>
                      <a:pt x="643" y="0"/>
                    </a:moveTo>
                    <a:cubicBezTo>
                      <a:pt x="557" y="0"/>
                      <a:pt x="471" y="8"/>
                      <a:pt x="388" y="30"/>
                    </a:cubicBezTo>
                    <a:cubicBezTo>
                      <a:pt x="237" y="70"/>
                      <a:pt x="0" y="203"/>
                      <a:pt x="10" y="389"/>
                    </a:cubicBezTo>
                    <a:cubicBezTo>
                      <a:pt x="19" y="570"/>
                      <a:pt x="255" y="644"/>
                      <a:pt x="395" y="700"/>
                    </a:cubicBezTo>
                    <a:cubicBezTo>
                      <a:pt x="682" y="815"/>
                      <a:pt x="987" y="875"/>
                      <a:pt x="1294" y="875"/>
                    </a:cubicBezTo>
                    <a:cubicBezTo>
                      <a:pt x="1365" y="875"/>
                      <a:pt x="1435" y="871"/>
                      <a:pt x="1505" y="865"/>
                    </a:cubicBezTo>
                    <a:cubicBezTo>
                      <a:pt x="1672" y="850"/>
                      <a:pt x="1845" y="814"/>
                      <a:pt x="1969" y="703"/>
                    </a:cubicBezTo>
                    <a:cubicBezTo>
                      <a:pt x="2095" y="592"/>
                      <a:pt x="2149" y="387"/>
                      <a:pt x="2048" y="255"/>
                    </a:cubicBezTo>
                    <a:cubicBezTo>
                      <a:pt x="1962" y="143"/>
                      <a:pt x="1807" y="118"/>
                      <a:pt x="1667" y="102"/>
                    </a:cubicBezTo>
                    <a:lnTo>
                      <a:pt x="961" y="24"/>
                    </a:lnTo>
                    <a:cubicBezTo>
                      <a:pt x="856" y="12"/>
                      <a:pt x="749" y="0"/>
                      <a:pt x="643"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2" name="Google Shape;4942;p29"/>
              <p:cNvSpPr/>
              <p:nvPr/>
            </p:nvSpPr>
            <p:spPr>
              <a:xfrm>
                <a:off x="2976900" y="3576075"/>
                <a:ext cx="44275" cy="35000"/>
              </a:xfrm>
              <a:custGeom>
                <a:avLst/>
                <a:gdLst/>
                <a:ahLst/>
                <a:cxnLst/>
                <a:rect l="l" t="t" r="r" b="b"/>
                <a:pathLst>
                  <a:path w="1771" h="1400" extrusionOk="0">
                    <a:moveTo>
                      <a:pt x="1526" y="0"/>
                    </a:moveTo>
                    <a:cubicBezTo>
                      <a:pt x="1457" y="0"/>
                      <a:pt x="1384" y="17"/>
                      <a:pt x="1319" y="35"/>
                    </a:cubicBezTo>
                    <a:cubicBezTo>
                      <a:pt x="1090" y="101"/>
                      <a:pt x="860" y="166"/>
                      <a:pt x="649" y="278"/>
                    </a:cubicBezTo>
                    <a:cubicBezTo>
                      <a:pt x="438" y="389"/>
                      <a:pt x="247" y="549"/>
                      <a:pt x="141" y="762"/>
                    </a:cubicBezTo>
                    <a:cubicBezTo>
                      <a:pt x="69" y="906"/>
                      <a:pt x="0" y="1184"/>
                      <a:pt x="98" y="1334"/>
                    </a:cubicBezTo>
                    <a:cubicBezTo>
                      <a:pt x="129" y="1382"/>
                      <a:pt x="171" y="1399"/>
                      <a:pt x="218" y="1399"/>
                    </a:cubicBezTo>
                    <a:cubicBezTo>
                      <a:pt x="324" y="1399"/>
                      <a:pt x="457" y="1311"/>
                      <a:pt x="552" y="1266"/>
                    </a:cubicBezTo>
                    <a:cubicBezTo>
                      <a:pt x="941" y="1084"/>
                      <a:pt x="1294" y="832"/>
                      <a:pt x="1593" y="523"/>
                    </a:cubicBezTo>
                    <a:cubicBezTo>
                      <a:pt x="1653" y="461"/>
                      <a:pt x="1710" y="396"/>
                      <a:pt x="1741" y="317"/>
                    </a:cubicBezTo>
                    <a:cubicBezTo>
                      <a:pt x="1771" y="237"/>
                      <a:pt x="1769" y="141"/>
                      <a:pt x="1714" y="75"/>
                    </a:cubicBezTo>
                    <a:cubicBezTo>
                      <a:pt x="1667" y="19"/>
                      <a:pt x="1599" y="0"/>
                      <a:pt x="1526"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3" name="Google Shape;4943;p29"/>
              <p:cNvSpPr/>
              <p:nvPr/>
            </p:nvSpPr>
            <p:spPr>
              <a:xfrm>
                <a:off x="3043800" y="3548850"/>
                <a:ext cx="19875" cy="21050"/>
              </a:xfrm>
              <a:custGeom>
                <a:avLst/>
                <a:gdLst/>
                <a:ahLst/>
                <a:cxnLst/>
                <a:rect l="l" t="t" r="r" b="b"/>
                <a:pathLst>
                  <a:path w="795" h="842" extrusionOk="0">
                    <a:moveTo>
                      <a:pt x="509" y="1"/>
                    </a:moveTo>
                    <a:cubicBezTo>
                      <a:pt x="429" y="1"/>
                      <a:pt x="349" y="31"/>
                      <a:pt x="282" y="75"/>
                    </a:cubicBezTo>
                    <a:cubicBezTo>
                      <a:pt x="155" y="159"/>
                      <a:pt x="66" y="287"/>
                      <a:pt x="34" y="434"/>
                    </a:cubicBezTo>
                    <a:cubicBezTo>
                      <a:pt x="1" y="580"/>
                      <a:pt x="12" y="841"/>
                      <a:pt x="209" y="841"/>
                    </a:cubicBezTo>
                    <a:cubicBezTo>
                      <a:pt x="211" y="841"/>
                      <a:pt x="213" y="841"/>
                      <a:pt x="214" y="841"/>
                    </a:cubicBezTo>
                    <a:cubicBezTo>
                      <a:pt x="390" y="838"/>
                      <a:pt x="586" y="605"/>
                      <a:pt x="677" y="476"/>
                    </a:cubicBezTo>
                    <a:cubicBezTo>
                      <a:pt x="742" y="384"/>
                      <a:pt x="795" y="267"/>
                      <a:pt x="757" y="160"/>
                    </a:cubicBezTo>
                    <a:cubicBezTo>
                      <a:pt x="726" y="73"/>
                      <a:pt x="637" y="14"/>
                      <a:pt x="545" y="3"/>
                    </a:cubicBezTo>
                    <a:cubicBezTo>
                      <a:pt x="533" y="2"/>
                      <a:pt x="521" y="1"/>
                      <a:pt x="50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4" name="Google Shape;4944;p29"/>
              <p:cNvSpPr/>
              <p:nvPr/>
            </p:nvSpPr>
            <p:spPr>
              <a:xfrm>
                <a:off x="3077050" y="3507600"/>
                <a:ext cx="23700" cy="15200"/>
              </a:xfrm>
              <a:custGeom>
                <a:avLst/>
                <a:gdLst/>
                <a:ahLst/>
                <a:cxnLst/>
                <a:rect l="l" t="t" r="r" b="b"/>
                <a:pathLst>
                  <a:path w="948" h="608" extrusionOk="0">
                    <a:moveTo>
                      <a:pt x="815" y="1"/>
                    </a:moveTo>
                    <a:cubicBezTo>
                      <a:pt x="793" y="1"/>
                      <a:pt x="771" y="4"/>
                      <a:pt x="751" y="9"/>
                    </a:cubicBezTo>
                    <a:cubicBezTo>
                      <a:pt x="607" y="44"/>
                      <a:pt x="0" y="346"/>
                      <a:pt x="212" y="565"/>
                    </a:cubicBezTo>
                    <a:cubicBezTo>
                      <a:pt x="241" y="595"/>
                      <a:pt x="281" y="607"/>
                      <a:pt x="322" y="607"/>
                    </a:cubicBezTo>
                    <a:cubicBezTo>
                      <a:pt x="377" y="607"/>
                      <a:pt x="437" y="587"/>
                      <a:pt x="487" y="560"/>
                    </a:cubicBezTo>
                    <a:cubicBezTo>
                      <a:pt x="642" y="479"/>
                      <a:pt x="777" y="361"/>
                      <a:pt x="879" y="217"/>
                    </a:cubicBezTo>
                    <a:cubicBezTo>
                      <a:pt x="916" y="164"/>
                      <a:pt x="948" y="91"/>
                      <a:pt x="910" y="40"/>
                    </a:cubicBezTo>
                    <a:cubicBezTo>
                      <a:pt x="889" y="11"/>
                      <a:pt x="853" y="1"/>
                      <a:pt x="815"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5" name="Google Shape;4945;p29"/>
              <p:cNvSpPr/>
              <p:nvPr/>
            </p:nvSpPr>
            <p:spPr>
              <a:xfrm>
                <a:off x="2922675" y="3592275"/>
                <a:ext cx="27275" cy="17225"/>
              </a:xfrm>
              <a:custGeom>
                <a:avLst/>
                <a:gdLst/>
                <a:ahLst/>
                <a:cxnLst/>
                <a:rect l="l" t="t" r="r" b="b"/>
                <a:pathLst>
                  <a:path w="1091" h="689" extrusionOk="0">
                    <a:moveTo>
                      <a:pt x="849" y="0"/>
                    </a:moveTo>
                    <a:cubicBezTo>
                      <a:pt x="765" y="0"/>
                      <a:pt x="682" y="30"/>
                      <a:pt x="603" y="64"/>
                    </a:cubicBezTo>
                    <a:cubicBezTo>
                      <a:pt x="475" y="118"/>
                      <a:pt x="349" y="183"/>
                      <a:pt x="229" y="256"/>
                    </a:cubicBezTo>
                    <a:cubicBezTo>
                      <a:pt x="184" y="282"/>
                      <a:pt x="139" y="313"/>
                      <a:pt x="106" y="353"/>
                    </a:cubicBezTo>
                    <a:cubicBezTo>
                      <a:pt x="0" y="485"/>
                      <a:pt x="89" y="681"/>
                      <a:pt x="258" y="688"/>
                    </a:cubicBezTo>
                    <a:cubicBezTo>
                      <a:pt x="264" y="689"/>
                      <a:pt x="271" y="689"/>
                      <a:pt x="277" y="689"/>
                    </a:cubicBezTo>
                    <a:cubicBezTo>
                      <a:pt x="369" y="689"/>
                      <a:pt x="456" y="647"/>
                      <a:pt x="538" y="607"/>
                    </a:cubicBezTo>
                    <a:lnTo>
                      <a:pt x="849" y="455"/>
                    </a:lnTo>
                    <a:cubicBezTo>
                      <a:pt x="906" y="426"/>
                      <a:pt x="964" y="398"/>
                      <a:pt x="1010" y="355"/>
                    </a:cubicBezTo>
                    <a:cubicBezTo>
                      <a:pt x="1057" y="311"/>
                      <a:pt x="1091" y="250"/>
                      <a:pt x="1087" y="187"/>
                    </a:cubicBezTo>
                    <a:cubicBezTo>
                      <a:pt x="1082" y="89"/>
                      <a:pt x="985" y="15"/>
                      <a:pt x="889" y="2"/>
                    </a:cubicBezTo>
                    <a:cubicBezTo>
                      <a:pt x="875" y="1"/>
                      <a:pt x="862" y="0"/>
                      <a:pt x="84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946" name="Google Shape;4946;p29"/>
          <p:cNvGrpSpPr/>
          <p:nvPr/>
        </p:nvGrpSpPr>
        <p:grpSpPr>
          <a:xfrm>
            <a:off x="956679" y="3072864"/>
            <a:ext cx="143835" cy="444704"/>
            <a:chOff x="1105829" y="3294189"/>
            <a:chExt cx="143835" cy="444704"/>
          </a:xfrm>
        </p:grpSpPr>
        <p:sp>
          <p:nvSpPr>
            <p:cNvPr id="4947" name="Google Shape;4947;p29"/>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8" name="Google Shape;4948;p29"/>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9" name="Google Shape;4949;p29"/>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0" name="Google Shape;4950;p29"/>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1" name="Google Shape;4951;p29"/>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2" name="Google Shape;4952;p29"/>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53" name="Google Shape;4953;p29"/>
          <p:cNvGrpSpPr/>
          <p:nvPr/>
        </p:nvGrpSpPr>
        <p:grpSpPr>
          <a:xfrm>
            <a:off x="6594983" y="3822582"/>
            <a:ext cx="517110" cy="232801"/>
            <a:chOff x="3919783" y="4587607"/>
            <a:chExt cx="517110" cy="232801"/>
          </a:xfrm>
        </p:grpSpPr>
        <p:sp>
          <p:nvSpPr>
            <p:cNvPr id="4954" name="Google Shape;4954;p29"/>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5" name="Google Shape;4955;p29"/>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6" name="Google Shape;4956;p29"/>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7" name="Google Shape;4957;p29"/>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8" name="Google Shape;4958;p29"/>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9" name="Google Shape;4959;p29"/>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4774"/>
                                        </p:tgtEl>
                                        <p:attrNameLst>
                                          <p:attrName>style.visibility</p:attrName>
                                        </p:attrNameLst>
                                      </p:cBhvr>
                                      <p:to>
                                        <p:strVal val="visible"/>
                                      </p:to>
                                    </p:set>
                                    <p:animEffect transition="in" filter="barn(inVertical)">
                                      <p:cBhvr>
                                        <p:cTn id="7" dur="500"/>
                                        <p:tgtEl>
                                          <p:spTgt spid="477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4.72222E-6 4.19753E-6 L 4.72222E-6 -0.07223 " pathEditMode="relative" rAng="0" ptsTypes="AA">
                                      <p:cBhvr>
                                        <p:cTn id="11" dur="250" accel="50000" decel="50000" autoRev="1" fill="hold">
                                          <p:stCondLst>
                                            <p:cond delay="0"/>
                                          </p:stCondLst>
                                        </p:cTn>
                                        <p:tgtEl>
                                          <p:spTgt spid="4774"/>
                                        </p:tgtEl>
                                        <p:attrNameLst>
                                          <p:attrName>ppt_x</p:attrName>
                                          <p:attrName>ppt_y</p:attrName>
                                        </p:attrNameLst>
                                      </p:cBhvr>
                                      <p:rCtr x="0" y="-3611"/>
                                    </p:animMotion>
                                    <p:animRot by="1500000">
                                      <p:cBhvr>
                                        <p:cTn id="12" dur="125" fill="hold">
                                          <p:stCondLst>
                                            <p:cond delay="0"/>
                                          </p:stCondLst>
                                        </p:cTn>
                                        <p:tgtEl>
                                          <p:spTgt spid="4774"/>
                                        </p:tgtEl>
                                        <p:attrNameLst>
                                          <p:attrName>r</p:attrName>
                                        </p:attrNameLst>
                                      </p:cBhvr>
                                    </p:animRot>
                                    <p:animRot by="-1500000">
                                      <p:cBhvr>
                                        <p:cTn id="13" dur="125" fill="hold">
                                          <p:stCondLst>
                                            <p:cond delay="125"/>
                                          </p:stCondLst>
                                        </p:cTn>
                                        <p:tgtEl>
                                          <p:spTgt spid="4774"/>
                                        </p:tgtEl>
                                        <p:attrNameLst>
                                          <p:attrName>r</p:attrName>
                                        </p:attrNameLst>
                                      </p:cBhvr>
                                    </p:animRot>
                                    <p:animRot by="-1500000">
                                      <p:cBhvr>
                                        <p:cTn id="14" dur="125" fill="hold">
                                          <p:stCondLst>
                                            <p:cond delay="250"/>
                                          </p:stCondLst>
                                        </p:cTn>
                                        <p:tgtEl>
                                          <p:spTgt spid="4774"/>
                                        </p:tgtEl>
                                        <p:attrNameLst>
                                          <p:attrName>r</p:attrName>
                                        </p:attrNameLst>
                                      </p:cBhvr>
                                    </p:animRot>
                                    <p:animRot by="1500000">
                                      <p:cBhvr>
                                        <p:cTn id="15" dur="125" fill="hold">
                                          <p:stCondLst>
                                            <p:cond delay="375"/>
                                          </p:stCondLst>
                                        </p:cTn>
                                        <p:tgtEl>
                                          <p:spTgt spid="47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4" grpId="0"/>
      <p:bldP spid="477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3"/>
        <p:cNvGrpSpPr/>
        <p:nvPr/>
      </p:nvGrpSpPr>
      <p:grpSpPr>
        <a:xfrm>
          <a:off x="0" y="0"/>
          <a:ext cx="0" cy="0"/>
          <a:chOff x="0" y="0"/>
          <a:chExt cx="0" cy="0"/>
        </a:xfrm>
      </p:grpSpPr>
      <p:sp>
        <p:nvSpPr>
          <p:cNvPr id="4964" name="Google Shape;4964;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lvl="0" algn="ctr"/>
            <a:r>
              <a:rPr lang="en-GB" dirty="0">
                <a:solidFill>
                  <a:srgbClr val="FF0000"/>
                </a:solidFill>
                <a:latin typeface="Times New Roman" panose="02020603050405020304" pitchFamily="18" charset="0"/>
                <a:cs typeface="Times New Roman" panose="02020603050405020304" pitchFamily="18" charset="0"/>
              </a:rPr>
              <a:t>MỤC TIÊU BÀI HỌC</a:t>
            </a:r>
            <a:endParaRPr dirty="0"/>
          </a:p>
        </p:txBody>
      </p:sp>
      <p:sp>
        <p:nvSpPr>
          <p:cNvPr id="4965" name="Google Shape;4965;p30"/>
          <p:cNvSpPr txBox="1">
            <a:spLocks noGrp="1"/>
          </p:cNvSpPr>
          <p:nvPr>
            <p:ph type="body" idx="1"/>
          </p:nvPr>
        </p:nvSpPr>
        <p:spPr>
          <a:xfrm>
            <a:off x="807268" y="1198638"/>
            <a:ext cx="7704000" cy="3305571"/>
          </a:xfrm>
          <a:prstGeom prst="rect">
            <a:avLst/>
          </a:prstGeom>
          <a:solidFill>
            <a:srgbClr val="FFFFFF"/>
          </a:solidFill>
        </p:spPr>
        <p:txBody>
          <a:bodyPr spcFirstLastPara="1" wrap="square" lIns="91425" tIns="91425" rIns="91425" bIns="91425" anchor="t" anchorCtr="0">
            <a:noAutofit/>
          </a:bodyPr>
          <a:lstStyle/>
          <a:p>
            <a:pPr marL="0" indent="0" algn="just">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Nêu được thành phần nguyên tố, công thức chung của carbohydrate.</a:t>
            </a:r>
            <a:endParaRPr lang="vi-VN" sz="1600">
              <a:latin typeface="Times New Roman" panose="02020603050405020304" pitchFamily="18" charset="0"/>
              <a:cs typeface="Times New Roman" panose="02020603050405020304" pitchFamily="18" charset="0"/>
            </a:endParaRPr>
          </a:p>
          <a:p>
            <a:pPr marL="0" indent="0" algn="just">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Nêu được công thức phân tử, trạng thái tự nhiên, tính chất vật lí (trạng thái, màu sắc, mùi, vị, tính tan, khối lượng riêng) của glucose và saccharose.</a:t>
            </a:r>
            <a:endParaRPr lang="vi-VN" sz="1600">
              <a:latin typeface="Times New Roman" panose="02020603050405020304" pitchFamily="18" charset="0"/>
              <a:cs typeface="Times New Roman" panose="02020603050405020304" pitchFamily="18" charset="0"/>
            </a:endParaRPr>
          </a:p>
          <a:p>
            <a:pPr marL="0" indent="0" algn="just">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Trình bày được tính chất hoá học của glucose (phản ứng tráng bạc, phản</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ứng lên men rượu), của saccharose (phản ứng thuỷ phân có xúc tác acid</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hoặc enzyme). Viết được các phương trình hoá học của phản ứng xảy ra</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dưới dạng công thức phân tử.</a:t>
            </a:r>
            <a:endParaRPr lang="vi-VN" sz="1600">
              <a:latin typeface="Times New Roman" panose="02020603050405020304" pitchFamily="18" charset="0"/>
              <a:cs typeface="Times New Roman" panose="02020603050405020304" pitchFamily="18" charset="0"/>
            </a:endParaRPr>
          </a:p>
          <a:p>
            <a:pPr marL="0" indent="0" algn="just">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Tiến hành được thí nghiệm (hoặc quan sát thí nghiệm) phản ứng tráng bạc của glucose.</a:t>
            </a:r>
            <a:endParaRPr lang="vi-VN" sz="1600">
              <a:latin typeface="Times New Roman" panose="02020603050405020304" pitchFamily="18" charset="0"/>
              <a:cs typeface="Times New Roman" panose="02020603050405020304" pitchFamily="18" charset="0"/>
            </a:endParaRPr>
          </a:p>
          <a:p>
            <a:pPr marL="0" indent="0" algn="just">
              <a:buNone/>
            </a:pP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Trình bày được vai trò và ứng dụng của glucose (chất dinh dưỡng quan</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trọng của người và động vật) và của saccharose (nguyên liệu quan trọng</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trong công nghiệp thực phẩm). Ý thức được tầm quan trọng của việc sử</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dụng hợp lí saccharose. Nhận biết được các loại thực phẩm giàu saccharose</a:t>
            </a:r>
            <a:r>
              <a:rPr lang="en-US" sz="1600">
                <a:latin typeface="Times New Roman" panose="02020603050405020304" pitchFamily="18" charset="0"/>
                <a:cs typeface="Times New Roman" panose="02020603050405020304" pitchFamily="18" charset="0"/>
              </a:rPr>
              <a:t> </a:t>
            </a:r>
            <a:r>
              <a:rPr lang="vi-VN" sz="1600">
                <a:latin typeface="Times New Roman" panose="02020603050405020304" pitchFamily="18" charset="0"/>
                <a:cs typeface="Times New Roman" panose="02020603050405020304" pitchFamily="18" charset="0"/>
              </a:rPr>
              <a:t>và hoa quả giàu glucose.</a:t>
            </a:r>
            <a:endParaRPr lang="vi-VN" sz="1600" dirty="0">
              <a:latin typeface="Times New Roman" panose="02020603050405020304" pitchFamily="18" charset="0"/>
              <a:cs typeface="Times New Roman" panose="02020603050405020304" pitchFamily="18" charset="0"/>
            </a:endParaRPr>
          </a:p>
        </p:txBody>
      </p:sp>
      <p:grpSp>
        <p:nvGrpSpPr>
          <p:cNvPr id="4969" name="Google Shape;4969;p30"/>
          <p:cNvGrpSpPr/>
          <p:nvPr/>
        </p:nvGrpSpPr>
        <p:grpSpPr>
          <a:xfrm flipH="1">
            <a:off x="7671699" y="506895"/>
            <a:ext cx="143896" cy="257853"/>
            <a:chOff x="1146646" y="1193057"/>
            <a:chExt cx="143896" cy="257853"/>
          </a:xfrm>
        </p:grpSpPr>
        <p:sp>
          <p:nvSpPr>
            <p:cNvPr id="4970" name="Google Shape;4970;p30"/>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1" name="Google Shape;4971;p30"/>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2" name="Google Shape;4972;p30"/>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73" name="Google Shape;4973;p30"/>
          <p:cNvGrpSpPr/>
          <p:nvPr/>
        </p:nvGrpSpPr>
        <p:grpSpPr>
          <a:xfrm flipH="1">
            <a:off x="4133994" y="4697836"/>
            <a:ext cx="517110" cy="232801"/>
            <a:chOff x="3919783" y="4587607"/>
            <a:chExt cx="517110" cy="232801"/>
          </a:xfrm>
        </p:grpSpPr>
        <p:sp>
          <p:nvSpPr>
            <p:cNvPr id="4974" name="Google Shape;4974;p30"/>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5" name="Google Shape;4975;p30"/>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6" name="Google Shape;4976;p30"/>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7" name="Google Shape;4977;p30"/>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8" name="Google Shape;4978;p30"/>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9" name="Google Shape;4979;p30"/>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80" name="Google Shape;4980;p30"/>
          <p:cNvGrpSpPr/>
          <p:nvPr/>
        </p:nvGrpSpPr>
        <p:grpSpPr>
          <a:xfrm flipH="1">
            <a:off x="944968" y="4646449"/>
            <a:ext cx="114750" cy="181841"/>
            <a:chOff x="5488895" y="3539638"/>
            <a:chExt cx="114750" cy="181841"/>
          </a:xfrm>
        </p:grpSpPr>
        <p:sp>
          <p:nvSpPr>
            <p:cNvPr id="4981" name="Google Shape;4981;p30"/>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2" name="Google Shape;4982;p30"/>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3" name="Google Shape;4983;p30"/>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84" name="Google Shape;4984;p30"/>
          <p:cNvGrpSpPr/>
          <p:nvPr/>
        </p:nvGrpSpPr>
        <p:grpSpPr>
          <a:xfrm flipH="1">
            <a:off x="7882867" y="1243868"/>
            <a:ext cx="95748" cy="159233"/>
            <a:chOff x="2447701" y="1470768"/>
            <a:chExt cx="95748" cy="159233"/>
          </a:xfrm>
        </p:grpSpPr>
        <p:sp>
          <p:nvSpPr>
            <p:cNvPr id="4985" name="Google Shape;4985;p30"/>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6" name="Google Shape;4986;p30"/>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7" name="Google Shape;4987;p30"/>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88" name="Google Shape;4988;p30"/>
          <p:cNvGrpSpPr/>
          <p:nvPr/>
        </p:nvGrpSpPr>
        <p:grpSpPr>
          <a:xfrm flipH="1">
            <a:off x="8493152" y="3885339"/>
            <a:ext cx="143835" cy="444704"/>
            <a:chOff x="1105829" y="3294189"/>
            <a:chExt cx="143835" cy="444704"/>
          </a:xfrm>
        </p:grpSpPr>
        <p:sp>
          <p:nvSpPr>
            <p:cNvPr id="4989" name="Google Shape;4989;p30"/>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0" name="Google Shape;4990;p30"/>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1" name="Google Shape;4991;p30"/>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2" name="Google Shape;4992;p30"/>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3" name="Google Shape;4993;p30"/>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4" name="Google Shape;4994;p30"/>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95" name="Google Shape;4995;p30"/>
          <p:cNvGrpSpPr/>
          <p:nvPr/>
        </p:nvGrpSpPr>
        <p:grpSpPr>
          <a:xfrm rot="889950" flipH="1">
            <a:off x="5990466" y="534990"/>
            <a:ext cx="1099564" cy="201643"/>
            <a:chOff x="3056343" y="377583"/>
            <a:chExt cx="1099539" cy="201638"/>
          </a:xfrm>
        </p:grpSpPr>
        <p:sp>
          <p:nvSpPr>
            <p:cNvPr id="4996" name="Google Shape;4996;p30"/>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7" name="Google Shape;4997;p30"/>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8" name="Google Shape;4998;p30"/>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9" name="Google Shape;4999;p30"/>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0" name="Google Shape;5000;p30"/>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1" name="Google Shape;5001;p30"/>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2" name="Google Shape;5002;p30"/>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3" name="Google Shape;5003;p30"/>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4" name="Google Shape;5004;p30"/>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65">
                                            <p:txEl>
                                              <p:pRg st="0" end="0"/>
                                            </p:txEl>
                                          </p:spTgt>
                                        </p:tgtEl>
                                        <p:attrNameLst>
                                          <p:attrName>style.visibility</p:attrName>
                                        </p:attrNameLst>
                                      </p:cBhvr>
                                      <p:to>
                                        <p:strVal val="visible"/>
                                      </p:to>
                                    </p:set>
                                    <p:animEffect transition="in" filter="barn(inVertical)">
                                      <p:cBhvr>
                                        <p:cTn id="7" dur="500"/>
                                        <p:tgtEl>
                                          <p:spTgt spid="49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65">
                                            <p:txEl>
                                              <p:pRg st="1" end="1"/>
                                            </p:txEl>
                                          </p:spTgt>
                                        </p:tgtEl>
                                        <p:attrNameLst>
                                          <p:attrName>style.visibility</p:attrName>
                                        </p:attrNameLst>
                                      </p:cBhvr>
                                      <p:to>
                                        <p:strVal val="visible"/>
                                      </p:to>
                                    </p:set>
                                    <p:animEffect transition="in" filter="barn(inVertical)">
                                      <p:cBhvr>
                                        <p:cTn id="12" dur="500"/>
                                        <p:tgtEl>
                                          <p:spTgt spid="49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965">
                                            <p:txEl>
                                              <p:pRg st="2" end="2"/>
                                            </p:txEl>
                                          </p:spTgt>
                                        </p:tgtEl>
                                        <p:attrNameLst>
                                          <p:attrName>style.visibility</p:attrName>
                                        </p:attrNameLst>
                                      </p:cBhvr>
                                      <p:to>
                                        <p:strVal val="visible"/>
                                      </p:to>
                                    </p:set>
                                    <p:animEffect transition="in" filter="barn(inVertical)">
                                      <p:cBhvr>
                                        <p:cTn id="17" dur="500"/>
                                        <p:tgtEl>
                                          <p:spTgt spid="49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65">
                                            <p:txEl>
                                              <p:pRg st="3" end="3"/>
                                            </p:txEl>
                                          </p:spTgt>
                                        </p:tgtEl>
                                        <p:attrNameLst>
                                          <p:attrName>style.visibility</p:attrName>
                                        </p:attrNameLst>
                                      </p:cBhvr>
                                      <p:to>
                                        <p:strVal val="visible"/>
                                      </p:to>
                                    </p:set>
                                    <p:animEffect transition="in" filter="barn(inVertical)">
                                      <p:cBhvr>
                                        <p:cTn id="22" dur="500"/>
                                        <p:tgtEl>
                                          <p:spTgt spid="49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65">
                                            <p:txEl>
                                              <p:pRg st="4" end="4"/>
                                            </p:txEl>
                                          </p:spTgt>
                                        </p:tgtEl>
                                        <p:attrNameLst>
                                          <p:attrName>style.visibility</p:attrName>
                                        </p:attrNameLst>
                                      </p:cBhvr>
                                      <p:to>
                                        <p:strVal val="visible"/>
                                      </p:to>
                                    </p:set>
                                    <p:animEffect transition="in" filter="barn(inVertical)">
                                      <p:cBhvr>
                                        <p:cTn id="27" dur="500"/>
                                        <p:tgtEl>
                                          <p:spTgt spid="49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614;p43"/>
          <p:cNvSpPr/>
          <p:nvPr/>
        </p:nvSpPr>
        <p:spPr>
          <a:xfrm>
            <a:off x="323644" y="202565"/>
            <a:ext cx="8722383" cy="1111886"/>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6616;p43"/>
          <p:cNvSpPr txBox="1"/>
          <p:nvPr/>
        </p:nvSpPr>
        <p:spPr>
          <a:xfrm>
            <a:off x="788250" y="202564"/>
            <a:ext cx="8012848" cy="9489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2400">
                <a:solidFill>
                  <a:srgbClr val="FFFFFF"/>
                </a:solidFill>
                <a:latin typeface="Times New Roman" panose="02020603050405020304" pitchFamily="18" charset="0"/>
                <a:cs typeface="Times New Roman" panose="02020603050405020304" pitchFamily="18" charset="0"/>
              </a:rPr>
              <a:t>Quan sát hình 26.1 và cho biết nhừng loại c</a:t>
            </a:r>
            <a:r>
              <a:rPr lang="en-US" sz="2400">
                <a:solidFill>
                  <a:srgbClr val="FFFFFF"/>
                </a:solidFill>
                <a:latin typeface="Times New Roman" panose="02020603050405020304" pitchFamily="18" charset="0"/>
                <a:cs typeface="Times New Roman" panose="02020603050405020304" pitchFamily="18" charset="0"/>
              </a:rPr>
              <a:t>ủ, </a:t>
            </a:r>
            <a:r>
              <a:rPr lang="vi-VN" sz="2400">
                <a:solidFill>
                  <a:srgbClr val="FFFFFF"/>
                </a:solidFill>
                <a:latin typeface="Times New Roman" panose="02020603050405020304" pitchFamily="18" charset="0"/>
                <a:cs typeface="Times New Roman" panose="02020603050405020304" pitchFamily="18" charset="0"/>
              </a:rPr>
              <a:t>qu</a:t>
            </a:r>
            <a:r>
              <a:rPr lang="en-US" sz="2400">
                <a:solidFill>
                  <a:srgbClr val="FFFFFF"/>
                </a:solidFill>
                <a:latin typeface="Times New Roman" panose="02020603050405020304" pitchFamily="18" charset="0"/>
                <a:cs typeface="Times New Roman" panose="02020603050405020304" pitchFamily="18" charset="0"/>
              </a:rPr>
              <a:t>ả, </a:t>
            </a:r>
            <a:r>
              <a:rPr lang="vi-VN" sz="2400">
                <a:solidFill>
                  <a:srgbClr val="FFFFFF"/>
                </a:solidFill>
                <a:latin typeface="Times New Roman" panose="02020603050405020304" pitchFamily="18" charset="0"/>
                <a:cs typeface="Times New Roman" panose="02020603050405020304" pitchFamily="18" charset="0"/>
              </a:rPr>
              <a:t>thân thực vật n</a:t>
            </a:r>
            <a:r>
              <a:rPr lang="en-US" sz="2400">
                <a:solidFill>
                  <a:srgbClr val="FFFFFF"/>
                </a:solidFill>
                <a:latin typeface="Times New Roman" panose="02020603050405020304" pitchFamily="18" charset="0"/>
                <a:cs typeface="Times New Roman" panose="02020603050405020304" pitchFamily="18" charset="0"/>
              </a:rPr>
              <a:t>à</a:t>
            </a:r>
            <a:r>
              <a:rPr lang="vi-VN" sz="2400">
                <a:solidFill>
                  <a:srgbClr val="FFFFFF"/>
                </a:solidFill>
                <a:latin typeface="Times New Roman" panose="02020603050405020304" pitchFamily="18" charset="0"/>
                <a:cs typeface="Times New Roman" panose="02020603050405020304" pitchFamily="18" charset="0"/>
              </a:rPr>
              <a:t>o có vị ngọt. V</a:t>
            </a:r>
            <a:r>
              <a:rPr lang="en-US" sz="2400">
                <a:solidFill>
                  <a:srgbClr val="FFFFFF"/>
                </a:solidFill>
                <a:latin typeface="Times New Roman" panose="02020603050405020304" pitchFamily="18" charset="0"/>
                <a:cs typeface="Times New Roman" panose="02020603050405020304" pitchFamily="18" charset="0"/>
              </a:rPr>
              <a:t>ị</a:t>
            </a:r>
            <a:r>
              <a:rPr lang="vi-VN" sz="2400">
                <a:solidFill>
                  <a:srgbClr val="FFFFFF"/>
                </a:solidFill>
                <a:latin typeface="Times New Roman" panose="02020603050405020304" pitchFamily="18" charset="0"/>
                <a:cs typeface="Times New Roman" panose="02020603050405020304" pitchFamily="18" charset="0"/>
              </a:rPr>
              <a:t> ngọt đó </a:t>
            </a:r>
            <a:r>
              <a:rPr lang="en-US" sz="2400">
                <a:solidFill>
                  <a:srgbClr val="FFFFFF"/>
                </a:solidFill>
                <a:latin typeface="Times New Roman" panose="02020603050405020304" pitchFamily="18" charset="0"/>
                <a:cs typeface="Times New Roman" panose="02020603050405020304" pitchFamily="18" charset="0"/>
              </a:rPr>
              <a:t>đ</a:t>
            </a:r>
            <a:r>
              <a:rPr lang="vi-VN" sz="2400">
                <a:solidFill>
                  <a:srgbClr val="FFFFFF"/>
                </a:solidFill>
                <a:latin typeface="Times New Roman" panose="02020603050405020304" pitchFamily="18" charset="0"/>
                <a:cs typeface="Times New Roman" panose="02020603050405020304" pitchFamily="18" charset="0"/>
              </a:rPr>
              <a:t>ược tạo ra b</a:t>
            </a:r>
            <a:r>
              <a:rPr lang="en-US" sz="2400">
                <a:solidFill>
                  <a:srgbClr val="FFFFFF"/>
                </a:solidFill>
                <a:latin typeface="Times New Roman" panose="02020603050405020304" pitchFamily="18" charset="0"/>
                <a:cs typeface="Times New Roman" panose="02020603050405020304" pitchFamily="18" charset="0"/>
              </a:rPr>
              <a:t>ở</a:t>
            </a:r>
            <a:r>
              <a:rPr lang="vi-VN" sz="2400">
                <a:solidFill>
                  <a:srgbClr val="FFFFFF"/>
                </a:solidFill>
                <a:latin typeface="Times New Roman" panose="02020603050405020304" pitchFamily="18" charset="0"/>
                <a:cs typeface="Times New Roman" panose="02020603050405020304" pitchFamily="18" charset="0"/>
              </a:rPr>
              <a:t>i loại hợp chất nào? </a:t>
            </a:r>
            <a:endParaRPr lang="en-US" sz="2400" dirty="0">
              <a:solidFill>
                <a:srgbClr val="FFFFFF"/>
              </a:solidFill>
              <a:latin typeface="Times New Roman" panose="02020603050405020304" pitchFamily="18" charset="0"/>
              <a:cs typeface="Times New Roman" panose="02020603050405020304" pitchFamily="18" charset="0"/>
            </a:endParaRPr>
          </a:p>
        </p:txBody>
      </p:sp>
      <p:pic>
        <p:nvPicPr>
          <p:cNvPr id="2" name="Picutre 2157"/>
          <p:cNvPicPr/>
          <p:nvPr/>
        </p:nvPicPr>
        <p:blipFill>
          <a:blip r:embed="rId1">
            <a:extLst>
              <a:ext uri="{BEBA8EAE-BF5A-486C-A8C5-ECC9F3942E4B}">
                <a14:imgProps xmlns:a14="http://schemas.microsoft.com/office/drawing/2010/main">
                  <a14:imgLayer r:embed="rId2">
                    <a14:imgEffect>
                      <a14:sharpenSoften amount="25000"/>
                    </a14:imgEffect>
                  </a14:imgLayer>
                </a14:imgProps>
              </a:ext>
            </a:extLst>
          </a:blip>
          <a:stretch>
            <a:fillRect/>
          </a:stretch>
        </p:blipFill>
        <p:spPr>
          <a:xfrm>
            <a:off x="625723" y="1480406"/>
            <a:ext cx="8232526" cy="1871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0" name="TextBox 69"/>
          <p:cNvSpPr txBox="1"/>
          <p:nvPr/>
        </p:nvSpPr>
        <p:spPr>
          <a:xfrm>
            <a:off x="0" y="3412671"/>
            <a:ext cx="8801098" cy="707886"/>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rPr>
              <a:t>a) Củ cải đường	          b) Quả nho		c) Quả sấu          d) Cây mía</a:t>
            </a:r>
            <a:endParaRPr lang="en-US" sz="2000">
              <a:latin typeface="Times New Roman" panose="02020603050405020304" pitchFamily="18" charset="0"/>
              <a:cs typeface="Times New Roman" panose="02020603050405020304" pitchFamily="18" charset="0"/>
            </a:endParaRPr>
          </a:p>
          <a:p>
            <a:pPr algn="ctr"/>
            <a:r>
              <a:rPr lang="en-US" sz="2000" b="1">
                <a:latin typeface="Times New Roman" panose="02020603050405020304" pitchFamily="18" charset="0"/>
                <a:cs typeface="Times New Roman" panose="02020603050405020304" pitchFamily="18" charset="0"/>
              </a:rPr>
              <a:t>Hình 26.1. Một số loại cây, củ, quả thường gặp</a:t>
            </a:r>
            <a:endParaRPr lang="en-US" sz="2000" b="1">
              <a:latin typeface="Times New Roman" panose="02020603050405020304" pitchFamily="18" charset="0"/>
              <a:cs typeface="Times New Roman" panose="02020603050405020304" pitchFamily="18" charset="0"/>
            </a:endParaRPr>
          </a:p>
        </p:txBody>
      </p:sp>
      <p:sp>
        <p:nvSpPr>
          <p:cNvPr id="73" name="TextBox 72"/>
          <p:cNvSpPr txBox="1"/>
          <p:nvPr/>
        </p:nvSpPr>
        <p:spPr>
          <a:xfrm>
            <a:off x="432708" y="3880131"/>
            <a:ext cx="8503500" cy="1200329"/>
          </a:xfrm>
          <a:prstGeom prst="rect">
            <a:avLst/>
          </a:prstGeom>
          <a:noFill/>
        </p:spPr>
        <p:txBody>
          <a:bodyPr wrap="square">
            <a:spAutoFit/>
          </a:bodyPr>
          <a:lstStyle/>
          <a:p>
            <a:r>
              <a:rPr lang="en-US" sz="2400" b="1" i="0">
                <a:solidFill>
                  <a:srgbClr val="0070C0"/>
                </a:solidFill>
                <a:effectLst/>
                <a:latin typeface="Times New Roman" panose="02020603050405020304" pitchFamily="18" charset="0"/>
                <a:cs typeface="Times New Roman" panose="02020603050405020304" pitchFamily="18" charset="0"/>
              </a:rPr>
              <a:t>Lời giải:</a:t>
            </a:r>
            <a:endParaRPr lang="en-US" sz="2400" b="1" i="0">
              <a:solidFill>
                <a:srgbClr val="0070C0"/>
              </a:solidFill>
              <a:effectLst/>
              <a:latin typeface="Times New Roman" panose="02020603050405020304" pitchFamily="18" charset="0"/>
              <a:cs typeface="Times New Roman" panose="02020603050405020304" pitchFamily="18" charset="0"/>
            </a:endParaRPr>
          </a:p>
          <a:p>
            <a:r>
              <a:rPr lang="vi-VN" sz="2400" b="0" i="0">
                <a:solidFill>
                  <a:srgbClr val="0070C0"/>
                </a:solidFill>
                <a:effectLst/>
                <a:latin typeface="Times New Roman" panose="02020603050405020304" pitchFamily="18" charset="0"/>
                <a:cs typeface="Times New Roman" panose="02020603050405020304" pitchFamily="18" charset="0"/>
              </a:rPr>
              <a:t>- Những loại củ, quả, thân thực vật có vị ngọt là: củ cải đường, quả nho chín, cây mía. Vị ngọt đó được tạo ra bởi glucose, saccharose.</a:t>
            </a:r>
            <a:endParaRPr lang="en-US" sz="240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0"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614;p43"/>
          <p:cNvSpPr/>
          <p:nvPr/>
        </p:nvSpPr>
        <p:spPr>
          <a:xfrm>
            <a:off x="326315" y="953423"/>
            <a:ext cx="5676180" cy="3138971"/>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6616;p43"/>
          <p:cNvSpPr txBox="1"/>
          <p:nvPr/>
        </p:nvSpPr>
        <p:spPr>
          <a:xfrm>
            <a:off x="731130" y="1349584"/>
            <a:ext cx="4897999" cy="295787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2800">
                <a:solidFill>
                  <a:srgbClr val="FFFFFF"/>
                </a:solidFill>
                <a:latin typeface="Times New Roman" panose="02020603050405020304" pitchFamily="18" charset="0"/>
                <a:cs typeface="Times New Roman" panose="02020603050405020304" pitchFamily="18" charset="0"/>
              </a:rPr>
              <a:t>Glucose có nhiều trong quả chín, saccharose có trong nhiều loài thực vật. Vậy glucose, saccharose có công thức hoá học và tính chất như thế nào?</a:t>
            </a:r>
            <a:endParaRPr lang="vi-VN" sz="2800">
              <a:solidFill>
                <a:srgbClr val="FFFFFF"/>
              </a:solidFill>
              <a:latin typeface="Times New Roman" panose="02020603050405020304" pitchFamily="18" charset="0"/>
              <a:cs typeface="Times New Roman" panose="02020603050405020304" pitchFamily="18" charset="0"/>
            </a:endParaRPr>
          </a:p>
        </p:txBody>
      </p:sp>
      <p:grpSp>
        <p:nvGrpSpPr>
          <p:cNvPr id="5" name="Google Shape;6617;p43"/>
          <p:cNvGrpSpPr/>
          <p:nvPr/>
        </p:nvGrpSpPr>
        <p:grpSpPr>
          <a:xfrm>
            <a:off x="5537256" y="-56745"/>
            <a:ext cx="2910584" cy="1905275"/>
            <a:chOff x="2828089" y="388508"/>
            <a:chExt cx="3410463" cy="2286495"/>
          </a:xfrm>
        </p:grpSpPr>
        <p:sp>
          <p:nvSpPr>
            <p:cNvPr id="6" name="Google Shape;6618;p43"/>
            <p:cNvSpPr/>
            <p:nvPr/>
          </p:nvSpPr>
          <p:spPr>
            <a:xfrm>
              <a:off x="2973550" y="1718025"/>
              <a:ext cx="3209100" cy="3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 name="Google Shape;6619;p43"/>
            <p:cNvGrpSpPr/>
            <p:nvPr/>
          </p:nvGrpSpPr>
          <p:grpSpPr>
            <a:xfrm rot="-949399">
              <a:off x="2972315" y="785887"/>
              <a:ext cx="3122011" cy="1491736"/>
              <a:chOff x="1632500" y="4927850"/>
              <a:chExt cx="994375" cy="475125"/>
            </a:xfrm>
          </p:grpSpPr>
          <p:sp>
            <p:nvSpPr>
              <p:cNvPr id="8" name="Google Shape;6620;p43"/>
              <p:cNvSpPr/>
              <p:nvPr/>
            </p:nvSpPr>
            <p:spPr>
              <a:xfrm>
                <a:off x="2194425" y="5070800"/>
                <a:ext cx="268300" cy="113600"/>
              </a:xfrm>
              <a:custGeom>
                <a:avLst/>
                <a:gdLst/>
                <a:ahLst/>
                <a:cxnLst/>
                <a:rect l="l" t="t" r="r" b="b"/>
                <a:pathLst>
                  <a:path w="10732" h="4544" extrusionOk="0">
                    <a:moveTo>
                      <a:pt x="8838" y="0"/>
                    </a:moveTo>
                    <a:cubicBezTo>
                      <a:pt x="5568" y="338"/>
                      <a:pt x="2409" y="1749"/>
                      <a:pt x="0" y="3990"/>
                    </a:cubicBezTo>
                    <a:cubicBezTo>
                      <a:pt x="626" y="4381"/>
                      <a:pt x="1350" y="4543"/>
                      <a:pt x="2089" y="4543"/>
                    </a:cubicBezTo>
                    <a:cubicBezTo>
                      <a:pt x="2789" y="4543"/>
                      <a:pt x="3503" y="4398"/>
                      <a:pt x="4162" y="4163"/>
                    </a:cubicBezTo>
                    <a:cubicBezTo>
                      <a:pt x="5516" y="3682"/>
                      <a:pt x="6723" y="2869"/>
                      <a:pt x="8013" y="2237"/>
                    </a:cubicBezTo>
                    <a:cubicBezTo>
                      <a:pt x="8866" y="1819"/>
                      <a:pt x="9795" y="1479"/>
                      <a:pt x="10731" y="1387"/>
                    </a:cubicBezTo>
                    <a:cubicBezTo>
                      <a:pt x="9864" y="1211"/>
                      <a:pt x="8861" y="689"/>
                      <a:pt x="883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6621;p43"/>
              <p:cNvSpPr/>
              <p:nvPr/>
            </p:nvSpPr>
            <p:spPr>
              <a:xfrm>
                <a:off x="2355350" y="5145225"/>
                <a:ext cx="188900" cy="72150"/>
              </a:xfrm>
              <a:custGeom>
                <a:avLst/>
                <a:gdLst/>
                <a:ahLst/>
                <a:cxnLst/>
                <a:rect l="l" t="t" r="r" b="b"/>
                <a:pathLst>
                  <a:path w="7556" h="2886" extrusionOk="0">
                    <a:moveTo>
                      <a:pt x="6159" y="0"/>
                    </a:moveTo>
                    <a:cubicBezTo>
                      <a:pt x="3932" y="160"/>
                      <a:pt x="1754" y="994"/>
                      <a:pt x="0" y="2379"/>
                    </a:cubicBezTo>
                    <a:cubicBezTo>
                      <a:pt x="531" y="2741"/>
                      <a:pt x="1182" y="2885"/>
                      <a:pt x="1827" y="2885"/>
                    </a:cubicBezTo>
                    <a:cubicBezTo>
                      <a:pt x="1946" y="2885"/>
                      <a:pt x="2065" y="2880"/>
                      <a:pt x="2183" y="2871"/>
                    </a:cubicBezTo>
                    <a:cubicBezTo>
                      <a:pt x="2942" y="2812"/>
                      <a:pt x="3675" y="2583"/>
                      <a:pt x="4401" y="2356"/>
                    </a:cubicBezTo>
                    <a:lnTo>
                      <a:pt x="7556" y="1369"/>
                    </a:lnTo>
                    <a:cubicBezTo>
                      <a:pt x="6737" y="1110"/>
                      <a:pt x="6242" y="749"/>
                      <a:pt x="615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6622;p43"/>
              <p:cNvSpPr/>
              <p:nvPr/>
            </p:nvSpPr>
            <p:spPr>
              <a:xfrm>
                <a:off x="2061550" y="5002225"/>
                <a:ext cx="294925" cy="115975"/>
              </a:xfrm>
              <a:custGeom>
                <a:avLst/>
                <a:gdLst/>
                <a:ahLst/>
                <a:cxnLst/>
                <a:rect l="l" t="t" r="r" b="b"/>
                <a:pathLst>
                  <a:path w="11797" h="4639" extrusionOk="0">
                    <a:moveTo>
                      <a:pt x="9281" y="0"/>
                    </a:moveTo>
                    <a:cubicBezTo>
                      <a:pt x="5784" y="76"/>
                      <a:pt x="2316" y="1625"/>
                      <a:pt x="1" y="4254"/>
                    </a:cubicBezTo>
                    <a:cubicBezTo>
                      <a:pt x="596" y="4524"/>
                      <a:pt x="1235" y="4638"/>
                      <a:pt x="1885" y="4638"/>
                    </a:cubicBezTo>
                    <a:cubicBezTo>
                      <a:pt x="2782" y="4638"/>
                      <a:pt x="3697" y="4421"/>
                      <a:pt x="4537" y="4095"/>
                    </a:cubicBezTo>
                    <a:cubicBezTo>
                      <a:pt x="5987" y="3534"/>
                      <a:pt x="7302" y="2673"/>
                      <a:pt x="8724" y="2047"/>
                    </a:cubicBezTo>
                    <a:cubicBezTo>
                      <a:pt x="9691" y="1619"/>
                      <a:pt x="10750" y="1303"/>
                      <a:pt x="11796" y="1282"/>
                    </a:cubicBezTo>
                    <a:cubicBezTo>
                      <a:pt x="10216" y="958"/>
                      <a:pt x="9390" y="751"/>
                      <a:pt x="9281"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6623;p43"/>
              <p:cNvSpPr/>
              <p:nvPr/>
            </p:nvSpPr>
            <p:spPr>
              <a:xfrm>
                <a:off x="1632500" y="4927850"/>
                <a:ext cx="994375" cy="475125"/>
              </a:xfrm>
              <a:custGeom>
                <a:avLst/>
                <a:gdLst/>
                <a:ahLst/>
                <a:cxnLst/>
                <a:rect l="l" t="t" r="r" b="b"/>
                <a:pathLst>
                  <a:path w="39775" h="19005" extrusionOk="0">
                    <a:moveTo>
                      <a:pt x="9649" y="0"/>
                    </a:moveTo>
                    <a:lnTo>
                      <a:pt x="9649" y="0"/>
                    </a:lnTo>
                    <a:cubicBezTo>
                      <a:pt x="9007" y="57"/>
                      <a:pt x="8365" y="133"/>
                      <a:pt x="7725" y="230"/>
                    </a:cubicBezTo>
                    <a:cubicBezTo>
                      <a:pt x="4619" y="701"/>
                      <a:pt x="0" y="2544"/>
                      <a:pt x="652" y="6527"/>
                    </a:cubicBezTo>
                    <a:cubicBezTo>
                      <a:pt x="1256" y="10217"/>
                      <a:pt x="6364" y="11113"/>
                      <a:pt x="9265" y="11923"/>
                    </a:cubicBezTo>
                    <a:lnTo>
                      <a:pt x="32717" y="18475"/>
                    </a:lnTo>
                    <a:cubicBezTo>
                      <a:pt x="33721" y="18756"/>
                      <a:pt x="34844" y="19004"/>
                      <a:pt x="35898" y="19004"/>
                    </a:cubicBezTo>
                    <a:cubicBezTo>
                      <a:pt x="37026" y="19004"/>
                      <a:pt x="38075" y="18719"/>
                      <a:pt x="38814" y="17881"/>
                    </a:cubicBezTo>
                    <a:cubicBezTo>
                      <a:pt x="39659" y="16921"/>
                      <a:pt x="39774" y="15479"/>
                      <a:pt x="39394" y="14259"/>
                    </a:cubicBezTo>
                    <a:cubicBezTo>
                      <a:pt x="39014" y="13037"/>
                      <a:pt x="38209" y="11998"/>
                      <a:pt x="37366" y="11039"/>
                    </a:cubicBezTo>
                    <a:cubicBezTo>
                      <a:pt x="37074" y="10706"/>
                      <a:pt x="36776" y="10381"/>
                      <a:pt x="36470" y="10064"/>
                    </a:cubicBezTo>
                    <a:lnTo>
                      <a:pt x="33315" y="11051"/>
                    </a:lnTo>
                    <a:cubicBezTo>
                      <a:pt x="32589" y="11278"/>
                      <a:pt x="31856" y="11507"/>
                      <a:pt x="31097" y="11566"/>
                    </a:cubicBezTo>
                    <a:cubicBezTo>
                      <a:pt x="30981" y="11575"/>
                      <a:pt x="30863" y="11580"/>
                      <a:pt x="30745" y="11580"/>
                    </a:cubicBezTo>
                    <a:cubicBezTo>
                      <a:pt x="30098" y="11580"/>
                      <a:pt x="29447" y="11436"/>
                      <a:pt x="28914" y="11074"/>
                    </a:cubicBezTo>
                    <a:cubicBezTo>
                      <a:pt x="30668" y="9689"/>
                      <a:pt x="32846" y="8854"/>
                      <a:pt x="35073" y="8694"/>
                    </a:cubicBezTo>
                    <a:cubicBezTo>
                      <a:pt x="34473" y="8140"/>
                      <a:pt x="33850" y="7610"/>
                      <a:pt x="33208" y="7104"/>
                    </a:cubicBezTo>
                    <a:cubicBezTo>
                      <a:pt x="32272" y="7197"/>
                      <a:pt x="31344" y="7537"/>
                      <a:pt x="30491" y="7955"/>
                    </a:cubicBezTo>
                    <a:cubicBezTo>
                      <a:pt x="29200" y="8586"/>
                      <a:pt x="27993" y="9399"/>
                      <a:pt x="26639" y="9881"/>
                    </a:cubicBezTo>
                    <a:cubicBezTo>
                      <a:pt x="25981" y="10115"/>
                      <a:pt x="25267" y="10261"/>
                      <a:pt x="24567" y="10261"/>
                    </a:cubicBezTo>
                    <a:cubicBezTo>
                      <a:pt x="23828" y="10261"/>
                      <a:pt x="23104" y="10099"/>
                      <a:pt x="22477" y="9708"/>
                    </a:cubicBezTo>
                    <a:cubicBezTo>
                      <a:pt x="24887" y="7467"/>
                      <a:pt x="28045" y="6056"/>
                      <a:pt x="31315" y="5718"/>
                    </a:cubicBezTo>
                    <a:cubicBezTo>
                      <a:pt x="30550" y="5199"/>
                      <a:pt x="29764" y="4713"/>
                      <a:pt x="28957" y="4257"/>
                    </a:cubicBezTo>
                    <a:cubicBezTo>
                      <a:pt x="27911" y="4277"/>
                      <a:pt x="26854" y="4594"/>
                      <a:pt x="25886" y="5022"/>
                    </a:cubicBezTo>
                    <a:cubicBezTo>
                      <a:pt x="24464" y="5648"/>
                      <a:pt x="23149" y="6508"/>
                      <a:pt x="21699" y="7070"/>
                    </a:cubicBezTo>
                    <a:cubicBezTo>
                      <a:pt x="20858" y="7396"/>
                      <a:pt x="19943" y="7613"/>
                      <a:pt x="19047" y="7613"/>
                    </a:cubicBezTo>
                    <a:cubicBezTo>
                      <a:pt x="18397" y="7613"/>
                      <a:pt x="17758" y="7499"/>
                      <a:pt x="17163" y="7229"/>
                    </a:cubicBezTo>
                    <a:cubicBezTo>
                      <a:pt x="19478" y="4599"/>
                      <a:pt x="22946" y="3051"/>
                      <a:pt x="26442" y="2975"/>
                    </a:cubicBezTo>
                    <a:cubicBezTo>
                      <a:pt x="25687" y="2628"/>
                      <a:pt x="24921" y="2311"/>
                      <a:pt x="24143" y="2020"/>
                    </a:cubicBezTo>
                    <a:cubicBezTo>
                      <a:pt x="22012" y="2042"/>
                      <a:pt x="19886" y="2579"/>
                      <a:pt x="18009" y="3588"/>
                    </a:cubicBezTo>
                    <a:cubicBezTo>
                      <a:pt x="16590" y="4350"/>
                      <a:pt x="15316" y="5368"/>
                      <a:pt x="13863" y="6059"/>
                    </a:cubicBezTo>
                    <a:cubicBezTo>
                      <a:pt x="12963" y="6488"/>
                      <a:pt x="11951" y="6780"/>
                      <a:pt x="10964" y="6780"/>
                    </a:cubicBezTo>
                    <a:cubicBezTo>
                      <a:pt x="10357" y="6780"/>
                      <a:pt x="9759" y="6670"/>
                      <a:pt x="9203" y="6412"/>
                    </a:cubicBezTo>
                    <a:cubicBezTo>
                      <a:pt x="10634" y="4309"/>
                      <a:pt x="12709" y="2650"/>
                      <a:pt x="15076" y="1717"/>
                    </a:cubicBezTo>
                    <a:cubicBezTo>
                      <a:pt x="16565" y="1130"/>
                      <a:pt x="18167" y="832"/>
                      <a:pt x="19768" y="832"/>
                    </a:cubicBezTo>
                    <a:cubicBezTo>
                      <a:pt x="19956" y="832"/>
                      <a:pt x="20144" y="836"/>
                      <a:pt x="20332" y="845"/>
                    </a:cubicBezTo>
                    <a:cubicBezTo>
                      <a:pt x="19261" y="582"/>
                      <a:pt x="18179" y="372"/>
                      <a:pt x="17087" y="215"/>
                    </a:cubicBezTo>
                    <a:cubicBezTo>
                      <a:pt x="17010" y="213"/>
                      <a:pt x="16934" y="213"/>
                      <a:pt x="16858" y="213"/>
                    </a:cubicBezTo>
                    <a:cubicBezTo>
                      <a:pt x="14685" y="213"/>
                      <a:pt x="12514" y="772"/>
                      <a:pt x="10616" y="1833"/>
                    </a:cubicBezTo>
                    <a:cubicBezTo>
                      <a:pt x="9603" y="2400"/>
                      <a:pt x="8665" y="3105"/>
                      <a:pt x="7604" y="3577"/>
                    </a:cubicBezTo>
                    <a:cubicBezTo>
                      <a:pt x="6950" y="3868"/>
                      <a:pt x="6226" y="4063"/>
                      <a:pt x="5516" y="4063"/>
                    </a:cubicBezTo>
                    <a:cubicBezTo>
                      <a:pt x="5074" y="4063"/>
                      <a:pt x="4638" y="3987"/>
                      <a:pt x="4228" y="3813"/>
                    </a:cubicBezTo>
                    <a:cubicBezTo>
                      <a:pt x="5525" y="1968"/>
                      <a:pt x="7487" y="626"/>
                      <a:pt x="964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6624;p43"/>
              <p:cNvSpPr/>
              <p:nvPr/>
            </p:nvSpPr>
            <p:spPr>
              <a:xfrm>
                <a:off x="1738200" y="4927850"/>
                <a:ext cx="321500" cy="101550"/>
              </a:xfrm>
              <a:custGeom>
                <a:avLst/>
                <a:gdLst/>
                <a:ahLst/>
                <a:cxnLst/>
                <a:rect l="l" t="t" r="r" b="b"/>
                <a:pathLst>
                  <a:path w="12860" h="4062" extrusionOk="0">
                    <a:moveTo>
                      <a:pt x="5423" y="0"/>
                    </a:moveTo>
                    <a:cubicBezTo>
                      <a:pt x="3259" y="626"/>
                      <a:pt x="1297" y="1968"/>
                      <a:pt x="1" y="3812"/>
                    </a:cubicBezTo>
                    <a:cubicBezTo>
                      <a:pt x="410" y="3986"/>
                      <a:pt x="847" y="4062"/>
                      <a:pt x="1289" y="4062"/>
                    </a:cubicBezTo>
                    <a:cubicBezTo>
                      <a:pt x="1999" y="4062"/>
                      <a:pt x="2724" y="3867"/>
                      <a:pt x="3377" y="3577"/>
                    </a:cubicBezTo>
                    <a:cubicBezTo>
                      <a:pt x="4438" y="3105"/>
                      <a:pt x="5376" y="2400"/>
                      <a:pt x="6389" y="1833"/>
                    </a:cubicBezTo>
                    <a:cubicBezTo>
                      <a:pt x="8287" y="772"/>
                      <a:pt x="10459" y="213"/>
                      <a:pt x="12631" y="213"/>
                    </a:cubicBezTo>
                    <a:cubicBezTo>
                      <a:pt x="12707" y="213"/>
                      <a:pt x="12783" y="213"/>
                      <a:pt x="12860" y="215"/>
                    </a:cubicBezTo>
                    <a:cubicBezTo>
                      <a:pt x="12485" y="192"/>
                      <a:pt x="12094" y="184"/>
                      <a:pt x="11695" y="184"/>
                    </a:cubicBezTo>
                    <a:cubicBezTo>
                      <a:pt x="10502" y="184"/>
                      <a:pt x="9233" y="259"/>
                      <a:pt x="8067" y="259"/>
                    </a:cubicBezTo>
                    <a:cubicBezTo>
                      <a:pt x="7073" y="259"/>
                      <a:pt x="6154" y="204"/>
                      <a:pt x="54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6625;p43"/>
              <p:cNvSpPr/>
              <p:nvPr/>
            </p:nvSpPr>
            <p:spPr>
              <a:xfrm>
                <a:off x="1862550" y="4948650"/>
                <a:ext cx="373525" cy="148725"/>
              </a:xfrm>
              <a:custGeom>
                <a:avLst/>
                <a:gdLst/>
                <a:ahLst/>
                <a:cxnLst/>
                <a:rect l="l" t="t" r="r" b="b"/>
                <a:pathLst>
                  <a:path w="14941" h="5949" extrusionOk="0">
                    <a:moveTo>
                      <a:pt x="10566" y="0"/>
                    </a:moveTo>
                    <a:cubicBezTo>
                      <a:pt x="8966" y="0"/>
                      <a:pt x="7364" y="298"/>
                      <a:pt x="5875" y="885"/>
                    </a:cubicBezTo>
                    <a:cubicBezTo>
                      <a:pt x="3507" y="1818"/>
                      <a:pt x="1433" y="3477"/>
                      <a:pt x="1" y="5580"/>
                    </a:cubicBezTo>
                    <a:cubicBezTo>
                      <a:pt x="558" y="5838"/>
                      <a:pt x="1155" y="5949"/>
                      <a:pt x="1763" y="5949"/>
                    </a:cubicBezTo>
                    <a:cubicBezTo>
                      <a:pt x="2750" y="5949"/>
                      <a:pt x="3761" y="5656"/>
                      <a:pt x="4661" y="5228"/>
                    </a:cubicBezTo>
                    <a:cubicBezTo>
                      <a:pt x="6115" y="4536"/>
                      <a:pt x="7388" y="3518"/>
                      <a:pt x="8807" y="2756"/>
                    </a:cubicBezTo>
                    <a:cubicBezTo>
                      <a:pt x="10685" y="1748"/>
                      <a:pt x="12811" y="1210"/>
                      <a:pt x="14941" y="1189"/>
                    </a:cubicBezTo>
                    <a:cubicBezTo>
                      <a:pt x="13320" y="1106"/>
                      <a:pt x="11571" y="732"/>
                      <a:pt x="11130" y="13"/>
                    </a:cubicBezTo>
                    <a:cubicBezTo>
                      <a:pt x="10942" y="4"/>
                      <a:pt x="10754" y="0"/>
                      <a:pt x="1056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6626;p43"/>
              <p:cNvSpPr/>
              <p:nvPr/>
            </p:nvSpPr>
            <p:spPr>
              <a:xfrm>
                <a:off x="1645550" y="5038225"/>
                <a:ext cx="976925" cy="364750"/>
              </a:xfrm>
              <a:custGeom>
                <a:avLst/>
                <a:gdLst/>
                <a:ahLst/>
                <a:cxnLst/>
                <a:rect l="l" t="t" r="r" b="b"/>
                <a:pathLst>
                  <a:path w="39077" h="14590" extrusionOk="0">
                    <a:moveTo>
                      <a:pt x="308" y="0"/>
                    </a:moveTo>
                    <a:cubicBezTo>
                      <a:pt x="78" y="625"/>
                      <a:pt x="1" y="1327"/>
                      <a:pt x="130" y="2112"/>
                    </a:cubicBezTo>
                    <a:cubicBezTo>
                      <a:pt x="734" y="5802"/>
                      <a:pt x="5842" y="6698"/>
                      <a:pt x="8743" y="7508"/>
                    </a:cubicBezTo>
                    <a:lnTo>
                      <a:pt x="32196" y="14059"/>
                    </a:lnTo>
                    <a:cubicBezTo>
                      <a:pt x="33200" y="14340"/>
                      <a:pt x="34323" y="14589"/>
                      <a:pt x="35376" y="14589"/>
                    </a:cubicBezTo>
                    <a:cubicBezTo>
                      <a:pt x="36505" y="14589"/>
                      <a:pt x="37553" y="14303"/>
                      <a:pt x="38292" y="13465"/>
                    </a:cubicBezTo>
                    <a:cubicBezTo>
                      <a:pt x="38809" y="12878"/>
                      <a:pt x="39052" y="12110"/>
                      <a:pt x="39076" y="11321"/>
                    </a:cubicBezTo>
                    <a:lnTo>
                      <a:pt x="39076" y="11321"/>
                    </a:lnTo>
                    <a:cubicBezTo>
                      <a:pt x="38591" y="11857"/>
                      <a:pt x="37916" y="12251"/>
                      <a:pt x="37214" y="12441"/>
                    </a:cubicBezTo>
                    <a:cubicBezTo>
                      <a:pt x="36709" y="12577"/>
                      <a:pt x="36191" y="12629"/>
                      <a:pt x="35669" y="12629"/>
                    </a:cubicBezTo>
                    <a:cubicBezTo>
                      <a:pt x="34881" y="12629"/>
                      <a:pt x="34082" y="12510"/>
                      <a:pt x="33301" y="12381"/>
                    </a:cubicBezTo>
                    <a:cubicBezTo>
                      <a:pt x="23897" y="10823"/>
                      <a:pt x="14747" y="7956"/>
                      <a:pt x="5868" y="4482"/>
                    </a:cubicBezTo>
                    <a:cubicBezTo>
                      <a:pt x="4292" y="3865"/>
                      <a:pt x="2673" y="3197"/>
                      <a:pt x="1495" y="1982"/>
                    </a:cubicBezTo>
                    <a:cubicBezTo>
                      <a:pt x="959" y="1432"/>
                      <a:pt x="539" y="736"/>
                      <a:pt x="30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6627;p43"/>
              <p:cNvSpPr/>
              <p:nvPr/>
            </p:nvSpPr>
            <p:spPr>
              <a:xfrm>
                <a:off x="1702275" y="4927875"/>
                <a:ext cx="904000" cy="341925"/>
              </a:xfrm>
              <a:custGeom>
                <a:avLst/>
                <a:gdLst/>
                <a:ahLst/>
                <a:cxnLst/>
                <a:rect l="l" t="t" r="r" b="b"/>
                <a:pathLst>
                  <a:path w="36160" h="13677" extrusionOk="0">
                    <a:moveTo>
                      <a:pt x="6858" y="0"/>
                    </a:moveTo>
                    <a:cubicBezTo>
                      <a:pt x="6216" y="57"/>
                      <a:pt x="5574" y="133"/>
                      <a:pt x="4934" y="229"/>
                    </a:cubicBezTo>
                    <a:cubicBezTo>
                      <a:pt x="3432" y="457"/>
                      <a:pt x="1575" y="1006"/>
                      <a:pt x="133" y="1962"/>
                    </a:cubicBezTo>
                    <a:cubicBezTo>
                      <a:pt x="17" y="2353"/>
                      <a:pt x="1" y="2769"/>
                      <a:pt x="117" y="3165"/>
                    </a:cubicBezTo>
                    <a:cubicBezTo>
                      <a:pt x="454" y="4324"/>
                      <a:pt x="1604" y="5018"/>
                      <a:pt x="2661" y="5601"/>
                    </a:cubicBezTo>
                    <a:cubicBezTo>
                      <a:pt x="4351" y="6532"/>
                      <a:pt x="6066" y="7473"/>
                      <a:pt x="7941" y="7926"/>
                    </a:cubicBezTo>
                    <a:cubicBezTo>
                      <a:pt x="9414" y="8281"/>
                      <a:pt x="10955" y="8328"/>
                      <a:pt x="12400" y="8779"/>
                    </a:cubicBezTo>
                    <a:cubicBezTo>
                      <a:pt x="14403" y="9404"/>
                      <a:pt x="16084" y="10757"/>
                      <a:pt x="17935" y="11742"/>
                    </a:cubicBezTo>
                    <a:cubicBezTo>
                      <a:pt x="19713" y="12689"/>
                      <a:pt x="21652" y="13296"/>
                      <a:pt x="23653" y="13535"/>
                    </a:cubicBezTo>
                    <a:cubicBezTo>
                      <a:pt x="24579" y="13646"/>
                      <a:pt x="25512" y="13676"/>
                      <a:pt x="26445" y="13676"/>
                    </a:cubicBezTo>
                    <a:cubicBezTo>
                      <a:pt x="27006" y="13676"/>
                      <a:pt x="27566" y="13665"/>
                      <a:pt x="28126" y="13655"/>
                    </a:cubicBezTo>
                    <a:lnTo>
                      <a:pt x="34451" y="13532"/>
                    </a:lnTo>
                    <a:cubicBezTo>
                      <a:pt x="35036" y="13520"/>
                      <a:pt x="35654" y="13500"/>
                      <a:pt x="36160" y="13213"/>
                    </a:cubicBezTo>
                    <a:cubicBezTo>
                      <a:pt x="35739" y="12426"/>
                      <a:pt x="35167" y="11712"/>
                      <a:pt x="34575" y="11038"/>
                    </a:cubicBezTo>
                    <a:cubicBezTo>
                      <a:pt x="34283" y="10706"/>
                      <a:pt x="33985" y="10381"/>
                      <a:pt x="33678" y="10063"/>
                    </a:cubicBezTo>
                    <a:lnTo>
                      <a:pt x="30522" y="11050"/>
                    </a:lnTo>
                    <a:cubicBezTo>
                      <a:pt x="29797" y="11277"/>
                      <a:pt x="29064" y="11506"/>
                      <a:pt x="28306" y="11565"/>
                    </a:cubicBezTo>
                    <a:cubicBezTo>
                      <a:pt x="28188" y="11574"/>
                      <a:pt x="28069" y="11579"/>
                      <a:pt x="27950" y="11579"/>
                    </a:cubicBezTo>
                    <a:cubicBezTo>
                      <a:pt x="27305" y="11579"/>
                      <a:pt x="26654" y="11435"/>
                      <a:pt x="26123" y="11073"/>
                    </a:cubicBezTo>
                    <a:cubicBezTo>
                      <a:pt x="27876" y="9688"/>
                      <a:pt x="30055" y="8854"/>
                      <a:pt x="32282" y="8694"/>
                    </a:cubicBezTo>
                    <a:cubicBezTo>
                      <a:pt x="31680" y="8140"/>
                      <a:pt x="31059" y="7610"/>
                      <a:pt x="30417" y="7104"/>
                    </a:cubicBezTo>
                    <a:cubicBezTo>
                      <a:pt x="29480" y="7196"/>
                      <a:pt x="28553" y="7536"/>
                      <a:pt x="27699" y="7954"/>
                    </a:cubicBezTo>
                    <a:cubicBezTo>
                      <a:pt x="26409" y="8586"/>
                      <a:pt x="25202" y="9399"/>
                      <a:pt x="23848" y="9880"/>
                    </a:cubicBezTo>
                    <a:cubicBezTo>
                      <a:pt x="23189" y="10115"/>
                      <a:pt x="22475" y="10260"/>
                      <a:pt x="21775" y="10260"/>
                    </a:cubicBezTo>
                    <a:cubicBezTo>
                      <a:pt x="21036" y="10260"/>
                      <a:pt x="20312" y="10098"/>
                      <a:pt x="19686" y="9707"/>
                    </a:cubicBezTo>
                    <a:cubicBezTo>
                      <a:pt x="22095" y="7466"/>
                      <a:pt x="25253" y="6055"/>
                      <a:pt x="28524" y="5717"/>
                    </a:cubicBezTo>
                    <a:cubicBezTo>
                      <a:pt x="27759" y="5199"/>
                      <a:pt x="26973" y="4712"/>
                      <a:pt x="26166" y="4256"/>
                    </a:cubicBezTo>
                    <a:cubicBezTo>
                      <a:pt x="25120" y="4277"/>
                      <a:pt x="24062" y="4593"/>
                      <a:pt x="23095" y="5021"/>
                    </a:cubicBezTo>
                    <a:cubicBezTo>
                      <a:pt x="21673" y="5648"/>
                      <a:pt x="20358" y="6508"/>
                      <a:pt x="18908" y="7069"/>
                    </a:cubicBezTo>
                    <a:cubicBezTo>
                      <a:pt x="18068" y="7395"/>
                      <a:pt x="17153" y="7613"/>
                      <a:pt x="16256" y="7613"/>
                    </a:cubicBezTo>
                    <a:cubicBezTo>
                      <a:pt x="15606" y="7613"/>
                      <a:pt x="14966" y="7498"/>
                      <a:pt x="14371" y="7228"/>
                    </a:cubicBezTo>
                    <a:cubicBezTo>
                      <a:pt x="16687" y="4598"/>
                      <a:pt x="20155" y="3050"/>
                      <a:pt x="23651" y="2974"/>
                    </a:cubicBezTo>
                    <a:cubicBezTo>
                      <a:pt x="22896" y="2628"/>
                      <a:pt x="22130" y="2310"/>
                      <a:pt x="21352" y="2020"/>
                    </a:cubicBezTo>
                    <a:cubicBezTo>
                      <a:pt x="19221" y="2041"/>
                      <a:pt x="17095" y="2579"/>
                      <a:pt x="15216" y="3587"/>
                    </a:cubicBezTo>
                    <a:cubicBezTo>
                      <a:pt x="13799" y="4349"/>
                      <a:pt x="12525" y="5367"/>
                      <a:pt x="11072" y="6059"/>
                    </a:cubicBezTo>
                    <a:cubicBezTo>
                      <a:pt x="10171" y="6487"/>
                      <a:pt x="9160" y="6780"/>
                      <a:pt x="8173" y="6780"/>
                    </a:cubicBezTo>
                    <a:cubicBezTo>
                      <a:pt x="7566" y="6780"/>
                      <a:pt x="6968" y="6669"/>
                      <a:pt x="6412" y="6411"/>
                    </a:cubicBezTo>
                    <a:cubicBezTo>
                      <a:pt x="7843" y="4308"/>
                      <a:pt x="9917" y="2649"/>
                      <a:pt x="12285" y="1716"/>
                    </a:cubicBezTo>
                    <a:cubicBezTo>
                      <a:pt x="13774" y="1130"/>
                      <a:pt x="15375" y="832"/>
                      <a:pt x="16975" y="832"/>
                    </a:cubicBezTo>
                    <a:cubicBezTo>
                      <a:pt x="17163" y="832"/>
                      <a:pt x="17352" y="837"/>
                      <a:pt x="17540" y="845"/>
                    </a:cubicBezTo>
                    <a:cubicBezTo>
                      <a:pt x="16470" y="582"/>
                      <a:pt x="15388" y="371"/>
                      <a:pt x="14296" y="214"/>
                    </a:cubicBezTo>
                    <a:cubicBezTo>
                      <a:pt x="14221" y="212"/>
                      <a:pt x="14147" y="212"/>
                      <a:pt x="14072" y="212"/>
                    </a:cubicBezTo>
                    <a:cubicBezTo>
                      <a:pt x="11898" y="212"/>
                      <a:pt x="9724" y="772"/>
                      <a:pt x="7825" y="1832"/>
                    </a:cubicBezTo>
                    <a:cubicBezTo>
                      <a:pt x="6812" y="2399"/>
                      <a:pt x="5874" y="3104"/>
                      <a:pt x="4813" y="3576"/>
                    </a:cubicBezTo>
                    <a:cubicBezTo>
                      <a:pt x="4159" y="3867"/>
                      <a:pt x="3434" y="4062"/>
                      <a:pt x="2724" y="4062"/>
                    </a:cubicBezTo>
                    <a:cubicBezTo>
                      <a:pt x="2282" y="4062"/>
                      <a:pt x="1846" y="3986"/>
                      <a:pt x="1437" y="3812"/>
                    </a:cubicBezTo>
                    <a:cubicBezTo>
                      <a:pt x="2733" y="1968"/>
                      <a:pt x="4695" y="625"/>
                      <a:pt x="6858"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6628;p43"/>
              <p:cNvSpPr/>
              <p:nvPr/>
            </p:nvSpPr>
            <p:spPr>
              <a:xfrm>
                <a:off x="1802000" y="5051850"/>
                <a:ext cx="25275" cy="14550"/>
              </a:xfrm>
              <a:custGeom>
                <a:avLst/>
                <a:gdLst/>
                <a:ahLst/>
                <a:cxnLst/>
                <a:rect l="l" t="t" r="r" b="b"/>
                <a:pathLst>
                  <a:path w="1011" h="582" extrusionOk="0">
                    <a:moveTo>
                      <a:pt x="680" y="0"/>
                    </a:moveTo>
                    <a:cubicBezTo>
                      <a:pt x="422" y="0"/>
                      <a:pt x="0" y="288"/>
                      <a:pt x="347" y="523"/>
                    </a:cubicBezTo>
                    <a:cubicBezTo>
                      <a:pt x="409" y="565"/>
                      <a:pt x="482" y="582"/>
                      <a:pt x="557" y="582"/>
                    </a:cubicBezTo>
                    <a:cubicBezTo>
                      <a:pt x="614" y="582"/>
                      <a:pt x="671" y="572"/>
                      <a:pt x="725" y="555"/>
                    </a:cubicBezTo>
                    <a:cubicBezTo>
                      <a:pt x="851" y="517"/>
                      <a:pt x="980" y="426"/>
                      <a:pt x="993" y="296"/>
                    </a:cubicBezTo>
                    <a:cubicBezTo>
                      <a:pt x="1011" y="139"/>
                      <a:pt x="852" y="9"/>
                      <a:pt x="695" y="0"/>
                    </a:cubicBezTo>
                    <a:cubicBezTo>
                      <a:pt x="690" y="0"/>
                      <a:pt x="685" y="0"/>
                      <a:pt x="680"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6629;p43"/>
              <p:cNvSpPr/>
              <p:nvPr/>
            </p:nvSpPr>
            <p:spPr>
              <a:xfrm>
                <a:off x="1900125" y="5118700"/>
                <a:ext cx="39850" cy="19550"/>
              </a:xfrm>
              <a:custGeom>
                <a:avLst/>
                <a:gdLst/>
                <a:ahLst/>
                <a:cxnLst/>
                <a:rect l="l" t="t" r="r" b="b"/>
                <a:pathLst>
                  <a:path w="1594" h="782" extrusionOk="0">
                    <a:moveTo>
                      <a:pt x="849" y="0"/>
                    </a:moveTo>
                    <a:cubicBezTo>
                      <a:pt x="774" y="0"/>
                      <a:pt x="698" y="11"/>
                      <a:pt x="623" y="35"/>
                    </a:cubicBezTo>
                    <a:cubicBezTo>
                      <a:pt x="379" y="111"/>
                      <a:pt x="137" y="324"/>
                      <a:pt x="0" y="535"/>
                    </a:cubicBezTo>
                    <a:cubicBezTo>
                      <a:pt x="359" y="681"/>
                      <a:pt x="836" y="697"/>
                      <a:pt x="1221" y="767"/>
                    </a:cubicBezTo>
                    <a:cubicBezTo>
                      <a:pt x="1263" y="775"/>
                      <a:pt x="1309" y="781"/>
                      <a:pt x="1354" y="781"/>
                    </a:cubicBezTo>
                    <a:cubicBezTo>
                      <a:pt x="1432" y="781"/>
                      <a:pt x="1506" y="762"/>
                      <a:pt x="1547" y="700"/>
                    </a:cubicBezTo>
                    <a:cubicBezTo>
                      <a:pt x="1593" y="630"/>
                      <a:pt x="1575" y="537"/>
                      <a:pt x="1543" y="461"/>
                    </a:cubicBezTo>
                    <a:cubicBezTo>
                      <a:pt x="1423" y="175"/>
                      <a:pt x="1145" y="0"/>
                      <a:pt x="84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6630;p43"/>
              <p:cNvSpPr/>
              <p:nvPr/>
            </p:nvSpPr>
            <p:spPr>
              <a:xfrm>
                <a:off x="2019525" y="5104350"/>
                <a:ext cx="19900" cy="24375"/>
              </a:xfrm>
              <a:custGeom>
                <a:avLst/>
                <a:gdLst/>
                <a:ahLst/>
                <a:cxnLst/>
                <a:rect l="l" t="t" r="r" b="b"/>
                <a:pathLst>
                  <a:path w="796" h="975" extrusionOk="0">
                    <a:moveTo>
                      <a:pt x="462" y="1"/>
                    </a:moveTo>
                    <a:cubicBezTo>
                      <a:pt x="373" y="1"/>
                      <a:pt x="279" y="40"/>
                      <a:pt x="204" y="124"/>
                    </a:cubicBezTo>
                    <a:cubicBezTo>
                      <a:pt x="0" y="356"/>
                      <a:pt x="178" y="650"/>
                      <a:pt x="354" y="826"/>
                    </a:cubicBezTo>
                    <a:cubicBezTo>
                      <a:pt x="402" y="873"/>
                      <a:pt x="450" y="921"/>
                      <a:pt x="510" y="950"/>
                    </a:cubicBezTo>
                    <a:cubicBezTo>
                      <a:pt x="542" y="965"/>
                      <a:pt x="577" y="974"/>
                      <a:pt x="613" y="974"/>
                    </a:cubicBezTo>
                    <a:cubicBezTo>
                      <a:pt x="644" y="974"/>
                      <a:pt x="674" y="967"/>
                      <a:pt x="701" y="950"/>
                    </a:cubicBezTo>
                    <a:cubicBezTo>
                      <a:pt x="795" y="893"/>
                      <a:pt x="795" y="759"/>
                      <a:pt x="786" y="650"/>
                    </a:cubicBezTo>
                    <a:cubicBezTo>
                      <a:pt x="774" y="527"/>
                      <a:pt x="762" y="402"/>
                      <a:pt x="750" y="279"/>
                    </a:cubicBezTo>
                    <a:cubicBezTo>
                      <a:pt x="734" y="101"/>
                      <a:pt x="604" y="1"/>
                      <a:pt x="46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6631;p43"/>
              <p:cNvSpPr/>
              <p:nvPr/>
            </p:nvSpPr>
            <p:spPr>
              <a:xfrm>
                <a:off x="2102650" y="5152525"/>
                <a:ext cx="32800" cy="12175"/>
              </a:xfrm>
              <a:custGeom>
                <a:avLst/>
                <a:gdLst/>
                <a:ahLst/>
                <a:cxnLst/>
                <a:rect l="l" t="t" r="r" b="b"/>
                <a:pathLst>
                  <a:path w="1312" h="487" extrusionOk="0">
                    <a:moveTo>
                      <a:pt x="884" y="0"/>
                    </a:moveTo>
                    <a:cubicBezTo>
                      <a:pt x="582" y="0"/>
                      <a:pt x="0" y="112"/>
                      <a:pt x="340" y="382"/>
                    </a:cubicBezTo>
                    <a:cubicBezTo>
                      <a:pt x="400" y="429"/>
                      <a:pt x="481" y="438"/>
                      <a:pt x="557" y="445"/>
                    </a:cubicBezTo>
                    <a:lnTo>
                      <a:pt x="909" y="479"/>
                    </a:lnTo>
                    <a:cubicBezTo>
                      <a:pt x="947" y="483"/>
                      <a:pt x="985" y="487"/>
                      <a:pt x="1023" y="487"/>
                    </a:cubicBezTo>
                    <a:cubicBezTo>
                      <a:pt x="1054" y="487"/>
                      <a:pt x="1084" y="484"/>
                      <a:pt x="1114" y="478"/>
                    </a:cubicBezTo>
                    <a:cubicBezTo>
                      <a:pt x="1180" y="464"/>
                      <a:pt x="1246" y="425"/>
                      <a:pt x="1276" y="364"/>
                    </a:cubicBezTo>
                    <a:cubicBezTo>
                      <a:pt x="1311" y="290"/>
                      <a:pt x="1287" y="196"/>
                      <a:pt x="1232" y="134"/>
                    </a:cubicBezTo>
                    <a:cubicBezTo>
                      <a:pt x="1178" y="72"/>
                      <a:pt x="1100" y="37"/>
                      <a:pt x="1021" y="13"/>
                    </a:cubicBezTo>
                    <a:cubicBezTo>
                      <a:pt x="992" y="5"/>
                      <a:pt x="944" y="0"/>
                      <a:pt x="88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6632;p43"/>
              <p:cNvSpPr/>
              <p:nvPr/>
            </p:nvSpPr>
            <p:spPr>
              <a:xfrm>
                <a:off x="2154025" y="5137425"/>
                <a:ext cx="12875" cy="10550"/>
              </a:xfrm>
              <a:custGeom>
                <a:avLst/>
                <a:gdLst/>
                <a:ahLst/>
                <a:cxnLst/>
                <a:rect l="l" t="t" r="r" b="b"/>
                <a:pathLst>
                  <a:path w="515" h="422" extrusionOk="0">
                    <a:moveTo>
                      <a:pt x="201" y="1"/>
                    </a:moveTo>
                    <a:cubicBezTo>
                      <a:pt x="198" y="1"/>
                      <a:pt x="195" y="1"/>
                      <a:pt x="192" y="1"/>
                    </a:cubicBezTo>
                    <a:cubicBezTo>
                      <a:pt x="88" y="6"/>
                      <a:pt x="0" y="137"/>
                      <a:pt x="8" y="234"/>
                    </a:cubicBezTo>
                    <a:cubicBezTo>
                      <a:pt x="15" y="322"/>
                      <a:pt x="78" y="395"/>
                      <a:pt x="164" y="416"/>
                    </a:cubicBezTo>
                    <a:cubicBezTo>
                      <a:pt x="180" y="420"/>
                      <a:pt x="195" y="421"/>
                      <a:pt x="211" y="421"/>
                    </a:cubicBezTo>
                    <a:cubicBezTo>
                      <a:pt x="284" y="421"/>
                      <a:pt x="358" y="387"/>
                      <a:pt x="425" y="352"/>
                    </a:cubicBezTo>
                    <a:cubicBezTo>
                      <a:pt x="453" y="339"/>
                      <a:pt x="482" y="323"/>
                      <a:pt x="497" y="295"/>
                    </a:cubicBezTo>
                    <a:cubicBezTo>
                      <a:pt x="514" y="263"/>
                      <a:pt x="505" y="222"/>
                      <a:pt x="490" y="189"/>
                    </a:cubicBezTo>
                    <a:cubicBezTo>
                      <a:pt x="441" y="82"/>
                      <a:pt x="321" y="1"/>
                      <a:pt x="20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6633;p43"/>
              <p:cNvSpPr/>
              <p:nvPr/>
            </p:nvSpPr>
            <p:spPr>
              <a:xfrm>
                <a:off x="2152775" y="5170250"/>
                <a:ext cx="12125" cy="21950"/>
              </a:xfrm>
              <a:custGeom>
                <a:avLst/>
                <a:gdLst/>
                <a:ahLst/>
                <a:cxnLst/>
                <a:rect l="l" t="t" r="r" b="b"/>
                <a:pathLst>
                  <a:path w="485" h="878" extrusionOk="0">
                    <a:moveTo>
                      <a:pt x="109" y="0"/>
                    </a:moveTo>
                    <a:cubicBezTo>
                      <a:pt x="86" y="0"/>
                      <a:pt x="64" y="16"/>
                      <a:pt x="48" y="58"/>
                    </a:cubicBezTo>
                    <a:cubicBezTo>
                      <a:pt x="1" y="180"/>
                      <a:pt x="6" y="350"/>
                      <a:pt x="30" y="475"/>
                    </a:cubicBezTo>
                    <a:cubicBezTo>
                      <a:pt x="55" y="608"/>
                      <a:pt x="120" y="736"/>
                      <a:pt x="225" y="821"/>
                    </a:cubicBezTo>
                    <a:cubicBezTo>
                      <a:pt x="262" y="852"/>
                      <a:pt x="308" y="877"/>
                      <a:pt x="355" y="877"/>
                    </a:cubicBezTo>
                    <a:cubicBezTo>
                      <a:pt x="367" y="877"/>
                      <a:pt x="379" y="876"/>
                      <a:pt x="390" y="872"/>
                    </a:cubicBezTo>
                    <a:cubicBezTo>
                      <a:pt x="450" y="853"/>
                      <a:pt x="484" y="786"/>
                      <a:pt x="485" y="723"/>
                    </a:cubicBezTo>
                    <a:cubicBezTo>
                      <a:pt x="485" y="660"/>
                      <a:pt x="459" y="601"/>
                      <a:pt x="434" y="544"/>
                    </a:cubicBezTo>
                    <a:cubicBezTo>
                      <a:pt x="377" y="417"/>
                      <a:pt x="322" y="290"/>
                      <a:pt x="266" y="163"/>
                    </a:cubicBezTo>
                    <a:cubicBezTo>
                      <a:pt x="243" y="110"/>
                      <a:pt x="170" y="0"/>
                      <a:pt x="10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6634;p43"/>
              <p:cNvSpPr/>
              <p:nvPr/>
            </p:nvSpPr>
            <p:spPr>
              <a:xfrm>
                <a:off x="2251600" y="5215025"/>
                <a:ext cx="33900" cy="20200"/>
              </a:xfrm>
              <a:custGeom>
                <a:avLst/>
                <a:gdLst/>
                <a:ahLst/>
                <a:cxnLst/>
                <a:rect l="l" t="t" r="r" b="b"/>
                <a:pathLst>
                  <a:path w="1356" h="808" extrusionOk="0">
                    <a:moveTo>
                      <a:pt x="361" y="1"/>
                    </a:moveTo>
                    <a:cubicBezTo>
                      <a:pt x="206" y="1"/>
                      <a:pt x="50" y="51"/>
                      <a:pt x="31" y="227"/>
                    </a:cubicBezTo>
                    <a:cubicBezTo>
                      <a:pt x="0" y="514"/>
                      <a:pt x="402" y="537"/>
                      <a:pt x="592" y="548"/>
                    </a:cubicBezTo>
                    <a:cubicBezTo>
                      <a:pt x="713" y="554"/>
                      <a:pt x="841" y="572"/>
                      <a:pt x="938" y="643"/>
                    </a:cubicBezTo>
                    <a:cubicBezTo>
                      <a:pt x="983" y="678"/>
                      <a:pt x="1021" y="722"/>
                      <a:pt x="1066" y="757"/>
                    </a:cubicBezTo>
                    <a:cubicBezTo>
                      <a:pt x="1103" y="785"/>
                      <a:pt x="1148" y="807"/>
                      <a:pt x="1193" y="807"/>
                    </a:cubicBezTo>
                    <a:cubicBezTo>
                      <a:pt x="1204" y="807"/>
                      <a:pt x="1214" y="806"/>
                      <a:pt x="1225" y="803"/>
                    </a:cubicBezTo>
                    <a:cubicBezTo>
                      <a:pt x="1327" y="778"/>
                      <a:pt x="1356" y="642"/>
                      <a:pt x="1328" y="542"/>
                    </a:cubicBezTo>
                    <a:cubicBezTo>
                      <a:pt x="1286" y="387"/>
                      <a:pt x="1164" y="264"/>
                      <a:pt x="1024" y="185"/>
                    </a:cubicBezTo>
                    <a:cubicBezTo>
                      <a:pt x="885" y="106"/>
                      <a:pt x="727" y="66"/>
                      <a:pt x="571" y="27"/>
                    </a:cubicBezTo>
                    <a:cubicBezTo>
                      <a:pt x="512" y="12"/>
                      <a:pt x="436" y="1"/>
                      <a:pt x="361"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6635;p43"/>
              <p:cNvSpPr/>
              <p:nvPr/>
            </p:nvSpPr>
            <p:spPr>
              <a:xfrm>
                <a:off x="2300600" y="5199625"/>
                <a:ext cx="27950" cy="16550"/>
              </a:xfrm>
              <a:custGeom>
                <a:avLst/>
                <a:gdLst/>
                <a:ahLst/>
                <a:cxnLst/>
                <a:rect l="l" t="t" r="r" b="b"/>
                <a:pathLst>
                  <a:path w="1118" h="662" extrusionOk="0">
                    <a:moveTo>
                      <a:pt x="465" y="0"/>
                    </a:moveTo>
                    <a:cubicBezTo>
                      <a:pt x="406" y="0"/>
                      <a:pt x="352" y="9"/>
                      <a:pt x="308" y="27"/>
                    </a:cubicBezTo>
                    <a:cubicBezTo>
                      <a:pt x="189" y="79"/>
                      <a:pt x="104" y="202"/>
                      <a:pt x="61" y="322"/>
                    </a:cubicBezTo>
                    <a:cubicBezTo>
                      <a:pt x="0" y="492"/>
                      <a:pt x="170" y="661"/>
                      <a:pt x="350" y="661"/>
                    </a:cubicBezTo>
                    <a:cubicBezTo>
                      <a:pt x="363" y="661"/>
                      <a:pt x="376" y="660"/>
                      <a:pt x="389" y="658"/>
                    </a:cubicBezTo>
                    <a:cubicBezTo>
                      <a:pt x="438" y="651"/>
                      <a:pt x="482" y="623"/>
                      <a:pt x="524" y="595"/>
                    </a:cubicBezTo>
                    <a:lnTo>
                      <a:pt x="782" y="422"/>
                    </a:lnTo>
                    <a:cubicBezTo>
                      <a:pt x="1117" y="200"/>
                      <a:pt x="747" y="0"/>
                      <a:pt x="465"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6636;p43"/>
              <p:cNvSpPr/>
              <p:nvPr/>
            </p:nvSpPr>
            <p:spPr>
              <a:xfrm>
                <a:off x="2459925" y="5248475"/>
                <a:ext cx="53725" cy="35650"/>
              </a:xfrm>
              <a:custGeom>
                <a:avLst/>
                <a:gdLst/>
                <a:ahLst/>
                <a:cxnLst/>
                <a:rect l="l" t="t" r="r" b="b"/>
                <a:pathLst>
                  <a:path w="2149" h="1426" extrusionOk="0">
                    <a:moveTo>
                      <a:pt x="1095" y="1"/>
                    </a:moveTo>
                    <a:cubicBezTo>
                      <a:pt x="793" y="1"/>
                      <a:pt x="520" y="218"/>
                      <a:pt x="370" y="482"/>
                    </a:cubicBezTo>
                    <a:cubicBezTo>
                      <a:pt x="226" y="737"/>
                      <a:pt x="1" y="1246"/>
                      <a:pt x="360" y="1391"/>
                    </a:cubicBezTo>
                    <a:cubicBezTo>
                      <a:pt x="421" y="1415"/>
                      <a:pt x="499" y="1426"/>
                      <a:pt x="586" y="1426"/>
                    </a:cubicBezTo>
                    <a:cubicBezTo>
                      <a:pt x="950" y="1426"/>
                      <a:pt x="1489" y="1249"/>
                      <a:pt x="1760" y="1210"/>
                    </a:cubicBezTo>
                    <a:cubicBezTo>
                      <a:pt x="1890" y="1191"/>
                      <a:pt x="2041" y="1158"/>
                      <a:pt x="2095" y="1038"/>
                    </a:cubicBezTo>
                    <a:cubicBezTo>
                      <a:pt x="2148" y="919"/>
                      <a:pt x="2073" y="783"/>
                      <a:pt x="2000" y="674"/>
                    </a:cubicBezTo>
                    <a:cubicBezTo>
                      <a:pt x="1783" y="356"/>
                      <a:pt x="1501" y="14"/>
                      <a:pt x="1117" y="1"/>
                    </a:cubicBezTo>
                    <a:cubicBezTo>
                      <a:pt x="1110" y="1"/>
                      <a:pt x="1102" y="1"/>
                      <a:pt x="1095"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6637;p43"/>
              <p:cNvSpPr/>
              <p:nvPr/>
            </p:nvSpPr>
            <p:spPr>
              <a:xfrm>
                <a:off x="1853625" y="5032600"/>
                <a:ext cx="19850" cy="13650"/>
              </a:xfrm>
              <a:custGeom>
                <a:avLst/>
                <a:gdLst/>
                <a:ahLst/>
                <a:cxnLst/>
                <a:rect l="l" t="t" r="r" b="b"/>
                <a:pathLst>
                  <a:path w="794" h="546" extrusionOk="0">
                    <a:moveTo>
                      <a:pt x="537" y="1"/>
                    </a:moveTo>
                    <a:cubicBezTo>
                      <a:pt x="379" y="1"/>
                      <a:pt x="210" y="149"/>
                      <a:pt x="105" y="240"/>
                    </a:cubicBezTo>
                    <a:cubicBezTo>
                      <a:pt x="71" y="268"/>
                      <a:pt x="38" y="299"/>
                      <a:pt x="25" y="341"/>
                    </a:cubicBezTo>
                    <a:cubicBezTo>
                      <a:pt x="1" y="422"/>
                      <a:pt x="65" y="507"/>
                      <a:pt x="144" y="533"/>
                    </a:cubicBezTo>
                    <a:cubicBezTo>
                      <a:pt x="171" y="542"/>
                      <a:pt x="198" y="546"/>
                      <a:pt x="225" y="546"/>
                    </a:cubicBezTo>
                    <a:cubicBezTo>
                      <a:pt x="281" y="546"/>
                      <a:pt x="338" y="530"/>
                      <a:pt x="390" y="512"/>
                    </a:cubicBezTo>
                    <a:cubicBezTo>
                      <a:pt x="477" y="481"/>
                      <a:pt x="561" y="440"/>
                      <a:pt x="639" y="391"/>
                    </a:cubicBezTo>
                    <a:cubicBezTo>
                      <a:pt x="792" y="293"/>
                      <a:pt x="794" y="62"/>
                      <a:pt x="597" y="8"/>
                    </a:cubicBezTo>
                    <a:cubicBezTo>
                      <a:pt x="577" y="3"/>
                      <a:pt x="557" y="1"/>
                      <a:pt x="537"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6638;p43"/>
              <p:cNvSpPr/>
              <p:nvPr/>
            </p:nvSpPr>
            <p:spPr>
              <a:xfrm>
                <a:off x="2034025" y="5003725"/>
                <a:ext cx="12275" cy="8700"/>
              </a:xfrm>
              <a:custGeom>
                <a:avLst/>
                <a:gdLst/>
                <a:ahLst/>
                <a:cxnLst/>
                <a:rect l="l" t="t" r="r" b="b"/>
                <a:pathLst>
                  <a:path w="491" h="348" extrusionOk="0">
                    <a:moveTo>
                      <a:pt x="242" y="1"/>
                    </a:moveTo>
                    <a:cubicBezTo>
                      <a:pt x="73" y="1"/>
                      <a:pt x="1" y="273"/>
                      <a:pt x="191" y="337"/>
                    </a:cubicBezTo>
                    <a:cubicBezTo>
                      <a:pt x="211" y="344"/>
                      <a:pt x="230" y="347"/>
                      <a:pt x="249" y="347"/>
                    </a:cubicBezTo>
                    <a:cubicBezTo>
                      <a:pt x="418" y="347"/>
                      <a:pt x="490" y="75"/>
                      <a:pt x="300"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6639;p43"/>
              <p:cNvSpPr/>
              <p:nvPr/>
            </p:nvSpPr>
            <p:spPr>
              <a:xfrm>
                <a:off x="2079100" y="4979675"/>
                <a:ext cx="12275" cy="8675"/>
              </a:xfrm>
              <a:custGeom>
                <a:avLst/>
                <a:gdLst/>
                <a:ahLst/>
                <a:cxnLst/>
                <a:rect l="l" t="t" r="r" b="b"/>
                <a:pathLst>
                  <a:path w="491" h="347" extrusionOk="0">
                    <a:moveTo>
                      <a:pt x="242" y="0"/>
                    </a:moveTo>
                    <a:cubicBezTo>
                      <a:pt x="72" y="0"/>
                      <a:pt x="1" y="272"/>
                      <a:pt x="190" y="336"/>
                    </a:cubicBezTo>
                    <a:cubicBezTo>
                      <a:pt x="210" y="343"/>
                      <a:pt x="229" y="346"/>
                      <a:pt x="248" y="346"/>
                    </a:cubicBezTo>
                    <a:cubicBezTo>
                      <a:pt x="418" y="346"/>
                      <a:pt x="490" y="74"/>
                      <a:pt x="300"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640;p43"/>
              <p:cNvSpPr/>
              <p:nvPr/>
            </p:nvSpPr>
            <p:spPr>
              <a:xfrm>
                <a:off x="1994700" y="5027775"/>
                <a:ext cx="19600" cy="13875"/>
              </a:xfrm>
              <a:custGeom>
                <a:avLst/>
                <a:gdLst/>
                <a:ahLst/>
                <a:cxnLst/>
                <a:rect l="l" t="t" r="r" b="b"/>
                <a:pathLst>
                  <a:path w="784" h="555" extrusionOk="0">
                    <a:moveTo>
                      <a:pt x="387" y="1"/>
                    </a:moveTo>
                    <a:cubicBezTo>
                      <a:pt x="115" y="1"/>
                      <a:pt x="1" y="436"/>
                      <a:pt x="304" y="538"/>
                    </a:cubicBezTo>
                    <a:cubicBezTo>
                      <a:pt x="337" y="550"/>
                      <a:pt x="368" y="555"/>
                      <a:pt x="397" y="555"/>
                    </a:cubicBezTo>
                    <a:cubicBezTo>
                      <a:pt x="669" y="555"/>
                      <a:pt x="783" y="120"/>
                      <a:pt x="480" y="17"/>
                    </a:cubicBezTo>
                    <a:cubicBezTo>
                      <a:pt x="448" y="6"/>
                      <a:pt x="416" y="1"/>
                      <a:pt x="387"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641;p43"/>
              <p:cNvSpPr/>
              <p:nvPr/>
            </p:nvSpPr>
            <p:spPr>
              <a:xfrm>
                <a:off x="1995225" y="4999525"/>
                <a:ext cx="19575" cy="13850"/>
              </a:xfrm>
              <a:custGeom>
                <a:avLst/>
                <a:gdLst/>
                <a:ahLst/>
                <a:cxnLst/>
                <a:rect l="l" t="t" r="r" b="b"/>
                <a:pathLst>
                  <a:path w="783" h="554" extrusionOk="0">
                    <a:moveTo>
                      <a:pt x="386" y="0"/>
                    </a:moveTo>
                    <a:cubicBezTo>
                      <a:pt x="114" y="0"/>
                      <a:pt x="1" y="435"/>
                      <a:pt x="304" y="537"/>
                    </a:cubicBezTo>
                    <a:cubicBezTo>
                      <a:pt x="336" y="548"/>
                      <a:pt x="367" y="553"/>
                      <a:pt x="397" y="553"/>
                    </a:cubicBezTo>
                    <a:cubicBezTo>
                      <a:pt x="668" y="553"/>
                      <a:pt x="783" y="119"/>
                      <a:pt x="480" y="17"/>
                    </a:cubicBezTo>
                    <a:cubicBezTo>
                      <a:pt x="447" y="6"/>
                      <a:pt x="415" y="0"/>
                      <a:pt x="386"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642;p43"/>
              <p:cNvSpPr/>
              <p:nvPr/>
            </p:nvSpPr>
            <p:spPr>
              <a:xfrm>
                <a:off x="1933925" y="5041100"/>
                <a:ext cx="19600" cy="13850"/>
              </a:xfrm>
              <a:custGeom>
                <a:avLst/>
                <a:gdLst/>
                <a:ahLst/>
                <a:cxnLst/>
                <a:rect l="l" t="t" r="r" b="b"/>
                <a:pathLst>
                  <a:path w="784" h="554" extrusionOk="0">
                    <a:moveTo>
                      <a:pt x="387" y="0"/>
                    </a:moveTo>
                    <a:cubicBezTo>
                      <a:pt x="115" y="0"/>
                      <a:pt x="0" y="434"/>
                      <a:pt x="303" y="538"/>
                    </a:cubicBezTo>
                    <a:cubicBezTo>
                      <a:pt x="336" y="549"/>
                      <a:pt x="367" y="554"/>
                      <a:pt x="396" y="554"/>
                    </a:cubicBezTo>
                    <a:cubicBezTo>
                      <a:pt x="669" y="554"/>
                      <a:pt x="784" y="119"/>
                      <a:pt x="480" y="16"/>
                    </a:cubicBezTo>
                    <a:cubicBezTo>
                      <a:pt x="448"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643;p43"/>
              <p:cNvSpPr/>
              <p:nvPr/>
            </p:nvSpPr>
            <p:spPr>
              <a:xfrm>
                <a:off x="2139250" y="5087050"/>
                <a:ext cx="19575" cy="13850"/>
              </a:xfrm>
              <a:custGeom>
                <a:avLst/>
                <a:gdLst/>
                <a:ahLst/>
                <a:cxnLst/>
                <a:rect l="l" t="t" r="r" b="b"/>
                <a:pathLst>
                  <a:path w="783" h="554" extrusionOk="0">
                    <a:moveTo>
                      <a:pt x="386" y="0"/>
                    </a:moveTo>
                    <a:cubicBezTo>
                      <a:pt x="114" y="0"/>
                      <a:pt x="0" y="434"/>
                      <a:pt x="304" y="537"/>
                    </a:cubicBezTo>
                    <a:cubicBezTo>
                      <a:pt x="336" y="548"/>
                      <a:pt x="367" y="553"/>
                      <a:pt x="397" y="553"/>
                    </a:cubicBezTo>
                    <a:cubicBezTo>
                      <a:pt x="668" y="553"/>
                      <a:pt x="783" y="119"/>
                      <a:pt x="480" y="17"/>
                    </a:cubicBezTo>
                    <a:cubicBezTo>
                      <a:pt x="447" y="5"/>
                      <a:pt x="416" y="0"/>
                      <a:pt x="386"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6644;p43"/>
              <p:cNvSpPr/>
              <p:nvPr/>
            </p:nvSpPr>
            <p:spPr>
              <a:xfrm>
                <a:off x="2186550" y="5051025"/>
                <a:ext cx="19575" cy="13850"/>
              </a:xfrm>
              <a:custGeom>
                <a:avLst/>
                <a:gdLst/>
                <a:ahLst/>
                <a:cxnLst/>
                <a:rect l="l" t="t" r="r" b="b"/>
                <a:pathLst>
                  <a:path w="783" h="554" extrusionOk="0">
                    <a:moveTo>
                      <a:pt x="386" y="0"/>
                    </a:moveTo>
                    <a:cubicBezTo>
                      <a:pt x="114" y="0"/>
                      <a:pt x="0" y="435"/>
                      <a:pt x="304" y="538"/>
                    </a:cubicBezTo>
                    <a:cubicBezTo>
                      <a:pt x="336" y="549"/>
                      <a:pt x="367" y="554"/>
                      <a:pt x="396" y="554"/>
                    </a:cubicBezTo>
                    <a:cubicBezTo>
                      <a:pt x="668" y="554"/>
                      <a:pt x="783" y="119"/>
                      <a:pt x="480" y="16"/>
                    </a:cubicBezTo>
                    <a:cubicBezTo>
                      <a:pt x="447" y="5"/>
                      <a:pt x="416" y="0"/>
                      <a:pt x="386"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6645;p43"/>
              <p:cNvSpPr/>
              <p:nvPr/>
            </p:nvSpPr>
            <p:spPr>
              <a:xfrm>
                <a:off x="1830850" y="4955925"/>
                <a:ext cx="19600" cy="13875"/>
              </a:xfrm>
              <a:custGeom>
                <a:avLst/>
                <a:gdLst/>
                <a:ahLst/>
                <a:cxnLst/>
                <a:rect l="l" t="t" r="r" b="b"/>
                <a:pathLst>
                  <a:path w="784" h="555" extrusionOk="0">
                    <a:moveTo>
                      <a:pt x="387" y="1"/>
                    </a:moveTo>
                    <a:cubicBezTo>
                      <a:pt x="115" y="1"/>
                      <a:pt x="1" y="436"/>
                      <a:pt x="304" y="538"/>
                    </a:cubicBezTo>
                    <a:cubicBezTo>
                      <a:pt x="337" y="549"/>
                      <a:pt x="368" y="555"/>
                      <a:pt x="397" y="555"/>
                    </a:cubicBezTo>
                    <a:cubicBezTo>
                      <a:pt x="669" y="555"/>
                      <a:pt x="783" y="120"/>
                      <a:pt x="480" y="17"/>
                    </a:cubicBezTo>
                    <a:cubicBezTo>
                      <a:pt x="447" y="6"/>
                      <a:pt x="416" y="1"/>
                      <a:pt x="387"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6646;p43"/>
              <p:cNvSpPr/>
              <p:nvPr/>
            </p:nvSpPr>
            <p:spPr>
              <a:xfrm>
                <a:off x="1809900" y="4978500"/>
                <a:ext cx="19600" cy="13850"/>
              </a:xfrm>
              <a:custGeom>
                <a:avLst/>
                <a:gdLst/>
                <a:ahLst/>
                <a:cxnLst/>
                <a:rect l="l" t="t" r="r" b="b"/>
                <a:pathLst>
                  <a:path w="784" h="554" extrusionOk="0">
                    <a:moveTo>
                      <a:pt x="387" y="0"/>
                    </a:moveTo>
                    <a:cubicBezTo>
                      <a:pt x="115" y="0"/>
                      <a:pt x="1" y="434"/>
                      <a:pt x="304" y="537"/>
                    </a:cubicBezTo>
                    <a:cubicBezTo>
                      <a:pt x="337" y="548"/>
                      <a:pt x="368" y="553"/>
                      <a:pt x="397" y="553"/>
                    </a:cubicBezTo>
                    <a:cubicBezTo>
                      <a:pt x="668" y="553"/>
                      <a:pt x="783" y="119"/>
                      <a:pt x="480" y="16"/>
                    </a:cubicBezTo>
                    <a:cubicBezTo>
                      <a:pt x="447"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6647;p43"/>
              <p:cNvSpPr/>
              <p:nvPr/>
            </p:nvSpPr>
            <p:spPr>
              <a:xfrm>
                <a:off x="2275125" y="5134300"/>
                <a:ext cx="19600" cy="13850"/>
              </a:xfrm>
              <a:custGeom>
                <a:avLst/>
                <a:gdLst/>
                <a:ahLst/>
                <a:cxnLst/>
                <a:rect l="l" t="t" r="r" b="b"/>
                <a:pathLst>
                  <a:path w="784" h="554" extrusionOk="0">
                    <a:moveTo>
                      <a:pt x="387" y="0"/>
                    </a:moveTo>
                    <a:cubicBezTo>
                      <a:pt x="115" y="0"/>
                      <a:pt x="0" y="434"/>
                      <a:pt x="303" y="537"/>
                    </a:cubicBezTo>
                    <a:cubicBezTo>
                      <a:pt x="336" y="548"/>
                      <a:pt x="367" y="553"/>
                      <a:pt x="397" y="553"/>
                    </a:cubicBezTo>
                    <a:cubicBezTo>
                      <a:pt x="669" y="553"/>
                      <a:pt x="783" y="119"/>
                      <a:pt x="480" y="16"/>
                    </a:cubicBezTo>
                    <a:cubicBezTo>
                      <a:pt x="448"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6648;p43"/>
              <p:cNvSpPr/>
              <p:nvPr/>
            </p:nvSpPr>
            <p:spPr>
              <a:xfrm>
                <a:off x="2309700" y="5123325"/>
                <a:ext cx="19600" cy="13850"/>
              </a:xfrm>
              <a:custGeom>
                <a:avLst/>
                <a:gdLst/>
                <a:ahLst/>
                <a:cxnLst/>
                <a:rect l="l" t="t" r="r" b="b"/>
                <a:pathLst>
                  <a:path w="784" h="554" extrusionOk="0">
                    <a:moveTo>
                      <a:pt x="387" y="0"/>
                    </a:moveTo>
                    <a:cubicBezTo>
                      <a:pt x="115" y="0"/>
                      <a:pt x="1" y="434"/>
                      <a:pt x="304" y="537"/>
                    </a:cubicBezTo>
                    <a:cubicBezTo>
                      <a:pt x="336" y="548"/>
                      <a:pt x="368" y="553"/>
                      <a:pt x="397" y="553"/>
                    </a:cubicBezTo>
                    <a:cubicBezTo>
                      <a:pt x="669" y="553"/>
                      <a:pt x="784" y="119"/>
                      <a:pt x="481" y="17"/>
                    </a:cubicBezTo>
                    <a:cubicBezTo>
                      <a:pt x="448" y="5"/>
                      <a:pt x="416" y="0"/>
                      <a:pt x="387"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6649;p43"/>
              <p:cNvSpPr/>
              <p:nvPr/>
            </p:nvSpPr>
            <p:spPr>
              <a:xfrm>
                <a:off x="2379400" y="5102450"/>
                <a:ext cx="19625" cy="13875"/>
              </a:xfrm>
              <a:custGeom>
                <a:avLst/>
                <a:gdLst/>
                <a:ahLst/>
                <a:cxnLst/>
                <a:rect l="l" t="t" r="r" b="b"/>
                <a:pathLst>
                  <a:path w="785" h="555" extrusionOk="0">
                    <a:moveTo>
                      <a:pt x="388" y="0"/>
                    </a:moveTo>
                    <a:cubicBezTo>
                      <a:pt x="115" y="0"/>
                      <a:pt x="0" y="435"/>
                      <a:pt x="304" y="538"/>
                    </a:cubicBezTo>
                    <a:cubicBezTo>
                      <a:pt x="336" y="549"/>
                      <a:pt x="367" y="554"/>
                      <a:pt x="396" y="554"/>
                    </a:cubicBezTo>
                    <a:cubicBezTo>
                      <a:pt x="669" y="554"/>
                      <a:pt x="784" y="119"/>
                      <a:pt x="481" y="17"/>
                    </a:cubicBezTo>
                    <a:cubicBezTo>
                      <a:pt x="448" y="6"/>
                      <a:pt x="417" y="0"/>
                      <a:pt x="388"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6650;p43"/>
              <p:cNvSpPr/>
              <p:nvPr/>
            </p:nvSpPr>
            <p:spPr>
              <a:xfrm>
                <a:off x="2428050" y="5165200"/>
                <a:ext cx="19575" cy="13875"/>
              </a:xfrm>
              <a:custGeom>
                <a:avLst/>
                <a:gdLst/>
                <a:ahLst/>
                <a:cxnLst/>
                <a:rect l="l" t="t" r="r" b="b"/>
                <a:pathLst>
                  <a:path w="783" h="555" extrusionOk="0">
                    <a:moveTo>
                      <a:pt x="386" y="1"/>
                    </a:moveTo>
                    <a:cubicBezTo>
                      <a:pt x="114" y="1"/>
                      <a:pt x="0" y="436"/>
                      <a:pt x="303" y="538"/>
                    </a:cubicBezTo>
                    <a:cubicBezTo>
                      <a:pt x="336" y="549"/>
                      <a:pt x="367" y="555"/>
                      <a:pt x="397" y="555"/>
                    </a:cubicBezTo>
                    <a:cubicBezTo>
                      <a:pt x="668" y="555"/>
                      <a:pt x="783" y="120"/>
                      <a:pt x="479" y="17"/>
                    </a:cubicBezTo>
                    <a:cubicBezTo>
                      <a:pt x="447" y="6"/>
                      <a:pt x="416" y="1"/>
                      <a:pt x="386"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6651;p43"/>
              <p:cNvSpPr/>
              <p:nvPr/>
            </p:nvSpPr>
            <p:spPr>
              <a:xfrm>
                <a:off x="2474475" y="5175500"/>
                <a:ext cx="19600" cy="13850"/>
              </a:xfrm>
              <a:custGeom>
                <a:avLst/>
                <a:gdLst/>
                <a:ahLst/>
                <a:cxnLst/>
                <a:rect l="l" t="t" r="r" b="b"/>
                <a:pathLst>
                  <a:path w="784" h="554" extrusionOk="0">
                    <a:moveTo>
                      <a:pt x="387" y="1"/>
                    </a:moveTo>
                    <a:cubicBezTo>
                      <a:pt x="115" y="1"/>
                      <a:pt x="1" y="435"/>
                      <a:pt x="304" y="537"/>
                    </a:cubicBezTo>
                    <a:cubicBezTo>
                      <a:pt x="337" y="549"/>
                      <a:pt x="368" y="554"/>
                      <a:pt x="397" y="554"/>
                    </a:cubicBezTo>
                    <a:cubicBezTo>
                      <a:pt x="669" y="554"/>
                      <a:pt x="783" y="120"/>
                      <a:pt x="480" y="17"/>
                    </a:cubicBezTo>
                    <a:cubicBezTo>
                      <a:pt x="447" y="6"/>
                      <a:pt x="416" y="1"/>
                      <a:pt x="387"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6652;p43"/>
              <p:cNvSpPr/>
              <p:nvPr/>
            </p:nvSpPr>
            <p:spPr>
              <a:xfrm>
                <a:off x="2440350" y="5179825"/>
                <a:ext cx="12250" cy="8650"/>
              </a:xfrm>
              <a:custGeom>
                <a:avLst/>
                <a:gdLst/>
                <a:ahLst/>
                <a:cxnLst/>
                <a:rect l="l" t="t" r="r" b="b"/>
                <a:pathLst>
                  <a:path w="490" h="346" extrusionOk="0">
                    <a:moveTo>
                      <a:pt x="242" y="0"/>
                    </a:moveTo>
                    <a:cubicBezTo>
                      <a:pt x="72" y="0"/>
                      <a:pt x="0" y="271"/>
                      <a:pt x="190" y="335"/>
                    </a:cubicBezTo>
                    <a:cubicBezTo>
                      <a:pt x="211" y="343"/>
                      <a:pt x="230" y="346"/>
                      <a:pt x="249" y="346"/>
                    </a:cubicBezTo>
                    <a:cubicBezTo>
                      <a:pt x="418" y="346"/>
                      <a:pt x="489" y="74"/>
                      <a:pt x="300" y="10"/>
                    </a:cubicBezTo>
                    <a:cubicBezTo>
                      <a:pt x="279" y="3"/>
                      <a:pt x="260"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6653;p43"/>
              <p:cNvSpPr/>
              <p:nvPr/>
            </p:nvSpPr>
            <p:spPr>
              <a:xfrm>
                <a:off x="2413125" y="5187850"/>
                <a:ext cx="12250" cy="8650"/>
              </a:xfrm>
              <a:custGeom>
                <a:avLst/>
                <a:gdLst/>
                <a:ahLst/>
                <a:cxnLst/>
                <a:rect l="l" t="t" r="r" b="b"/>
                <a:pathLst>
                  <a:path w="490" h="346" extrusionOk="0">
                    <a:moveTo>
                      <a:pt x="242" y="0"/>
                    </a:moveTo>
                    <a:cubicBezTo>
                      <a:pt x="72" y="0"/>
                      <a:pt x="0" y="271"/>
                      <a:pt x="190" y="335"/>
                    </a:cubicBezTo>
                    <a:cubicBezTo>
                      <a:pt x="211" y="342"/>
                      <a:pt x="230" y="346"/>
                      <a:pt x="249" y="346"/>
                    </a:cubicBezTo>
                    <a:cubicBezTo>
                      <a:pt x="418" y="346"/>
                      <a:pt x="489" y="74"/>
                      <a:pt x="301"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6654;p43"/>
              <p:cNvSpPr/>
              <p:nvPr/>
            </p:nvSpPr>
            <p:spPr>
              <a:xfrm>
                <a:off x="2424325" y="5173475"/>
                <a:ext cx="12250" cy="8675"/>
              </a:xfrm>
              <a:custGeom>
                <a:avLst/>
                <a:gdLst/>
                <a:ahLst/>
                <a:cxnLst/>
                <a:rect l="l" t="t" r="r" b="b"/>
                <a:pathLst>
                  <a:path w="490" h="347" extrusionOk="0">
                    <a:moveTo>
                      <a:pt x="243" y="1"/>
                    </a:moveTo>
                    <a:cubicBezTo>
                      <a:pt x="72" y="1"/>
                      <a:pt x="1" y="272"/>
                      <a:pt x="191" y="336"/>
                    </a:cubicBezTo>
                    <a:cubicBezTo>
                      <a:pt x="211" y="343"/>
                      <a:pt x="231" y="346"/>
                      <a:pt x="249" y="346"/>
                    </a:cubicBezTo>
                    <a:cubicBezTo>
                      <a:pt x="418"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6655;p43"/>
              <p:cNvSpPr/>
              <p:nvPr/>
            </p:nvSpPr>
            <p:spPr>
              <a:xfrm>
                <a:off x="2365775" y="5110550"/>
                <a:ext cx="12275" cy="8650"/>
              </a:xfrm>
              <a:custGeom>
                <a:avLst/>
                <a:gdLst/>
                <a:ahLst/>
                <a:cxnLst/>
                <a:rect l="l" t="t" r="r" b="b"/>
                <a:pathLst>
                  <a:path w="491" h="346" extrusionOk="0">
                    <a:moveTo>
                      <a:pt x="242" y="0"/>
                    </a:moveTo>
                    <a:cubicBezTo>
                      <a:pt x="73" y="0"/>
                      <a:pt x="1" y="271"/>
                      <a:pt x="191" y="335"/>
                    </a:cubicBezTo>
                    <a:cubicBezTo>
                      <a:pt x="211" y="342"/>
                      <a:pt x="231" y="345"/>
                      <a:pt x="249" y="345"/>
                    </a:cubicBezTo>
                    <a:cubicBezTo>
                      <a:pt x="419" y="345"/>
                      <a:pt x="490" y="74"/>
                      <a:pt x="300"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6656;p43"/>
              <p:cNvSpPr/>
              <p:nvPr/>
            </p:nvSpPr>
            <p:spPr>
              <a:xfrm>
                <a:off x="2345050" y="5126200"/>
                <a:ext cx="12250" cy="8675"/>
              </a:xfrm>
              <a:custGeom>
                <a:avLst/>
                <a:gdLst/>
                <a:ahLst/>
                <a:cxnLst/>
                <a:rect l="l" t="t" r="r" b="b"/>
                <a:pathLst>
                  <a:path w="490" h="347" extrusionOk="0">
                    <a:moveTo>
                      <a:pt x="241" y="1"/>
                    </a:moveTo>
                    <a:cubicBezTo>
                      <a:pt x="72" y="1"/>
                      <a:pt x="1" y="272"/>
                      <a:pt x="190" y="336"/>
                    </a:cubicBezTo>
                    <a:cubicBezTo>
                      <a:pt x="211" y="343"/>
                      <a:pt x="230" y="346"/>
                      <a:pt x="248" y="346"/>
                    </a:cubicBezTo>
                    <a:cubicBezTo>
                      <a:pt x="418" y="346"/>
                      <a:pt x="490" y="75"/>
                      <a:pt x="300" y="11"/>
                    </a:cubicBezTo>
                    <a:cubicBezTo>
                      <a:pt x="279" y="4"/>
                      <a:pt x="260" y="1"/>
                      <a:pt x="241"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6657;p43"/>
              <p:cNvSpPr/>
              <p:nvPr/>
            </p:nvSpPr>
            <p:spPr>
              <a:xfrm>
                <a:off x="2316250" y="5118725"/>
                <a:ext cx="12275" cy="8650"/>
              </a:xfrm>
              <a:custGeom>
                <a:avLst/>
                <a:gdLst/>
                <a:ahLst/>
                <a:cxnLst/>
                <a:rect l="l" t="t" r="r" b="b"/>
                <a:pathLst>
                  <a:path w="491" h="346" extrusionOk="0">
                    <a:moveTo>
                      <a:pt x="243" y="1"/>
                    </a:moveTo>
                    <a:cubicBezTo>
                      <a:pt x="72" y="1"/>
                      <a:pt x="1" y="272"/>
                      <a:pt x="191" y="336"/>
                    </a:cubicBezTo>
                    <a:cubicBezTo>
                      <a:pt x="211" y="343"/>
                      <a:pt x="230" y="346"/>
                      <a:pt x="249" y="346"/>
                    </a:cubicBezTo>
                    <a:cubicBezTo>
                      <a:pt x="418"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6658;p43"/>
              <p:cNvSpPr/>
              <p:nvPr/>
            </p:nvSpPr>
            <p:spPr>
              <a:xfrm>
                <a:off x="2272100" y="5141875"/>
                <a:ext cx="12250" cy="8675"/>
              </a:xfrm>
              <a:custGeom>
                <a:avLst/>
                <a:gdLst/>
                <a:ahLst/>
                <a:cxnLst/>
                <a:rect l="l" t="t" r="r" b="b"/>
                <a:pathLst>
                  <a:path w="490" h="347" extrusionOk="0">
                    <a:moveTo>
                      <a:pt x="243" y="1"/>
                    </a:moveTo>
                    <a:cubicBezTo>
                      <a:pt x="72" y="1"/>
                      <a:pt x="0" y="273"/>
                      <a:pt x="190" y="337"/>
                    </a:cubicBezTo>
                    <a:cubicBezTo>
                      <a:pt x="211" y="344"/>
                      <a:pt x="230" y="347"/>
                      <a:pt x="248" y="347"/>
                    </a:cubicBezTo>
                    <a:cubicBezTo>
                      <a:pt x="418" y="347"/>
                      <a:pt x="490" y="75"/>
                      <a:pt x="301" y="11"/>
                    </a:cubicBezTo>
                    <a:cubicBezTo>
                      <a:pt x="280"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6659;p43"/>
              <p:cNvSpPr/>
              <p:nvPr/>
            </p:nvSpPr>
            <p:spPr>
              <a:xfrm>
                <a:off x="2271725" y="5159000"/>
                <a:ext cx="12275" cy="8675"/>
              </a:xfrm>
              <a:custGeom>
                <a:avLst/>
                <a:gdLst/>
                <a:ahLst/>
                <a:cxnLst/>
                <a:rect l="l" t="t" r="r" b="b"/>
                <a:pathLst>
                  <a:path w="491" h="347" extrusionOk="0">
                    <a:moveTo>
                      <a:pt x="243" y="1"/>
                    </a:moveTo>
                    <a:cubicBezTo>
                      <a:pt x="73" y="1"/>
                      <a:pt x="1" y="273"/>
                      <a:pt x="190" y="337"/>
                    </a:cubicBezTo>
                    <a:cubicBezTo>
                      <a:pt x="211" y="344"/>
                      <a:pt x="230" y="347"/>
                      <a:pt x="248" y="347"/>
                    </a:cubicBezTo>
                    <a:cubicBezTo>
                      <a:pt x="419" y="347"/>
                      <a:pt x="491" y="74"/>
                      <a:pt x="301" y="10"/>
                    </a:cubicBezTo>
                    <a:cubicBezTo>
                      <a:pt x="281" y="4"/>
                      <a:pt x="262"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6660;p43"/>
              <p:cNvSpPr/>
              <p:nvPr/>
            </p:nvSpPr>
            <p:spPr>
              <a:xfrm>
                <a:off x="2233050" y="5147275"/>
                <a:ext cx="12275" cy="8650"/>
              </a:xfrm>
              <a:custGeom>
                <a:avLst/>
                <a:gdLst/>
                <a:ahLst/>
                <a:cxnLst/>
                <a:rect l="l" t="t" r="r" b="b"/>
                <a:pathLst>
                  <a:path w="491" h="346" extrusionOk="0">
                    <a:moveTo>
                      <a:pt x="243" y="0"/>
                    </a:moveTo>
                    <a:cubicBezTo>
                      <a:pt x="72" y="0"/>
                      <a:pt x="1" y="272"/>
                      <a:pt x="191" y="336"/>
                    </a:cubicBezTo>
                    <a:cubicBezTo>
                      <a:pt x="211" y="343"/>
                      <a:pt x="230" y="346"/>
                      <a:pt x="249" y="346"/>
                    </a:cubicBezTo>
                    <a:cubicBezTo>
                      <a:pt x="418" y="346"/>
                      <a:pt x="490" y="74"/>
                      <a:pt x="301" y="10"/>
                    </a:cubicBezTo>
                    <a:cubicBezTo>
                      <a:pt x="281" y="4"/>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6661;p43"/>
              <p:cNvSpPr/>
              <p:nvPr/>
            </p:nvSpPr>
            <p:spPr>
              <a:xfrm>
                <a:off x="2352400" y="5093750"/>
                <a:ext cx="12250" cy="8650"/>
              </a:xfrm>
              <a:custGeom>
                <a:avLst/>
                <a:gdLst/>
                <a:ahLst/>
                <a:cxnLst/>
                <a:rect l="l" t="t" r="r" b="b"/>
                <a:pathLst>
                  <a:path w="490" h="346" extrusionOk="0">
                    <a:moveTo>
                      <a:pt x="243" y="0"/>
                    </a:moveTo>
                    <a:cubicBezTo>
                      <a:pt x="72" y="0"/>
                      <a:pt x="0" y="272"/>
                      <a:pt x="190" y="336"/>
                    </a:cubicBezTo>
                    <a:cubicBezTo>
                      <a:pt x="211" y="343"/>
                      <a:pt x="230" y="346"/>
                      <a:pt x="249" y="346"/>
                    </a:cubicBezTo>
                    <a:cubicBezTo>
                      <a:pt x="418" y="346"/>
                      <a:pt x="490" y="74"/>
                      <a:pt x="301" y="10"/>
                    </a:cubicBezTo>
                    <a:cubicBezTo>
                      <a:pt x="280" y="4"/>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6662;p43"/>
              <p:cNvSpPr/>
              <p:nvPr/>
            </p:nvSpPr>
            <p:spPr>
              <a:xfrm>
                <a:off x="2384800" y="5086550"/>
                <a:ext cx="12275" cy="8700"/>
              </a:xfrm>
              <a:custGeom>
                <a:avLst/>
                <a:gdLst/>
                <a:ahLst/>
                <a:cxnLst/>
                <a:rect l="l" t="t" r="r" b="b"/>
                <a:pathLst>
                  <a:path w="491" h="348" extrusionOk="0">
                    <a:moveTo>
                      <a:pt x="242" y="1"/>
                    </a:moveTo>
                    <a:cubicBezTo>
                      <a:pt x="72" y="1"/>
                      <a:pt x="1" y="273"/>
                      <a:pt x="190" y="337"/>
                    </a:cubicBezTo>
                    <a:cubicBezTo>
                      <a:pt x="210" y="344"/>
                      <a:pt x="229" y="347"/>
                      <a:pt x="248" y="347"/>
                    </a:cubicBezTo>
                    <a:cubicBezTo>
                      <a:pt x="418" y="347"/>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6663;p43"/>
              <p:cNvSpPr/>
              <p:nvPr/>
            </p:nvSpPr>
            <p:spPr>
              <a:xfrm>
                <a:off x="2200300" y="5031025"/>
                <a:ext cx="12250" cy="8650"/>
              </a:xfrm>
              <a:custGeom>
                <a:avLst/>
                <a:gdLst/>
                <a:ahLst/>
                <a:cxnLst/>
                <a:rect l="l" t="t" r="r" b="b"/>
                <a:pathLst>
                  <a:path w="490" h="346" extrusionOk="0">
                    <a:moveTo>
                      <a:pt x="243" y="0"/>
                    </a:moveTo>
                    <a:cubicBezTo>
                      <a:pt x="72" y="0"/>
                      <a:pt x="0" y="272"/>
                      <a:pt x="190" y="335"/>
                    </a:cubicBezTo>
                    <a:cubicBezTo>
                      <a:pt x="211" y="342"/>
                      <a:pt x="230" y="345"/>
                      <a:pt x="248" y="345"/>
                    </a:cubicBezTo>
                    <a:cubicBezTo>
                      <a:pt x="418" y="345"/>
                      <a:pt x="490" y="74"/>
                      <a:pt x="301" y="10"/>
                    </a:cubicBezTo>
                    <a:cubicBezTo>
                      <a:pt x="280" y="3"/>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6664;p43"/>
              <p:cNvSpPr/>
              <p:nvPr/>
            </p:nvSpPr>
            <p:spPr>
              <a:xfrm>
                <a:off x="2217950" y="5050300"/>
                <a:ext cx="12250" cy="8700"/>
              </a:xfrm>
              <a:custGeom>
                <a:avLst/>
                <a:gdLst/>
                <a:ahLst/>
                <a:cxnLst/>
                <a:rect l="l" t="t" r="r" b="b"/>
                <a:pathLst>
                  <a:path w="490" h="348" extrusionOk="0">
                    <a:moveTo>
                      <a:pt x="242" y="1"/>
                    </a:moveTo>
                    <a:cubicBezTo>
                      <a:pt x="72" y="1"/>
                      <a:pt x="1" y="273"/>
                      <a:pt x="191" y="337"/>
                    </a:cubicBezTo>
                    <a:cubicBezTo>
                      <a:pt x="211" y="344"/>
                      <a:pt x="230" y="347"/>
                      <a:pt x="248" y="347"/>
                    </a:cubicBezTo>
                    <a:cubicBezTo>
                      <a:pt x="418" y="347"/>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6665;p43"/>
              <p:cNvSpPr/>
              <p:nvPr/>
            </p:nvSpPr>
            <p:spPr>
              <a:xfrm>
                <a:off x="2244150" y="5030125"/>
                <a:ext cx="12275" cy="8700"/>
              </a:xfrm>
              <a:custGeom>
                <a:avLst/>
                <a:gdLst/>
                <a:ahLst/>
                <a:cxnLst/>
                <a:rect l="l" t="t" r="r" b="b"/>
                <a:pathLst>
                  <a:path w="491" h="348" extrusionOk="0">
                    <a:moveTo>
                      <a:pt x="242" y="1"/>
                    </a:moveTo>
                    <a:cubicBezTo>
                      <a:pt x="72" y="1"/>
                      <a:pt x="1" y="273"/>
                      <a:pt x="190" y="337"/>
                    </a:cubicBezTo>
                    <a:cubicBezTo>
                      <a:pt x="210" y="344"/>
                      <a:pt x="230" y="347"/>
                      <a:pt x="248" y="347"/>
                    </a:cubicBezTo>
                    <a:cubicBezTo>
                      <a:pt x="418" y="347"/>
                      <a:pt x="490" y="75"/>
                      <a:pt x="301"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6666;p43"/>
              <p:cNvSpPr/>
              <p:nvPr/>
            </p:nvSpPr>
            <p:spPr>
              <a:xfrm>
                <a:off x="2179925" y="5039250"/>
                <a:ext cx="12275" cy="8650"/>
              </a:xfrm>
              <a:custGeom>
                <a:avLst/>
                <a:gdLst/>
                <a:ahLst/>
                <a:cxnLst/>
                <a:rect l="l" t="t" r="r" b="b"/>
                <a:pathLst>
                  <a:path w="491" h="346" extrusionOk="0">
                    <a:moveTo>
                      <a:pt x="243" y="1"/>
                    </a:moveTo>
                    <a:cubicBezTo>
                      <a:pt x="73" y="1"/>
                      <a:pt x="1" y="272"/>
                      <a:pt x="191" y="336"/>
                    </a:cubicBezTo>
                    <a:cubicBezTo>
                      <a:pt x="211" y="343"/>
                      <a:pt x="231" y="346"/>
                      <a:pt x="249" y="346"/>
                    </a:cubicBezTo>
                    <a:cubicBezTo>
                      <a:pt x="419"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6667;p43"/>
              <p:cNvSpPr/>
              <p:nvPr/>
            </p:nvSpPr>
            <p:spPr>
              <a:xfrm>
                <a:off x="2142300" y="5064600"/>
                <a:ext cx="12250" cy="8700"/>
              </a:xfrm>
              <a:custGeom>
                <a:avLst/>
                <a:gdLst/>
                <a:ahLst/>
                <a:cxnLst/>
                <a:rect l="l" t="t" r="r" b="b"/>
                <a:pathLst>
                  <a:path w="490" h="348" extrusionOk="0">
                    <a:moveTo>
                      <a:pt x="243" y="1"/>
                    </a:moveTo>
                    <a:cubicBezTo>
                      <a:pt x="72" y="1"/>
                      <a:pt x="0" y="273"/>
                      <a:pt x="190" y="337"/>
                    </a:cubicBezTo>
                    <a:cubicBezTo>
                      <a:pt x="210" y="344"/>
                      <a:pt x="230" y="347"/>
                      <a:pt x="248" y="347"/>
                    </a:cubicBezTo>
                    <a:cubicBezTo>
                      <a:pt x="418" y="347"/>
                      <a:pt x="490" y="75"/>
                      <a:pt x="301" y="11"/>
                    </a:cubicBezTo>
                    <a:cubicBezTo>
                      <a:pt x="280"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6668;p43"/>
              <p:cNvSpPr/>
              <p:nvPr/>
            </p:nvSpPr>
            <p:spPr>
              <a:xfrm>
                <a:off x="2110875" y="5076975"/>
                <a:ext cx="12250" cy="8675"/>
              </a:xfrm>
              <a:custGeom>
                <a:avLst/>
                <a:gdLst/>
                <a:ahLst/>
                <a:cxnLst/>
                <a:rect l="l" t="t" r="r" b="b"/>
                <a:pathLst>
                  <a:path w="490" h="347" extrusionOk="0">
                    <a:moveTo>
                      <a:pt x="243" y="1"/>
                    </a:moveTo>
                    <a:cubicBezTo>
                      <a:pt x="72" y="1"/>
                      <a:pt x="0" y="272"/>
                      <a:pt x="190" y="336"/>
                    </a:cubicBezTo>
                    <a:cubicBezTo>
                      <a:pt x="211" y="343"/>
                      <a:pt x="231" y="346"/>
                      <a:pt x="249" y="346"/>
                    </a:cubicBezTo>
                    <a:cubicBezTo>
                      <a:pt x="418" y="346"/>
                      <a:pt x="490" y="75"/>
                      <a:pt x="301" y="11"/>
                    </a:cubicBezTo>
                    <a:cubicBezTo>
                      <a:pt x="280"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6669;p43"/>
              <p:cNvSpPr/>
              <p:nvPr/>
            </p:nvSpPr>
            <p:spPr>
              <a:xfrm>
                <a:off x="1964775" y="5026850"/>
                <a:ext cx="12275" cy="8700"/>
              </a:xfrm>
              <a:custGeom>
                <a:avLst/>
                <a:gdLst/>
                <a:ahLst/>
                <a:cxnLst/>
                <a:rect l="l" t="t" r="r" b="b"/>
                <a:pathLst>
                  <a:path w="491" h="348" extrusionOk="0">
                    <a:moveTo>
                      <a:pt x="242" y="1"/>
                    </a:moveTo>
                    <a:cubicBezTo>
                      <a:pt x="72" y="1"/>
                      <a:pt x="1" y="273"/>
                      <a:pt x="190" y="337"/>
                    </a:cubicBezTo>
                    <a:cubicBezTo>
                      <a:pt x="210" y="344"/>
                      <a:pt x="229" y="347"/>
                      <a:pt x="248" y="347"/>
                    </a:cubicBezTo>
                    <a:cubicBezTo>
                      <a:pt x="418" y="347"/>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6670;p43"/>
              <p:cNvSpPr/>
              <p:nvPr/>
            </p:nvSpPr>
            <p:spPr>
              <a:xfrm>
                <a:off x="1958675" y="5050225"/>
                <a:ext cx="12250" cy="8650"/>
              </a:xfrm>
              <a:custGeom>
                <a:avLst/>
                <a:gdLst/>
                <a:ahLst/>
                <a:cxnLst/>
                <a:rect l="l" t="t" r="r" b="b"/>
                <a:pathLst>
                  <a:path w="490" h="346" extrusionOk="0">
                    <a:moveTo>
                      <a:pt x="242" y="1"/>
                    </a:moveTo>
                    <a:cubicBezTo>
                      <a:pt x="72" y="1"/>
                      <a:pt x="0" y="272"/>
                      <a:pt x="190" y="336"/>
                    </a:cubicBezTo>
                    <a:cubicBezTo>
                      <a:pt x="210" y="343"/>
                      <a:pt x="230" y="346"/>
                      <a:pt x="248" y="346"/>
                    </a:cubicBezTo>
                    <a:cubicBezTo>
                      <a:pt x="418" y="346"/>
                      <a:pt x="490" y="75"/>
                      <a:pt x="301"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6671;p43"/>
              <p:cNvSpPr/>
              <p:nvPr/>
            </p:nvSpPr>
            <p:spPr>
              <a:xfrm>
                <a:off x="1978425" y="5016050"/>
                <a:ext cx="12250" cy="8675"/>
              </a:xfrm>
              <a:custGeom>
                <a:avLst/>
                <a:gdLst/>
                <a:ahLst/>
                <a:cxnLst/>
                <a:rect l="l" t="t" r="r" b="b"/>
                <a:pathLst>
                  <a:path w="490" h="347" extrusionOk="0">
                    <a:moveTo>
                      <a:pt x="242" y="0"/>
                    </a:moveTo>
                    <a:cubicBezTo>
                      <a:pt x="72" y="0"/>
                      <a:pt x="0" y="273"/>
                      <a:pt x="190" y="337"/>
                    </a:cubicBezTo>
                    <a:cubicBezTo>
                      <a:pt x="210" y="344"/>
                      <a:pt x="230" y="347"/>
                      <a:pt x="248" y="347"/>
                    </a:cubicBezTo>
                    <a:cubicBezTo>
                      <a:pt x="418" y="347"/>
                      <a:pt x="490" y="74"/>
                      <a:pt x="301" y="10"/>
                    </a:cubicBezTo>
                    <a:cubicBezTo>
                      <a:pt x="280" y="4"/>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672;p43"/>
              <p:cNvSpPr/>
              <p:nvPr/>
            </p:nvSpPr>
            <p:spPr>
              <a:xfrm>
                <a:off x="2066650" y="4986050"/>
                <a:ext cx="12275" cy="8650"/>
              </a:xfrm>
              <a:custGeom>
                <a:avLst/>
                <a:gdLst/>
                <a:ahLst/>
                <a:cxnLst/>
                <a:rect l="l" t="t" r="r" b="b"/>
                <a:pathLst>
                  <a:path w="491" h="346" extrusionOk="0">
                    <a:moveTo>
                      <a:pt x="242" y="1"/>
                    </a:moveTo>
                    <a:cubicBezTo>
                      <a:pt x="72" y="1"/>
                      <a:pt x="1" y="272"/>
                      <a:pt x="190" y="336"/>
                    </a:cubicBezTo>
                    <a:cubicBezTo>
                      <a:pt x="210" y="343"/>
                      <a:pt x="230" y="346"/>
                      <a:pt x="248" y="346"/>
                    </a:cubicBezTo>
                    <a:cubicBezTo>
                      <a:pt x="418" y="346"/>
                      <a:pt x="490" y="75"/>
                      <a:pt x="300" y="11"/>
                    </a:cubicBezTo>
                    <a:cubicBezTo>
                      <a:pt x="280"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673;p43"/>
              <p:cNvSpPr/>
              <p:nvPr/>
            </p:nvSpPr>
            <p:spPr>
              <a:xfrm>
                <a:off x="2018075" y="5024950"/>
                <a:ext cx="12250" cy="8675"/>
              </a:xfrm>
              <a:custGeom>
                <a:avLst/>
                <a:gdLst/>
                <a:ahLst/>
                <a:cxnLst/>
                <a:rect l="l" t="t" r="r" b="b"/>
                <a:pathLst>
                  <a:path w="490" h="347" extrusionOk="0">
                    <a:moveTo>
                      <a:pt x="242" y="1"/>
                    </a:moveTo>
                    <a:cubicBezTo>
                      <a:pt x="72" y="1"/>
                      <a:pt x="0" y="272"/>
                      <a:pt x="190" y="336"/>
                    </a:cubicBezTo>
                    <a:cubicBezTo>
                      <a:pt x="211" y="343"/>
                      <a:pt x="230" y="346"/>
                      <a:pt x="249" y="346"/>
                    </a:cubicBezTo>
                    <a:cubicBezTo>
                      <a:pt x="418" y="346"/>
                      <a:pt x="489" y="75"/>
                      <a:pt x="300" y="11"/>
                    </a:cubicBezTo>
                    <a:cubicBezTo>
                      <a:pt x="279" y="4"/>
                      <a:pt x="260"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674;p43"/>
              <p:cNvSpPr/>
              <p:nvPr/>
            </p:nvSpPr>
            <p:spPr>
              <a:xfrm>
                <a:off x="1910225" y="5061950"/>
                <a:ext cx="12275" cy="8650"/>
              </a:xfrm>
              <a:custGeom>
                <a:avLst/>
                <a:gdLst/>
                <a:ahLst/>
                <a:cxnLst/>
                <a:rect l="l" t="t" r="r" b="b"/>
                <a:pathLst>
                  <a:path w="491" h="346" extrusionOk="0">
                    <a:moveTo>
                      <a:pt x="242" y="1"/>
                    </a:moveTo>
                    <a:cubicBezTo>
                      <a:pt x="72" y="1"/>
                      <a:pt x="1" y="272"/>
                      <a:pt x="190" y="336"/>
                    </a:cubicBezTo>
                    <a:cubicBezTo>
                      <a:pt x="210" y="343"/>
                      <a:pt x="230" y="346"/>
                      <a:pt x="248" y="346"/>
                    </a:cubicBezTo>
                    <a:cubicBezTo>
                      <a:pt x="418" y="346"/>
                      <a:pt x="490" y="75"/>
                      <a:pt x="300" y="11"/>
                    </a:cubicBezTo>
                    <a:cubicBezTo>
                      <a:pt x="280" y="4"/>
                      <a:pt x="261" y="1"/>
                      <a:pt x="242"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675;p43"/>
              <p:cNvSpPr/>
              <p:nvPr/>
            </p:nvSpPr>
            <p:spPr>
              <a:xfrm>
                <a:off x="1787450" y="4982225"/>
                <a:ext cx="12275" cy="8675"/>
              </a:xfrm>
              <a:custGeom>
                <a:avLst/>
                <a:gdLst/>
                <a:ahLst/>
                <a:cxnLst/>
                <a:rect l="l" t="t" r="r" b="b"/>
                <a:pathLst>
                  <a:path w="491" h="347" extrusionOk="0">
                    <a:moveTo>
                      <a:pt x="242" y="0"/>
                    </a:moveTo>
                    <a:cubicBezTo>
                      <a:pt x="72" y="0"/>
                      <a:pt x="1" y="272"/>
                      <a:pt x="190" y="336"/>
                    </a:cubicBezTo>
                    <a:cubicBezTo>
                      <a:pt x="210" y="343"/>
                      <a:pt x="230" y="346"/>
                      <a:pt x="248" y="346"/>
                    </a:cubicBezTo>
                    <a:cubicBezTo>
                      <a:pt x="419" y="346"/>
                      <a:pt x="490" y="74"/>
                      <a:pt x="301" y="10"/>
                    </a:cubicBezTo>
                    <a:cubicBezTo>
                      <a:pt x="280" y="3"/>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676;p43"/>
              <p:cNvSpPr/>
              <p:nvPr/>
            </p:nvSpPr>
            <p:spPr>
              <a:xfrm>
                <a:off x="1784350" y="5004775"/>
                <a:ext cx="12250" cy="8675"/>
              </a:xfrm>
              <a:custGeom>
                <a:avLst/>
                <a:gdLst/>
                <a:ahLst/>
                <a:cxnLst/>
                <a:rect l="l" t="t" r="r" b="b"/>
                <a:pathLst>
                  <a:path w="490" h="347" extrusionOk="0">
                    <a:moveTo>
                      <a:pt x="243" y="1"/>
                    </a:moveTo>
                    <a:cubicBezTo>
                      <a:pt x="72" y="1"/>
                      <a:pt x="1" y="272"/>
                      <a:pt x="191" y="336"/>
                    </a:cubicBezTo>
                    <a:cubicBezTo>
                      <a:pt x="211" y="343"/>
                      <a:pt x="231" y="346"/>
                      <a:pt x="249" y="346"/>
                    </a:cubicBezTo>
                    <a:cubicBezTo>
                      <a:pt x="418" y="346"/>
                      <a:pt x="490" y="75"/>
                      <a:pt x="301" y="11"/>
                    </a:cubicBezTo>
                    <a:cubicBezTo>
                      <a:pt x="281" y="4"/>
                      <a:pt x="261" y="1"/>
                      <a:pt x="243" y="1"/>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677;p43"/>
              <p:cNvSpPr/>
              <p:nvPr/>
            </p:nvSpPr>
            <p:spPr>
              <a:xfrm>
                <a:off x="1840200" y="4981950"/>
                <a:ext cx="12275" cy="8650"/>
              </a:xfrm>
              <a:custGeom>
                <a:avLst/>
                <a:gdLst/>
                <a:ahLst/>
                <a:cxnLst/>
                <a:rect l="l" t="t" r="r" b="b"/>
                <a:pathLst>
                  <a:path w="491" h="346" extrusionOk="0">
                    <a:moveTo>
                      <a:pt x="242" y="0"/>
                    </a:moveTo>
                    <a:cubicBezTo>
                      <a:pt x="73" y="0"/>
                      <a:pt x="1" y="272"/>
                      <a:pt x="190" y="336"/>
                    </a:cubicBezTo>
                    <a:cubicBezTo>
                      <a:pt x="210" y="342"/>
                      <a:pt x="230" y="346"/>
                      <a:pt x="248" y="346"/>
                    </a:cubicBezTo>
                    <a:cubicBezTo>
                      <a:pt x="419" y="346"/>
                      <a:pt x="490" y="74"/>
                      <a:pt x="300" y="10"/>
                    </a:cubicBezTo>
                    <a:cubicBezTo>
                      <a:pt x="280" y="4"/>
                      <a:pt x="261"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78;p43"/>
              <p:cNvSpPr/>
              <p:nvPr/>
            </p:nvSpPr>
            <p:spPr>
              <a:xfrm>
                <a:off x="1859350" y="4960300"/>
                <a:ext cx="12250" cy="8650"/>
              </a:xfrm>
              <a:custGeom>
                <a:avLst/>
                <a:gdLst/>
                <a:ahLst/>
                <a:cxnLst/>
                <a:rect l="l" t="t" r="r" b="b"/>
                <a:pathLst>
                  <a:path w="490" h="346" extrusionOk="0">
                    <a:moveTo>
                      <a:pt x="242" y="0"/>
                    </a:moveTo>
                    <a:cubicBezTo>
                      <a:pt x="72" y="0"/>
                      <a:pt x="0" y="272"/>
                      <a:pt x="190" y="336"/>
                    </a:cubicBezTo>
                    <a:cubicBezTo>
                      <a:pt x="210" y="342"/>
                      <a:pt x="230" y="346"/>
                      <a:pt x="248" y="346"/>
                    </a:cubicBezTo>
                    <a:cubicBezTo>
                      <a:pt x="418" y="346"/>
                      <a:pt x="490" y="74"/>
                      <a:pt x="300" y="10"/>
                    </a:cubicBezTo>
                    <a:cubicBezTo>
                      <a:pt x="279" y="3"/>
                      <a:pt x="260" y="0"/>
                      <a:pt x="242"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679;p43"/>
              <p:cNvSpPr/>
              <p:nvPr/>
            </p:nvSpPr>
            <p:spPr>
              <a:xfrm>
                <a:off x="1881125" y="4952250"/>
                <a:ext cx="12275" cy="8650"/>
              </a:xfrm>
              <a:custGeom>
                <a:avLst/>
                <a:gdLst/>
                <a:ahLst/>
                <a:cxnLst/>
                <a:rect l="l" t="t" r="r" b="b"/>
                <a:pathLst>
                  <a:path w="491" h="346" extrusionOk="0">
                    <a:moveTo>
                      <a:pt x="243" y="0"/>
                    </a:moveTo>
                    <a:cubicBezTo>
                      <a:pt x="72" y="0"/>
                      <a:pt x="1" y="272"/>
                      <a:pt x="191" y="336"/>
                    </a:cubicBezTo>
                    <a:cubicBezTo>
                      <a:pt x="211" y="342"/>
                      <a:pt x="230" y="346"/>
                      <a:pt x="249" y="346"/>
                    </a:cubicBezTo>
                    <a:cubicBezTo>
                      <a:pt x="418" y="346"/>
                      <a:pt x="490" y="74"/>
                      <a:pt x="301" y="10"/>
                    </a:cubicBezTo>
                    <a:cubicBezTo>
                      <a:pt x="281" y="3"/>
                      <a:pt x="261" y="0"/>
                      <a:pt x="243"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69" name="Picture 68"/>
          <p:cNvPicPr>
            <a:picLocks noChangeAspect="1"/>
          </p:cNvPicPr>
          <p:nvPr/>
        </p:nvPicPr>
        <p:blipFill>
          <a:blip r:embed="rId1"/>
          <a:stretch>
            <a:fillRect/>
          </a:stretch>
        </p:blipFill>
        <p:spPr>
          <a:xfrm>
            <a:off x="4616020" y="2430156"/>
            <a:ext cx="4002103" cy="2834823"/>
          </a:xfrm>
          <a:prstGeom prst="rect">
            <a:avLst/>
          </a:prstGeom>
        </p:spPr>
      </p:pic>
      <p:pic>
        <p:nvPicPr>
          <p:cNvPr id="71" name="Picture 70"/>
          <p:cNvPicPr>
            <a:picLocks noChangeAspect="1"/>
          </p:cNvPicPr>
          <p:nvPr/>
        </p:nvPicPr>
        <p:blipFill>
          <a:blip r:embed="rId2"/>
          <a:stretch>
            <a:fillRect/>
          </a:stretch>
        </p:blipFill>
        <p:spPr>
          <a:xfrm>
            <a:off x="6165604" y="885811"/>
            <a:ext cx="2446687" cy="2446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72"/>
        <p:cNvGrpSpPr/>
        <p:nvPr/>
      </p:nvGrpSpPr>
      <p:grpSpPr>
        <a:xfrm>
          <a:off x="0" y="0"/>
          <a:ext cx="0" cy="0"/>
          <a:chOff x="0" y="0"/>
          <a:chExt cx="0" cy="0"/>
        </a:xfrm>
      </p:grpSpPr>
      <p:sp>
        <p:nvSpPr>
          <p:cNvPr id="5173" name="Google Shape;5173;p32"/>
          <p:cNvSpPr txBox="1">
            <a:spLocks noGrp="1"/>
          </p:cNvSpPr>
          <p:nvPr>
            <p:ph type="title"/>
          </p:nvPr>
        </p:nvSpPr>
        <p:spPr>
          <a:xfrm>
            <a:off x="2348253" y="1234063"/>
            <a:ext cx="627300"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solidFill>
                  <a:schemeClr val="tx1"/>
                </a:solidFill>
                <a:latin typeface="Times New Roman" panose="02020603050405020304" pitchFamily="18" charset="0"/>
                <a:cs typeface="Times New Roman" panose="02020603050405020304" pitchFamily="18" charset="0"/>
              </a:rPr>
              <a:t>I.</a:t>
            </a:r>
            <a:endParaRPr sz="2800" dirty="0">
              <a:solidFill>
                <a:schemeClr val="tx1"/>
              </a:solidFill>
              <a:latin typeface="Times New Roman" panose="02020603050405020304" pitchFamily="18" charset="0"/>
              <a:cs typeface="Times New Roman" panose="02020603050405020304" pitchFamily="18" charset="0"/>
            </a:endParaRPr>
          </a:p>
        </p:txBody>
      </p:sp>
      <p:sp>
        <p:nvSpPr>
          <p:cNvPr id="5175" name="Google Shape;5175;p32"/>
          <p:cNvSpPr txBox="1">
            <a:spLocks noGrp="1"/>
          </p:cNvSpPr>
          <p:nvPr>
            <p:ph type="title" idx="2"/>
          </p:nvPr>
        </p:nvSpPr>
        <p:spPr>
          <a:xfrm>
            <a:off x="6470560" y="1308743"/>
            <a:ext cx="627300"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solidFill>
                  <a:schemeClr val="tx1"/>
                </a:solidFill>
                <a:latin typeface="Times New Roman" panose="02020603050405020304" pitchFamily="18" charset="0"/>
                <a:cs typeface="Times New Roman" panose="02020603050405020304" pitchFamily="18" charset="0"/>
              </a:rPr>
              <a:t>II.</a:t>
            </a:r>
            <a:endParaRPr sz="2800">
              <a:solidFill>
                <a:schemeClr val="tx1"/>
              </a:solidFill>
              <a:latin typeface="Times New Roman" panose="02020603050405020304" pitchFamily="18" charset="0"/>
              <a:cs typeface="Times New Roman" panose="02020603050405020304" pitchFamily="18" charset="0"/>
            </a:endParaRPr>
          </a:p>
        </p:txBody>
      </p:sp>
      <p:sp>
        <p:nvSpPr>
          <p:cNvPr id="5177" name="Google Shape;5177;p32"/>
          <p:cNvSpPr txBox="1">
            <a:spLocks noGrp="1"/>
          </p:cNvSpPr>
          <p:nvPr>
            <p:ph type="title" idx="4"/>
          </p:nvPr>
        </p:nvSpPr>
        <p:spPr>
          <a:xfrm>
            <a:off x="1451053" y="2796456"/>
            <a:ext cx="851275"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solidFill>
                  <a:schemeClr val="tx1"/>
                </a:solidFill>
                <a:latin typeface="Times New Roman" panose="02020603050405020304" pitchFamily="18" charset="0"/>
                <a:cs typeface="Times New Roman" panose="02020603050405020304" pitchFamily="18" charset="0"/>
              </a:rPr>
              <a:t>III.</a:t>
            </a:r>
            <a:endParaRPr sz="2800" dirty="0">
              <a:solidFill>
                <a:schemeClr val="tx1"/>
              </a:solidFill>
              <a:latin typeface="Times New Roman" panose="02020603050405020304" pitchFamily="18" charset="0"/>
              <a:cs typeface="Times New Roman" panose="02020603050405020304" pitchFamily="18" charset="0"/>
            </a:endParaRPr>
          </a:p>
        </p:txBody>
      </p:sp>
      <p:sp>
        <p:nvSpPr>
          <p:cNvPr id="5179" name="Google Shape;5179;p32"/>
          <p:cNvSpPr txBox="1">
            <a:spLocks noGrp="1"/>
          </p:cNvSpPr>
          <p:nvPr>
            <p:ph type="title" idx="6"/>
          </p:nvPr>
        </p:nvSpPr>
        <p:spPr>
          <a:xfrm>
            <a:off x="4466058" y="2753362"/>
            <a:ext cx="783578"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solidFill>
                  <a:schemeClr val="tx1"/>
                </a:solidFill>
                <a:latin typeface="Times New Roman" panose="02020603050405020304" pitchFamily="18" charset="0"/>
                <a:cs typeface="Times New Roman" panose="02020603050405020304" pitchFamily="18" charset="0"/>
              </a:rPr>
              <a:t>IV.</a:t>
            </a:r>
            <a:endParaRPr sz="2800" dirty="0">
              <a:solidFill>
                <a:schemeClr val="tx1"/>
              </a:solidFill>
              <a:latin typeface="Times New Roman" panose="02020603050405020304" pitchFamily="18" charset="0"/>
              <a:cs typeface="Times New Roman" panose="02020603050405020304" pitchFamily="18" charset="0"/>
            </a:endParaRPr>
          </a:p>
        </p:txBody>
      </p:sp>
      <p:sp>
        <p:nvSpPr>
          <p:cNvPr id="5181" name="Google Shape;5181;p32"/>
          <p:cNvSpPr txBox="1">
            <a:spLocks noGrp="1"/>
          </p:cNvSpPr>
          <p:nvPr>
            <p:ph type="title" idx="8"/>
          </p:nvPr>
        </p:nvSpPr>
        <p:spPr>
          <a:xfrm>
            <a:off x="6746484" y="2751838"/>
            <a:ext cx="627300" cy="4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solidFill>
                  <a:schemeClr val="tx1"/>
                </a:solidFill>
                <a:latin typeface="Times New Roman" panose="02020603050405020304" pitchFamily="18" charset="0"/>
                <a:cs typeface="Times New Roman" panose="02020603050405020304" pitchFamily="18" charset="0"/>
              </a:rPr>
              <a:t>V.</a:t>
            </a:r>
            <a:endParaRPr sz="2800" dirty="0">
              <a:solidFill>
                <a:schemeClr val="tx1"/>
              </a:solidFill>
              <a:latin typeface="Times New Roman" panose="02020603050405020304" pitchFamily="18" charset="0"/>
              <a:cs typeface="Times New Roman" panose="02020603050405020304" pitchFamily="18" charset="0"/>
            </a:endParaRPr>
          </a:p>
        </p:txBody>
      </p:sp>
      <p:sp>
        <p:nvSpPr>
          <p:cNvPr id="5185" name="Google Shape;5185;p32"/>
          <p:cNvSpPr txBox="1">
            <a:spLocks noGrp="1"/>
          </p:cNvSpPr>
          <p:nvPr>
            <p:ph type="title" idx="15"/>
          </p:nvPr>
        </p:nvSpPr>
        <p:spPr>
          <a:xfrm>
            <a:off x="745972" y="6956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rgbClr val="FF0000"/>
                </a:solidFill>
                <a:latin typeface="Times New Roman" panose="02020603050405020304" pitchFamily="18" charset="0"/>
                <a:cs typeface="Times New Roman" panose="02020603050405020304" pitchFamily="18" charset="0"/>
              </a:rPr>
              <a:t>NỘI DUNG BÀI HỌC</a:t>
            </a:r>
            <a:endParaRPr dirty="0"/>
          </a:p>
        </p:txBody>
      </p:sp>
      <p:sp>
        <p:nvSpPr>
          <p:cNvPr id="5186" name="Google Shape;5186;p32"/>
          <p:cNvSpPr txBox="1">
            <a:spLocks noGrp="1"/>
          </p:cNvSpPr>
          <p:nvPr>
            <p:ph type="subTitle" idx="16"/>
          </p:nvPr>
        </p:nvSpPr>
        <p:spPr>
          <a:xfrm>
            <a:off x="731977" y="1791754"/>
            <a:ext cx="3681333" cy="450900"/>
          </a:xfrm>
          <a:prstGeom prst="rect">
            <a:avLst/>
          </a:prstGeom>
        </p:spPr>
        <p:txBody>
          <a:bodyPr spcFirstLastPara="1" wrap="square" lIns="91425" tIns="91425" rIns="91425" bIns="91425"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vi-VN" altLang="en-US" sz="24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CARBOHYDRATE</a:t>
            </a:r>
            <a:endParaRPr kumimoji="0" lang="vi-VN" altLang="en-US"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191" name="Google Shape;5191;p32"/>
          <p:cNvSpPr txBox="1">
            <a:spLocks noGrp="1"/>
          </p:cNvSpPr>
          <p:nvPr>
            <p:ph type="subTitle" idx="21"/>
          </p:nvPr>
        </p:nvSpPr>
        <p:spPr>
          <a:xfrm>
            <a:off x="6337759" y="3304799"/>
            <a:ext cx="2336400" cy="45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chemeClr val="tx1"/>
                </a:solidFill>
                <a:latin typeface="Times New Roman" panose="02020603050405020304" pitchFamily="18" charset="0"/>
                <a:cs typeface="Times New Roman" panose="02020603050405020304" pitchFamily="18" charset="0"/>
              </a:rPr>
              <a:t>CỦNG CỐ</a:t>
            </a:r>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5192" name="Google Shape;5192;p32"/>
          <p:cNvGrpSpPr/>
          <p:nvPr/>
        </p:nvGrpSpPr>
        <p:grpSpPr>
          <a:xfrm rot="10800000">
            <a:off x="8154260" y="915398"/>
            <a:ext cx="143835" cy="444704"/>
            <a:chOff x="1105829" y="3294189"/>
            <a:chExt cx="143835" cy="444704"/>
          </a:xfrm>
        </p:grpSpPr>
        <p:sp>
          <p:nvSpPr>
            <p:cNvPr id="5193" name="Google Shape;5193;p32"/>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4" name="Google Shape;5194;p32"/>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5" name="Google Shape;5195;p32"/>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6" name="Google Shape;5196;p32"/>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7" name="Google Shape;5197;p32"/>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8" name="Google Shape;5198;p32"/>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99" name="Google Shape;5199;p32"/>
          <p:cNvGrpSpPr/>
          <p:nvPr/>
        </p:nvGrpSpPr>
        <p:grpSpPr>
          <a:xfrm rot="-9728038">
            <a:off x="4313318" y="367838"/>
            <a:ext cx="517123" cy="232806"/>
            <a:chOff x="3919783" y="4587607"/>
            <a:chExt cx="517110" cy="232801"/>
          </a:xfrm>
        </p:grpSpPr>
        <p:sp>
          <p:nvSpPr>
            <p:cNvPr id="5200" name="Google Shape;5200;p32"/>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1" name="Google Shape;5201;p32"/>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2" name="Google Shape;5202;p32"/>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3" name="Google Shape;5203;p32"/>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4" name="Google Shape;5204;p32"/>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5" name="Google Shape;5205;p32"/>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06" name="Google Shape;5206;p32"/>
          <p:cNvGrpSpPr/>
          <p:nvPr/>
        </p:nvGrpSpPr>
        <p:grpSpPr>
          <a:xfrm rot="10800000">
            <a:off x="1490754" y="1292112"/>
            <a:ext cx="114750" cy="181841"/>
            <a:chOff x="5488895" y="3539638"/>
            <a:chExt cx="114750" cy="181841"/>
          </a:xfrm>
        </p:grpSpPr>
        <p:sp>
          <p:nvSpPr>
            <p:cNvPr id="5207" name="Google Shape;5207;p32"/>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sp>
          <p:nvSpPr>
            <p:cNvPr id="5208" name="Google Shape;5208;p32"/>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sp>
          <p:nvSpPr>
            <p:cNvPr id="5209" name="Google Shape;5209;p32"/>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grpSp>
      <p:grpSp>
        <p:nvGrpSpPr>
          <p:cNvPr id="5210" name="Google Shape;5210;p32"/>
          <p:cNvGrpSpPr/>
          <p:nvPr/>
        </p:nvGrpSpPr>
        <p:grpSpPr>
          <a:xfrm rot="10800000">
            <a:off x="4327395" y="2914852"/>
            <a:ext cx="116706" cy="172981"/>
            <a:chOff x="5285057" y="912719"/>
            <a:chExt cx="116706" cy="172981"/>
          </a:xfrm>
        </p:grpSpPr>
        <p:sp>
          <p:nvSpPr>
            <p:cNvPr id="5211" name="Google Shape;5211;p32"/>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sp>
          <p:nvSpPr>
            <p:cNvPr id="5212" name="Google Shape;5212;p32"/>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sp>
          <p:nvSpPr>
            <p:cNvPr id="5213" name="Google Shape;5213;p32"/>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tx1"/>
                </a:solidFill>
                <a:latin typeface="Times New Roman" panose="02020603050405020304" pitchFamily="18" charset="0"/>
                <a:cs typeface="Times New Roman" panose="02020603050405020304" pitchFamily="18" charset="0"/>
              </a:endParaRPr>
            </a:p>
          </p:txBody>
        </p:sp>
      </p:grpSp>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66" name="TextBox 65"/>
          <p:cNvSpPr txBox="1"/>
          <p:nvPr/>
        </p:nvSpPr>
        <p:spPr>
          <a:xfrm>
            <a:off x="371937" y="3289056"/>
            <a:ext cx="2839792" cy="483017"/>
          </a:xfrm>
          <a:prstGeom prst="rect">
            <a:avLst/>
          </a:prstGeom>
          <a:noFill/>
        </p:spPr>
        <p:txBody>
          <a:bodyPr wrap="square">
            <a:spAutoFit/>
          </a:bodyPr>
          <a:lstStyle/>
          <a:p>
            <a:pPr indent="317500" algn="ctr">
              <a:lnSpc>
                <a:spcPct val="115000"/>
              </a:lnSpc>
              <a:spcAft>
                <a:spcPts val="600"/>
              </a:spcAft>
            </a:pPr>
            <a:r>
              <a:rPr lang="vi-VN"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SACCHAROSE</a:t>
            </a:r>
            <a:endPar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7" name="TextBox 66"/>
          <p:cNvSpPr txBox="1"/>
          <p:nvPr/>
        </p:nvSpPr>
        <p:spPr>
          <a:xfrm>
            <a:off x="4629893" y="1795753"/>
            <a:ext cx="3681333" cy="483017"/>
          </a:xfrm>
          <a:prstGeom prst="rect">
            <a:avLst/>
          </a:prstGeom>
          <a:noFill/>
        </p:spPr>
        <p:txBody>
          <a:bodyPr wrap="square">
            <a:spAutoFit/>
          </a:bodyPr>
          <a:lstStyle/>
          <a:p>
            <a:pPr indent="317500" algn="ctr">
              <a:lnSpc>
                <a:spcPct val="115000"/>
              </a:lnSpc>
              <a:spcAft>
                <a:spcPts val="600"/>
              </a:spcAft>
            </a:pPr>
            <a:r>
              <a:rPr lang="vi-VN"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GLUCOSE</a:t>
            </a:r>
            <a:endPar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4" name="TextBox 73"/>
          <p:cNvSpPr txBox="1"/>
          <p:nvPr/>
        </p:nvSpPr>
        <p:spPr>
          <a:xfrm>
            <a:off x="3241785" y="3288741"/>
            <a:ext cx="3150028" cy="483017"/>
          </a:xfrm>
          <a:prstGeom prst="rect">
            <a:avLst/>
          </a:prstGeom>
          <a:noFill/>
        </p:spPr>
        <p:txBody>
          <a:bodyPr wrap="square">
            <a:spAutoFit/>
          </a:bodyPr>
          <a:lstStyle/>
          <a:p>
            <a:pPr indent="317500" algn="ctr">
              <a:lnSpc>
                <a:spcPct val="115000"/>
              </a:lnSpc>
              <a:spcAft>
                <a:spcPts val="600"/>
              </a:spcAft>
            </a:pPr>
            <a:r>
              <a:rPr lang="en-US" sz="24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ỨNG DỤNG</a:t>
            </a:r>
            <a:endPar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8"/>
        <p:cNvGrpSpPr/>
        <p:nvPr/>
      </p:nvGrpSpPr>
      <p:grpSpPr>
        <a:xfrm>
          <a:off x="0" y="0"/>
          <a:ext cx="0" cy="0"/>
          <a:chOff x="0" y="0"/>
          <a:chExt cx="0" cy="0"/>
        </a:xfrm>
      </p:grpSpPr>
      <p:sp>
        <p:nvSpPr>
          <p:cNvPr id="5010" name="Google Shape;5010;p31"/>
          <p:cNvSpPr txBox="1">
            <a:spLocks noGrp="1"/>
          </p:cNvSpPr>
          <p:nvPr>
            <p:ph type="title"/>
          </p:nvPr>
        </p:nvSpPr>
        <p:spPr>
          <a:xfrm>
            <a:off x="942436" y="2403036"/>
            <a:ext cx="6920475" cy="841800"/>
          </a:xfrm>
          <a:prstGeom prst="rect">
            <a:avLst/>
          </a:prstGeom>
        </p:spPr>
        <p:txBody>
          <a:bodyPr spcFirstLastPara="1" wrap="square" lIns="91425" tIns="91425" rIns="91425" bIns="91425"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vi-VN" altLang="en-US" sz="60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CARBOHYDRATE</a:t>
            </a:r>
            <a:endParaRPr kumimoji="0" lang="vi-VN" altLang="en-US" sz="60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011" name="Google Shape;5011;p31"/>
          <p:cNvSpPr txBox="1">
            <a:spLocks noGrp="1"/>
          </p:cNvSpPr>
          <p:nvPr>
            <p:ph type="title" idx="2"/>
          </p:nvPr>
        </p:nvSpPr>
        <p:spPr>
          <a:xfrm>
            <a:off x="3014858" y="763549"/>
            <a:ext cx="3150900" cy="105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p:txBody>
      </p:sp>
      <p:grpSp>
        <p:nvGrpSpPr>
          <p:cNvPr id="5013" name="Google Shape;5013;p31"/>
          <p:cNvGrpSpPr/>
          <p:nvPr/>
        </p:nvGrpSpPr>
        <p:grpSpPr>
          <a:xfrm>
            <a:off x="3752693" y="3858178"/>
            <a:ext cx="1675230" cy="1285322"/>
            <a:chOff x="3745706" y="3697383"/>
            <a:chExt cx="1675230" cy="1285322"/>
          </a:xfrm>
        </p:grpSpPr>
        <p:sp>
          <p:nvSpPr>
            <p:cNvPr id="5014" name="Google Shape;5014;p31"/>
            <p:cNvSpPr/>
            <p:nvPr/>
          </p:nvSpPr>
          <p:spPr>
            <a:xfrm>
              <a:off x="4055365" y="4518327"/>
              <a:ext cx="1114500" cy="3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15" name="Google Shape;5015;p31"/>
            <p:cNvGrpSpPr/>
            <p:nvPr/>
          </p:nvGrpSpPr>
          <p:grpSpPr>
            <a:xfrm>
              <a:off x="4666281" y="3697383"/>
              <a:ext cx="754655" cy="1078412"/>
              <a:chOff x="5119850" y="2425275"/>
              <a:chExt cx="411525" cy="588075"/>
            </a:xfrm>
          </p:grpSpPr>
          <p:sp>
            <p:nvSpPr>
              <p:cNvPr id="5016" name="Google Shape;5016;p31"/>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7" name="Google Shape;5017;p31"/>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8" name="Google Shape;5018;p31"/>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9" name="Google Shape;5019;p31"/>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0" name="Google Shape;5020;p31"/>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1" name="Google Shape;5021;p31"/>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2" name="Google Shape;5022;p31"/>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3" name="Google Shape;5023;p31"/>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4" name="Google Shape;5024;p31"/>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5" name="Google Shape;5025;p31"/>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6" name="Google Shape;5026;p31"/>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7" name="Google Shape;5027;p31"/>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8" name="Google Shape;5028;p31"/>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9" name="Google Shape;5029;p31"/>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0" name="Google Shape;5030;p31"/>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1" name="Google Shape;5031;p31"/>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2" name="Google Shape;5032;p31"/>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3" name="Google Shape;5033;p31"/>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4" name="Google Shape;5034;p31"/>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5" name="Google Shape;5035;p31"/>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6" name="Google Shape;5036;p31"/>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7" name="Google Shape;5037;p31"/>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8" name="Google Shape;5038;p31"/>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9" name="Google Shape;5039;p31"/>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0" name="Google Shape;5040;p31"/>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1" name="Google Shape;5041;p31"/>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2" name="Google Shape;5042;p31"/>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3" name="Google Shape;5043;p31"/>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4" name="Google Shape;5044;p31"/>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5" name="Google Shape;5045;p31"/>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6" name="Google Shape;5046;p31"/>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7" name="Google Shape;5047;p31"/>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8" name="Google Shape;5048;p31"/>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9" name="Google Shape;5049;p31"/>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0" name="Google Shape;5050;p31"/>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1" name="Google Shape;5051;p31"/>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2" name="Google Shape;5052;p31"/>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3" name="Google Shape;5053;p31"/>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4" name="Google Shape;5054;p31"/>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5" name="Google Shape;5055;p31"/>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6" name="Google Shape;5056;p31"/>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7" name="Google Shape;5057;p31"/>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8" name="Google Shape;5058;p31"/>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9" name="Google Shape;5059;p31"/>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0" name="Google Shape;5060;p31"/>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1" name="Google Shape;5061;p31"/>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2" name="Google Shape;5062;p31"/>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3" name="Google Shape;5063;p31"/>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4" name="Google Shape;5064;p31"/>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5" name="Google Shape;5065;p31"/>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6" name="Google Shape;5066;p31"/>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7" name="Google Shape;5067;p31"/>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8" name="Google Shape;5068;p31"/>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9" name="Google Shape;5069;p31"/>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0" name="Google Shape;5070;p31"/>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1" name="Google Shape;5071;p31"/>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2" name="Google Shape;5072;p31"/>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3" name="Google Shape;5073;p31"/>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74" name="Google Shape;5074;p31"/>
            <p:cNvGrpSpPr/>
            <p:nvPr/>
          </p:nvGrpSpPr>
          <p:grpSpPr>
            <a:xfrm flipH="1">
              <a:off x="3745706" y="3697383"/>
              <a:ext cx="754655" cy="1078412"/>
              <a:chOff x="5119850" y="2425275"/>
              <a:chExt cx="411525" cy="588075"/>
            </a:xfrm>
          </p:grpSpPr>
          <p:sp>
            <p:nvSpPr>
              <p:cNvPr id="5075" name="Google Shape;5075;p31"/>
              <p:cNvSpPr/>
              <p:nvPr/>
            </p:nvSpPr>
            <p:spPr>
              <a:xfrm>
                <a:off x="5119850" y="2564225"/>
                <a:ext cx="330925" cy="449125"/>
              </a:xfrm>
              <a:custGeom>
                <a:avLst/>
                <a:gdLst/>
                <a:ahLst/>
                <a:cxnLst/>
                <a:rect l="l" t="t" r="r" b="b"/>
                <a:pathLst>
                  <a:path w="13237" h="17965" extrusionOk="0">
                    <a:moveTo>
                      <a:pt x="13103" y="0"/>
                    </a:moveTo>
                    <a:cubicBezTo>
                      <a:pt x="13047" y="0"/>
                      <a:pt x="12997" y="39"/>
                      <a:pt x="12983" y="95"/>
                    </a:cubicBezTo>
                    <a:cubicBezTo>
                      <a:pt x="12875" y="554"/>
                      <a:pt x="12753" y="1009"/>
                      <a:pt x="12634" y="1465"/>
                    </a:cubicBezTo>
                    <a:cubicBezTo>
                      <a:pt x="12508" y="1918"/>
                      <a:pt x="12384" y="2373"/>
                      <a:pt x="12245" y="2823"/>
                    </a:cubicBezTo>
                    <a:cubicBezTo>
                      <a:pt x="11970" y="3723"/>
                      <a:pt x="11672" y="4616"/>
                      <a:pt x="11327" y="5491"/>
                    </a:cubicBezTo>
                    <a:cubicBezTo>
                      <a:pt x="10984" y="6366"/>
                      <a:pt x="10609" y="7228"/>
                      <a:pt x="10185" y="8064"/>
                    </a:cubicBezTo>
                    <a:cubicBezTo>
                      <a:pt x="9759" y="8899"/>
                      <a:pt x="9287" y="9709"/>
                      <a:pt x="8770" y="10490"/>
                    </a:cubicBezTo>
                    <a:cubicBezTo>
                      <a:pt x="8246" y="11265"/>
                      <a:pt x="7675" y="12005"/>
                      <a:pt x="7059" y="12708"/>
                    </a:cubicBezTo>
                    <a:cubicBezTo>
                      <a:pt x="6444" y="13411"/>
                      <a:pt x="5767" y="14057"/>
                      <a:pt x="5055" y="14656"/>
                    </a:cubicBezTo>
                    <a:cubicBezTo>
                      <a:pt x="4346" y="15258"/>
                      <a:pt x="3577" y="15786"/>
                      <a:pt x="2772" y="16244"/>
                    </a:cubicBezTo>
                    <a:cubicBezTo>
                      <a:pt x="2373" y="16484"/>
                      <a:pt x="1952" y="16677"/>
                      <a:pt x="1535" y="16876"/>
                    </a:cubicBezTo>
                    <a:lnTo>
                      <a:pt x="895" y="17142"/>
                    </a:lnTo>
                    <a:cubicBezTo>
                      <a:pt x="788" y="17189"/>
                      <a:pt x="678" y="17222"/>
                      <a:pt x="568" y="17260"/>
                    </a:cubicBezTo>
                    <a:lnTo>
                      <a:pt x="241" y="17371"/>
                    </a:lnTo>
                    <a:cubicBezTo>
                      <a:pt x="85" y="17424"/>
                      <a:pt x="1" y="17599"/>
                      <a:pt x="50" y="17760"/>
                    </a:cubicBezTo>
                    <a:cubicBezTo>
                      <a:pt x="89" y="17885"/>
                      <a:pt x="203" y="17965"/>
                      <a:pt x="330" y="17965"/>
                    </a:cubicBezTo>
                    <a:cubicBezTo>
                      <a:pt x="364" y="17965"/>
                      <a:pt x="399" y="17959"/>
                      <a:pt x="434" y="17946"/>
                    </a:cubicBezTo>
                    <a:lnTo>
                      <a:pt x="775" y="17824"/>
                    </a:lnTo>
                    <a:cubicBezTo>
                      <a:pt x="889" y="17783"/>
                      <a:pt x="1004" y="17747"/>
                      <a:pt x="1114" y="17695"/>
                    </a:cubicBezTo>
                    <a:lnTo>
                      <a:pt x="1778" y="17408"/>
                    </a:lnTo>
                    <a:cubicBezTo>
                      <a:pt x="2209" y="17193"/>
                      <a:pt x="2644" y="16984"/>
                      <a:pt x="3054" y="16731"/>
                    </a:cubicBezTo>
                    <a:cubicBezTo>
                      <a:pt x="3881" y="16241"/>
                      <a:pt x="4668" y="15682"/>
                      <a:pt x="5389" y="15050"/>
                    </a:cubicBezTo>
                    <a:cubicBezTo>
                      <a:pt x="6112" y="14422"/>
                      <a:pt x="6796" y="13747"/>
                      <a:pt x="7414" y="13017"/>
                    </a:cubicBezTo>
                    <a:cubicBezTo>
                      <a:pt x="8031" y="12290"/>
                      <a:pt x="8603" y="11523"/>
                      <a:pt x="9125" y="10724"/>
                    </a:cubicBezTo>
                    <a:cubicBezTo>
                      <a:pt x="9639" y="9920"/>
                      <a:pt x="10106" y="9089"/>
                      <a:pt x="10525" y="8233"/>
                    </a:cubicBezTo>
                    <a:cubicBezTo>
                      <a:pt x="10943" y="7378"/>
                      <a:pt x="11306" y="6499"/>
                      <a:pt x="11641" y="5610"/>
                    </a:cubicBezTo>
                    <a:cubicBezTo>
                      <a:pt x="11975" y="4720"/>
                      <a:pt x="12260" y="3815"/>
                      <a:pt x="12522" y="2904"/>
                    </a:cubicBezTo>
                    <a:cubicBezTo>
                      <a:pt x="12656" y="2449"/>
                      <a:pt x="12773" y="1990"/>
                      <a:pt x="12893" y="1532"/>
                    </a:cubicBezTo>
                    <a:cubicBezTo>
                      <a:pt x="13005" y="1073"/>
                      <a:pt x="13119" y="613"/>
                      <a:pt x="13221" y="151"/>
                    </a:cubicBezTo>
                    <a:cubicBezTo>
                      <a:pt x="13236" y="85"/>
                      <a:pt x="13196" y="19"/>
                      <a:pt x="13130" y="4"/>
                    </a:cubicBezTo>
                    <a:cubicBezTo>
                      <a:pt x="13121" y="1"/>
                      <a:pt x="13112" y="0"/>
                      <a:pt x="1310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6" name="Google Shape;5076;p31"/>
              <p:cNvSpPr/>
              <p:nvPr/>
            </p:nvSpPr>
            <p:spPr>
              <a:xfrm>
                <a:off x="5382725" y="2469250"/>
                <a:ext cx="60875" cy="132150"/>
              </a:xfrm>
              <a:custGeom>
                <a:avLst/>
                <a:gdLst/>
                <a:ahLst/>
                <a:cxnLst/>
                <a:rect l="l" t="t" r="r" b="b"/>
                <a:pathLst>
                  <a:path w="2435" h="5286" extrusionOk="0">
                    <a:moveTo>
                      <a:pt x="457" y="0"/>
                    </a:moveTo>
                    <a:cubicBezTo>
                      <a:pt x="337" y="631"/>
                      <a:pt x="212" y="1255"/>
                      <a:pt x="81" y="1873"/>
                    </a:cubicBezTo>
                    <a:cubicBezTo>
                      <a:pt x="4" y="2237"/>
                      <a:pt x="1" y="2613"/>
                      <a:pt x="73" y="2978"/>
                    </a:cubicBezTo>
                    <a:cubicBezTo>
                      <a:pt x="141" y="3335"/>
                      <a:pt x="277" y="3675"/>
                      <a:pt x="473" y="3981"/>
                    </a:cubicBezTo>
                    <a:cubicBezTo>
                      <a:pt x="879" y="4625"/>
                      <a:pt x="1515" y="5092"/>
                      <a:pt x="2251" y="5286"/>
                    </a:cubicBezTo>
                    <a:cubicBezTo>
                      <a:pt x="2435" y="4582"/>
                      <a:pt x="2330" y="3834"/>
                      <a:pt x="1960" y="3207"/>
                    </a:cubicBezTo>
                    <a:cubicBezTo>
                      <a:pt x="1604" y="2604"/>
                      <a:pt x="1025" y="2141"/>
                      <a:pt x="308" y="1931"/>
                    </a:cubicBezTo>
                    <a:cubicBezTo>
                      <a:pt x="362" y="1290"/>
                      <a:pt x="413" y="648"/>
                      <a:pt x="45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7" name="Google Shape;5077;p31"/>
              <p:cNvSpPr/>
              <p:nvPr/>
            </p:nvSpPr>
            <p:spPr>
              <a:xfrm>
                <a:off x="5384775" y="2544900"/>
                <a:ext cx="56600" cy="56500"/>
              </a:xfrm>
              <a:custGeom>
                <a:avLst/>
                <a:gdLst/>
                <a:ahLst/>
                <a:cxnLst/>
                <a:rect l="l" t="t" r="r" b="b"/>
                <a:pathLst>
                  <a:path w="2264" h="2260" extrusionOk="0">
                    <a:moveTo>
                      <a:pt x="0" y="1"/>
                    </a:moveTo>
                    <a:cubicBezTo>
                      <a:pt x="110" y="522"/>
                      <a:pt x="372" y="1011"/>
                      <a:pt x="740" y="1405"/>
                    </a:cubicBezTo>
                    <a:cubicBezTo>
                      <a:pt x="1126" y="1820"/>
                      <a:pt x="1622" y="2116"/>
                      <a:pt x="2169" y="2260"/>
                    </a:cubicBezTo>
                    <a:cubicBezTo>
                      <a:pt x="2235" y="2002"/>
                      <a:pt x="2264" y="1737"/>
                      <a:pt x="2256" y="1473"/>
                    </a:cubicBezTo>
                    <a:cubicBezTo>
                      <a:pt x="1719" y="1301"/>
                      <a:pt x="1181" y="1108"/>
                      <a:pt x="734" y="767"/>
                    </a:cubicBezTo>
                    <a:cubicBezTo>
                      <a:pt x="449" y="549"/>
                      <a:pt x="214" y="282"/>
                      <a:pt x="0"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8" name="Google Shape;5078;p31"/>
              <p:cNvSpPr/>
              <p:nvPr/>
            </p:nvSpPr>
            <p:spPr>
              <a:xfrm>
                <a:off x="5372550" y="2559225"/>
                <a:ext cx="59500" cy="86700"/>
              </a:xfrm>
              <a:custGeom>
                <a:avLst/>
                <a:gdLst/>
                <a:ahLst/>
                <a:cxnLst/>
                <a:rect l="l" t="t" r="r" b="b"/>
                <a:pathLst>
                  <a:path w="2380" h="3468" extrusionOk="0">
                    <a:moveTo>
                      <a:pt x="100" y="1"/>
                    </a:moveTo>
                    <a:cubicBezTo>
                      <a:pt x="13" y="358"/>
                      <a:pt x="0" y="728"/>
                      <a:pt x="61" y="1091"/>
                    </a:cubicBezTo>
                    <a:cubicBezTo>
                      <a:pt x="116" y="1443"/>
                      <a:pt x="245" y="1785"/>
                      <a:pt x="428" y="2097"/>
                    </a:cubicBezTo>
                    <a:cubicBezTo>
                      <a:pt x="791" y="2716"/>
                      <a:pt x="1394" y="3233"/>
                      <a:pt x="2156" y="3467"/>
                    </a:cubicBezTo>
                    <a:cubicBezTo>
                      <a:pt x="2379" y="2735"/>
                      <a:pt x="2282" y="1943"/>
                      <a:pt x="1886" y="1288"/>
                    </a:cubicBezTo>
                    <a:cubicBezTo>
                      <a:pt x="1507" y="658"/>
                      <a:pt x="878" y="188"/>
                      <a:pt x="10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9" name="Google Shape;5079;p31"/>
              <p:cNvSpPr/>
              <p:nvPr/>
            </p:nvSpPr>
            <p:spPr>
              <a:xfrm>
                <a:off x="5374275" y="2587675"/>
                <a:ext cx="55125" cy="58225"/>
              </a:xfrm>
              <a:custGeom>
                <a:avLst/>
                <a:gdLst/>
                <a:ahLst/>
                <a:cxnLst/>
                <a:rect l="l" t="t" r="r" b="b"/>
                <a:pathLst>
                  <a:path w="2205" h="2329" extrusionOk="0">
                    <a:moveTo>
                      <a:pt x="1" y="0"/>
                    </a:moveTo>
                    <a:lnTo>
                      <a:pt x="1" y="0"/>
                    </a:lnTo>
                    <a:cubicBezTo>
                      <a:pt x="48" y="262"/>
                      <a:pt x="132" y="514"/>
                      <a:pt x="250" y="752"/>
                    </a:cubicBezTo>
                    <a:cubicBezTo>
                      <a:pt x="367" y="993"/>
                      <a:pt x="516" y="1217"/>
                      <a:pt x="692" y="1419"/>
                    </a:cubicBezTo>
                    <a:cubicBezTo>
                      <a:pt x="1063" y="1846"/>
                      <a:pt x="1546" y="2161"/>
                      <a:pt x="2087" y="2328"/>
                    </a:cubicBezTo>
                    <a:cubicBezTo>
                      <a:pt x="2162" y="2074"/>
                      <a:pt x="2202" y="1811"/>
                      <a:pt x="2204" y="1545"/>
                    </a:cubicBezTo>
                    <a:cubicBezTo>
                      <a:pt x="1672" y="1354"/>
                      <a:pt x="1144" y="1141"/>
                      <a:pt x="709" y="787"/>
                    </a:cubicBezTo>
                    <a:cubicBezTo>
                      <a:pt x="431" y="559"/>
                      <a:pt x="205" y="287"/>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0" name="Google Shape;5080;p31"/>
              <p:cNvSpPr/>
              <p:nvPr/>
            </p:nvSpPr>
            <p:spPr>
              <a:xfrm>
                <a:off x="5360775" y="2602125"/>
                <a:ext cx="55375" cy="88350"/>
              </a:xfrm>
              <a:custGeom>
                <a:avLst/>
                <a:gdLst/>
                <a:ahLst/>
                <a:cxnLst/>
                <a:rect l="l" t="t" r="r" b="b"/>
                <a:pathLst>
                  <a:path w="2215" h="3534" extrusionOk="0">
                    <a:moveTo>
                      <a:pt x="127" y="1"/>
                    </a:moveTo>
                    <a:cubicBezTo>
                      <a:pt x="28" y="350"/>
                      <a:pt x="1" y="714"/>
                      <a:pt x="48" y="1074"/>
                    </a:cubicBezTo>
                    <a:cubicBezTo>
                      <a:pt x="88" y="1423"/>
                      <a:pt x="207" y="1769"/>
                      <a:pt x="373" y="2085"/>
                    </a:cubicBezTo>
                    <a:cubicBezTo>
                      <a:pt x="710" y="2716"/>
                      <a:pt x="1286" y="3261"/>
                      <a:pt x="2034" y="3534"/>
                    </a:cubicBezTo>
                    <a:cubicBezTo>
                      <a:pt x="2165" y="3170"/>
                      <a:pt x="2215" y="2784"/>
                      <a:pt x="2184" y="2398"/>
                    </a:cubicBezTo>
                    <a:cubicBezTo>
                      <a:pt x="2147" y="2025"/>
                      <a:pt x="2042" y="1670"/>
                      <a:pt x="1864" y="1349"/>
                    </a:cubicBezTo>
                    <a:cubicBezTo>
                      <a:pt x="1507" y="705"/>
                      <a:pt x="898" y="215"/>
                      <a:pt x="12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1" name="Google Shape;5081;p31"/>
              <p:cNvSpPr/>
              <p:nvPr/>
            </p:nvSpPr>
            <p:spPr>
              <a:xfrm>
                <a:off x="5362125" y="2630150"/>
                <a:ext cx="53375" cy="60325"/>
              </a:xfrm>
              <a:custGeom>
                <a:avLst/>
                <a:gdLst/>
                <a:ahLst/>
                <a:cxnLst/>
                <a:rect l="l" t="t" r="r" b="b"/>
                <a:pathLst>
                  <a:path w="2135" h="2413" extrusionOk="0">
                    <a:moveTo>
                      <a:pt x="1" y="0"/>
                    </a:moveTo>
                    <a:lnTo>
                      <a:pt x="1" y="0"/>
                    </a:lnTo>
                    <a:cubicBezTo>
                      <a:pt x="37" y="261"/>
                      <a:pt x="111" y="515"/>
                      <a:pt x="220" y="756"/>
                    </a:cubicBezTo>
                    <a:cubicBezTo>
                      <a:pt x="326" y="1000"/>
                      <a:pt x="464" y="1229"/>
                      <a:pt x="632" y="1437"/>
                    </a:cubicBezTo>
                    <a:cubicBezTo>
                      <a:pt x="971" y="1861"/>
                      <a:pt x="1426" y="2212"/>
                      <a:pt x="1980" y="2413"/>
                    </a:cubicBezTo>
                    <a:cubicBezTo>
                      <a:pt x="2073" y="2157"/>
                      <a:pt x="2119" y="1893"/>
                      <a:pt x="2134" y="1637"/>
                    </a:cubicBezTo>
                    <a:cubicBezTo>
                      <a:pt x="1613" y="1420"/>
                      <a:pt x="1095" y="1183"/>
                      <a:pt x="677" y="811"/>
                    </a:cubicBezTo>
                    <a:cubicBezTo>
                      <a:pt x="408" y="573"/>
                      <a:pt x="194" y="292"/>
                      <a:pt x="1"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2" name="Google Shape;5082;p31"/>
              <p:cNvSpPr/>
              <p:nvPr/>
            </p:nvSpPr>
            <p:spPr>
              <a:xfrm>
                <a:off x="5345375" y="2643900"/>
                <a:ext cx="54500" cy="90225"/>
              </a:xfrm>
              <a:custGeom>
                <a:avLst/>
                <a:gdLst/>
                <a:ahLst/>
                <a:cxnLst/>
                <a:rect l="l" t="t" r="r" b="b"/>
                <a:pathLst>
                  <a:path w="2180" h="3609" extrusionOk="0">
                    <a:moveTo>
                      <a:pt x="236" y="1"/>
                    </a:moveTo>
                    <a:cubicBezTo>
                      <a:pt x="1" y="696"/>
                      <a:pt x="81" y="1423"/>
                      <a:pt x="383" y="2070"/>
                    </a:cubicBezTo>
                    <a:cubicBezTo>
                      <a:pt x="540" y="2403"/>
                      <a:pt x="753" y="2704"/>
                      <a:pt x="1013" y="2964"/>
                    </a:cubicBezTo>
                    <a:cubicBezTo>
                      <a:pt x="1284" y="3236"/>
                      <a:pt x="1605" y="3455"/>
                      <a:pt x="1960" y="3609"/>
                    </a:cubicBezTo>
                    <a:cubicBezTo>
                      <a:pt x="2038" y="3430"/>
                      <a:pt x="2096" y="3242"/>
                      <a:pt x="2129" y="3049"/>
                    </a:cubicBezTo>
                    <a:cubicBezTo>
                      <a:pt x="2163" y="2863"/>
                      <a:pt x="2180" y="2675"/>
                      <a:pt x="2175" y="2485"/>
                    </a:cubicBezTo>
                    <a:cubicBezTo>
                      <a:pt x="2160" y="2117"/>
                      <a:pt x="2069" y="1755"/>
                      <a:pt x="1909" y="1423"/>
                    </a:cubicBezTo>
                    <a:cubicBezTo>
                      <a:pt x="1582" y="763"/>
                      <a:pt x="995" y="250"/>
                      <a:pt x="23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3" name="Google Shape;5083;p31"/>
              <p:cNvSpPr/>
              <p:nvPr/>
            </p:nvSpPr>
            <p:spPr>
              <a:xfrm>
                <a:off x="5348200" y="2671400"/>
                <a:ext cx="51175" cy="62725"/>
              </a:xfrm>
              <a:custGeom>
                <a:avLst/>
                <a:gdLst/>
                <a:ahLst/>
                <a:cxnLst/>
                <a:rect l="l" t="t" r="r" b="b"/>
                <a:pathLst>
                  <a:path w="2047" h="2509" extrusionOk="0">
                    <a:moveTo>
                      <a:pt x="1" y="1"/>
                    </a:moveTo>
                    <a:lnTo>
                      <a:pt x="1" y="1"/>
                    </a:lnTo>
                    <a:cubicBezTo>
                      <a:pt x="23" y="257"/>
                      <a:pt x="90" y="515"/>
                      <a:pt x="182" y="758"/>
                    </a:cubicBezTo>
                    <a:cubicBezTo>
                      <a:pt x="276" y="1007"/>
                      <a:pt x="402" y="1243"/>
                      <a:pt x="558" y="1459"/>
                    </a:cubicBezTo>
                    <a:cubicBezTo>
                      <a:pt x="875" y="1900"/>
                      <a:pt x="1305" y="2275"/>
                      <a:pt x="1847" y="2509"/>
                    </a:cubicBezTo>
                    <a:cubicBezTo>
                      <a:pt x="1959" y="2261"/>
                      <a:pt x="2015" y="1999"/>
                      <a:pt x="2046" y="1745"/>
                    </a:cubicBezTo>
                    <a:cubicBezTo>
                      <a:pt x="1536" y="1498"/>
                      <a:pt x="1031" y="1232"/>
                      <a:pt x="636" y="841"/>
                    </a:cubicBezTo>
                    <a:cubicBezTo>
                      <a:pt x="381" y="590"/>
                      <a:pt x="180" y="299"/>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4" name="Google Shape;5084;p31"/>
              <p:cNvSpPr/>
              <p:nvPr/>
            </p:nvSpPr>
            <p:spPr>
              <a:xfrm>
                <a:off x="5332075" y="2684350"/>
                <a:ext cx="49675" cy="92250"/>
              </a:xfrm>
              <a:custGeom>
                <a:avLst/>
                <a:gdLst/>
                <a:ahLst/>
                <a:cxnLst/>
                <a:rect l="l" t="t" r="r" b="b"/>
                <a:pathLst>
                  <a:path w="1987" h="3690" extrusionOk="0">
                    <a:moveTo>
                      <a:pt x="185" y="0"/>
                    </a:moveTo>
                    <a:cubicBezTo>
                      <a:pt x="48" y="334"/>
                      <a:pt x="1" y="688"/>
                      <a:pt x="3" y="1030"/>
                    </a:cubicBezTo>
                    <a:cubicBezTo>
                      <a:pt x="7" y="1205"/>
                      <a:pt x="29" y="1379"/>
                      <a:pt x="66" y="1549"/>
                    </a:cubicBezTo>
                    <a:cubicBezTo>
                      <a:pt x="103" y="1722"/>
                      <a:pt x="153" y="1890"/>
                      <a:pt x="218" y="2053"/>
                    </a:cubicBezTo>
                    <a:cubicBezTo>
                      <a:pt x="355" y="2393"/>
                      <a:pt x="548" y="2707"/>
                      <a:pt x="789" y="2983"/>
                    </a:cubicBezTo>
                    <a:cubicBezTo>
                      <a:pt x="1043" y="3272"/>
                      <a:pt x="1347" y="3512"/>
                      <a:pt x="1689" y="3690"/>
                    </a:cubicBezTo>
                    <a:cubicBezTo>
                      <a:pt x="1734" y="3602"/>
                      <a:pt x="1776" y="3513"/>
                      <a:pt x="1812" y="3421"/>
                    </a:cubicBezTo>
                    <a:cubicBezTo>
                      <a:pt x="1845" y="3329"/>
                      <a:pt x="1873" y="3237"/>
                      <a:pt x="1897" y="3144"/>
                    </a:cubicBezTo>
                    <a:cubicBezTo>
                      <a:pt x="1943" y="2960"/>
                      <a:pt x="1970" y="2773"/>
                      <a:pt x="1977" y="2584"/>
                    </a:cubicBezTo>
                    <a:cubicBezTo>
                      <a:pt x="1986" y="2216"/>
                      <a:pt x="1917" y="1849"/>
                      <a:pt x="1777" y="1509"/>
                    </a:cubicBezTo>
                    <a:cubicBezTo>
                      <a:pt x="1490" y="833"/>
                      <a:pt x="929" y="290"/>
                      <a:pt x="185"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5" name="Google Shape;5085;p31"/>
              <p:cNvSpPr/>
              <p:nvPr/>
            </p:nvSpPr>
            <p:spPr>
              <a:xfrm>
                <a:off x="5332175" y="2711300"/>
                <a:ext cx="48400" cy="65300"/>
              </a:xfrm>
              <a:custGeom>
                <a:avLst/>
                <a:gdLst/>
                <a:ahLst/>
                <a:cxnLst/>
                <a:rect l="l" t="t" r="r" b="b"/>
                <a:pathLst>
                  <a:path w="1936" h="2612" extrusionOk="0">
                    <a:moveTo>
                      <a:pt x="1" y="1"/>
                    </a:moveTo>
                    <a:lnTo>
                      <a:pt x="1" y="1"/>
                    </a:lnTo>
                    <a:cubicBezTo>
                      <a:pt x="29" y="525"/>
                      <a:pt x="191" y="1035"/>
                      <a:pt x="471" y="1480"/>
                    </a:cubicBezTo>
                    <a:cubicBezTo>
                      <a:pt x="617" y="1712"/>
                      <a:pt x="791" y="1926"/>
                      <a:pt x="989" y="2116"/>
                    </a:cubicBezTo>
                    <a:cubicBezTo>
                      <a:pt x="1196" y="2313"/>
                      <a:pt x="1431" y="2480"/>
                      <a:pt x="1686" y="2612"/>
                    </a:cubicBezTo>
                    <a:cubicBezTo>
                      <a:pt x="1816" y="2372"/>
                      <a:pt x="1892" y="2116"/>
                      <a:pt x="1936" y="1863"/>
                    </a:cubicBezTo>
                    <a:cubicBezTo>
                      <a:pt x="1444" y="1584"/>
                      <a:pt x="956" y="1284"/>
                      <a:pt x="587" y="872"/>
                    </a:cubicBezTo>
                    <a:cubicBezTo>
                      <a:pt x="350" y="608"/>
                      <a:pt x="163" y="307"/>
                      <a:pt x="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6" name="Google Shape;5086;p31"/>
              <p:cNvSpPr/>
              <p:nvPr/>
            </p:nvSpPr>
            <p:spPr>
              <a:xfrm>
                <a:off x="5313800" y="2723275"/>
                <a:ext cx="47725" cy="94150"/>
              </a:xfrm>
              <a:custGeom>
                <a:avLst/>
                <a:gdLst/>
                <a:ahLst/>
                <a:cxnLst/>
                <a:rect l="l" t="t" r="r" b="b"/>
                <a:pathLst>
                  <a:path w="1909" h="3766" extrusionOk="0">
                    <a:moveTo>
                      <a:pt x="249" y="0"/>
                    </a:moveTo>
                    <a:cubicBezTo>
                      <a:pt x="94" y="322"/>
                      <a:pt x="23" y="666"/>
                      <a:pt x="7" y="999"/>
                    </a:cubicBezTo>
                    <a:cubicBezTo>
                      <a:pt x="1" y="1172"/>
                      <a:pt x="12" y="1344"/>
                      <a:pt x="38" y="1514"/>
                    </a:cubicBezTo>
                    <a:cubicBezTo>
                      <a:pt x="62" y="1686"/>
                      <a:pt x="101" y="1856"/>
                      <a:pt x="153" y="2022"/>
                    </a:cubicBezTo>
                    <a:cubicBezTo>
                      <a:pt x="376" y="2697"/>
                      <a:pt x="815" y="3340"/>
                      <a:pt x="1493" y="3765"/>
                    </a:cubicBezTo>
                    <a:cubicBezTo>
                      <a:pt x="1711" y="3430"/>
                      <a:pt x="1822" y="3052"/>
                      <a:pt x="1867" y="2687"/>
                    </a:cubicBezTo>
                    <a:cubicBezTo>
                      <a:pt x="1909" y="2317"/>
                      <a:pt x="1856" y="1943"/>
                      <a:pt x="1743" y="1603"/>
                    </a:cubicBezTo>
                    <a:cubicBezTo>
                      <a:pt x="1502" y="914"/>
                      <a:pt x="971" y="335"/>
                      <a:pt x="24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7" name="Google Shape;5087;p31"/>
              <p:cNvSpPr/>
              <p:nvPr/>
            </p:nvSpPr>
            <p:spPr>
              <a:xfrm>
                <a:off x="5313825" y="2749425"/>
                <a:ext cx="45000" cy="68000"/>
              </a:xfrm>
              <a:custGeom>
                <a:avLst/>
                <a:gdLst/>
                <a:ahLst/>
                <a:cxnLst/>
                <a:rect l="l" t="t" r="r" b="b"/>
                <a:pathLst>
                  <a:path w="1800" h="2720" extrusionOk="0">
                    <a:moveTo>
                      <a:pt x="5" y="1"/>
                    </a:moveTo>
                    <a:lnTo>
                      <a:pt x="5" y="1"/>
                    </a:lnTo>
                    <a:cubicBezTo>
                      <a:pt x="1" y="521"/>
                      <a:pt x="126" y="1035"/>
                      <a:pt x="372" y="1496"/>
                    </a:cubicBezTo>
                    <a:cubicBezTo>
                      <a:pt x="622" y="1972"/>
                      <a:pt x="989" y="2406"/>
                      <a:pt x="1492" y="2719"/>
                    </a:cubicBezTo>
                    <a:cubicBezTo>
                      <a:pt x="1562" y="2605"/>
                      <a:pt x="1626" y="2487"/>
                      <a:pt x="1679" y="2365"/>
                    </a:cubicBezTo>
                    <a:cubicBezTo>
                      <a:pt x="1728" y="2243"/>
                      <a:pt x="1767" y="2118"/>
                      <a:pt x="1800" y="1991"/>
                    </a:cubicBezTo>
                    <a:cubicBezTo>
                      <a:pt x="1332" y="1677"/>
                      <a:pt x="868" y="1340"/>
                      <a:pt x="529" y="903"/>
                    </a:cubicBezTo>
                    <a:cubicBezTo>
                      <a:pt x="315" y="625"/>
                      <a:pt x="147" y="313"/>
                      <a:pt x="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8" name="Google Shape;5088;p31"/>
              <p:cNvSpPr/>
              <p:nvPr/>
            </p:nvSpPr>
            <p:spPr>
              <a:xfrm>
                <a:off x="5292400" y="2760125"/>
                <a:ext cx="47675" cy="96025"/>
              </a:xfrm>
              <a:custGeom>
                <a:avLst/>
                <a:gdLst/>
                <a:ahLst/>
                <a:cxnLst/>
                <a:rect l="l" t="t" r="r" b="b"/>
                <a:pathLst>
                  <a:path w="1907" h="3841" extrusionOk="0">
                    <a:moveTo>
                      <a:pt x="347" y="1"/>
                    </a:moveTo>
                    <a:cubicBezTo>
                      <a:pt x="261" y="150"/>
                      <a:pt x="192" y="309"/>
                      <a:pt x="143" y="474"/>
                    </a:cubicBezTo>
                    <a:cubicBezTo>
                      <a:pt x="91" y="634"/>
                      <a:pt x="54" y="799"/>
                      <a:pt x="35" y="967"/>
                    </a:cubicBezTo>
                    <a:cubicBezTo>
                      <a:pt x="0" y="1310"/>
                      <a:pt x="22" y="1657"/>
                      <a:pt x="99" y="1994"/>
                    </a:cubicBezTo>
                    <a:cubicBezTo>
                      <a:pt x="185" y="2347"/>
                      <a:pt x="326" y="2685"/>
                      <a:pt x="517" y="2995"/>
                    </a:cubicBezTo>
                    <a:cubicBezTo>
                      <a:pt x="719" y="3322"/>
                      <a:pt x="981" y="3609"/>
                      <a:pt x="1288" y="3841"/>
                    </a:cubicBezTo>
                    <a:cubicBezTo>
                      <a:pt x="1750" y="3233"/>
                      <a:pt x="1906" y="2447"/>
                      <a:pt x="1714" y="1708"/>
                    </a:cubicBezTo>
                    <a:cubicBezTo>
                      <a:pt x="1629" y="1361"/>
                      <a:pt x="1452" y="1024"/>
                      <a:pt x="1223" y="736"/>
                    </a:cubicBezTo>
                    <a:cubicBezTo>
                      <a:pt x="990" y="446"/>
                      <a:pt x="695" y="197"/>
                      <a:pt x="347"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9" name="Google Shape;5089;p31"/>
              <p:cNvSpPr/>
              <p:nvPr/>
            </p:nvSpPr>
            <p:spPr>
              <a:xfrm>
                <a:off x="5292775" y="2785425"/>
                <a:ext cx="41075" cy="70725"/>
              </a:xfrm>
              <a:custGeom>
                <a:avLst/>
                <a:gdLst/>
                <a:ahLst/>
                <a:cxnLst/>
                <a:rect l="l" t="t" r="r" b="b"/>
                <a:pathLst>
                  <a:path w="1643" h="2829" extrusionOk="0">
                    <a:moveTo>
                      <a:pt x="15" y="1"/>
                    </a:moveTo>
                    <a:cubicBezTo>
                      <a:pt x="4" y="126"/>
                      <a:pt x="0" y="253"/>
                      <a:pt x="7" y="380"/>
                    </a:cubicBezTo>
                    <a:cubicBezTo>
                      <a:pt x="10" y="507"/>
                      <a:pt x="22" y="634"/>
                      <a:pt x="41" y="759"/>
                    </a:cubicBezTo>
                    <a:cubicBezTo>
                      <a:pt x="83" y="1019"/>
                      <a:pt x="157" y="1275"/>
                      <a:pt x="261" y="1517"/>
                    </a:cubicBezTo>
                    <a:cubicBezTo>
                      <a:pt x="468" y="2009"/>
                      <a:pt x="801" y="2475"/>
                      <a:pt x="1273" y="2829"/>
                    </a:cubicBezTo>
                    <a:cubicBezTo>
                      <a:pt x="1354" y="2723"/>
                      <a:pt x="1427" y="2610"/>
                      <a:pt x="1491" y="2493"/>
                    </a:cubicBezTo>
                    <a:cubicBezTo>
                      <a:pt x="1551" y="2376"/>
                      <a:pt x="1602" y="2255"/>
                      <a:pt x="1642" y="2131"/>
                    </a:cubicBezTo>
                    <a:cubicBezTo>
                      <a:pt x="1201" y="1778"/>
                      <a:pt x="768" y="1405"/>
                      <a:pt x="465" y="941"/>
                    </a:cubicBezTo>
                    <a:cubicBezTo>
                      <a:pt x="371" y="794"/>
                      <a:pt x="287" y="642"/>
                      <a:pt x="214" y="483"/>
                    </a:cubicBezTo>
                    <a:cubicBezTo>
                      <a:pt x="139" y="324"/>
                      <a:pt x="74" y="162"/>
                      <a:pt x="1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0" name="Google Shape;5090;p31"/>
              <p:cNvSpPr/>
              <p:nvPr/>
            </p:nvSpPr>
            <p:spPr>
              <a:xfrm>
                <a:off x="5268025" y="2794975"/>
                <a:ext cx="43075" cy="97450"/>
              </a:xfrm>
              <a:custGeom>
                <a:avLst/>
                <a:gdLst/>
                <a:ahLst/>
                <a:cxnLst/>
                <a:rect l="l" t="t" r="r" b="b"/>
                <a:pathLst>
                  <a:path w="1723" h="3898" extrusionOk="0">
                    <a:moveTo>
                      <a:pt x="459" y="1"/>
                    </a:moveTo>
                    <a:cubicBezTo>
                      <a:pt x="361" y="142"/>
                      <a:pt x="282" y="293"/>
                      <a:pt x="220" y="453"/>
                    </a:cubicBezTo>
                    <a:cubicBezTo>
                      <a:pt x="153" y="605"/>
                      <a:pt x="104" y="766"/>
                      <a:pt x="72" y="930"/>
                    </a:cubicBezTo>
                    <a:cubicBezTo>
                      <a:pt x="8" y="1267"/>
                      <a:pt x="1" y="1614"/>
                      <a:pt x="51" y="1953"/>
                    </a:cubicBezTo>
                    <a:cubicBezTo>
                      <a:pt x="78" y="2131"/>
                      <a:pt x="119" y="2307"/>
                      <a:pt x="175" y="2478"/>
                    </a:cubicBezTo>
                    <a:cubicBezTo>
                      <a:pt x="228" y="2653"/>
                      <a:pt x="297" y="2821"/>
                      <a:pt x="379" y="2984"/>
                    </a:cubicBezTo>
                    <a:cubicBezTo>
                      <a:pt x="551" y="3329"/>
                      <a:pt x="786" y="3639"/>
                      <a:pt x="1071" y="3898"/>
                    </a:cubicBezTo>
                    <a:cubicBezTo>
                      <a:pt x="1203" y="3749"/>
                      <a:pt x="1323" y="3594"/>
                      <a:pt x="1413" y="3424"/>
                    </a:cubicBezTo>
                    <a:cubicBezTo>
                      <a:pt x="1501" y="3257"/>
                      <a:pt x="1572" y="3081"/>
                      <a:pt x="1625" y="2900"/>
                    </a:cubicBezTo>
                    <a:cubicBezTo>
                      <a:pt x="1650" y="2812"/>
                      <a:pt x="1671" y="2723"/>
                      <a:pt x="1688" y="2631"/>
                    </a:cubicBezTo>
                    <a:cubicBezTo>
                      <a:pt x="1702" y="2540"/>
                      <a:pt x="1711" y="2449"/>
                      <a:pt x="1715" y="2357"/>
                    </a:cubicBezTo>
                    <a:cubicBezTo>
                      <a:pt x="1722" y="2174"/>
                      <a:pt x="1712" y="1993"/>
                      <a:pt x="1682" y="1813"/>
                    </a:cubicBezTo>
                    <a:cubicBezTo>
                      <a:pt x="1625" y="1459"/>
                      <a:pt x="1480" y="1113"/>
                      <a:pt x="1272" y="805"/>
                    </a:cubicBezTo>
                    <a:cubicBezTo>
                      <a:pt x="1063" y="497"/>
                      <a:pt x="789" y="224"/>
                      <a:pt x="4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1" name="Google Shape;5091;p31"/>
              <p:cNvSpPr/>
              <p:nvPr/>
            </p:nvSpPr>
            <p:spPr>
              <a:xfrm>
                <a:off x="5268400" y="2819350"/>
                <a:ext cx="37200" cy="73075"/>
              </a:xfrm>
              <a:custGeom>
                <a:avLst/>
                <a:gdLst/>
                <a:ahLst/>
                <a:cxnLst/>
                <a:rect l="l" t="t" r="r" b="b"/>
                <a:pathLst>
                  <a:path w="1488" h="2923" extrusionOk="0">
                    <a:moveTo>
                      <a:pt x="49" y="0"/>
                    </a:moveTo>
                    <a:cubicBezTo>
                      <a:pt x="28" y="125"/>
                      <a:pt x="15" y="249"/>
                      <a:pt x="8" y="375"/>
                    </a:cubicBezTo>
                    <a:cubicBezTo>
                      <a:pt x="1" y="502"/>
                      <a:pt x="2" y="627"/>
                      <a:pt x="12" y="754"/>
                    </a:cubicBezTo>
                    <a:cubicBezTo>
                      <a:pt x="32" y="1017"/>
                      <a:pt x="85" y="1276"/>
                      <a:pt x="167" y="1527"/>
                    </a:cubicBezTo>
                    <a:cubicBezTo>
                      <a:pt x="328" y="2031"/>
                      <a:pt x="619" y="2528"/>
                      <a:pt x="1056" y="2923"/>
                    </a:cubicBezTo>
                    <a:cubicBezTo>
                      <a:pt x="1238" y="2721"/>
                      <a:pt x="1387" y="2501"/>
                      <a:pt x="1487" y="2262"/>
                    </a:cubicBezTo>
                    <a:cubicBezTo>
                      <a:pt x="1078" y="1871"/>
                      <a:pt x="679" y="1460"/>
                      <a:pt x="417" y="973"/>
                    </a:cubicBezTo>
                    <a:cubicBezTo>
                      <a:pt x="336" y="819"/>
                      <a:pt x="265" y="659"/>
                      <a:pt x="207" y="496"/>
                    </a:cubicBezTo>
                    <a:cubicBezTo>
                      <a:pt x="147" y="333"/>
                      <a:pt x="94" y="166"/>
                      <a:pt x="4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2" name="Google Shape;5092;p31"/>
              <p:cNvSpPr/>
              <p:nvPr/>
            </p:nvSpPr>
            <p:spPr>
              <a:xfrm>
                <a:off x="5240400" y="2827550"/>
                <a:ext cx="42050" cy="98150"/>
              </a:xfrm>
              <a:custGeom>
                <a:avLst/>
                <a:gdLst/>
                <a:ahLst/>
                <a:cxnLst/>
                <a:rect l="l" t="t" r="r" b="b"/>
                <a:pathLst>
                  <a:path w="1682" h="3926" extrusionOk="0">
                    <a:moveTo>
                      <a:pt x="595" y="1"/>
                    </a:moveTo>
                    <a:cubicBezTo>
                      <a:pt x="485" y="132"/>
                      <a:pt x="398" y="278"/>
                      <a:pt x="320" y="424"/>
                    </a:cubicBezTo>
                    <a:cubicBezTo>
                      <a:pt x="241" y="570"/>
                      <a:pt x="179" y="723"/>
                      <a:pt x="134" y="883"/>
                    </a:cubicBezTo>
                    <a:cubicBezTo>
                      <a:pt x="47" y="1209"/>
                      <a:pt x="1" y="1539"/>
                      <a:pt x="24" y="1893"/>
                    </a:cubicBezTo>
                    <a:cubicBezTo>
                      <a:pt x="46" y="2255"/>
                      <a:pt x="123" y="2610"/>
                      <a:pt x="252" y="2948"/>
                    </a:cubicBezTo>
                    <a:cubicBezTo>
                      <a:pt x="390" y="3307"/>
                      <a:pt x="593" y="3639"/>
                      <a:pt x="850" y="3926"/>
                    </a:cubicBezTo>
                    <a:cubicBezTo>
                      <a:pt x="994" y="3794"/>
                      <a:pt x="1125" y="3648"/>
                      <a:pt x="1238" y="3489"/>
                    </a:cubicBezTo>
                    <a:cubicBezTo>
                      <a:pt x="1342" y="3330"/>
                      <a:pt x="1429" y="3161"/>
                      <a:pt x="1498" y="2985"/>
                    </a:cubicBezTo>
                    <a:cubicBezTo>
                      <a:pt x="1638" y="2645"/>
                      <a:pt x="1681" y="2269"/>
                      <a:pt x="1653" y="1910"/>
                    </a:cubicBezTo>
                    <a:cubicBezTo>
                      <a:pt x="1639" y="1730"/>
                      <a:pt x="1606" y="1553"/>
                      <a:pt x="1553" y="1380"/>
                    </a:cubicBezTo>
                    <a:cubicBezTo>
                      <a:pt x="1498" y="1204"/>
                      <a:pt x="1425" y="1033"/>
                      <a:pt x="1334" y="872"/>
                    </a:cubicBezTo>
                    <a:cubicBezTo>
                      <a:pt x="1154" y="547"/>
                      <a:pt x="904" y="252"/>
                      <a:pt x="59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3" name="Google Shape;5093;p31"/>
              <p:cNvSpPr/>
              <p:nvPr/>
            </p:nvSpPr>
            <p:spPr>
              <a:xfrm>
                <a:off x="5240750" y="2850725"/>
                <a:ext cx="33300" cy="74975"/>
              </a:xfrm>
              <a:custGeom>
                <a:avLst/>
                <a:gdLst/>
                <a:ahLst/>
                <a:cxnLst/>
                <a:rect l="l" t="t" r="r" b="b"/>
                <a:pathLst>
                  <a:path w="1332" h="2999" extrusionOk="0">
                    <a:moveTo>
                      <a:pt x="109" y="0"/>
                    </a:moveTo>
                    <a:cubicBezTo>
                      <a:pt x="49" y="244"/>
                      <a:pt x="8" y="484"/>
                      <a:pt x="5" y="741"/>
                    </a:cubicBezTo>
                    <a:cubicBezTo>
                      <a:pt x="0" y="995"/>
                      <a:pt x="34" y="1264"/>
                      <a:pt x="88" y="1521"/>
                    </a:cubicBezTo>
                    <a:cubicBezTo>
                      <a:pt x="201" y="2037"/>
                      <a:pt x="442" y="2561"/>
                      <a:pt x="838" y="2999"/>
                    </a:cubicBezTo>
                    <a:cubicBezTo>
                      <a:pt x="1035" y="2812"/>
                      <a:pt x="1211" y="2613"/>
                      <a:pt x="1331" y="2383"/>
                    </a:cubicBezTo>
                    <a:cubicBezTo>
                      <a:pt x="962" y="1954"/>
                      <a:pt x="605" y="1507"/>
                      <a:pt x="388" y="998"/>
                    </a:cubicBezTo>
                    <a:cubicBezTo>
                      <a:pt x="248" y="672"/>
                      <a:pt x="174" y="341"/>
                      <a:pt x="109"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4" name="Google Shape;5094;p31"/>
              <p:cNvSpPr/>
              <p:nvPr/>
            </p:nvSpPr>
            <p:spPr>
              <a:xfrm>
                <a:off x="5432625" y="2520725"/>
                <a:ext cx="98750" cy="106775"/>
              </a:xfrm>
              <a:custGeom>
                <a:avLst/>
                <a:gdLst/>
                <a:ahLst/>
                <a:cxnLst/>
                <a:rect l="l" t="t" r="r" b="b"/>
                <a:pathLst>
                  <a:path w="3950" h="4271" extrusionOk="0">
                    <a:moveTo>
                      <a:pt x="3949" y="1"/>
                    </a:moveTo>
                    <a:lnTo>
                      <a:pt x="3949" y="1"/>
                    </a:lnTo>
                    <a:cubicBezTo>
                      <a:pt x="3740" y="652"/>
                      <a:pt x="3523" y="1304"/>
                      <a:pt x="3298" y="1955"/>
                    </a:cubicBezTo>
                    <a:cubicBezTo>
                      <a:pt x="3167" y="1937"/>
                      <a:pt x="3036" y="1928"/>
                      <a:pt x="2906" y="1928"/>
                    </a:cubicBezTo>
                    <a:cubicBezTo>
                      <a:pt x="2306" y="1928"/>
                      <a:pt x="1727" y="2118"/>
                      <a:pt x="1247" y="2442"/>
                    </a:cubicBezTo>
                    <a:cubicBezTo>
                      <a:pt x="951" y="2641"/>
                      <a:pt x="691" y="2890"/>
                      <a:pt x="481" y="3178"/>
                    </a:cubicBezTo>
                    <a:cubicBezTo>
                      <a:pt x="262" y="3475"/>
                      <a:pt x="100" y="3808"/>
                      <a:pt x="1" y="4163"/>
                    </a:cubicBezTo>
                    <a:cubicBezTo>
                      <a:pt x="258" y="4236"/>
                      <a:pt x="516" y="4271"/>
                      <a:pt x="770" y="4271"/>
                    </a:cubicBezTo>
                    <a:cubicBezTo>
                      <a:pt x="1277" y="4271"/>
                      <a:pt x="1767" y="4130"/>
                      <a:pt x="2200" y="3867"/>
                    </a:cubicBezTo>
                    <a:cubicBezTo>
                      <a:pt x="2528" y="3666"/>
                      <a:pt x="2813" y="3401"/>
                      <a:pt x="3037" y="3089"/>
                    </a:cubicBezTo>
                    <a:cubicBezTo>
                      <a:pt x="3272" y="2761"/>
                      <a:pt x="3438" y="2390"/>
                      <a:pt x="3527" y="1996"/>
                    </a:cubicBezTo>
                    <a:cubicBezTo>
                      <a:pt x="3678" y="1327"/>
                      <a:pt x="3818" y="662"/>
                      <a:pt x="394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5" name="Google Shape;5095;p31"/>
              <p:cNvSpPr/>
              <p:nvPr/>
            </p:nvSpPr>
            <p:spPr>
              <a:xfrm>
                <a:off x="5432625" y="2599025"/>
                <a:ext cx="75125" cy="28500"/>
              </a:xfrm>
              <a:custGeom>
                <a:avLst/>
                <a:gdLst/>
                <a:ahLst/>
                <a:cxnLst/>
                <a:rect l="l" t="t" r="r" b="b"/>
                <a:pathLst>
                  <a:path w="3005" h="1140" extrusionOk="0">
                    <a:moveTo>
                      <a:pt x="3005" y="0"/>
                    </a:moveTo>
                    <a:lnTo>
                      <a:pt x="3005" y="0"/>
                    </a:lnTo>
                    <a:cubicBezTo>
                      <a:pt x="2680" y="176"/>
                      <a:pt x="2345" y="321"/>
                      <a:pt x="1990" y="389"/>
                    </a:cubicBezTo>
                    <a:cubicBezTo>
                      <a:pt x="1812" y="423"/>
                      <a:pt x="1633" y="437"/>
                      <a:pt x="1453" y="437"/>
                    </a:cubicBezTo>
                    <a:cubicBezTo>
                      <a:pt x="1073" y="437"/>
                      <a:pt x="689" y="374"/>
                      <a:pt x="312" y="303"/>
                    </a:cubicBezTo>
                    <a:cubicBezTo>
                      <a:pt x="177" y="530"/>
                      <a:pt x="72" y="776"/>
                      <a:pt x="1" y="1032"/>
                    </a:cubicBezTo>
                    <a:cubicBezTo>
                      <a:pt x="258" y="1104"/>
                      <a:pt x="516" y="1140"/>
                      <a:pt x="770" y="1140"/>
                    </a:cubicBezTo>
                    <a:cubicBezTo>
                      <a:pt x="1078" y="1140"/>
                      <a:pt x="1380" y="1088"/>
                      <a:pt x="1667" y="988"/>
                    </a:cubicBezTo>
                    <a:cubicBezTo>
                      <a:pt x="1931" y="895"/>
                      <a:pt x="2178" y="764"/>
                      <a:pt x="2404" y="598"/>
                    </a:cubicBezTo>
                    <a:cubicBezTo>
                      <a:pt x="2631" y="429"/>
                      <a:pt x="2834" y="228"/>
                      <a:pt x="300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6" name="Google Shape;5096;p31"/>
              <p:cNvSpPr/>
              <p:nvPr/>
            </p:nvSpPr>
            <p:spPr>
              <a:xfrm>
                <a:off x="5419050" y="2615550"/>
                <a:ext cx="90375" cy="57075"/>
              </a:xfrm>
              <a:custGeom>
                <a:avLst/>
                <a:gdLst/>
                <a:ahLst/>
                <a:cxnLst/>
                <a:rect l="l" t="t" r="r" b="b"/>
                <a:pathLst>
                  <a:path w="3615" h="2283" extrusionOk="0">
                    <a:moveTo>
                      <a:pt x="2909" y="1"/>
                    </a:moveTo>
                    <a:cubicBezTo>
                      <a:pt x="2376" y="1"/>
                      <a:pt x="1859" y="150"/>
                      <a:pt x="1412" y="409"/>
                    </a:cubicBezTo>
                    <a:cubicBezTo>
                      <a:pt x="1090" y="596"/>
                      <a:pt x="795" y="839"/>
                      <a:pt x="558" y="1130"/>
                    </a:cubicBezTo>
                    <a:cubicBezTo>
                      <a:pt x="311" y="1428"/>
                      <a:pt x="121" y="1770"/>
                      <a:pt x="1" y="2137"/>
                    </a:cubicBezTo>
                    <a:cubicBezTo>
                      <a:pt x="294" y="2235"/>
                      <a:pt x="591" y="2283"/>
                      <a:pt x="883" y="2283"/>
                    </a:cubicBezTo>
                    <a:cubicBezTo>
                      <a:pt x="1349" y="2283"/>
                      <a:pt x="1803" y="2162"/>
                      <a:pt x="2212" y="1934"/>
                    </a:cubicBezTo>
                    <a:cubicBezTo>
                      <a:pt x="2547" y="1749"/>
                      <a:pt x="2836" y="1492"/>
                      <a:pt x="3082" y="1180"/>
                    </a:cubicBezTo>
                    <a:cubicBezTo>
                      <a:pt x="3330" y="856"/>
                      <a:pt x="3511" y="486"/>
                      <a:pt x="3614" y="91"/>
                    </a:cubicBezTo>
                    <a:cubicBezTo>
                      <a:pt x="3379" y="30"/>
                      <a:pt x="3143" y="1"/>
                      <a:pt x="290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7" name="Google Shape;5097;p31"/>
              <p:cNvSpPr/>
              <p:nvPr/>
            </p:nvSpPr>
            <p:spPr>
              <a:xfrm>
                <a:off x="5419050" y="2646075"/>
                <a:ext cx="76200" cy="26575"/>
              </a:xfrm>
              <a:custGeom>
                <a:avLst/>
                <a:gdLst/>
                <a:ahLst/>
                <a:cxnLst/>
                <a:rect l="l" t="t" r="r" b="b"/>
                <a:pathLst>
                  <a:path w="3048" h="1063" extrusionOk="0">
                    <a:moveTo>
                      <a:pt x="3048" y="1"/>
                    </a:moveTo>
                    <a:cubicBezTo>
                      <a:pt x="2715" y="168"/>
                      <a:pt x="2375" y="302"/>
                      <a:pt x="2017" y="357"/>
                    </a:cubicBezTo>
                    <a:cubicBezTo>
                      <a:pt x="1881" y="378"/>
                      <a:pt x="1745" y="387"/>
                      <a:pt x="1608" y="387"/>
                    </a:cubicBezTo>
                    <a:cubicBezTo>
                      <a:pt x="1184" y="387"/>
                      <a:pt x="760" y="299"/>
                      <a:pt x="344" y="201"/>
                    </a:cubicBezTo>
                    <a:cubicBezTo>
                      <a:pt x="199" y="425"/>
                      <a:pt x="84" y="665"/>
                      <a:pt x="1" y="917"/>
                    </a:cubicBezTo>
                    <a:cubicBezTo>
                      <a:pt x="294" y="1015"/>
                      <a:pt x="592" y="1063"/>
                      <a:pt x="885" y="1063"/>
                    </a:cubicBezTo>
                    <a:cubicBezTo>
                      <a:pt x="1152" y="1063"/>
                      <a:pt x="1415" y="1023"/>
                      <a:pt x="1668" y="945"/>
                    </a:cubicBezTo>
                    <a:cubicBezTo>
                      <a:pt x="1936" y="862"/>
                      <a:pt x="2190" y="740"/>
                      <a:pt x="2422" y="583"/>
                    </a:cubicBezTo>
                    <a:cubicBezTo>
                      <a:pt x="2658" y="420"/>
                      <a:pt x="2869" y="224"/>
                      <a:pt x="304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8" name="Google Shape;5098;p31"/>
              <p:cNvSpPr/>
              <p:nvPr/>
            </p:nvSpPr>
            <p:spPr>
              <a:xfrm>
                <a:off x="5403025" y="2662900"/>
                <a:ext cx="92900" cy="55175"/>
              </a:xfrm>
              <a:custGeom>
                <a:avLst/>
                <a:gdLst/>
                <a:ahLst/>
                <a:cxnLst/>
                <a:rect l="l" t="t" r="r" b="b"/>
                <a:pathLst>
                  <a:path w="3716" h="2207" extrusionOk="0">
                    <a:moveTo>
                      <a:pt x="2899" y="0"/>
                    </a:moveTo>
                    <a:cubicBezTo>
                      <a:pt x="2405" y="0"/>
                      <a:pt x="1924" y="127"/>
                      <a:pt x="1499" y="350"/>
                    </a:cubicBezTo>
                    <a:cubicBezTo>
                      <a:pt x="1165" y="522"/>
                      <a:pt x="863" y="753"/>
                      <a:pt x="611" y="1032"/>
                    </a:cubicBezTo>
                    <a:cubicBezTo>
                      <a:pt x="351" y="1309"/>
                      <a:pt x="149" y="1638"/>
                      <a:pt x="0" y="2009"/>
                    </a:cubicBezTo>
                    <a:cubicBezTo>
                      <a:pt x="325" y="2139"/>
                      <a:pt x="671" y="2206"/>
                      <a:pt x="1020" y="2206"/>
                    </a:cubicBezTo>
                    <a:cubicBezTo>
                      <a:pt x="1058" y="2206"/>
                      <a:pt x="1096" y="2205"/>
                      <a:pt x="1133" y="2204"/>
                    </a:cubicBezTo>
                    <a:cubicBezTo>
                      <a:pt x="1512" y="2187"/>
                      <a:pt x="1883" y="2090"/>
                      <a:pt x="2221" y="1919"/>
                    </a:cubicBezTo>
                    <a:cubicBezTo>
                      <a:pt x="2905" y="1580"/>
                      <a:pt x="3462" y="939"/>
                      <a:pt x="3716" y="121"/>
                    </a:cubicBezTo>
                    <a:cubicBezTo>
                      <a:pt x="3445" y="39"/>
                      <a:pt x="3170" y="0"/>
                      <a:pt x="289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9" name="Google Shape;5099;p31"/>
              <p:cNvSpPr/>
              <p:nvPr/>
            </p:nvSpPr>
            <p:spPr>
              <a:xfrm>
                <a:off x="5403025" y="2693900"/>
                <a:ext cx="77350" cy="24175"/>
              </a:xfrm>
              <a:custGeom>
                <a:avLst/>
                <a:gdLst/>
                <a:ahLst/>
                <a:cxnLst/>
                <a:rect l="l" t="t" r="r" b="b"/>
                <a:pathLst>
                  <a:path w="3094" h="967" extrusionOk="0">
                    <a:moveTo>
                      <a:pt x="3093" y="0"/>
                    </a:moveTo>
                    <a:lnTo>
                      <a:pt x="3093" y="0"/>
                    </a:lnTo>
                    <a:cubicBezTo>
                      <a:pt x="2753" y="155"/>
                      <a:pt x="2405" y="274"/>
                      <a:pt x="2046" y="312"/>
                    </a:cubicBezTo>
                    <a:cubicBezTo>
                      <a:pt x="1955" y="322"/>
                      <a:pt x="1866" y="326"/>
                      <a:pt x="1776" y="326"/>
                    </a:cubicBezTo>
                    <a:cubicBezTo>
                      <a:pt x="1303" y="326"/>
                      <a:pt x="837" y="206"/>
                      <a:pt x="382" y="73"/>
                    </a:cubicBezTo>
                    <a:cubicBezTo>
                      <a:pt x="226" y="282"/>
                      <a:pt x="106" y="517"/>
                      <a:pt x="0" y="769"/>
                    </a:cubicBezTo>
                    <a:cubicBezTo>
                      <a:pt x="333" y="901"/>
                      <a:pt x="678" y="966"/>
                      <a:pt x="1018" y="966"/>
                    </a:cubicBezTo>
                    <a:cubicBezTo>
                      <a:pt x="1237" y="966"/>
                      <a:pt x="1453" y="939"/>
                      <a:pt x="1664" y="886"/>
                    </a:cubicBezTo>
                    <a:cubicBezTo>
                      <a:pt x="1937" y="817"/>
                      <a:pt x="2198" y="706"/>
                      <a:pt x="2437" y="559"/>
                    </a:cubicBezTo>
                    <a:cubicBezTo>
                      <a:pt x="2683" y="406"/>
                      <a:pt x="2903" y="218"/>
                      <a:pt x="3093"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0" name="Google Shape;5100;p31"/>
              <p:cNvSpPr/>
              <p:nvPr/>
            </p:nvSpPr>
            <p:spPr>
              <a:xfrm>
                <a:off x="5384375" y="2709850"/>
                <a:ext cx="95625" cy="53050"/>
              </a:xfrm>
              <a:custGeom>
                <a:avLst/>
                <a:gdLst/>
                <a:ahLst/>
                <a:cxnLst/>
                <a:rect l="l" t="t" r="r" b="b"/>
                <a:pathLst>
                  <a:path w="3825" h="2122" extrusionOk="0">
                    <a:moveTo>
                      <a:pt x="2876" y="0"/>
                    </a:moveTo>
                    <a:cubicBezTo>
                      <a:pt x="2430" y="0"/>
                      <a:pt x="1992" y="103"/>
                      <a:pt x="1596" y="285"/>
                    </a:cubicBezTo>
                    <a:cubicBezTo>
                      <a:pt x="1253" y="439"/>
                      <a:pt x="939" y="653"/>
                      <a:pt x="671" y="917"/>
                    </a:cubicBezTo>
                    <a:cubicBezTo>
                      <a:pt x="533" y="1049"/>
                      <a:pt x="407" y="1193"/>
                      <a:pt x="296" y="1349"/>
                    </a:cubicBezTo>
                    <a:cubicBezTo>
                      <a:pt x="241" y="1427"/>
                      <a:pt x="189" y="1509"/>
                      <a:pt x="141" y="1593"/>
                    </a:cubicBezTo>
                    <a:cubicBezTo>
                      <a:pt x="90" y="1678"/>
                      <a:pt x="43" y="1764"/>
                      <a:pt x="0" y="1854"/>
                    </a:cubicBezTo>
                    <a:cubicBezTo>
                      <a:pt x="350" y="2022"/>
                      <a:pt x="731" y="2113"/>
                      <a:pt x="1120" y="2121"/>
                    </a:cubicBezTo>
                    <a:cubicBezTo>
                      <a:pt x="1134" y="2122"/>
                      <a:pt x="1149" y="2122"/>
                      <a:pt x="1164" y="2122"/>
                    </a:cubicBezTo>
                    <a:cubicBezTo>
                      <a:pt x="1528" y="2122"/>
                      <a:pt x="1889" y="2046"/>
                      <a:pt x="2223" y="1900"/>
                    </a:cubicBezTo>
                    <a:cubicBezTo>
                      <a:pt x="2579" y="1750"/>
                      <a:pt x="2900" y="1519"/>
                      <a:pt x="3177" y="1225"/>
                    </a:cubicBezTo>
                    <a:cubicBezTo>
                      <a:pt x="3458" y="932"/>
                      <a:pt x="3671" y="571"/>
                      <a:pt x="3824" y="164"/>
                    </a:cubicBezTo>
                    <a:cubicBezTo>
                      <a:pt x="3512" y="52"/>
                      <a:pt x="3192" y="0"/>
                      <a:pt x="2876"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1" name="Google Shape;5101;p31"/>
              <p:cNvSpPr/>
              <p:nvPr/>
            </p:nvSpPr>
            <p:spPr>
              <a:xfrm>
                <a:off x="5384350" y="2739425"/>
                <a:ext cx="78500" cy="23475"/>
              </a:xfrm>
              <a:custGeom>
                <a:avLst/>
                <a:gdLst/>
                <a:ahLst/>
                <a:cxnLst/>
                <a:rect l="l" t="t" r="r" b="b"/>
                <a:pathLst>
                  <a:path w="3140" h="939" extrusionOk="0">
                    <a:moveTo>
                      <a:pt x="425" y="0"/>
                    </a:moveTo>
                    <a:cubicBezTo>
                      <a:pt x="259" y="202"/>
                      <a:pt x="121" y="428"/>
                      <a:pt x="0" y="671"/>
                    </a:cubicBezTo>
                    <a:cubicBezTo>
                      <a:pt x="260" y="795"/>
                      <a:pt x="538" y="877"/>
                      <a:pt x="823" y="916"/>
                    </a:cubicBezTo>
                    <a:cubicBezTo>
                      <a:pt x="937" y="931"/>
                      <a:pt x="1052" y="939"/>
                      <a:pt x="1166" y="939"/>
                    </a:cubicBezTo>
                    <a:cubicBezTo>
                      <a:pt x="1330" y="939"/>
                      <a:pt x="1494" y="923"/>
                      <a:pt x="1656" y="892"/>
                    </a:cubicBezTo>
                    <a:cubicBezTo>
                      <a:pt x="2222" y="782"/>
                      <a:pt x="2740" y="498"/>
                      <a:pt x="3139" y="81"/>
                    </a:cubicBezTo>
                    <a:lnTo>
                      <a:pt x="3139" y="81"/>
                    </a:lnTo>
                    <a:cubicBezTo>
                      <a:pt x="2788" y="218"/>
                      <a:pt x="2437" y="320"/>
                      <a:pt x="2073" y="338"/>
                    </a:cubicBezTo>
                    <a:cubicBezTo>
                      <a:pt x="2035" y="340"/>
                      <a:pt x="1997" y="341"/>
                      <a:pt x="1959" y="341"/>
                    </a:cubicBezTo>
                    <a:cubicBezTo>
                      <a:pt x="1430" y="341"/>
                      <a:pt x="922" y="178"/>
                      <a:pt x="42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2" name="Google Shape;5102;p31"/>
              <p:cNvSpPr/>
              <p:nvPr/>
            </p:nvSpPr>
            <p:spPr>
              <a:xfrm>
                <a:off x="5362750" y="2756050"/>
                <a:ext cx="98450" cy="50900"/>
              </a:xfrm>
              <a:custGeom>
                <a:avLst/>
                <a:gdLst/>
                <a:ahLst/>
                <a:cxnLst/>
                <a:rect l="l" t="t" r="r" b="b"/>
                <a:pathLst>
                  <a:path w="3938" h="2036" extrusionOk="0">
                    <a:moveTo>
                      <a:pt x="2832" y="1"/>
                    </a:moveTo>
                    <a:cubicBezTo>
                      <a:pt x="2444" y="1"/>
                      <a:pt x="2062" y="77"/>
                      <a:pt x="1706" y="214"/>
                    </a:cubicBezTo>
                    <a:cubicBezTo>
                      <a:pt x="1349" y="346"/>
                      <a:pt x="1028" y="543"/>
                      <a:pt x="738" y="787"/>
                    </a:cubicBezTo>
                    <a:cubicBezTo>
                      <a:pt x="442" y="1029"/>
                      <a:pt x="205" y="1332"/>
                      <a:pt x="0" y="1674"/>
                    </a:cubicBezTo>
                    <a:cubicBezTo>
                      <a:pt x="418" y="1913"/>
                      <a:pt x="877" y="2035"/>
                      <a:pt x="1334" y="2035"/>
                    </a:cubicBezTo>
                    <a:cubicBezTo>
                      <a:pt x="1633" y="2035"/>
                      <a:pt x="1932" y="1983"/>
                      <a:pt x="2218" y="1878"/>
                    </a:cubicBezTo>
                    <a:cubicBezTo>
                      <a:pt x="2402" y="1810"/>
                      <a:pt x="2580" y="1725"/>
                      <a:pt x="2749" y="1622"/>
                    </a:cubicBezTo>
                    <a:cubicBezTo>
                      <a:pt x="2917" y="1516"/>
                      <a:pt x="3075" y="1393"/>
                      <a:pt x="3220" y="1255"/>
                    </a:cubicBezTo>
                    <a:cubicBezTo>
                      <a:pt x="3521" y="977"/>
                      <a:pt x="3761" y="626"/>
                      <a:pt x="3938" y="224"/>
                    </a:cubicBezTo>
                    <a:cubicBezTo>
                      <a:pt x="3578" y="71"/>
                      <a:pt x="3203" y="1"/>
                      <a:pt x="2832"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3" name="Google Shape;5103;p31"/>
              <p:cNvSpPr/>
              <p:nvPr/>
            </p:nvSpPr>
            <p:spPr>
              <a:xfrm>
                <a:off x="5362750" y="2781925"/>
                <a:ext cx="79475" cy="25000"/>
              </a:xfrm>
              <a:custGeom>
                <a:avLst/>
                <a:gdLst/>
                <a:ahLst/>
                <a:cxnLst/>
                <a:rect l="l" t="t" r="r" b="b"/>
                <a:pathLst>
                  <a:path w="3179" h="1000" extrusionOk="0">
                    <a:moveTo>
                      <a:pt x="472" y="0"/>
                    </a:moveTo>
                    <a:cubicBezTo>
                      <a:pt x="382" y="96"/>
                      <a:pt x="299" y="197"/>
                      <a:pt x="222" y="303"/>
                    </a:cubicBezTo>
                    <a:cubicBezTo>
                      <a:pt x="142" y="410"/>
                      <a:pt x="67" y="522"/>
                      <a:pt x="0" y="639"/>
                    </a:cubicBezTo>
                    <a:cubicBezTo>
                      <a:pt x="417" y="877"/>
                      <a:pt x="875" y="1000"/>
                      <a:pt x="1332" y="1000"/>
                    </a:cubicBezTo>
                    <a:cubicBezTo>
                      <a:pt x="1434" y="1000"/>
                      <a:pt x="1536" y="994"/>
                      <a:pt x="1637" y="981"/>
                    </a:cubicBezTo>
                    <a:cubicBezTo>
                      <a:pt x="2185" y="913"/>
                      <a:pt x="2742" y="662"/>
                      <a:pt x="3178" y="258"/>
                    </a:cubicBezTo>
                    <a:lnTo>
                      <a:pt x="3178" y="258"/>
                    </a:lnTo>
                    <a:cubicBezTo>
                      <a:pt x="2832" y="371"/>
                      <a:pt x="2491" y="449"/>
                      <a:pt x="2136" y="449"/>
                    </a:cubicBezTo>
                    <a:cubicBezTo>
                      <a:pt x="2122" y="449"/>
                      <a:pt x="2108" y="449"/>
                      <a:pt x="2094" y="449"/>
                    </a:cubicBezTo>
                    <a:cubicBezTo>
                      <a:pt x="1522" y="439"/>
                      <a:pt x="990" y="228"/>
                      <a:pt x="47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4" name="Google Shape;5104;p31"/>
              <p:cNvSpPr/>
              <p:nvPr/>
            </p:nvSpPr>
            <p:spPr>
              <a:xfrm>
                <a:off x="5337825" y="2801075"/>
                <a:ext cx="101250" cy="48575"/>
              </a:xfrm>
              <a:custGeom>
                <a:avLst/>
                <a:gdLst/>
                <a:ahLst/>
                <a:cxnLst/>
                <a:rect l="l" t="t" r="r" b="b"/>
                <a:pathLst>
                  <a:path w="4050" h="1943" extrusionOk="0">
                    <a:moveTo>
                      <a:pt x="2759" y="1"/>
                    </a:moveTo>
                    <a:cubicBezTo>
                      <a:pt x="2439" y="1"/>
                      <a:pt x="2127" y="53"/>
                      <a:pt x="1817" y="142"/>
                    </a:cubicBezTo>
                    <a:cubicBezTo>
                      <a:pt x="1079" y="363"/>
                      <a:pt x="437" y="830"/>
                      <a:pt x="0" y="1464"/>
                    </a:cubicBezTo>
                    <a:cubicBezTo>
                      <a:pt x="319" y="1686"/>
                      <a:pt x="682" y="1835"/>
                      <a:pt x="1064" y="1903"/>
                    </a:cubicBezTo>
                    <a:cubicBezTo>
                      <a:pt x="1210" y="1929"/>
                      <a:pt x="1358" y="1942"/>
                      <a:pt x="1506" y="1942"/>
                    </a:cubicBezTo>
                    <a:cubicBezTo>
                      <a:pt x="1738" y="1942"/>
                      <a:pt x="1969" y="1910"/>
                      <a:pt x="2194" y="1848"/>
                    </a:cubicBezTo>
                    <a:cubicBezTo>
                      <a:pt x="2384" y="1796"/>
                      <a:pt x="2568" y="1724"/>
                      <a:pt x="2744" y="1635"/>
                    </a:cubicBezTo>
                    <a:cubicBezTo>
                      <a:pt x="2924" y="1542"/>
                      <a:pt x="3092" y="1429"/>
                      <a:pt x="3248" y="1300"/>
                    </a:cubicBezTo>
                    <a:cubicBezTo>
                      <a:pt x="3411" y="1167"/>
                      <a:pt x="3561" y="1018"/>
                      <a:pt x="3694" y="855"/>
                    </a:cubicBezTo>
                    <a:cubicBezTo>
                      <a:pt x="3829" y="682"/>
                      <a:pt x="3949" y="497"/>
                      <a:pt x="4049" y="303"/>
                    </a:cubicBezTo>
                    <a:cubicBezTo>
                      <a:pt x="3703" y="127"/>
                      <a:pt x="3324" y="26"/>
                      <a:pt x="2935" y="6"/>
                    </a:cubicBezTo>
                    <a:cubicBezTo>
                      <a:pt x="2876" y="2"/>
                      <a:pt x="2817" y="1"/>
                      <a:pt x="275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5" name="Google Shape;5105;p31"/>
              <p:cNvSpPr/>
              <p:nvPr/>
            </p:nvSpPr>
            <p:spPr>
              <a:xfrm>
                <a:off x="5337850" y="2822750"/>
                <a:ext cx="80100" cy="26875"/>
              </a:xfrm>
              <a:custGeom>
                <a:avLst/>
                <a:gdLst/>
                <a:ahLst/>
                <a:cxnLst/>
                <a:rect l="l" t="t" r="r" b="b"/>
                <a:pathLst>
                  <a:path w="3204" h="1075" extrusionOk="0">
                    <a:moveTo>
                      <a:pt x="524" y="1"/>
                    </a:moveTo>
                    <a:cubicBezTo>
                      <a:pt x="427" y="89"/>
                      <a:pt x="336" y="183"/>
                      <a:pt x="250" y="282"/>
                    </a:cubicBezTo>
                    <a:cubicBezTo>
                      <a:pt x="160" y="382"/>
                      <a:pt x="77" y="487"/>
                      <a:pt x="0" y="597"/>
                    </a:cubicBezTo>
                    <a:cubicBezTo>
                      <a:pt x="457" y="911"/>
                      <a:pt x="977" y="1075"/>
                      <a:pt x="1507" y="1075"/>
                    </a:cubicBezTo>
                    <a:cubicBezTo>
                      <a:pt x="1540" y="1075"/>
                      <a:pt x="1572" y="1074"/>
                      <a:pt x="1605" y="1073"/>
                    </a:cubicBezTo>
                    <a:cubicBezTo>
                      <a:pt x="1888" y="1060"/>
                      <a:pt x="2168" y="1003"/>
                      <a:pt x="2433" y="903"/>
                    </a:cubicBezTo>
                    <a:cubicBezTo>
                      <a:pt x="2572" y="852"/>
                      <a:pt x="2706" y="791"/>
                      <a:pt x="2834" y="720"/>
                    </a:cubicBezTo>
                    <a:cubicBezTo>
                      <a:pt x="2963" y="645"/>
                      <a:pt x="3087" y="560"/>
                      <a:pt x="3204" y="468"/>
                    </a:cubicBezTo>
                    <a:lnTo>
                      <a:pt x="3204" y="468"/>
                    </a:lnTo>
                    <a:cubicBezTo>
                      <a:pt x="2916" y="541"/>
                      <a:pt x="2629" y="590"/>
                      <a:pt x="2341" y="590"/>
                    </a:cubicBezTo>
                    <a:cubicBezTo>
                      <a:pt x="2262" y="590"/>
                      <a:pt x="2183" y="586"/>
                      <a:pt x="2104" y="578"/>
                    </a:cubicBezTo>
                    <a:cubicBezTo>
                      <a:pt x="1533" y="523"/>
                      <a:pt x="1021" y="269"/>
                      <a:pt x="5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6" name="Google Shape;5106;p31"/>
              <p:cNvSpPr/>
              <p:nvPr/>
            </p:nvSpPr>
            <p:spPr>
              <a:xfrm>
                <a:off x="5309625" y="2844225"/>
                <a:ext cx="103450" cy="46400"/>
              </a:xfrm>
              <a:custGeom>
                <a:avLst/>
                <a:gdLst/>
                <a:ahLst/>
                <a:cxnLst/>
                <a:rect l="l" t="t" r="r" b="b"/>
                <a:pathLst>
                  <a:path w="4138" h="1856" extrusionOk="0">
                    <a:moveTo>
                      <a:pt x="2633" y="1"/>
                    </a:moveTo>
                    <a:cubicBezTo>
                      <a:pt x="2396" y="1"/>
                      <a:pt x="2160" y="27"/>
                      <a:pt x="1925" y="74"/>
                    </a:cubicBezTo>
                    <a:cubicBezTo>
                      <a:pt x="1740" y="113"/>
                      <a:pt x="1559" y="168"/>
                      <a:pt x="1384" y="237"/>
                    </a:cubicBezTo>
                    <a:cubicBezTo>
                      <a:pt x="1297" y="273"/>
                      <a:pt x="1212" y="313"/>
                      <a:pt x="1127" y="353"/>
                    </a:cubicBezTo>
                    <a:cubicBezTo>
                      <a:pt x="1041" y="394"/>
                      <a:pt x="958" y="439"/>
                      <a:pt x="876" y="486"/>
                    </a:cubicBezTo>
                    <a:cubicBezTo>
                      <a:pt x="711" y="584"/>
                      <a:pt x="556" y="696"/>
                      <a:pt x="414" y="822"/>
                    </a:cubicBezTo>
                    <a:cubicBezTo>
                      <a:pt x="269" y="949"/>
                      <a:pt x="126" y="1083"/>
                      <a:pt x="0" y="1239"/>
                    </a:cubicBezTo>
                    <a:cubicBezTo>
                      <a:pt x="299" y="1488"/>
                      <a:pt x="646" y="1668"/>
                      <a:pt x="1021" y="1769"/>
                    </a:cubicBezTo>
                    <a:cubicBezTo>
                      <a:pt x="1206" y="1818"/>
                      <a:pt x="1394" y="1847"/>
                      <a:pt x="1585" y="1855"/>
                    </a:cubicBezTo>
                    <a:cubicBezTo>
                      <a:pt x="1611" y="1856"/>
                      <a:pt x="1636" y="1856"/>
                      <a:pt x="1661" y="1856"/>
                    </a:cubicBezTo>
                    <a:cubicBezTo>
                      <a:pt x="1827" y="1856"/>
                      <a:pt x="1992" y="1840"/>
                      <a:pt x="2155" y="1810"/>
                    </a:cubicBezTo>
                    <a:cubicBezTo>
                      <a:pt x="2535" y="1738"/>
                      <a:pt x="2918" y="1588"/>
                      <a:pt x="3254" y="1348"/>
                    </a:cubicBezTo>
                    <a:cubicBezTo>
                      <a:pt x="3428" y="1227"/>
                      <a:pt x="3590" y="1090"/>
                      <a:pt x="3738" y="938"/>
                    </a:cubicBezTo>
                    <a:cubicBezTo>
                      <a:pt x="3887" y="777"/>
                      <a:pt x="4021" y="601"/>
                      <a:pt x="4138" y="416"/>
                    </a:cubicBezTo>
                    <a:cubicBezTo>
                      <a:pt x="3807" y="212"/>
                      <a:pt x="3437" y="80"/>
                      <a:pt x="3051" y="29"/>
                    </a:cubicBezTo>
                    <a:cubicBezTo>
                      <a:pt x="2912" y="10"/>
                      <a:pt x="2773" y="1"/>
                      <a:pt x="2633"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7" name="Google Shape;5107;p31"/>
              <p:cNvSpPr/>
              <p:nvPr/>
            </p:nvSpPr>
            <p:spPr>
              <a:xfrm>
                <a:off x="5309625" y="2861500"/>
                <a:ext cx="80200" cy="29125"/>
              </a:xfrm>
              <a:custGeom>
                <a:avLst/>
                <a:gdLst/>
                <a:ahLst/>
                <a:cxnLst/>
                <a:rect l="l" t="t" r="r" b="b"/>
                <a:pathLst>
                  <a:path w="3208" h="1165" extrusionOk="0">
                    <a:moveTo>
                      <a:pt x="575" y="0"/>
                    </a:moveTo>
                    <a:cubicBezTo>
                      <a:pt x="372" y="161"/>
                      <a:pt x="173" y="340"/>
                      <a:pt x="0" y="549"/>
                    </a:cubicBezTo>
                    <a:cubicBezTo>
                      <a:pt x="455" y="924"/>
                      <a:pt x="992" y="1135"/>
                      <a:pt x="1559" y="1163"/>
                    </a:cubicBezTo>
                    <a:cubicBezTo>
                      <a:pt x="1593" y="1164"/>
                      <a:pt x="1627" y="1165"/>
                      <a:pt x="1660" y="1165"/>
                    </a:cubicBezTo>
                    <a:cubicBezTo>
                      <a:pt x="1911" y="1165"/>
                      <a:pt x="2160" y="1130"/>
                      <a:pt x="2400" y="1062"/>
                    </a:cubicBezTo>
                    <a:cubicBezTo>
                      <a:pt x="2543" y="1021"/>
                      <a:pt x="2681" y="971"/>
                      <a:pt x="2816" y="911"/>
                    </a:cubicBezTo>
                    <a:cubicBezTo>
                      <a:pt x="2952" y="847"/>
                      <a:pt x="3083" y="773"/>
                      <a:pt x="3207" y="689"/>
                    </a:cubicBezTo>
                    <a:lnTo>
                      <a:pt x="3207" y="689"/>
                    </a:lnTo>
                    <a:cubicBezTo>
                      <a:pt x="3024" y="722"/>
                      <a:pt x="2837" y="742"/>
                      <a:pt x="2650" y="750"/>
                    </a:cubicBezTo>
                    <a:cubicBezTo>
                      <a:pt x="2627" y="750"/>
                      <a:pt x="2604" y="750"/>
                      <a:pt x="2581" y="750"/>
                    </a:cubicBezTo>
                    <a:cubicBezTo>
                      <a:pt x="2420" y="750"/>
                      <a:pt x="2258" y="737"/>
                      <a:pt x="2098" y="709"/>
                    </a:cubicBezTo>
                    <a:cubicBezTo>
                      <a:pt x="1536" y="607"/>
                      <a:pt x="1047" y="310"/>
                      <a:pt x="575"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8" name="Google Shape;5108;p31"/>
              <p:cNvSpPr/>
              <p:nvPr/>
            </p:nvSpPr>
            <p:spPr>
              <a:xfrm>
                <a:off x="5278125" y="2884700"/>
                <a:ext cx="105050" cy="44825"/>
              </a:xfrm>
              <a:custGeom>
                <a:avLst/>
                <a:gdLst/>
                <a:ahLst/>
                <a:cxnLst/>
                <a:rect l="l" t="t" r="r" b="b"/>
                <a:pathLst>
                  <a:path w="4202" h="1793" extrusionOk="0">
                    <a:moveTo>
                      <a:pt x="2439" y="1"/>
                    </a:moveTo>
                    <a:cubicBezTo>
                      <a:pt x="2300" y="1"/>
                      <a:pt x="2161" y="9"/>
                      <a:pt x="2023" y="25"/>
                    </a:cubicBezTo>
                    <a:cubicBezTo>
                      <a:pt x="1647" y="71"/>
                      <a:pt x="1289" y="184"/>
                      <a:pt x="942" y="344"/>
                    </a:cubicBezTo>
                    <a:cubicBezTo>
                      <a:pt x="769" y="426"/>
                      <a:pt x="605" y="523"/>
                      <a:pt x="451" y="637"/>
                    </a:cubicBezTo>
                    <a:cubicBezTo>
                      <a:pt x="289" y="747"/>
                      <a:pt x="138" y="873"/>
                      <a:pt x="0" y="1013"/>
                    </a:cubicBezTo>
                    <a:cubicBezTo>
                      <a:pt x="273" y="1288"/>
                      <a:pt x="601" y="1501"/>
                      <a:pt x="965" y="1636"/>
                    </a:cubicBezTo>
                    <a:cubicBezTo>
                      <a:pt x="1246" y="1740"/>
                      <a:pt x="1542" y="1793"/>
                      <a:pt x="1841" y="1793"/>
                    </a:cubicBezTo>
                    <a:cubicBezTo>
                      <a:pt x="1925" y="1793"/>
                      <a:pt x="2010" y="1789"/>
                      <a:pt x="2094" y="1780"/>
                    </a:cubicBezTo>
                    <a:cubicBezTo>
                      <a:pt x="2477" y="1740"/>
                      <a:pt x="2881" y="1626"/>
                      <a:pt x="3236" y="1413"/>
                    </a:cubicBezTo>
                    <a:cubicBezTo>
                      <a:pt x="3420" y="1306"/>
                      <a:pt x="3595" y="1182"/>
                      <a:pt x="3757" y="1043"/>
                    </a:cubicBezTo>
                    <a:cubicBezTo>
                      <a:pt x="3920" y="900"/>
                      <a:pt x="4066" y="733"/>
                      <a:pt x="4202" y="552"/>
                    </a:cubicBezTo>
                    <a:cubicBezTo>
                      <a:pt x="3890" y="322"/>
                      <a:pt x="3532" y="159"/>
                      <a:pt x="3152" y="76"/>
                    </a:cubicBezTo>
                    <a:cubicBezTo>
                      <a:pt x="2969" y="35"/>
                      <a:pt x="2781" y="10"/>
                      <a:pt x="2592" y="4"/>
                    </a:cubicBezTo>
                    <a:cubicBezTo>
                      <a:pt x="2541" y="2"/>
                      <a:pt x="2490" y="1"/>
                      <a:pt x="2439"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9" name="Google Shape;5109;p31"/>
              <p:cNvSpPr/>
              <p:nvPr/>
            </p:nvSpPr>
            <p:spPr>
              <a:xfrm>
                <a:off x="5278125" y="2897700"/>
                <a:ext cx="79650" cy="31825"/>
              </a:xfrm>
              <a:custGeom>
                <a:avLst/>
                <a:gdLst/>
                <a:ahLst/>
                <a:cxnLst/>
                <a:rect l="l" t="t" r="r" b="b"/>
                <a:pathLst>
                  <a:path w="3186" h="1273" extrusionOk="0">
                    <a:moveTo>
                      <a:pt x="624" y="0"/>
                    </a:moveTo>
                    <a:cubicBezTo>
                      <a:pt x="408" y="143"/>
                      <a:pt x="189" y="296"/>
                      <a:pt x="0" y="492"/>
                    </a:cubicBezTo>
                    <a:cubicBezTo>
                      <a:pt x="417" y="909"/>
                      <a:pt x="931" y="1169"/>
                      <a:pt x="1493" y="1248"/>
                    </a:cubicBezTo>
                    <a:cubicBezTo>
                      <a:pt x="1606" y="1265"/>
                      <a:pt x="1718" y="1273"/>
                      <a:pt x="1830" y="1273"/>
                    </a:cubicBezTo>
                    <a:cubicBezTo>
                      <a:pt x="2000" y="1273"/>
                      <a:pt x="2171" y="1255"/>
                      <a:pt x="2344" y="1223"/>
                    </a:cubicBezTo>
                    <a:cubicBezTo>
                      <a:pt x="2630" y="1168"/>
                      <a:pt x="2922" y="1071"/>
                      <a:pt x="3186" y="920"/>
                    </a:cubicBezTo>
                    <a:lnTo>
                      <a:pt x="3186" y="920"/>
                    </a:lnTo>
                    <a:cubicBezTo>
                      <a:pt x="3066" y="931"/>
                      <a:pt x="2945" y="937"/>
                      <a:pt x="2825" y="937"/>
                    </a:cubicBezTo>
                    <a:cubicBezTo>
                      <a:pt x="2569" y="937"/>
                      <a:pt x="2316" y="909"/>
                      <a:pt x="2076" y="844"/>
                    </a:cubicBezTo>
                    <a:cubicBezTo>
                      <a:pt x="1524" y="692"/>
                      <a:pt x="1065" y="352"/>
                      <a:pt x="62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0" name="Google Shape;5110;p31"/>
              <p:cNvSpPr/>
              <p:nvPr/>
            </p:nvSpPr>
            <p:spPr>
              <a:xfrm>
                <a:off x="5243275" y="2921850"/>
                <a:ext cx="106000" cy="44025"/>
              </a:xfrm>
              <a:custGeom>
                <a:avLst/>
                <a:gdLst/>
                <a:ahLst/>
                <a:cxnLst/>
                <a:rect l="l" t="t" r="r" b="b"/>
                <a:pathLst>
                  <a:path w="4240" h="1761" extrusionOk="0">
                    <a:moveTo>
                      <a:pt x="2216" y="1"/>
                    </a:moveTo>
                    <a:cubicBezTo>
                      <a:pt x="2183" y="1"/>
                      <a:pt x="2149" y="1"/>
                      <a:pt x="2116" y="2"/>
                    </a:cubicBezTo>
                    <a:cubicBezTo>
                      <a:pt x="1927" y="8"/>
                      <a:pt x="1739" y="29"/>
                      <a:pt x="1554" y="68"/>
                    </a:cubicBezTo>
                    <a:cubicBezTo>
                      <a:pt x="1371" y="104"/>
                      <a:pt x="1182" y="149"/>
                      <a:pt x="1005" y="215"/>
                    </a:cubicBezTo>
                    <a:cubicBezTo>
                      <a:pt x="826" y="278"/>
                      <a:pt x="656" y="363"/>
                      <a:pt x="488" y="457"/>
                    </a:cubicBezTo>
                    <a:cubicBezTo>
                      <a:pt x="315" y="550"/>
                      <a:pt x="152" y="659"/>
                      <a:pt x="0" y="785"/>
                    </a:cubicBezTo>
                    <a:cubicBezTo>
                      <a:pt x="251" y="1095"/>
                      <a:pt x="554" y="1338"/>
                      <a:pt x="895" y="1505"/>
                    </a:cubicBezTo>
                    <a:cubicBezTo>
                      <a:pt x="1067" y="1588"/>
                      <a:pt x="1247" y="1653"/>
                      <a:pt x="1433" y="1696"/>
                    </a:cubicBezTo>
                    <a:cubicBezTo>
                      <a:pt x="1527" y="1718"/>
                      <a:pt x="1623" y="1735"/>
                      <a:pt x="1720" y="1746"/>
                    </a:cubicBezTo>
                    <a:cubicBezTo>
                      <a:pt x="1807" y="1755"/>
                      <a:pt x="1895" y="1760"/>
                      <a:pt x="1984" y="1760"/>
                    </a:cubicBezTo>
                    <a:cubicBezTo>
                      <a:pt x="1992" y="1760"/>
                      <a:pt x="2000" y="1760"/>
                      <a:pt x="2008" y="1760"/>
                    </a:cubicBezTo>
                    <a:cubicBezTo>
                      <a:pt x="2011" y="1760"/>
                      <a:pt x="2013" y="1760"/>
                      <a:pt x="2015" y="1760"/>
                    </a:cubicBezTo>
                    <a:cubicBezTo>
                      <a:pt x="2793" y="1760"/>
                      <a:pt x="3634" y="1409"/>
                      <a:pt x="4239" y="723"/>
                    </a:cubicBezTo>
                    <a:cubicBezTo>
                      <a:pt x="3950" y="466"/>
                      <a:pt x="3608" y="273"/>
                      <a:pt x="3238" y="156"/>
                    </a:cubicBezTo>
                    <a:cubicBezTo>
                      <a:pt x="3058" y="99"/>
                      <a:pt x="2872" y="58"/>
                      <a:pt x="2684" y="33"/>
                    </a:cubicBezTo>
                    <a:cubicBezTo>
                      <a:pt x="2530" y="11"/>
                      <a:pt x="2373" y="1"/>
                      <a:pt x="2216"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1" name="Google Shape;5111;p31"/>
              <p:cNvSpPr/>
              <p:nvPr/>
            </p:nvSpPr>
            <p:spPr>
              <a:xfrm>
                <a:off x="5243275" y="2930825"/>
                <a:ext cx="78400" cy="35025"/>
              </a:xfrm>
              <a:custGeom>
                <a:avLst/>
                <a:gdLst/>
                <a:ahLst/>
                <a:cxnLst/>
                <a:rect l="l" t="t" r="r" b="b"/>
                <a:pathLst>
                  <a:path w="3136" h="1401" extrusionOk="0">
                    <a:moveTo>
                      <a:pt x="672" y="1"/>
                    </a:moveTo>
                    <a:cubicBezTo>
                      <a:pt x="558" y="62"/>
                      <a:pt x="440" y="122"/>
                      <a:pt x="328" y="192"/>
                    </a:cubicBezTo>
                    <a:cubicBezTo>
                      <a:pt x="213" y="261"/>
                      <a:pt x="104" y="340"/>
                      <a:pt x="0" y="426"/>
                    </a:cubicBezTo>
                    <a:cubicBezTo>
                      <a:pt x="372" y="884"/>
                      <a:pt x="855" y="1196"/>
                      <a:pt x="1408" y="1330"/>
                    </a:cubicBezTo>
                    <a:cubicBezTo>
                      <a:pt x="1601" y="1379"/>
                      <a:pt x="1795" y="1401"/>
                      <a:pt x="1993" y="1401"/>
                    </a:cubicBezTo>
                    <a:cubicBezTo>
                      <a:pt x="2082" y="1401"/>
                      <a:pt x="2171" y="1397"/>
                      <a:pt x="2262" y="1388"/>
                    </a:cubicBezTo>
                    <a:cubicBezTo>
                      <a:pt x="2410" y="1373"/>
                      <a:pt x="2557" y="1349"/>
                      <a:pt x="2702" y="1312"/>
                    </a:cubicBezTo>
                    <a:cubicBezTo>
                      <a:pt x="2775" y="1295"/>
                      <a:pt x="2851" y="1274"/>
                      <a:pt x="2923" y="1250"/>
                    </a:cubicBezTo>
                    <a:cubicBezTo>
                      <a:pt x="2995" y="1224"/>
                      <a:pt x="3065" y="1195"/>
                      <a:pt x="3135" y="1164"/>
                    </a:cubicBezTo>
                    <a:cubicBezTo>
                      <a:pt x="3040" y="1164"/>
                      <a:pt x="2947" y="1163"/>
                      <a:pt x="2852" y="1155"/>
                    </a:cubicBezTo>
                    <a:cubicBezTo>
                      <a:pt x="2757" y="1148"/>
                      <a:pt x="2663" y="1137"/>
                      <a:pt x="2570" y="1122"/>
                    </a:cubicBezTo>
                    <a:cubicBezTo>
                      <a:pt x="2386" y="1094"/>
                      <a:pt x="2207" y="1048"/>
                      <a:pt x="2033" y="984"/>
                    </a:cubicBezTo>
                    <a:cubicBezTo>
                      <a:pt x="1499" y="780"/>
                      <a:pt x="1076" y="396"/>
                      <a:pt x="672"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2" name="Google Shape;5112;p31"/>
              <p:cNvSpPr/>
              <p:nvPr/>
            </p:nvSpPr>
            <p:spPr>
              <a:xfrm>
                <a:off x="5425350" y="2425275"/>
                <a:ext cx="55475" cy="151900"/>
              </a:xfrm>
              <a:custGeom>
                <a:avLst/>
                <a:gdLst/>
                <a:ahLst/>
                <a:cxnLst/>
                <a:rect l="l" t="t" r="r" b="b"/>
                <a:pathLst>
                  <a:path w="2219" h="6076" extrusionOk="0">
                    <a:moveTo>
                      <a:pt x="2012" y="0"/>
                    </a:moveTo>
                    <a:cubicBezTo>
                      <a:pt x="1829" y="738"/>
                      <a:pt x="1644" y="1477"/>
                      <a:pt x="1451" y="2212"/>
                    </a:cubicBezTo>
                    <a:cubicBezTo>
                      <a:pt x="284" y="3147"/>
                      <a:pt x="0" y="4805"/>
                      <a:pt x="789" y="6076"/>
                    </a:cubicBezTo>
                    <a:cubicBezTo>
                      <a:pt x="1416" y="5690"/>
                      <a:pt x="1865" y="5074"/>
                      <a:pt x="2040" y="4360"/>
                    </a:cubicBezTo>
                    <a:cubicBezTo>
                      <a:pt x="2218" y="3651"/>
                      <a:pt x="2115" y="2903"/>
                      <a:pt x="1754" y="2269"/>
                    </a:cubicBezTo>
                    <a:cubicBezTo>
                      <a:pt x="1846" y="1513"/>
                      <a:pt x="1930" y="757"/>
                      <a:pt x="2012"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3" name="Google Shape;5113;p31"/>
              <p:cNvSpPr/>
              <p:nvPr/>
            </p:nvSpPr>
            <p:spPr>
              <a:xfrm>
                <a:off x="5431050" y="2514025"/>
                <a:ext cx="47250" cy="63150"/>
              </a:xfrm>
              <a:custGeom>
                <a:avLst/>
                <a:gdLst/>
                <a:ahLst/>
                <a:cxnLst/>
                <a:rect l="l" t="t" r="r" b="b"/>
                <a:pathLst>
                  <a:path w="1890" h="2526" extrusionOk="0">
                    <a:moveTo>
                      <a:pt x="280" y="0"/>
                    </a:moveTo>
                    <a:cubicBezTo>
                      <a:pt x="1" y="812"/>
                      <a:pt x="73" y="1728"/>
                      <a:pt x="561" y="2526"/>
                    </a:cubicBezTo>
                    <a:cubicBezTo>
                      <a:pt x="1355" y="2040"/>
                      <a:pt x="1826" y="1201"/>
                      <a:pt x="1889" y="330"/>
                    </a:cubicBezTo>
                    <a:lnTo>
                      <a:pt x="1889" y="330"/>
                    </a:lnTo>
                    <a:cubicBezTo>
                      <a:pt x="1682" y="937"/>
                      <a:pt x="1275" y="1455"/>
                      <a:pt x="733" y="1798"/>
                    </a:cubicBezTo>
                    <a:cubicBezTo>
                      <a:pt x="392" y="1263"/>
                      <a:pt x="234" y="633"/>
                      <a:pt x="28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4" name="Google Shape;5114;p31"/>
              <p:cNvSpPr/>
              <p:nvPr/>
            </p:nvSpPr>
            <p:spPr>
              <a:xfrm>
                <a:off x="5395525" y="2528350"/>
                <a:ext cx="29875" cy="25575"/>
              </a:xfrm>
              <a:custGeom>
                <a:avLst/>
                <a:gdLst/>
                <a:ahLst/>
                <a:cxnLst/>
                <a:rect l="l" t="t" r="r" b="b"/>
                <a:pathLst>
                  <a:path w="1195" h="1023" extrusionOk="0">
                    <a:moveTo>
                      <a:pt x="179" y="1"/>
                    </a:moveTo>
                    <a:cubicBezTo>
                      <a:pt x="157" y="1"/>
                      <a:pt x="136" y="5"/>
                      <a:pt x="118" y="13"/>
                    </a:cubicBezTo>
                    <a:cubicBezTo>
                      <a:pt x="1" y="69"/>
                      <a:pt x="35" y="228"/>
                      <a:pt x="76" y="319"/>
                    </a:cubicBezTo>
                    <a:cubicBezTo>
                      <a:pt x="210" y="605"/>
                      <a:pt x="440" y="833"/>
                      <a:pt x="725" y="965"/>
                    </a:cubicBezTo>
                    <a:cubicBezTo>
                      <a:pt x="792" y="997"/>
                      <a:pt x="866" y="1022"/>
                      <a:pt x="940" y="1022"/>
                    </a:cubicBezTo>
                    <a:cubicBezTo>
                      <a:pt x="941" y="1022"/>
                      <a:pt x="943" y="1022"/>
                      <a:pt x="944" y="1022"/>
                    </a:cubicBezTo>
                    <a:cubicBezTo>
                      <a:pt x="1020" y="1020"/>
                      <a:pt x="1100" y="987"/>
                      <a:pt x="1137" y="921"/>
                    </a:cubicBezTo>
                    <a:cubicBezTo>
                      <a:pt x="1194" y="819"/>
                      <a:pt x="1134" y="692"/>
                      <a:pt x="1064" y="596"/>
                    </a:cubicBezTo>
                    <a:cubicBezTo>
                      <a:pt x="902" y="377"/>
                      <a:pt x="687" y="202"/>
                      <a:pt x="438" y="90"/>
                    </a:cubicBezTo>
                    <a:cubicBezTo>
                      <a:pt x="373" y="60"/>
                      <a:pt x="266" y="1"/>
                      <a:pt x="17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5" name="Google Shape;5115;p31"/>
              <p:cNvSpPr/>
              <p:nvPr/>
            </p:nvSpPr>
            <p:spPr>
              <a:xfrm>
                <a:off x="5457075" y="2492875"/>
                <a:ext cx="16500" cy="34775"/>
              </a:xfrm>
              <a:custGeom>
                <a:avLst/>
                <a:gdLst/>
                <a:ahLst/>
                <a:cxnLst/>
                <a:rect l="l" t="t" r="r" b="b"/>
                <a:pathLst>
                  <a:path w="660" h="1391" extrusionOk="0">
                    <a:moveTo>
                      <a:pt x="356" y="1"/>
                    </a:moveTo>
                    <a:cubicBezTo>
                      <a:pt x="257" y="1"/>
                      <a:pt x="179" y="111"/>
                      <a:pt x="143" y="191"/>
                    </a:cubicBezTo>
                    <a:cubicBezTo>
                      <a:pt x="16" y="478"/>
                      <a:pt x="1" y="812"/>
                      <a:pt x="93" y="1113"/>
                    </a:cubicBezTo>
                    <a:cubicBezTo>
                      <a:pt x="115" y="1184"/>
                      <a:pt x="146" y="1257"/>
                      <a:pt x="198" y="1312"/>
                    </a:cubicBezTo>
                    <a:cubicBezTo>
                      <a:pt x="242" y="1359"/>
                      <a:pt x="304" y="1390"/>
                      <a:pt x="367" y="1390"/>
                    </a:cubicBezTo>
                    <a:cubicBezTo>
                      <a:pt x="379" y="1390"/>
                      <a:pt x="392" y="1389"/>
                      <a:pt x="404" y="1386"/>
                    </a:cubicBezTo>
                    <a:cubicBezTo>
                      <a:pt x="520" y="1359"/>
                      <a:pt x="577" y="1228"/>
                      <a:pt x="603" y="1112"/>
                    </a:cubicBezTo>
                    <a:cubicBezTo>
                      <a:pt x="660" y="841"/>
                      <a:pt x="647" y="562"/>
                      <a:pt x="565" y="298"/>
                    </a:cubicBezTo>
                    <a:cubicBezTo>
                      <a:pt x="538" y="213"/>
                      <a:pt x="502" y="47"/>
                      <a:pt x="406" y="10"/>
                    </a:cubicBezTo>
                    <a:cubicBezTo>
                      <a:pt x="389" y="4"/>
                      <a:pt x="372" y="1"/>
                      <a:pt x="3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6" name="Google Shape;5116;p31"/>
              <p:cNvSpPr/>
              <p:nvPr/>
            </p:nvSpPr>
            <p:spPr>
              <a:xfrm>
                <a:off x="5385475" y="2571725"/>
                <a:ext cx="29300" cy="25975"/>
              </a:xfrm>
              <a:custGeom>
                <a:avLst/>
                <a:gdLst/>
                <a:ahLst/>
                <a:cxnLst/>
                <a:rect l="l" t="t" r="r" b="b"/>
                <a:pathLst>
                  <a:path w="1172" h="1039" extrusionOk="0">
                    <a:moveTo>
                      <a:pt x="174" y="1"/>
                    </a:moveTo>
                    <a:cubicBezTo>
                      <a:pt x="154" y="1"/>
                      <a:pt x="135" y="4"/>
                      <a:pt x="118" y="12"/>
                    </a:cubicBezTo>
                    <a:cubicBezTo>
                      <a:pt x="0" y="63"/>
                      <a:pt x="29" y="221"/>
                      <a:pt x="69" y="313"/>
                    </a:cubicBezTo>
                    <a:cubicBezTo>
                      <a:pt x="195" y="600"/>
                      <a:pt x="417" y="835"/>
                      <a:pt x="698" y="975"/>
                    </a:cubicBezTo>
                    <a:cubicBezTo>
                      <a:pt x="765" y="1010"/>
                      <a:pt x="838" y="1038"/>
                      <a:pt x="915" y="1039"/>
                    </a:cubicBezTo>
                    <a:cubicBezTo>
                      <a:pt x="916" y="1039"/>
                      <a:pt x="917" y="1039"/>
                      <a:pt x="918" y="1039"/>
                    </a:cubicBezTo>
                    <a:cubicBezTo>
                      <a:pt x="993" y="1039"/>
                      <a:pt x="1071" y="1008"/>
                      <a:pt x="1111" y="945"/>
                    </a:cubicBezTo>
                    <a:cubicBezTo>
                      <a:pt x="1171" y="845"/>
                      <a:pt x="1115" y="717"/>
                      <a:pt x="1048" y="620"/>
                    </a:cubicBezTo>
                    <a:cubicBezTo>
                      <a:pt x="891" y="396"/>
                      <a:pt x="681" y="217"/>
                      <a:pt x="436" y="96"/>
                    </a:cubicBezTo>
                    <a:cubicBezTo>
                      <a:pt x="371" y="65"/>
                      <a:pt x="262" y="1"/>
                      <a:pt x="17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7" name="Google Shape;5117;p31"/>
              <p:cNvSpPr/>
              <p:nvPr/>
            </p:nvSpPr>
            <p:spPr>
              <a:xfrm>
                <a:off x="5374075" y="2614300"/>
                <a:ext cx="28575" cy="26525"/>
              </a:xfrm>
              <a:custGeom>
                <a:avLst/>
                <a:gdLst/>
                <a:ahLst/>
                <a:cxnLst/>
                <a:rect l="l" t="t" r="r" b="b"/>
                <a:pathLst>
                  <a:path w="1143" h="1061" extrusionOk="0">
                    <a:moveTo>
                      <a:pt x="169" y="0"/>
                    </a:moveTo>
                    <a:cubicBezTo>
                      <a:pt x="152" y="0"/>
                      <a:pt x="135" y="3"/>
                      <a:pt x="120" y="9"/>
                    </a:cubicBezTo>
                    <a:cubicBezTo>
                      <a:pt x="0" y="54"/>
                      <a:pt x="24" y="211"/>
                      <a:pt x="60" y="304"/>
                    </a:cubicBezTo>
                    <a:cubicBezTo>
                      <a:pt x="176" y="595"/>
                      <a:pt x="389" y="836"/>
                      <a:pt x="662" y="987"/>
                    </a:cubicBezTo>
                    <a:cubicBezTo>
                      <a:pt x="729" y="1024"/>
                      <a:pt x="801" y="1055"/>
                      <a:pt x="877" y="1060"/>
                    </a:cubicBezTo>
                    <a:cubicBezTo>
                      <a:pt x="882" y="1061"/>
                      <a:pt x="887" y="1061"/>
                      <a:pt x="892" y="1061"/>
                    </a:cubicBezTo>
                    <a:cubicBezTo>
                      <a:pt x="964" y="1061"/>
                      <a:pt x="1037" y="1033"/>
                      <a:pt x="1077" y="976"/>
                    </a:cubicBezTo>
                    <a:cubicBezTo>
                      <a:pt x="1142" y="880"/>
                      <a:pt x="1089" y="748"/>
                      <a:pt x="1026" y="649"/>
                    </a:cubicBezTo>
                    <a:cubicBezTo>
                      <a:pt x="878" y="421"/>
                      <a:pt x="674" y="234"/>
                      <a:pt x="434" y="105"/>
                    </a:cubicBezTo>
                    <a:cubicBezTo>
                      <a:pt x="368" y="70"/>
                      <a:pt x="258" y="0"/>
                      <a:pt x="16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8" name="Google Shape;5118;p31"/>
              <p:cNvSpPr/>
              <p:nvPr/>
            </p:nvSpPr>
            <p:spPr>
              <a:xfrm>
                <a:off x="5361025" y="2655850"/>
                <a:ext cx="27600" cy="27225"/>
              </a:xfrm>
              <a:custGeom>
                <a:avLst/>
                <a:gdLst/>
                <a:ahLst/>
                <a:cxnLst/>
                <a:rect l="l" t="t" r="r" b="b"/>
                <a:pathLst>
                  <a:path w="1104" h="1089" extrusionOk="0">
                    <a:moveTo>
                      <a:pt x="163" y="1"/>
                    </a:moveTo>
                    <a:cubicBezTo>
                      <a:pt x="149" y="1"/>
                      <a:pt x="136" y="3"/>
                      <a:pt x="123" y="7"/>
                    </a:cubicBezTo>
                    <a:cubicBezTo>
                      <a:pt x="1" y="45"/>
                      <a:pt x="18" y="202"/>
                      <a:pt x="50" y="297"/>
                    </a:cubicBezTo>
                    <a:cubicBezTo>
                      <a:pt x="153" y="590"/>
                      <a:pt x="354" y="840"/>
                      <a:pt x="619" y="1004"/>
                    </a:cubicBezTo>
                    <a:cubicBezTo>
                      <a:pt x="683" y="1044"/>
                      <a:pt x="754" y="1079"/>
                      <a:pt x="829" y="1088"/>
                    </a:cubicBezTo>
                    <a:cubicBezTo>
                      <a:pt x="839" y="1088"/>
                      <a:pt x="848" y="1089"/>
                      <a:pt x="857" y="1089"/>
                    </a:cubicBezTo>
                    <a:cubicBezTo>
                      <a:pt x="925" y="1089"/>
                      <a:pt x="993" y="1065"/>
                      <a:pt x="1033" y="1013"/>
                    </a:cubicBezTo>
                    <a:cubicBezTo>
                      <a:pt x="1104" y="922"/>
                      <a:pt x="1057" y="788"/>
                      <a:pt x="999" y="687"/>
                    </a:cubicBezTo>
                    <a:cubicBezTo>
                      <a:pt x="860" y="452"/>
                      <a:pt x="665" y="257"/>
                      <a:pt x="431" y="118"/>
                    </a:cubicBezTo>
                    <a:cubicBezTo>
                      <a:pt x="365" y="78"/>
                      <a:pt x="253" y="1"/>
                      <a:pt x="16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9" name="Google Shape;5119;p31"/>
              <p:cNvSpPr/>
              <p:nvPr/>
            </p:nvSpPr>
            <p:spPr>
              <a:xfrm>
                <a:off x="5346050" y="2696225"/>
                <a:ext cx="26350" cy="28050"/>
              </a:xfrm>
              <a:custGeom>
                <a:avLst/>
                <a:gdLst/>
                <a:ahLst/>
                <a:cxnLst/>
                <a:rect l="l" t="t" r="r" b="b"/>
                <a:pathLst>
                  <a:path w="1054" h="1122" extrusionOk="0">
                    <a:moveTo>
                      <a:pt x="156" y="1"/>
                    </a:moveTo>
                    <a:cubicBezTo>
                      <a:pt x="145" y="1"/>
                      <a:pt x="135" y="2"/>
                      <a:pt x="124" y="5"/>
                    </a:cubicBezTo>
                    <a:cubicBezTo>
                      <a:pt x="1" y="36"/>
                      <a:pt x="10" y="193"/>
                      <a:pt x="37" y="287"/>
                    </a:cubicBezTo>
                    <a:cubicBezTo>
                      <a:pt x="125" y="584"/>
                      <a:pt x="311" y="844"/>
                      <a:pt x="565" y="1022"/>
                    </a:cubicBezTo>
                    <a:cubicBezTo>
                      <a:pt x="628" y="1065"/>
                      <a:pt x="695" y="1105"/>
                      <a:pt x="770" y="1118"/>
                    </a:cubicBezTo>
                    <a:cubicBezTo>
                      <a:pt x="785" y="1120"/>
                      <a:pt x="801" y="1122"/>
                      <a:pt x="817" y="1122"/>
                    </a:cubicBezTo>
                    <a:cubicBezTo>
                      <a:pt x="878" y="1122"/>
                      <a:pt x="939" y="1101"/>
                      <a:pt x="977" y="1057"/>
                    </a:cubicBezTo>
                    <a:cubicBezTo>
                      <a:pt x="1054" y="970"/>
                      <a:pt x="1017" y="835"/>
                      <a:pt x="963" y="731"/>
                    </a:cubicBezTo>
                    <a:cubicBezTo>
                      <a:pt x="838" y="490"/>
                      <a:pt x="653" y="284"/>
                      <a:pt x="427" y="133"/>
                    </a:cubicBezTo>
                    <a:cubicBezTo>
                      <a:pt x="361" y="88"/>
                      <a:pt x="248" y="1"/>
                      <a:pt x="15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0" name="Google Shape;5120;p31"/>
              <p:cNvSpPr/>
              <p:nvPr/>
            </p:nvSpPr>
            <p:spPr>
              <a:xfrm>
                <a:off x="5328900" y="2735175"/>
                <a:ext cx="24800" cy="28950"/>
              </a:xfrm>
              <a:custGeom>
                <a:avLst/>
                <a:gdLst/>
                <a:ahLst/>
                <a:cxnLst/>
                <a:rect l="l" t="t" r="r" b="b"/>
                <a:pathLst>
                  <a:path w="992" h="1158" extrusionOk="0">
                    <a:moveTo>
                      <a:pt x="149" y="1"/>
                    </a:moveTo>
                    <a:cubicBezTo>
                      <a:pt x="141" y="1"/>
                      <a:pt x="134" y="2"/>
                      <a:pt x="127" y="3"/>
                    </a:cubicBezTo>
                    <a:cubicBezTo>
                      <a:pt x="1" y="27"/>
                      <a:pt x="2" y="182"/>
                      <a:pt x="22" y="278"/>
                    </a:cubicBezTo>
                    <a:cubicBezTo>
                      <a:pt x="93" y="578"/>
                      <a:pt x="262" y="846"/>
                      <a:pt x="502" y="1040"/>
                    </a:cubicBezTo>
                    <a:cubicBezTo>
                      <a:pt x="562" y="1088"/>
                      <a:pt x="628" y="1131"/>
                      <a:pt x="701" y="1149"/>
                    </a:cubicBezTo>
                    <a:cubicBezTo>
                      <a:pt x="722" y="1154"/>
                      <a:pt x="744" y="1157"/>
                      <a:pt x="766" y="1157"/>
                    </a:cubicBezTo>
                    <a:cubicBezTo>
                      <a:pt x="820" y="1157"/>
                      <a:pt x="874" y="1140"/>
                      <a:pt x="911" y="1103"/>
                    </a:cubicBezTo>
                    <a:cubicBezTo>
                      <a:pt x="992" y="1023"/>
                      <a:pt x="966" y="888"/>
                      <a:pt x="917" y="781"/>
                    </a:cubicBezTo>
                    <a:cubicBezTo>
                      <a:pt x="808" y="532"/>
                      <a:pt x="636" y="315"/>
                      <a:pt x="421" y="151"/>
                    </a:cubicBezTo>
                    <a:cubicBezTo>
                      <a:pt x="355" y="101"/>
                      <a:pt x="242" y="1"/>
                      <a:pt x="14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1" name="Google Shape;5121;p31"/>
              <p:cNvSpPr/>
              <p:nvPr/>
            </p:nvSpPr>
            <p:spPr>
              <a:xfrm>
                <a:off x="5308325" y="2773750"/>
                <a:ext cx="22975" cy="29975"/>
              </a:xfrm>
              <a:custGeom>
                <a:avLst/>
                <a:gdLst/>
                <a:ahLst/>
                <a:cxnLst/>
                <a:rect l="l" t="t" r="r" b="b"/>
                <a:pathLst>
                  <a:path w="919" h="1199" extrusionOk="0">
                    <a:moveTo>
                      <a:pt x="147" y="1"/>
                    </a:moveTo>
                    <a:cubicBezTo>
                      <a:pt x="144" y="1"/>
                      <a:pt x="140" y="1"/>
                      <a:pt x="136" y="1"/>
                    </a:cubicBezTo>
                    <a:cubicBezTo>
                      <a:pt x="12" y="14"/>
                      <a:pt x="1" y="167"/>
                      <a:pt x="16" y="264"/>
                    </a:cubicBezTo>
                    <a:cubicBezTo>
                      <a:pt x="55" y="554"/>
                      <a:pt x="203" y="844"/>
                      <a:pt x="430" y="1059"/>
                    </a:cubicBezTo>
                    <a:cubicBezTo>
                      <a:pt x="486" y="1112"/>
                      <a:pt x="547" y="1160"/>
                      <a:pt x="619" y="1185"/>
                    </a:cubicBezTo>
                    <a:cubicBezTo>
                      <a:pt x="647" y="1194"/>
                      <a:pt x="676" y="1199"/>
                      <a:pt x="705" y="1199"/>
                    </a:cubicBezTo>
                    <a:cubicBezTo>
                      <a:pt x="752" y="1199"/>
                      <a:pt x="797" y="1186"/>
                      <a:pt x="831" y="1157"/>
                    </a:cubicBezTo>
                    <a:cubicBezTo>
                      <a:pt x="918" y="1083"/>
                      <a:pt x="902" y="945"/>
                      <a:pt x="866" y="837"/>
                    </a:cubicBezTo>
                    <a:cubicBezTo>
                      <a:pt x="779" y="584"/>
                      <a:pt x="620" y="353"/>
                      <a:pt x="418" y="172"/>
                    </a:cubicBezTo>
                    <a:cubicBezTo>
                      <a:pt x="353" y="115"/>
                      <a:pt x="243" y="1"/>
                      <a:pt x="14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2" name="Google Shape;5122;p31"/>
              <p:cNvSpPr/>
              <p:nvPr/>
            </p:nvSpPr>
            <p:spPr>
              <a:xfrm>
                <a:off x="5285375" y="2809425"/>
                <a:ext cx="20900" cy="31000"/>
              </a:xfrm>
              <a:custGeom>
                <a:avLst/>
                <a:gdLst/>
                <a:ahLst/>
                <a:cxnLst/>
                <a:rect l="l" t="t" r="r" b="b"/>
                <a:pathLst>
                  <a:path w="836" h="1240" extrusionOk="0">
                    <a:moveTo>
                      <a:pt x="147" y="0"/>
                    </a:moveTo>
                    <a:cubicBezTo>
                      <a:pt x="147" y="0"/>
                      <a:pt x="147" y="0"/>
                      <a:pt x="146" y="0"/>
                    </a:cubicBezTo>
                    <a:cubicBezTo>
                      <a:pt x="21" y="3"/>
                      <a:pt x="0" y="155"/>
                      <a:pt x="4" y="250"/>
                    </a:cubicBezTo>
                    <a:cubicBezTo>
                      <a:pt x="18" y="539"/>
                      <a:pt x="144" y="842"/>
                      <a:pt x="352" y="1076"/>
                    </a:cubicBezTo>
                    <a:cubicBezTo>
                      <a:pt x="403" y="1133"/>
                      <a:pt x="461" y="1187"/>
                      <a:pt x="529" y="1217"/>
                    </a:cubicBezTo>
                    <a:cubicBezTo>
                      <a:pt x="562" y="1232"/>
                      <a:pt x="598" y="1239"/>
                      <a:pt x="633" y="1239"/>
                    </a:cubicBezTo>
                    <a:cubicBezTo>
                      <a:pt x="673" y="1239"/>
                      <a:pt x="712" y="1229"/>
                      <a:pt x="743" y="1207"/>
                    </a:cubicBezTo>
                    <a:cubicBezTo>
                      <a:pt x="835" y="1140"/>
                      <a:pt x="831" y="1004"/>
                      <a:pt x="804" y="892"/>
                    </a:cubicBezTo>
                    <a:cubicBezTo>
                      <a:pt x="742" y="636"/>
                      <a:pt x="598" y="390"/>
                      <a:pt x="412" y="194"/>
                    </a:cubicBezTo>
                    <a:cubicBezTo>
                      <a:pt x="351" y="129"/>
                      <a:pt x="246" y="0"/>
                      <a:pt x="14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3" name="Google Shape;5123;p31"/>
              <p:cNvSpPr/>
              <p:nvPr/>
            </p:nvSpPr>
            <p:spPr>
              <a:xfrm>
                <a:off x="5257550" y="2844675"/>
                <a:ext cx="19075" cy="31925"/>
              </a:xfrm>
              <a:custGeom>
                <a:avLst/>
                <a:gdLst/>
                <a:ahLst/>
                <a:cxnLst/>
                <a:rect l="l" t="t" r="r" b="b"/>
                <a:pathLst>
                  <a:path w="763" h="1277" extrusionOk="0">
                    <a:moveTo>
                      <a:pt x="167" y="0"/>
                    </a:moveTo>
                    <a:cubicBezTo>
                      <a:pt x="53" y="0"/>
                      <a:pt x="15" y="137"/>
                      <a:pt x="11" y="229"/>
                    </a:cubicBezTo>
                    <a:cubicBezTo>
                      <a:pt x="0" y="519"/>
                      <a:pt x="98" y="831"/>
                      <a:pt x="284" y="1086"/>
                    </a:cubicBezTo>
                    <a:cubicBezTo>
                      <a:pt x="328" y="1147"/>
                      <a:pt x="380" y="1206"/>
                      <a:pt x="446" y="1243"/>
                    </a:cubicBezTo>
                    <a:cubicBezTo>
                      <a:pt x="483" y="1264"/>
                      <a:pt x="526" y="1276"/>
                      <a:pt x="568" y="1276"/>
                    </a:cubicBezTo>
                    <a:cubicBezTo>
                      <a:pt x="600" y="1276"/>
                      <a:pt x="631" y="1269"/>
                      <a:pt x="658" y="1253"/>
                    </a:cubicBezTo>
                    <a:cubicBezTo>
                      <a:pt x="755" y="1196"/>
                      <a:pt x="762" y="1059"/>
                      <a:pt x="745" y="945"/>
                    </a:cubicBezTo>
                    <a:cubicBezTo>
                      <a:pt x="708" y="683"/>
                      <a:pt x="594" y="434"/>
                      <a:pt x="424" y="217"/>
                    </a:cubicBezTo>
                    <a:cubicBezTo>
                      <a:pt x="369" y="148"/>
                      <a:pt x="275" y="8"/>
                      <a:pt x="177" y="1"/>
                    </a:cubicBezTo>
                    <a:cubicBezTo>
                      <a:pt x="174" y="0"/>
                      <a:pt x="170"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4" name="Google Shape;5124;p31"/>
              <p:cNvSpPr/>
              <p:nvPr/>
            </p:nvSpPr>
            <p:spPr>
              <a:xfrm>
                <a:off x="5469575" y="2576100"/>
                <a:ext cx="35125" cy="17650"/>
              </a:xfrm>
              <a:custGeom>
                <a:avLst/>
                <a:gdLst/>
                <a:ahLst/>
                <a:cxnLst/>
                <a:rect l="l" t="t" r="r" b="b"/>
                <a:pathLst>
                  <a:path w="1405" h="706" extrusionOk="0">
                    <a:moveTo>
                      <a:pt x="1087" y="1"/>
                    </a:moveTo>
                    <a:cubicBezTo>
                      <a:pt x="1056" y="1"/>
                      <a:pt x="1026" y="2"/>
                      <a:pt x="1002" y="2"/>
                    </a:cubicBezTo>
                    <a:cubicBezTo>
                      <a:pt x="726" y="2"/>
                      <a:pt x="456" y="72"/>
                      <a:pt x="214" y="205"/>
                    </a:cubicBezTo>
                    <a:cubicBezTo>
                      <a:pt x="109" y="263"/>
                      <a:pt x="1" y="354"/>
                      <a:pt x="4" y="474"/>
                    </a:cubicBezTo>
                    <a:cubicBezTo>
                      <a:pt x="7" y="551"/>
                      <a:pt x="62" y="620"/>
                      <a:pt x="128" y="657"/>
                    </a:cubicBezTo>
                    <a:cubicBezTo>
                      <a:pt x="195" y="693"/>
                      <a:pt x="273" y="703"/>
                      <a:pt x="350" y="705"/>
                    </a:cubicBezTo>
                    <a:cubicBezTo>
                      <a:pt x="358" y="705"/>
                      <a:pt x="367" y="705"/>
                      <a:pt x="375" y="705"/>
                    </a:cubicBezTo>
                    <a:cubicBezTo>
                      <a:pt x="688" y="705"/>
                      <a:pt x="990" y="592"/>
                      <a:pt x="1224" y="384"/>
                    </a:cubicBezTo>
                    <a:cubicBezTo>
                      <a:pt x="1303" y="315"/>
                      <a:pt x="1405" y="176"/>
                      <a:pt x="1324" y="69"/>
                    </a:cubicBezTo>
                    <a:cubicBezTo>
                      <a:pt x="1278" y="9"/>
                      <a:pt x="1175" y="1"/>
                      <a:pt x="108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5" name="Google Shape;5125;p31"/>
              <p:cNvSpPr/>
              <p:nvPr/>
            </p:nvSpPr>
            <p:spPr>
              <a:xfrm>
                <a:off x="5457675" y="2622275"/>
                <a:ext cx="35275" cy="17400"/>
              </a:xfrm>
              <a:custGeom>
                <a:avLst/>
                <a:gdLst/>
                <a:ahLst/>
                <a:cxnLst/>
                <a:rect l="l" t="t" r="r" b="b"/>
                <a:pathLst>
                  <a:path w="1411" h="696" extrusionOk="0">
                    <a:moveTo>
                      <a:pt x="964" y="6"/>
                    </a:moveTo>
                    <a:cubicBezTo>
                      <a:pt x="706" y="6"/>
                      <a:pt x="451" y="68"/>
                      <a:pt x="220" y="185"/>
                    </a:cubicBezTo>
                    <a:cubicBezTo>
                      <a:pt x="113" y="240"/>
                      <a:pt x="1" y="328"/>
                      <a:pt x="0" y="449"/>
                    </a:cubicBezTo>
                    <a:cubicBezTo>
                      <a:pt x="0" y="527"/>
                      <a:pt x="52" y="596"/>
                      <a:pt x="117" y="636"/>
                    </a:cubicBezTo>
                    <a:cubicBezTo>
                      <a:pt x="183" y="676"/>
                      <a:pt x="260" y="688"/>
                      <a:pt x="336" y="693"/>
                    </a:cubicBezTo>
                    <a:cubicBezTo>
                      <a:pt x="360" y="694"/>
                      <a:pt x="384" y="695"/>
                      <a:pt x="409" y="695"/>
                    </a:cubicBezTo>
                    <a:cubicBezTo>
                      <a:pt x="705" y="695"/>
                      <a:pt x="993" y="592"/>
                      <a:pt x="1223" y="400"/>
                    </a:cubicBezTo>
                    <a:cubicBezTo>
                      <a:pt x="1303" y="333"/>
                      <a:pt x="1410" y="195"/>
                      <a:pt x="1334" y="87"/>
                    </a:cubicBezTo>
                    <a:cubicBezTo>
                      <a:pt x="1274" y="1"/>
                      <a:pt x="1105" y="10"/>
                      <a:pt x="1016" y="7"/>
                    </a:cubicBezTo>
                    <a:cubicBezTo>
                      <a:pt x="998" y="7"/>
                      <a:pt x="981" y="6"/>
                      <a:pt x="964" y="6"/>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6" name="Google Shape;5126;p31"/>
              <p:cNvSpPr/>
              <p:nvPr/>
            </p:nvSpPr>
            <p:spPr>
              <a:xfrm>
                <a:off x="5443600" y="2668600"/>
                <a:ext cx="35675" cy="16800"/>
              </a:xfrm>
              <a:custGeom>
                <a:avLst/>
                <a:gdLst/>
                <a:ahLst/>
                <a:cxnLst/>
                <a:rect l="l" t="t" r="r" b="b"/>
                <a:pathLst>
                  <a:path w="1427" h="672" extrusionOk="0">
                    <a:moveTo>
                      <a:pt x="923" y="0"/>
                    </a:moveTo>
                    <a:cubicBezTo>
                      <a:pt x="687" y="0"/>
                      <a:pt x="453" y="51"/>
                      <a:pt x="237" y="150"/>
                    </a:cubicBezTo>
                    <a:cubicBezTo>
                      <a:pt x="130" y="201"/>
                      <a:pt x="11" y="285"/>
                      <a:pt x="4" y="405"/>
                    </a:cubicBezTo>
                    <a:cubicBezTo>
                      <a:pt x="1" y="483"/>
                      <a:pt x="48" y="556"/>
                      <a:pt x="111" y="598"/>
                    </a:cubicBezTo>
                    <a:cubicBezTo>
                      <a:pt x="175" y="640"/>
                      <a:pt x="252" y="656"/>
                      <a:pt x="328" y="664"/>
                    </a:cubicBezTo>
                    <a:cubicBezTo>
                      <a:pt x="372" y="669"/>
                      <a:pt x="417" y="671"/>
                      <a:pt x="461" y="671"/>
                    </a:cubicBezTo>
                    <a:cubicBezTo>
                      <a:pt x="737" y="671"/>
                      <a:pt x="1007" y="579"/>
                      <a:pt x="1229" y="409"/>
                    </a:cubicBezTo>
                    <a:cubicBezTo>
                      <a:pt x="1312" y="345"/>
                      <a:pt x="1426" y="209"/>
                      <a:pt x="1354" y="97"/>
                    </a:cubicBezTo>
                    <a:cubicBezTo>
                      <a:pt x="1298" y="8"/>
                      <a:pt x="1128" y="11"/>
                      <a:pt x="1039" y="4"/>
                    </a:cubicBezTo>
                    <a:cubicBezTo>
                      <a:pt x="1000" y="2"/>
                      <a:pt x="961" y="0"/>
                      <a:pt x="92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7" name="Google Shape;5127;p31"/>
              <p:cNvSpPr/>
              <p:nvPr/>
            </p:nvSpPr>
            <p:spPr>
              <a:xfrm>
                <a:off x="5427200" y="2714350"/>
                <a:ext cx="36050" cy="16375"/>
              </a:xfrm>
              <a:custGeom>
                <a:avLst/>
                <a:gdLst/>
                <a:ahLst/>
                <a:cxnLst/>
                <a:rect l="l" t="t" r="r" b="b"/>
                <a:pathLst>
                  <a:path w="1442" h="655" extrusionOk="0">
                    <a:moveTo>
                      <a:pt x="867" y="1"/>
                    </a:moveTo>
                    <a:cubicBezTo>
                      <a:pt x="659" y="1"/>
                      <a:pt x="451" y="41"/>
                      <a:pt x="256" y="119"/>
                    </a:cubicBezTo>
                    <a:cubicBezTo>
                      <a:pt x="146" y="164"/>
                      <a:pt x="20" y="240"/>
                      <a:pt x="9" y="362"/>
                    </a:cubicBezTo>
                    <a:cubicBezTo>
                      <a:pt x="0" y="440"/>
                      <a:pt x="44" y="515"/>
                      <a:pt x="105" y="561"/>
                    </a:cubicBezTo>
                    <a:cubicBezTo>
                      <a:pt x="166" y="607"/>
                      <a:pt x="243" y="628"/>
                      <a:pt x="318" y="640"/>
                    </a:cubicBezTo>
                    <a:cubicBezTo>
                      <a:pt x="383" y="650"/>
                      <a:pt x="449" y="655"/>
                      <a:pt x="514" y="655"/>
                    </a:cubicBezTo>
                    <a:cubicBezTo>
                      <a:pt x="770" y="655"/>
                      <a:pt x="1021" y="577"/>
                      <a:pt x="1233" y="429"/>
                    </a:cubicBezTo>
                    <a:cubicBezTo>
                      <a:pt x="1321" y="368"/>
                      <a:pt x="1441" y="238"/>
                      <a:pt x="1376" y="121"/>
                    </a:cubicBezTo>
                    <a:cubicBezTo>
                      <a:pt x="1324" y="29"/>
                      <a:pt x="1154" y="24"/>
                      <a:pt x="1065" y="13"/>
                    </a:cubicBezTo>
                    <a:cubicBezTo>
                      <a:pt x="999" y="5"/>
                      <a:pt x="933" y="1"/>
                      <a:pt x="867"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8" name="Google Shape;5128;p31"/>
              <p:cNvSpPr/>
              <p:nvPr/>
            </p:nvSpPr>
            <p:spPr>
              <a:xfrm>
                <a:off x="5408050" y="2759375"/>
                <a:ext cx="36400" cy="16050"/>
              </a:xfrm>
              <a:custGeom>
                <a:avLst/>
                <a:gdLst/>
                <a:ahLst/>
                <a:cxnLst/>
                <a:rect l="l" t="t" r="r" b="b"/>
                <a:pathLst>
                  <a:path w="1456" h="642" extrusionOk="0">
                    <a:moveTo>
                      <a:pt x="803" y="1"/>
                    </a:moveTo>
                    <a:cubicBezTo>
                      <a:pt x="626" y="1"/>
                      <a:pt x="448" y="30"/>
                      <a:pt x="279" y="87"/>
                    </a:cubicBezTo>
                    <a:cubicBezTo>
                      <a:pt x="165" y="124"/>
                      <a:pt x="34" y="194"/>
                      <a:pt x="15" y="314"/>
                    </a:cubicBezTo>
                    <a:cubicBezTo>
                      <a:pt x="1" y="393"/>
                      <a:pt x="41" y="471"/>
                      <a:pt x="99" y="520"/>
                    </a:cubicBezTo>
                    <a:cubicBezTo>
                      <a:pt x="157" y="571"/>
                      <a:pt x="232" y="595"/>
                      <a:pt x="306" y="613"/>
                    </a:cubicBezTo>
                    <a:cubicBezTo>
                      <a:pt x="395" y="632"/>
                      <a:pt x="486" y="642"/>
                      <a:pt x="576" y="642"/>
                    </a:cubicBezTo>
                    <a:cubicBezTo>
                      <a:pt x="807" y="642"/>
                      <a:pt x="1035" y="579"/>
                      <a:pt x="1235" y="456"/>
                    </a:cubicBezTo>
                    <a:cubicBezTo>
                      <a:pt x="1326" y="400"/>
                      <a:pt x="1455" y="276"/>
                      <a:pt x="1396" y="153"/>
                    </a:cubicBezTo>
                    <a:cubicBezTo>
                      <a:pt x="1351" y="58"/>
                      <a:pt x="1181" y="43"/>
                      <a:pt x="1092" y="27"/>
                    </a:cubicBezTo>
                    <a:cubicBezTo>
                      <a:pt x="997" y="9"/>
                      <a:pt x="900" y="1"/>
                      <a:pt x="80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9" name="Google Shape;5129;p31"/>
              <p:cNvSpPr/>
              <p:nvPr/>
            </p:nvSpPr>
            <p:spPr>
              <a:xfrm>
                <a:off x="5385850" y="2803350"/>
                <a:ext cx="36550" cy="15925"/>
              </a:xfrm>
              <a:custGeom>
                <a:avLst/>
                <a:gdLst/>
                <a:ahLst/>
                <a:cxnLst/>
                <a:rect l="l" t="t" r="r" b="b"/>
                <a:pathLst>
                  <a:path w="1462" h="637" extrusionOk="0">
                    <a:moveTo>
                      <a:pt x="719" y="0"/>
                    </a:moveTo>
                    <a:cubicBezTo>
                      <a:pt x="579" y="0"/>
                      <a:pt x="438" y="18"/>
                      <a:pt x="301" y="54"/>
                    </a:cubicBezTo>
                    <a:cubicBezTo>
                      <a:pt x="183" y="85"/>
                      <a:pt x="49" y="145"/>
                      <a:pt x="19" y="264"/>
                    </a:cubicBezTo>
                    <a:cubicBezTo>
                      <a:pt x="0" y="341"/>
                      <a:pt x="33" y="423"/>
                      <a:pt x="86" y="477"/>
                    </a:cubicBezTo>
                    <a:cubicBezTo>
                      <a:pt x="141" y="531"/>
                      <a:pt x="213" y="561"/>
                      <a:pt x="286" y="585"/>
                    </a:cubicBezTo>
                    <a:cubicBezTo>
                      <a:pt x="399" y="619"/>
                      <a:pt x="518" y="637"/>
                      <a:pt x="639" y="637"/>
                    </a:cubicBezTo>
                    <a:cubicBezTo>
                      <a:pt x="839" y="637"/>
                      <a:pt x="1043" y="589"/>
                      <a:pt x="1229" y="492"/>
                    </a:cubicBezTo>
                    <a:cubicBezTo>
                      <a:pt x="1324" y="442"/>
                      <a:pt x="1462" y="324"/>
                      <a:pt x="1413" y="196"/>
                    </a:cubicBezTo>
                    <a:cubicBezTo>
                      <a:pt x="1375" y="97"/>
                      <a:pt x="1206" y="72"/>
                      <a:pt x="1120" y="49"/>
                    </a:cubicBezTo>
                    <a:cubicBezTo>
                      <a:pt x="988" y="17"/>
                      <a:pt x="854" y="0"/>
                      <a:pt x="719"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0" name="Google Shape;5130;p31"/>
              <p:cNvSpPr/>
              <p:nvPr/>
            </p:nvSpPr>
            <p:spPr>
              <a:xfrm>
                <a:off x="5359050" y="2847350"/>
                <a:ext cx="36525" cy="15975"/>
              </a:xfrm>
              <a:custGeom>
                <a:avLst/>
                <a:gdLst/>
                <a:ahLst/>
                <a:cxnLst/>
                <a:rect l="l" t="t" r="r" b="b"/>
                <a:pathLst>
                  <a:path w="1461" h="639" extrusionOk="0">
                    <a:moveTo>
                      <a:pt x="615" y="0"/>
                    </a:moveTo>
                    <a:cubicBezTo>
                      <a:pt x="519" y="0"/>
                      <a:pt x="422" y="8"/>
                      <a:pt x="324" y="23"/>
                    </a:cubicBezTo>
                    <a:cubicBezTo>
                      <a:pt x="204" y="44"/>
                      <a:pt x="66" y="92"/>
                      <a:pt x="26" y="210"/>
                    </a:cubicBezTo>
                    <a:cubicBezTo>
                      <a:pt x="0" y="285"/>
                      <a:pt x="26" y="369"/>
                      <a:pt x="75" y="428"/>
                    </a:cubicBezTo>
                    <a:cubicBezTo>
                      <a:pt x="126" y="487"/>
                      <a:pt x="194" y="524"/>
                      <a:pt x="265" y="552"/>
                    </a:cubicBezTo>
                    <a:cubicBezTo>
                      <a:pt x="406" y="609"/>
                      <a:pt x="559" y="638"/>
                      <a:pt x="715" y="638"/>
                    </a:cubicBezTo>
                    <a:cubicBezTo>
                      <a:pt x="882" y="638"/>
                      <a:pt x="1052" y="605"/>
                      <a:pt x="1214" y="539"/>
                    </a:cubicBezTo>
                    <a:cubicBezTo>
                      <a:pt x="1317" y="499"/>
                      <a:pt x="1461" y="389"/>
                      <a:pt x="1423" y="258"/>
                    </a:cubicBezTo>
                    <a:cubicBezTo>
                      <a:pt x="1393" y="155"/>
                      <a:pt x="1227" y="116"/>
                      <a:pt x="1142" y="87"/>
                    </a:cubicBezTo>
                    <a:cubicBezTo>
                      <a:pt x="973" y="28"/>
                      <a:pt x="796" y="0"/>
                      <a:pt x="61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1" name="Google Shape;5131;p31"/>
              <p:cNvSpPr/>
              <p:nvPr/>
            </p:nvSpPr>
            <p:spPr>
              <a:xfrm>
                <a:off x="5329300" y="2887850"/>
                <a:ext cx="36250" cy="16450"/>
              </a:xfrm>
              <a:custGeom>
                <a:avLst/>
                <a:gdLst/>
                <a:ahLst/>
                <a:cxnLst/>
                <a:rect l="l" t="t" r="r" b="b"/>
                <a:pathLst>
                  <a:path w="1450" h="658" extrusionOk="0">
                    <a:moveTo>
                      <a:pt x="476" y="0"/>
                    </a:moveTo>
                    <a:cubicBezTo>
                      <a:pt x="433" y="0"/>
                      <a:pt x="389" y="2"/>
                      <a:pt x="346" y="5"/>
                    </a:cubicBezTo>
                    <a:cubicBezTo>
                      <a:pt x="223" y="14"/>
                      <a:pt x="82" y="52"/>
                      <a:pt x="32" y="166"/>
                    </a:cubicBezTo>
                    <a:cubicBezTo>
                      <a:pt x="0" y="240"/>
                      <a:pt x="18" y="326"/>
                      <a:pt x="62" y="389"/>
                    </a:cubicBezTo>
                    <a:cubicBezTo>
                      <a:pt x="106" y="451"/>
                      <a:pt x="173" y="494"/>
                      <a:pt x="240" y="528"/>
                    </a:cubicBezTo>
                    <a:cubicBezTo>
                      <a:pt x="407" y="614"/>
                      <a:pt x="595" y="657"/>
                      <a:pt x="788" y="657"/>
                    </a:cubicBezTo>
                    <a:cubicBezTo>
                      <a:pt x="920" y="657"/>
                      <a:pt x="1055" y="637"/>
                      <a:pt x="1187" y="595"/>
                    </a:cubicBezTo>
                    <a:cubicBezTo>
                      <a:pt x="1294" y="563"/>
                      <a:pt x="1450" y="468"/>
                      <a:pt x="1423" y="333"/>
                    </a:cubicBezTo>
                    <a:cubicBezTo>
                      <a:pt x="1402" y="228"/>
                      <a:pt x="1240" y="174"/>
                      <a:pt x="1158" y="139"/>
                    </a:cubicBezTo>
                    <a:cubicBezTo>
                      <a:pt x="946" y="45"/>
                      <a:pt x="714" y="0"/>
                      <a:pt x="476"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2" name="Google Shape;5132;p31"/>
              <p:cNvSpPr/>
              <p:nvPr/>
            </p:nvSpPr>
            <p:spPr>
              <a:xfrm>
                <a:off x="5293850" y="2927450"/>
                <a:ext cx="35575" cy="17575"/>
              </a:xfrm>
              <a:custGeom>
                <a:avLst/>
                <a:gdLst/>
                <a:ahLst/>
                <a:cxnLst/>
                <a:rect l="l" t="t" r="r" b="b"/>
                <a:pathLst>
                  <a:path w="1423" h="703" extrusionOk="0">
                    <a:moveTo>
                      <a:pt x="352" y="0"/>
                    </a:moveTo>
                    <a:cubicBezTo>
                      <a:pt x="233" y="0"/>
                      <a:pt x="98" y="27"/>
                      <a:pt x="39" y="132"/>
                    </a:cubicBezTo>
                    <a:cubicBezTo>
                      <a:pt x="0" y="202"/>
                      <a:pt x="10" y="291"/>
                      <a:pt x="48" y="358"/>
                    </a:cubicBezTo>
                    <a:cubicBezTo>
                      <a:pt x="85" y="425"/>
                      <a:pt x="146" y="475"/>
                      <a:pt x="211" y="516"/>
                    </a:cubicBezTo>
                    <a:cubicBezTo>
                      <a:pt x="399" y="638"/>
                      <a:pt x="625" y="702"/>
                      <a:pt x="861" y="702"/>
                    </a:cubicBezTo>
                    <a:cubicBezTo>
                      <a:pt x="955" y="702"/>
                      <a:pt x="1050" y="692"/>
                      <a:pt x="1144" y="671"/>
                    </a:cubicBezTo>
                    <a:cubicBezTo>
                      <a:pt x="1253" y="648"/>
                      <a:pt x="1422" y="571"/>
                      <a:pt x="1412" y="435"/>
                    </a:cubicBezTo>
                    <a:cubicBezTo>
                      <a:pt x="1401" y="328"/>
                      <a:pt x="1245" y="259"/>
                      <a:pt x="1167" y="215"/>
                    </a:cubicBezTo>
                    <a:cubicBezTo>
                      <a:pt x="922" y="79"/>
                      <a:pt x="647" y="5"/>
                      <a:pt x="366" y="0"/>
                    </a:cubicBezTo>
                    <a:cubicBezTo>
                      <a:pt x="362" y="0"/>
                      <a:pt x="357" y="0"/>
                      <a:pt x="352"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33" name="Google Shape;5133;p31"/>
            <p:cNvGrpSpPr/>
            <p:nvPr/>
          </p:nvGrpSpPr>
          <p:grpSpPr>
            <a:xfrm rot="-833172">
              <a:off x="4019954" y="4112816"/>
              <a:ext cx="1103806" cy="748371"/>
              <a:chOff x="3766500" y="3936250"/>
              <a:chExt cx="601925" cy="408100"/>
            </a:xfrm>
          </p:grpSpPr>
          <p:sp>
            <p:nvSpPr>
              <p:cNvPr id="5134" name="Google Shape;5134;p31"/>
              <p:cNvSpPr/>
              <p:nvPr/>
            </p:nvSpPr>
            <p:spPr>
              <a:xfrm>
                <a:off x="3766500" y="3947175"/>
                <a:ext cx="601925" cy="397175"/>
              </a:xfrm>
              <a:custGeom>
                <a:avLst/>
                <a:gdLst/>
                <a:ahLst/>
                <a:cxnLst/>
                <a:rect l="l" t="t" r="r" b="b"/>
                <a:pathLst>
                  <a:path w="24077" h="15887" extrusionOk="0">
                    <a:moveTo>
                      <a:pt x="7219" y="1"/>
                    </a:moveTo>
                    <a:cubicBezTo>
                      <a:pt x="3510" y="1152"/>
                      <a:pt x="1488" y="4100"/>
                      <a:pt x="905" y="6081"/>
                    </a:cubicBezTo>
                    <a:cubicBezTo>
                      <a:pt x="0" y="9153"/>
                      <a:pt x="4325" y="13130"/>
                      <a:pt x="10564" y="14967"/>
                    </a:cubicBezTo>
                    <a:cubicBezTo>
                      <a:pt x="12680" y="15590"/>
                      <a:pt x="14745" y="15887"/>
                      <a:pt x="16585" y="15887"/>
                    </a:cubicBezTo>
                    <a:cubicBezTo>
                      <a:pt x="20168" y="15887"/>
                      <a:pt x="22899" y="14762"/>
                      <a:pt x="23496" y="12733"/>
                    </a:cubicBezTo>
                    <a:cubicBezTo>
                      <a:pt x="24076" y="10757"/>
                      <a:pt x="23908" y="7175"/>
                      <a:pt x="21426" y="4199"/>
                    </a:cubicBezTo>
                    <a:cubicBezTo>
                      <a:pt x="21040" y="4187"/>
                      <a:pt x="20655" y="4181"/>
                      <a:pt x="20269" y="4181"/>
                    </a:cubicBezTo>
                    <a:cubicBezTo>
                      <a:pt x="19200" y="4181"/>
                      <a:pt x="18131" y="4228"/>
                      <a:pt x="17064" y="4322"/>
                    </a:cubicBezTo>
                    <a:cubicBezTo>
                      <a:pt x="18426" y="6238"/>
                      <a:pt x="19394" y="8464"/>
                      <a:pt x="19804" y="10767"/>
                    </a:cubicBezTo>
                    <a:cubicBezTo>
                      <a:pt x="19867" y="11119"/>
                      <a:pt x="19587" y="11363"/>
                      <a:pt x="19300" y="11363"/>
                    </a:cubicBezTo>
                    <a:cubicBezTo>
                      <a:pt x="19146" y="11363"/>
                      <a:pt x="18991" y="11293"/>
                      <a:pt x="18885" y="11134"/>
                    </a:cubicBezTo>
                    <a:cubicBezTo>
                      <a:pt x="17354" y="8829"/>
                      <a:pt x="15566" y="6706"/>
                      <a:pt x="13555" y="4805"/>
                    </a:cubicBezTo>
                    <a:cubicBezTo>
                      <a:pt x="10835" y="5313"/>
                      <a:pt x="8181" y="6129"/>
                      <a:pt x="5645" y="7235"/>
                    </a:cubicBezTo>
                    <a:cubicBezTo>
                      <a:pt x="5573" y="7267"/>
                      <a:pt x="5502" y="7281"/>
                      <a:pt x="5435" y="7281"/>
                    </a:cubicBezTo>
                    <a:cubicBezTo>
                      <a:pt x="5031" y="7281"/>
                      <a:pt x="4751" y="6774"/>
                      <a:pt x="5072" y="6429"/>
                    </a:cubicBezTo>
                    <a:cubicBezTo>
                      <a:pt x="6665" y="4716"/>
                      <a:pt x="8685" y="3370"/>
                      <a:pt x="10868" y="2498"/>
                    </a:cubicBezTo>
                    <a:cubicBezTo>
                      <a:pt x="9703" y="1592"/>
                      <a:pt x="8485" y="758"/>
                      <a:pt x="7219" y="1"/>
                    </a:cubicBezTo>
                    <a:close/>
                  </a:path>
                </a:pathLst>
              </a:custGeom>
              <a:solidFill>
                <a:srgbClr val="944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5" name="Google Shape;5135;p31"/>
              <p:cNvSpPr/>
              <p:nvPr/>
            </p:nvSpPr>
            <p:spPr>
              <a:xfrm>
                <a:off x="3885275" y="3936250"/>
                <a:ext cx="416875" cy="295025"/>
              </a:xfrm>
              <a:custGeom>
                <a:avLst/>
                <a:gdLst/>
                <a:ahLst/>
                <a:cxnLst/>
                <a:rect l="l" t="t" r="r" b="b"/>
                <a:pathLst>
                  <a:path w="16675" h="11801" extrusionOk="0">
                    <a:moveTo>
                      <a:pt x="6924" y="1"/>
                    </a:moveTo>
                    <a:cubicBezTo>
                      <a:pt x="5801" y="452"/>
                      <a:pt x="4939" y="598"/>
                      <a:pt x="4136" y="598"/>
                    </a:cubicBezTo>
                    <a:cubicBezTo>
                      <a:pt x="3574" y="598"/>
                      <a:pt x="3041" y="526"/>
                      <a:pt x="2468" y="438"/>
                    </a:cubicBezTo>
                    <a:lnTo>
                      <a:pt x="2468" y="438"/>
                    </a:lnTo>
                    <a:cubicBezTo>
                      <a:pt x="3733" y="1195"/>
                      <a:pt x="4951" y="2029"/>
                      <a:pt x="6115" y="2935"/>
                    </a:cubicBezTo>
                    <a:cubicBezTo>
                      <a:pt x="3934" y="3807"/>
                      <a:pt x="1914" y="5153"/>
                      <a:pt x="320" y="6866"/>
                    </a:cubicBezTo>
                    <a:cubicBezTo>
                      <a:pt x="0" y="7211"/>
                      <a:pt x="280" y="7718"/>
                      <a:pt x="683" y="7718"/>
                    </a:cubicBezTo>
                    <a:cubicBezTo>
                      <a:pt x="751" y="7718"/>
                      <a:pt x="822" y="7704"/>
                      <a:pt x="894" y="7672"/>
                    </a:cubicBezTo>
                    <a:cubicBezTo>
                      <a:pt x="3430" y="6566"/>
                      <a:pt x="6083" y="5750"/>
                      <a:pt x="8803" y="5242"/>
                    </a:cubicBezTo>
                    <a:cubicBezTo>
                      <a:pt x="10814" y="7143"/>
                      <a:pt x="12603" y="9267"/>
                      <a:pt x="14134" y="11571"/>
                    </a:cubicBezTo>
                    <a:cubicBezTo>
                      <a:pt x="14240" y="11731"/>
                      <a:pt x="14396" y="11800"/>
                      <a:pt x="14549" y="11800"/>
                    </a:cubicBezTo>
                    <a:cubicBezTo>
                      <a:pt x="14836" y="11800"/>
                      <a:pt x="15116" y="11557"/>
                      <a:pt x="15053" y="11204"/>
                    </a:cubicBezTo>
                    <a:cubicBezTo>
                      <a:pt x="14642" y="8901"/>
                      <a:pt x="13674" y="6676"/>
                      <a:pt x="12313" y="4760"/>
                    </a:cubicBezTo>
                    <a:cubicBezTo>
                      <a:pt x="13380" y="4665"/>
                      <a:pt x="14449" y="4618"/>
                      <a:pt x="15520" y="4618"/>
                    </a:cubicBezTo>
                    <a:cubicBezTo>
                      <a:pt x="15905" y="4618"/>
                      <a:pt x="16290" y="4624"/>
                      <a:pt x="16675" y="4636"/>
                    </a:cubicBezTo>
                    <a:cubicBezTo>
                      <a:pt x="15261" y="3929"/>
                      <a:pt x="14245" y="3270"/>
                      <a:pt x="13198" y="1854"/>
                    </a:cubicBezTo>
                    <a:cubicBezTo>
                      <a:pt x="12776" y="1820"/>
                      <a:pt x="12353" y="1802"/>
                      <a:pt x="11931" y="1802"/>
                    </a:cubicBezTo>
                    <a:cubicBezTo>
                      <a:pt x="11209" y="1802"/>
                      <a:pt x="10488" y="1853"/>
                      <a:pt x="9772" y="1953"/>
                    </a:cubicBezTo>
                    <a:cubicBezTo>
                      <a:pt x="8898" y="1200"/>
                      <a:pt x="7942" y="545"/>
                      <a:pt x="6924"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6" name="Google Shape;5136;p31"/>
              <p:cNvSpPr/>
              <p:nvPr/>
            </p:nvSpPr>
            <p:spPr>
              <a:xfrm>
                <a:off x="4058350" y="3936275"/>
                <a:ext cx="156850" cy="48800"/>
              </a:xfrm>
              <a:custGeom>
                <a:avLst/>
                <a:gdLst/>
                <a:ahLst/>
                <a:cxnLst/>
                <a:rect l="l" t="t" r="r" b="b"/>
                <a:pathLst>
                  <a:path w="6274" h="1952" extrusionOk="0">
                    <a:moveTo>
                      <a:pt x="1" y="1"/>
                    </a:moveTo>
                    <a:cubicBezTo>
                      <a:pt x="1019" y="544"/>
                      <a:pt x="1974" y="1199"/>
                      <a:pt x="2849" y="1952"/>
                    </a:cubicBezTo>
                    <a:cubicBezTo>
                      <a:pt x="3566" y="1852"/>
                      <a:pt x="4288" y="1802"/>
                      <a:pt x="5011" y="1802"/>
                    </a:cubicBezTo>
                    <a:cubicBezTo>
                      <a:pt x="5432" y="1802"/>
                      <a:pt x="5853" y="1819"/>
                      <a:pt x="6273" y="1853"/>
                    </a:cubicBezTo>
                    <a:cubicBezTo>
                      <a:pt x="5389" y="1379"/>
                      <a:pt x="4382" y="963"/>
                      <a:pt x="3240" y="626"/>
                    </a:cubicBezTo>
                    <a:cubicBezTo>
                      <a:pt x="2084" y="286"/>
                      <a:pt x="1005" y="87"/>
                      <a:pt x="1" y="1"/>
                    </a:cubicBezTo>
                    <a:close/>
                  </a:path>
                </a:pathLst>
              </a:custGeom>
              <a:solidFill>
                <a:srgbClr val="944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7" name="Google Shape;5137;p31"/>
              <p:cNvSpPr/>
              <p:nvPr/>
            </p:nvSpPr>
            <p:spPr>
              <a:xfrm>
                <a:off x="3766500" y="4085675"/>
                <a:ext cx="593400" cy="258650"/>
              </a:xfrm>
              <a:custGeom>
                <a:avLst/>
                <a:gdLst/>
                <a:ahLst/>
                <a:cxnLst/>
                <a:rect l="l" t="t" r="r" b="b"/>
                <a:pathLst>
                  <a:path w="23736" h="10346" extrusionOk="0">
                    <a:moveTo>
                      <a:pt x="1091" y="0"/>
                    </a:moveTo>
                    <a:cubicBezTo>
                      <a:pt x="1018" y="187"/>
                      <a:pt x="954" y="367"/>
                      <a:pt x="904" y="540"/>
                    </a:cubicBezTo>
                    <a:cubicBezTo>
                      <a:pt x="0" y="3612"/>
                      <a:pt x="4324" y="7589"/>
                      <a:pt x="10563" y="9426"/>
                    </a:cubicBezTo>
                    <a:cubicBezTo>
                      <a:pt x="12679" y="10049"/>
                      <a:pt x="14744" y="10346"/>
                      <a:pt x="16584" y="10346"/>
                    </a:cubicBezTo>
                    <a:cubicBezTo>
                      <a:pt x="20167" y="10346"/>
                      <a:pt x="22898" y="9221"/>
                      <a:pt x="23495" y="7192"/>
                    </a:cubicBezTo>
                    <a:cubicBezTo>
                      <a:pt x="23606" y="6814"/>
                      <a:pt x="23690" y="6374"/>
                      <a:pt x="23735" y="5891"/>
                    </a:cubicBezTo>
                    <a:lnTo>
                      <a:pt x="23735" y="5891"/>
                    </a:lnTo>
                    <a:cubicBezTo>
                      <a:pt x="23271" y="6547"/>
                      <a:pt x="22597" y="7067"/>
                      <a:pt x="21861" y="7411"/>
                    </a:cubicBezTo>
                    <a:cubicBezTo>
                      <a:pt x="21270" y="7688"/>
                      <a:pt x="20639" y="7862"/>
                      <a:pt x="19994" y="7973"/>
                    </a:cubicBezTo>
                    <a:cubicBezTo>
                      <a:pt x="19994" y="7969"/>
                      <a:pt x="19994" y="7965"/>
                      <a:pt x="19993" y="7960"/>
                    </a:cubicBezTo>
                    <a:cubicBezTo>
                      <a:pt x="19966" y="7829"/>
                      <a:pt x="19824" y="7763"/>
                      <a:pt x="19701" y="7716"/>
                    </a:cubicBezTo>
                    <a:cubicBezTo>
                      <a:pt x="19534" y="7652"/>
                      <a:pt x="19356" y="7588"/>
                      <a:pt x="19180" y="7588"/>
                    </a:cubicBezTo>
                    <a:cubicBezTo>
                      <a:pt x="19132" y="7588"/>
                      <a:pt x="19084" y="7593"/>
                      <a:pt x="19036" y="7604"/>
                    </a:cubicBezTo>
                    <a:cubicBezTo>
                      <a:pt x="18845" y="7647"/>
                      <a:pt x="18335" y="7902"/>
                      <a:pt x="18368" y="8147"/>
                    </a:cubicBezTo>
                    <a:cubicBezTo>
                      <a:pt x="17935" y="8171"/>
                      <a:pt x="17502" y="8183"/>
                      <a:pt x="17069" y="8183"/>
                    </a:cubicBezTo>
                    <a:cubicBezTo>
                      <a:pt x="16456" y="8183"/>
                      <a:pt x="15843" y="8159"/>
                      <a:pt x="15231" y="8111"/>
                    </a:cubicBezTo>
                    <a:cubicBezTo>
                      <a:pt x="15374" y="8017"/>
                      <a:pt x="15490" y="7881"/>
                      <a:pt x="15526" y="7717"/>
                    </a:cubicBezTo>
                    <a:cubicBezTo>
                      <a:pt x="15586" y="7440"/>
                      <a:pt x="15408" y="7155"/>
                      <a:pt x="15167" y="7006"/>
                    </a:cubicBezTo>
                    <a:cubicBezTo>
                      <a:pt x="14926" y="6858"/>
                      <a:pt x="14637" y="6817"/>
                      <a:pt x="14354" y="6787"/>
                    </a:cubicBezTo>
                    <a:cubicBezTo>
                      <a:pt x="14141" y="6765"/>
                      <a:pt x="13925" y="6747"/>
                      <a:pt x="13709" y="6747"/>
                    </a:cubicBezTo>
                    <a:cubicBezTo>
                      <a:pt x="13389" y="6747"/>
                      <a:pt x="13072" y="6786"/>
                      <a:pt x="12777" y="6903"/>
                    </a:cubicBezTo>
                    <a:cubicBezTo>
                      <a:pt x="12476" y="7022"/>
                      <a:pt x="12204" y="7240"/>
                      <a:pt x="12038" y="7520"/>
                    </a:cubicBezTo>
                    <a:cubicBezTo>
                      <a:pt x="12023" y="7547"/>
                      <a:pt x="12002" y="7584"/>
                      <a:pt x="11980" y="7624"/>
                    </a:cubicBezTo>
                    <a:cubicBezTo>
                      <a:pt x="10475" y="7293"/>
                      <a:pt x="9006" y="6813"/>
                      <a:pt x="7593" y="6193"/>
                    </a:cubicBezTo>
                    <a:cubicBezTo>
                      <a:pt x="7596" y="6167"/>
                      <a:pt x="7600" y="6140"/>
                      <a:pt x="7601" y="6111"/>
                    </a:cubicBezTo>
                    <a:cubicBezTo>
                      <a:pt x="7616" y="5768"/>
                      <a:pt x="7417" y="5399"/>
                      <a:pt x="7139" y="5206"/>
                    </a:cubicBezTo>
                    <a:cubicBezTo>
                      <a:pt x="6900" y="5040"/>
                      <a:pt x="6607" y="4977"/>
                      <a:pt x="6323" y="4920"/>
                    </a:cubicBezTo>
                    <a:cubicBezTo>
                      <a:pt x="5802" y="4817"/>
                      <a:pt x="5279" y="4722"/>
                      <a:pt x="4756" y="4639"/>
                    </a:cubicBezTo>
                    <a:cubicBezTo>
                      <a:pt x="4099" y="4185"/>
                      <a:pt x="3487" y="3673"/>
                      <a:pt x="2942" y="3089"/>
                    </a:cubicBezTo>
                    <a:lnTo>
                      <a:pt x="2934" y="3080"/>
                    </a:lnTo>
                    <a:cubicBezTo>
                      <a:pt x="3043" y="2804"/>
                      <a:pt x="3151" y="2492"/>
                      <a:pt x="3036" y="2218"/>
                    </a:cubicBezTo>
                    <a:cubicBezTo>
                      <a:pt x="2932" y="1965"/>
                      <a:pt x="2659" y="1817"/>
                      <a:pt x="2389" y="1783"/>
                    </a:cubicBezTo>
                    <a:cubicBezTo>
                      <a:pt x="2333" y="1776"/>
                      <a:pt x="2231" y="1766"/>
                      <a:pt x="2125" y="1766"/>
                    </a:cubicBezTo>
                    <a:cubicBezTo>
                      <a:pt x="2058" y="1766"/>
                      <a:pt x="1990" y="1770"/>
                      <a:pt x="1931" y="1782"/>
                    </a:cubicBezTo>
                    <a:cubicBezTo>
                      <a:pt x="1578" y="1223"/>
                      <a:pt x="1290" y="625"/>
                      <a:pt x="109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8" name="Google Shape;5138;p31"/>
              <p:cNvSpPr/>
              <p:nvPr/>
            </p:nvSpPr>
            <p:spPr>
              <a:xfrm>
                <a:off x="4073450" y="4106100"/>
                <a:ext cx="33725" cy="15075"/>
              </a:xfrm>
              <a:custGeom>
                <a:avLst/>
                <a:gdLst/>
                <a:ahLst/>
                <a:cxnLst/>
                <a:rect l="l" t="t" r="r" b="b"/>
                <a:pathLst>
                  <a:path w="1349" h="603" extrusionOk="0">
                    <a:moveTo>
                      <a:pt x="585" y="1"/>
                    </a:moveTo>
                    <a:cubicBezTo>
                      <a:pt x="285" y="1"/>
                      <a:pt x="0" y="80"/>
                      <a:pt x="17" y="293"/>
                    </a:cubicBezTo>
                    <a:cubicBezTo>
                      <a:pt x="22" y="352"/>
                      <a:pt x="66" y="403"/>
                      <a:pt x="119" y="430"/>
                    </a:cubicBezTo>
                    <a:cubicBezTo>
                      <a:pt x="171" y="457"/>
                      <a:pt x="232" y="467"/>
                      <a:pt x="291" y="476"/>
                    </a:cubicBezTo>
                    <a:cubicBezTo>
                      <a:pt x="455" y="501"/>
                      <a:pt x="766" y="602"/>
                      <a:pt x="996" y="602"/>
                    </a:cubicBezTo>
                    <a:cubicBezTo>
                      <a:pt x="1072" y="602"/>
                      <a:pt x="1138" y="592"/>
                      <a:pt x="1188" y="564"/>
                    </a:cubicBezTo>
                    <a:cubicBezTo>
                      <a:pt x="1349" y="472"/>
                      <a:pt x="1331" y="253"/>
                      <a:pt x="1210" y="144"/>
                    </a:cubicBezTo>
                    <a:cubicBezTo>
                      <a:pt x="1117" y="60"/>
                      <a:pt x="846" y="1"/>
                      <a:pt x="585"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9" name="Google Shape;5139;p31"/>
              <p:cNvSpPr/>
              <p:nvPr/>
            </p:nvSpPr>
            <p:spPr>
              <a:xfrm>
                <a:off x="4128250" y="4157125"/>
                <a:ext cx="17025" cy="16200"/>
              </a:xfrm>
              <a:custGeom>
                <a:avLst/>
                <a:gdLst/>
                <a:ahLst/>
                <a:cxnLst/>
                <a:rect l="l" t="t" r="r" b="b"/>
                <a:pathLst>
                  <a:path w="681" h="648" extrusionOk="0">
                    <a:moveTo>
                      <a:pt x="299" y="0"/>
                    </a:moveTo>
                    <a:cubicBezTo>
                      <a:pt x="93" y="0"/>
                      <a:pt x="1" y="382"/>
                      <a:pt x="343" y="594"/>
                    </a:cubicBezTo>
                    <a:cubicBezTo>
                      <a:pt x="391" y="624"/>
                      <a:pt x="450" y="648"/>
                      <a:pt x="506" y="648"/>
                    </a:cubicBezTo>
                    <a:cubicBezTo>
                      <a:pt x="537" y="648"/>
                      <a:pt x="566" y="641"/>
                      <a:pt x="593" y="625"/>
                    </a:cubicBezTo>
                    <a:cubicBezTo>
                      <a:pt x="656" y="585"/>
                      <a:pt x="681" y="502"/>
                      <a:pt x="671" y="426"/>
                    </a:cubicBezTo>
                    <a:cubicBezTo>
                      <a:pt x="660" y="352"/>
                      <a:pt x="622" y="286"/>
                      <a:pt x="582" y="221"/>
                    </a:cubicBezTo>
                    <a:cubicBezTo>
                      <a:pt x="483" y="62"/>
                      <a:pt x="382" y="0"/>
                      <a:pt x="29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0" name="Google Shape;5140;p31"/>
              <p:cNvSpPr/>
              <p:nvPr/>
            </p:nvSpPr>
            <p:spPr>
              <a:xfrm>
                <a:off x="4063425" y="4142775"/>
                <a:ext cx="20950" cy="11300"/>
              </a:xfrm>
              <a:custGeom>
                <a:avLst/>
                <a:gdLst/>
                <a:ahLst/>
                <a:cxnLst/>
                <a:rect l="l" t="t" r="r" b="b"/>
                <a:pathLst>
                  <a:path w="838" h="452" extrusionOk="0">
                    <a:moveTo>
                      <a:pt x="384" y="0"/>
                    </a:moveTo>
                    <a:cubicBezTo>
                      <a:pt x="272" y="0"/>
                      <a:pt x="168" y="44"/>
                      <a:pt x="115" y="150"/>
                    </a:cubicBezTo>
                    <a:cubicBezTo>
                      <a:pt x="1" y="381"/>
                      <a:pt x="269" y="451"/>
                      <a:pt x="493" y="451"/>
                    </a:cubicBezTo>
                    <a:cubicBezTo>
                      <a:pt x="575" y="451"/>
                      <a:pt x="650" y="442"/>
                      <a:pt x="699" y="427"/>
                    </a:cubicBezTo>
                    <a:cubicBezTo>
                      <a:pt x="739" y="415"/>
                      <a:pt x="780" y="398"/>
                      <a:pt x="804" y="365"/>
                    </a:cubicBezTo>
                    <a:cubicBezTo>
                      <a:pt x="838" y="319"/>
                      <a:pt x="830" y="252"/>
                      <a:pt x="799" y="205"/>
                    </a:cubicBezTo>
                    <a:cubicBezTo>
                      <a:pt x="723" y="88"/>
                      <a:pt x="545" y="0"/>
                      <a:pt x="38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1" name="Google Shape;5141;p31"/>
              <p:cNvSpPr/>
              <p:nvPr/>
            </p:nvSpPr>
            <p:spPr>
              <a:xfrm>
                <a:off x="3997125" y="4118800"/>
                <a:ext cx="27300" cy="11525"/>
              </a:xfrm>
              <a:custGeom>
                <a:avLst/>
                <a:gdLst/>
                <a:ahLst/>
                <a:cxnLst/>
                <a:rect l="l" t="t" r="r" b="b"/>
                <a:pathLst>
                  <a:path w="1092" h="461" extrusionOk="0">
                    <a:moveTo>
                      <a:pt x="397" y="0"/>
                    </a:moveTo>
                    <a:cubicBezTo>
                      <a:pt x="372" y="0"/>
                      <a:pt x="346" y="2"/>
                      <a:pt x="321" y="6"/>
                    </a:cubicBezTo>
                    <a:cubicBezTo>
                      <a:pt x="24" y="52"/>
                      <a:pt x="1" y="333"/>
                      <a:pt x="311" y="374"/>
                    </a:cubicBezTo>
                    <a:cubicBezTo>
                      <a:pt x="392" y="385"/>
                      <a:pt x="670" y="460"/>
                      <a:pt x="860" y="460"/>
                    </a:cubicBezTo>
                    <a:cubicBezTo>
                      <a:pt x="948" y="460"/>
                      <a:pt x="1017" y="444"/>
                      <a:pt x="1040" y="399"/>
                    </a:cubicBezTo>
                    <a:cubicBezTo>
                      <a:pt x="1092" y="297"/>
                      <a:pt x="895" y="178"/>
                      <a:pt x="829" y="139"/>
                    </a:cubicBezTo>
                    <a:cubicBezTo>
                      <a:pt x="705" y="64"/>
                      <a:pt x="548" y="0"/>
                      <a:pt x="39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2" name="Google Shape;5142;p31"/>
              <p:cNvSpPr/>
              <p:nvPr/>
            </p:nvSpPr>
            <p:spPr>
              <a:xfrm>
                <a:off x="4012400" y="4170400"/>
                <a:ext cx="21800" cy="26375"/>
              </a:xfrm>
              <a:custGeom>
                <a:avLst/>
                <a:gdLst/>
                <a:ahLst/>
                <a:cxnLst/>
                <a:rect l="l" t="t" r="r" b="b"/>
                <a:pathLst>
                  <a:path w="872" h="1055" extrusionOk="0">
                    <a:moveTo>
                      <a:pt x="406" y="1"/>
                    </a:moveTo>
                    <a:cubicBezTo>
                      <a:pt x="327" y="1"/>
                      <a:pt x="242" y="44"/>
                      <a:pt x="156" y="150"/>
                    </a:cubicBezTo>
                    <a:cubicBezTo>
                      <a:pt x="42" y="289"/>
                      <a:pt x="0" y="485"/>
                      <a:pt x="81" y="649"/>
                    </a:cubicBezTo>
                    <a:cubicBezTo>
                      <a:pt x="157" y="802"/>
                      <a:pt x="427" y="1055"/>
                      <a:pt x="638" y="1055"/>
                    </a:cubicBezTo>
                    <a:cubicBezTo>
                      <a:pt x="671" y="1055"/>
                      <a:pt x="702" y="1049"/>
                      <a:pt x="731" y="1035"/>
                    </a:cubicBezTo>
                    <a:cubicBezTo>
                      <a:pt x="835" y="987"/>
                      <a:pt x="868" y="857"/>
                      <a:pt x="870" y="743"/>
                    </a:cubicBezTo>
                    <a:cubicBezTo>
                      <a:pt x="872" y="479"/>
                      <a:pt x="669" y="1"/>
                      <a:pt x="40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3" name="Google Shape;5143;p31"/>
              <p:cNvSpPr/>
              <p:nvPr/>
            </p:nvSpPr>
            <p:spPr>
              <a:xfrm>
                <a:off x="3903875" y="4025425"/>
                <a:ext cx="22875" cy="20075"/>
              </a:xfrm>
              <a:custGeom>
                <a:avLst/>
                <a:gdLst/>
                <a:ahLst/>
                <a:cxnLst/>
                <a:rect l="l" t="t" r="r" b="b"/>
                <a:pathLst>
                  <a:path w="915" h="803" extrusionOk="0">
                    <a:moveTo>
                      <a:pt x="623" y="1"/>
                    </a:moveTo>
                    <a:cubicBezTo>
                      <a:pt x="350" y="1"/>
                      <a:pt x="22" y="292"/>
                      <a:pt x="10" y="544"/>
                    </a:cubicBezTo>
                    <a:cubicBezTo>
                      <a:pt x="1" y="737"/>
                      <a:pt x="95" y="803"/>
                      <a:pt x="222" y="803"/>
                    </a:cubicBezTo>
                    <a:cubicBezTo>
                      <a:pt x="390" y="803"/>
                      <a:pt x="615" y="686"/>
                      <a:pt x="729" y="595"/>
                    </a:cubicBezTo>
                    <a:cubicBezTo>
                      <a:pt x="817" y="523"/>
                      <a:pt x="888" y="423"/>
                      <a:pt x="901" y="310"/>
                    </a:cubicBezTo>
                    <a:cubicBezTo>
                      <a:pt x="914" y="196"/>
                      <a:pt x="858" y="73"/>
                      <a:pt x="754" y="27"/>
                    </a:cubicBezTo>
                    <a:cubicBezTo>
                      <a:pt x="713" y="9"/>
                      <a:pt x="668" y="1"/>
                      <a:pt x="62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4" name="Google Shape;5144;p31"/>
              <p:cNvSpPr/>
              <p:nvPr/>
            </p:nvSpPr>
            <p:spPr>
              <a:xfrm>
                <a:off x="3908675" y="3980625"/>
                <a:ext cx="14825" cy="7575"/>
              </a:xfrm>
              <a:custGeom>
                <a:avLst/>
                <a:gdLst/>
                <a:ahLst/>
                <a:cxnLst/>
                <a:rect l="l" t="t" r="r" b="b"/>
                <a:pathLst>
                  <a:path w="593" h="303" extrusionOk="0">
                    <a:moveTo>
                      <a:pt x="293" y="1"/>
                    </a:moveTo>
                    <a:cubicBezTo>
                      <a:pt x="228" y="1"/>
                      <a:pt x="169" y="17"/>
                      <a:pt x="137" y="52"/>
                    </a:cubicBezTo>
                    <a:cubicBezTo>
                      <a:pt x="0" y="200"/>
                      <a:pt x="278" y="302"/>
                      <a:pt x="404" y="302"/>
                    </a:cubicBezTo>
                    <a:cubicBezTo>
                      <a:pt x="410" y="302"/>
                      <a:pt x="416" y="302"/>
                      <a:pt x="421" y="301"/>
                    </a:cubicBezTo>
                    <a:cubicBezTo>
                      <a:pt x="464" y="299"/>
                      <a:pt x="506" y="284"/>
                      <a:pt x="540" y="257"/>
                    </a:cubicBezTo>
                    <a:cubicBezTo>
                      <a:pt x="573" y="229"/>
                      <a:pt x="593" y="183"/>
                      <a:pt x="581" y="142"/>
                    </a:cubicBezTo>
                    <a:cubicBezTo>
                      <a:pt x="555" y="56"/>
                      <a:pt x="414" y="1"/>
                      <a:pt x="29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5" name="Google Shape;5145;p31"/>
              <p:cNvSpPr/>
              <p:nvPr/>
            </p:nvSpPr>
            <p:spPr>
              <a:xfrm>
                <a:off x="3953200" y="3992700"/>
                <a:ext cx="16750" cy="9800"/>
              </a:xfrm>
              <a:custGeom>
                <a:avLst/>
                <a:gdLst/>
                <a:ahLst/>
                <a:cxnLst/>
                <a:rect l="l" t="t" r="r" b="b"/>
                <a:pathLst>
                  <a:path w="670" h="392" extrusionOk="0">
                    <a:moveTo>
                      <a:pt x="354" y="0"/>
                    </a:moveTo>
                    <a:cubicBezTo>
                      <a:pt x="336" y="0"/>
                      <a:pt x="319" y="2"/>
                      <a:pt x="303" y="6"/>
                    </a:cubicBezTo>
                    <a:cubicBezTo>
                      <a:pt x="108" y="55"/>
                      <a:pt x="1" y="266"/>
                      <a:pt x="231" y="345"/>
                    </a:cubicBezTo>
                    <a:cubicBezTo>
                      <a:pt x="299" y="369"/>
                      <a:pt x="367" y="392"/>
                      <a:pt x="438" y="392"/>
                    </a:cubicBezTo>
                    <a:cubicBezTo>
                      <a:pt x="447" y="392"/>
                      <a:pt x="457" y="391"/>
                      <a:pt x="467" y="390"/>
                    </a:cubicBezTo>
                    <a:cubicBezTo>
                      <a:pt x="546" y="382"/>
                      <a:pt x="627" y="330"/>
                      <a:pt x="643" y="251"/>
                    </a:cubicBezTo>
                    <a:cubicBezTo>
                      <a:pt x="669" y="108"/>
                      <a:pt x="489" y="0"/>
                      <a:pt x="35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6" name="Google Shape;5146;p31"/>
              <p:cNvSpPr/>
              <p:nvPr/>
            </p:nvSpPr>
            <p:spPr>
              <a:xfrm>
                <a:off x="3849700" y="4029225"/>
                <a:ext cx="22675" cy="13000"/>
              </a:xfrm>
              <a:custGeom>
                <a:avLst/>
                <a:gdLst/>
                <a:ahLst/>
                <a:cxnLst/>
                <a:rect l="l" t="t" r="r" b="b"/>
                <a:pathLst>
                  <a:path w="907" h="520" extrusionOk="0">
                    <a:moveTo>
                      <a:pt x="595" y="0"/>
                    </a:moveTo>
                    <a:cubicBezTo>
                      <a:pt x="589" y="0"/>
                      <a:pt x="584" y="0"/>
                      <a:pt x="578" y="0"/>
                    </a:cubicBezTo>
                    <a:cubicBezTo>
                      <a:pt x="414" y="7"/>
                      <a:pt x="0" y="256"/>
                      <a:pt x="110" y="462"/>
                    </a:cubicBezTo>
                    <a:cubicBezTo>
                      <a:pt x="130" y="501"/>
                      <a:pt x="176" y="520"/>
                      <a:pt x="221" y="520"/>
                    </a:cubicBezTo>
                    <a:cubicBezTo>
                      <a:pt x="228" y="520"/>
                      <a:pt x="234" y="520"/>
                      <a:pt x="241" y="519"/>
                    </a:cubicBezTo>
                    <a:cubicBezTo>
                      <a:pt x="291" y="511"/>
                      <a:pt x="335" y="484"/>
                      <a:pt x="377" y="455"/>
                    </a:cubicBezTo>
                    <a:cubicBezTo>
                      <a:pt x="467" y="392"/>
                      <a:pt x="907" y="0"/>
                      <a:pt x="595"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7" name="Google Shape;5147;p31"/>
              <p:cNvSpPr/>
              <p:nvPr/>
            </p:nvSpPr>
            <p:spPr>
              <a:xfrm>
                <a:off x="4270325" y="4090250"/>
                <a:ext cx="13600" cy="19825"/>
              </a:xfrm>
              <a:custGeom>
                <a:avLst/>
                <a:gdLst/>
                <a:ahLst/>
                <a:cxnLst/>
                <a:rect l="l" t="t" r="r" b="b"/>
                <a:pathLst>
                  <a:path w="544" h="793" extrusionOk="0">
                    <a:moveTo>
                      <a:pt x="322" y="0"/>
                    </a:moveTo>
                    <a:cubicBezTo>
                      <a:pt x="283" y="0"/>
                      <a:pt x="236" y="16"/>
                      <a:pt x="178" y="52"/>
                    </a:cubicBezTo>
                    <a:cubicBezTo>
                      <a:pt x="74" y="117"/>
                      <a:pt x="1" y="252"/>
                      <a:pt x="5" y="373"/>
                    </a:cubicBezTo>
                    <a:cubicBezTo>
                      <a:pt x="8" y="488"/>
                      <a:pt x="144" y="792"/>
                      <a:pt x="287" y="792"/>
                    </a:cubicBezTo>
                    <a:cubicBezTo>
                      <a:pt x="290" y="792"/>
                      <a:pt x="293" y="792"/>
                      <a:pt x="296" y="792"/>
                    </a:cubicBezTo>
                    <a:cubicBezTo>
                      <a:pt x="350" y="788"/>
                      <a:pt x="382" y="732"/>
                      <a:pt x="403" y="681"/>
                    </a:cubicBezTo>
                    <a:cubicBezTo>
                      <a:pt x="469" y="528"/>
                      <a:pt x="544" y="0"/>
                      <a:pt x="32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8" name="Google Shape;5148;p31"/>
              <p:cNvSpPr/>
              <p:nvPr/>
            </p:nvSpPr>
            <p:spPr>
              <a:xfrm>
                <a:off x="4285625" y="4123800"/>
                <a:ext cx="26025" cy="10300"/>
              </a:xfrm>
              <a:custGeom>
                <a:avLst/>
                <a:gdLst/>
                <a:ahLst/>
                <a:cxnLst/>
                <a:rect l="l" t="t" r="r" b="b"/>
                <a:pathLst>
                  <a:path w="1041" h="412" extrusionOk="0">
                    <a:moveTo>
                      <a:pt x="676" y="1"/>
                    </a:moveTo>
                    <a:cubicBezTo>
                      <a:pt x="671" y="1"/>
                      <a:pt x="666" y="1"/>
                      <a:pt x="661" y="1"/>
                    </a:cubicBezTo>
                    <a:cubicBezTo>
                      <a:pt x="537" y="9"/>
                      <a:pt x="1" y="226"/>
                      <a:pt x="276" y="348"/>
                    </a:cubicBezTo>
                    <a:cubicBezTo>
                      <a:pt x="372" y="390"/>
                      <a:pt x="475" y="411"/>
                      <a:pt x="577" y="411"/>
                    </a:cubicBezTo>
                    <a:cubicBezTo>
                      <a:pt x="640" y="411"/>
                      <a:pt x="702" y="404"/>
                      <a:pt x="764" y="388"/>
                    </a:cubicBezTo>
                    <a:cubicBezTo>
                      <a:pt x="1041" y="315"/>
                      <a:pt x="904" y="1"/>
                      <a:pt x="6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9" name="Google Shape;5149;p31"/>
              <p:cNvSpPr/>
              <p:nvPr/>
            </p:nvSpPr>
            <p:spPr>
              <a:xfrm>
                <a:off x="4311500" y="4100575"/>
                <a:ext cx="9700" cy="7700"/>
              </a:xfrm>
              <a:custGeom>
                <a:avLst/>
                <a:gdLst/>
                <a:ahLst/>
                <a:cxnLst/>
                <a:rect l="l" t="t" r="r" b="b"/>
                <a:pathLst>
                  <a:path w="388" h="308" extrusionOk="0">
                    <a:moveTo>
                      <a:pt x="176" y="1"/>
                    </a:moveTo>
                    <a:cubicBezTo>
                      <a:pt x="126" y="1"/>
                      <a:pt x="78" y="24"/>
                      <a:pt x="54" y="71"/>
                    </a:cubicBezTo>
                    <a:cubicBezTo>
                      <a:pt x="0" y="175"/>
                      <a:pt x="95" y="251"/>
                      <a:pt x="178" y="290"/>
                    </a:cubicBezTo>
                    <a:cubicBezTo>
                      <a:pt x="205" y="302"/>
                      <a:pt x="229" y="308"/>
                      <a:pt x="249" y="308"/>
                    </a:cubicBezTo>
                    <a:cubicBezTo>
                      <a:pt x="388" y="308"/>
                      <a:pt x="361" y="39"/>
                      <a:pt x="215" y="5"/>
                    </a:cubicBezTo>
                    <a:cubicBezTo>
                      <a:pt x="202" y="2"/>
                      <a:pt x="189" y="1"/>
                      <a:pt x="1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0" name="Google Shape;5150;p31"/>
              <p:cNvSpPr/>
              <p:nvPr/>
            </p:nvSpPr>
            <p:spPr>
              <a:xfrm>
                <a:off x="4246300" y="4076775"/>
                <a:ext cx="12350" cy="8775"/>
              </a:xfrm>
              <a:custGeom>
                <a:avLst/>
                <a:gdLst/>
                <a:ahLst/>
                <a:cxnLst/>
                <a:rect l="l" t="t" r="r" b="b"/>
                <a:pathLst>
                  <a:path w="494" h="351" extrusionOk="0">
                    <a:moveTo>
                      <a:pt x="168" y="1"/>
                    </a:moveTo>
                    <a:cubicBezTo>
                      <a:pt x="136" y="1"/>
                      <a:pt x="107" y="9"/>
                      <a:pt x="82" y="27"/>
                    </a:cubicBezTo>
                    <a:cubicBezTo>
                      <a:pt x="13" y="76"/>
                      <a:pt x="0" y="177"/>
                      <a:pt x="33" y="251"/>
                    </a:cubicBezTo>
                    <a:cubicBezTo>
                      <a:pt x="65" y="328"/>
                      <a:pt x="129" y="351"/>
                      <a:pt x="199" y="351"/>
                    </a:cubicBezTo>
                    <a:cubicBezTo>
                      <a:pt x="236" y="351"/>
                      <a:pt x="276" y="344"/>
                      <a:pt x="313" y="336"/>
                    </a:cubicBezTo>
                    <a:cubicBezTo>
                      <a:pt x="347" y="328"/>
                      <a:pt x="385" y="319"/>
                      <a:pt x="405" y="290"/>
                    </a:cubicBezTo>
                    <a:cubicBezTo>
                      <a:pt x="494" y="168"/>
                      <a:pt x="312" y="1"/>
                      <a:pt x="16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1" name="Google Shape;5151;p31"/>
              <p:cNvSpPr/>
              <p:nvPr/>
            </p:nvSpPr>
            <p:spPr>
              <a:xfrm>
                <a:off x="4266450" y="4132250"/>
                <a:ext cx="7700" cy="5850"/>
              </a:xfrm>
              <a:custGeom>
                <a:avLst/>
                <a:gdLst/>
                <a:ahLst/>
                <a:cxnLst/>
                <a:rect l="l" t="t" r="r" b="b"/>
                <a:pathLst>
                  <a:path w="308" h="234" extrusionOk="0">
                    <a:moveTo>
                      <a:pt x="173" y="0"/>
                    </a:moveTo>
                    <a:cubicBezTo>
                      <a:pt x="154" y="0"/>
                      <a:pt x="135" y="4"/>
                      <a:pt x="115" y="12"/>
                    </a:cubicBezTo>
                    <a:cubicBezTo>
                      <a:pt x="0" y="55"/>
                      <a:pt x="26" y="225"/>
                      <a:pt x="148" y="232"/>
                    </a:cubicBezTo>
                    <a:cubicBezTo>
                      <a:pt x="152" y="233"/>
                      <a:pt x="156" y="233"/>
                      <a:pt x="160" y="233"/>
                    </a:cubicBezTo>
                    <a:cubicBezTo>
                      <a:pt x="171" y="233"/>
                      <a:pt x="182" y="231"/>
                      <a:pt x="192" y="228"/>
                    </a:cubicBezTo>
                    <a:cubicBezTo>
                      <a:pt x="227" y="216"/>
                      <a:pt x="255" y="190"/>
                      <a:pt x="269" y="158"/>
                    </a:cubicBezTo>
                    <a:cubicBezTo>
                      <a:pt x="308" y="66"/>
                      <a:pt x="250" y="0"/>
                      <a:pt x="1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2" name="Google Shape;5152;p31"/>
              <p:cNvSpPr/>
              <p:nvPr/>
            </p:nvSpPr>
            <p:spPr>
              <a:xfrm>
                <a:off x="4304750" y="4168225"/>
                <a:ext cx="14400" cy="11600"/>
              </a:xfrm>
              <a:custGeom>
                <a:avLst/>
                <a:gdLst/>
                <a:ahLst/>
                <a:cxnLst/>
                <a:rect l="l" t="t" r="r" b="b"/>
                <a:pathLst>
                  <a:path w="576" h="464" extrusionOk="0">
                    <a:moveTo>
                      <a:pt x="438" y="0"/>
                    </a:moveTo>
                    <a:cubicBezTo>
                      <a:pt x="398" y="0"/>
                      <a:pt x="353" y="20"/>
                      <a:pt x="320" y="37"/>
                    </a:cubicBezTo>
                    <a:cubicBezTo>
                      <a:pt x="224" y="86"/>
                      <a:pt x="141" y="157"/>
                      <a:pt x="77" y="243"/>
                    </a:cubicBezTo>
                    <a:cubicBezTo>
                      <a:pt x="13" y="325"/>
                      <a:pt x="0" y="463"/>
                      <a:pt x="141" y="463"/>
                    </a:cubicBezTo>
                    <a:cubicBezTo>
                      <a:pt x="142" y="463"/>
                      <a:pt x="144" y="463"/>
                      <a:pt x="146" y="463"/>
                    </a:cubicBezTo>
                    <a:cubicBezTo>
                      <a:pt x="226" y="461"/>
                      <a:pt x="290" y="397"/>
                      <a:pt x="343" y="338"/>
                    </a:cubicBezTo>
                    <a:cubicBezTo>
                      <a:pt x="400" y="274"/>
                      <a:pt x="575" y="142"/>
                      <a:pt x="511" y="39"/>
                    </a:cubicBezTo>
                    <a:cubicBezTo>
                      <a:pt x="493" y="11"/>
                      <a:pt x="467" y="0"/>
                      <a:pt x="43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3" name="Google Shape;5153;p31"/>
              <p:cNvSpPr/>
              <p:nvPr/>
            </p:nvSpPr>
            <p:spPr>
              <a:xfrm>
                <a:off x="4133400" y="3955875"/>
                <a:ext cx="16700" cy="8025"/>
              </a:xfrm>
              <a:custGeom>
                <a:avLst/>
                <a:gdLst/>
                <a:ahLst/>
                <a:cxnLst/>
                <a:rect l="l" t="t" r="r" b="b"/>
                <a:pathLst>
                  <a:path w="668" h="321" extrusionOk="0">
                    <a:moveTo>
                      <a:pt x="226" y="1"/>
                    </a:moveTo>
                    <a:cubicBezTo>
                      <a:pt x="207" y="1"/>
                      <a:pt x="188" y="3"/>
                      <a:pt x="171" y="9"/>
                    </a:cubicBezTo>
                    <a:cubicBezTo>
                      <a:pt x="0" y="66"/>
                      <a:pt x="199" y="217"/>
                      <a:pt x="283" y="241"/>
                    </a:cubicBezTo>
                    <a:lnTo>
                      <a:pt x="526" y="310"/>
                    </a:lnTo>
                    <a:cubicBezTo>
                      <a:pt x="546" y="316"/>
                      <a:pt x="569" y="321"/>
                      <a:pt x="590" y="321"/>
                    </a:cubicBezTo>
                    <a:cubicBezTo>
                      <a:pt x="616" y="321"/>
                      <a:pt x="640" y="314"/>
                      <a:pt x="654" y="293"/>
                    </a:cubicBezTo>
                    <a:cubicBezTo>
                      <a:pt x="668" y="267"/>
                      <a:pt x="667" y="237"/>
                      <a:pt x="651" y="214"/>
                    </a:cubicBezTo>
                    <a:cubicBezTo>
                      <a:pt x="635" y="191"/>
                      <a:pt x="613" y="172"/>
                      <a:pt x="590" y="158"/>
                    </a:cubicBezTo>
                    <a:cubicBezTo>
                      <a:pt x="505" y="102"/>
                      <a:pt x="348" y="1"/>
                      <a:pt x="22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4" name="Google Shape;5154;p31"/>
              <p:cNvSpPr/>
              <p:nvPr/>
            </p:nvSpPr>
            <p:spPr>
              <a:xfrm>
                <a:off x="4166100" y="3962725"/>
                <a:ext cx="11950" cy="5875"/>
              </a:xfrm>
              <a:custGeom>
                <a:avLst/>
                <a:gdLst/>
                <a:ahLst/>
                <a:cxnLst/>
                <a:rect l="l" t="t" r="r" b="b"/>
                <a:pathLst>
                  <a:path w="478" h="235" extrusionOk="0">
                    <a:moveTo>
                      <a:pt x="231" y="1"/>
                    </a:moveTo>
                    <a:cubicBezTo>
                      <a:pt x="179" y="1"/>
                      <a:pt x="129" y="9"/>
                      <a:pt x="94" y="26"/>
                    </a:cubicBezTo>
                    <a:cubicBezTo>
                      <a:pt x="39" y="51"/>
                      <a:pt x="1" y="123"/>
                      <a:pt x="32" y="176"/>
                    </a:cubicBezTo>
                    <a:cubicBezTo>
                      <a:pt x="61" y="223"/>
                      <a:pt x="125" y="230"/>
                      <a:pt x="180" y="231"/>
                    </a:cubicBezTo>
                    <a:lnTo>
                      <a:pt x="296" y="234"/>
                    </a:lnTo>
                    <a:cubicBezTo>
                      <a:pt x="303" y="234"/>
                      <a:pt x="311" y="235"/>
                      <a:pt x="318" y="235"/>
                    </a:cubicBezTo>
                    <a:cubicBezTo>
                      <a:pt x="342" y="235"/>
                      <a:pt x="365" y="232"/>
                      <a:pt x="388" y="226"/>
                    </a:cubicBezTo>
                    <a:cubicBezTo>
                      <a:pt x="418" y="220"/>
                      <a:pt x="444" y="200"/>
                      <a:pt x="458" y="172"/>
                    </a:cubicBezTo>
                    <a:cubicBezTo>
                      <a:pt x="477" y="130"/>
                      <a:pt x="453" y="77"/>
                      <a:pt x="416" y="49"/>
                    </a:cubicBezTo>
                    <a:cubicBezTo>
                      <a:pt x="373" y="16"/>
                      <a:pt x="301" y="1"/>
                      <a:pt x="231"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5" name="Google Shape;5155;p31"/>
              <p:cNvSpPr/>
              <p:nvPr/>
            </p:nvSpPr>
            <p:spPr>
              <a:xfrm>
                <a:off x="4107875" y="3943050"/>
                <a:ext cx="11500" cy="7875"/>
              </a:xfrm>
              <a:custGeom>
                <a:avLst/>
                <a:gdLst/>
                <a:ahLst/>
                <a:cxnLst/>
                <a:rect l="l" t="t" r="r" b="b"/>
                <a:pathLst>
                  <a:path w="460" h="315" extrusionOk="0">
                    <a:moveTo>
                      <a:pt x="208" y="0"/>
                    </a:moveTo>
                    <a:cubicBezTo>
                      <a:pt x="185" y="0"/>
                      <a:pt x="163" y="6"/>
                      <a:pt x="143" y="20"/>
                    </a:cubicBezTo>
                    <a:cubicBezTo>
                      <a:pt x="1" y="115"/>
                      <a:pt x="185" y="301"/>
                      <a:pt x="301" y="314"/>
                    </a:cubicBezTo>
                    <a:cubicBezTo>
                      <a:pt x="306" y="314"/>
                      <a:pt x="311" y="314"/>
                      <a:pt x="316" y="314"/>
                    </a:cubicBezTo>
                    <a:cubicBezTo>
                      <a:pt x="364" y="314"/>
                      <a:pt x="414" y="292"/>
                      <a:pt x="428" y="247"/>
                    </a:cubicBezTo>
                    <a:cubicBezTo>
                      <a:pt x="460" y="145"/>
                      <a:pt x="321" y="0"/>
                      <a:pt x="208"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6" name="Google Shape;5156;p31"/>
              <p:cNvSpPr/>
              <p:nvPr/>
            </p:nvSpPr>
            <p:spPr>
              <a:xfrm>
                <a:off x="4118025" y="3964525"/>
                <a:ext cx="11200" cy="9275"/>
              </a:xfrm>
              <a:custGeom>
                <a:avLst/>
                <a:gdLst/>
                <a:ahLst/>
                <a:cxnLst/>
                <a:rect l="l" t="t" r="r" b="b"/>
                <a:pathLst>
                  <a:path w="448" h="371" extrusionOk="0">
                    <a:moveTo>
                      <a:pt x="53" y="1"/>
                    </a:moveTo>
                    <a:cubicBezTo>
                      <a:pt x="21" y="1"/>
                      <a:pt x="0" y="19"/>
                      <a:pt x="1" y="65"/>
                    </a:cubicBezTo>
                    <a:cubicBezTo>
                      <a:pt x="3" y="157"/>
                      <a:pt x="271" y="371"/>
                      <a:pt x="386" y="371"/>
                    </a:cubicBezTo>
                    <a:cubicBezTo>
                      <a:pt x="399" y="371"/>
                      <a:pt x="409" y="368"/>
                      <a:pt x="418" y="363"/>
                    </a:cubicBezTo>
                    <a:cubicBezTo>
                      <a:pt x="438" y="346"/>
                      <a:pt x="448" y="320"/>
                      <a:pt x="443" y="294"/>
                    </a:cubicBezTo>
                    <a:cubicBezTo>
                      <a:pt x="436" y="269"/>
                      <a:pt x="424" y="247"/>
                      <a:pt x="407" y="227"/>
                    </a:cubicBezTo>
                    <a:cubicBezTo>
                      <a:pt x="377" y="186"/>
                      <a:pt x="155" y="1"/>
                      <a:pt x="5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7" name="Google Shape;5157;p31"/>
              <p:cNvSpPr/>
              <p:nvPr/>
            </p:nvSpPr>
            <p:spPr>
              <a:xfrm>
                <a:off x="4030225" y="3936275"/>
                <a:ext cx="206850" cy="74100"/>
              </a:xfrm>
              <a:custGeom>
                <a:avLst/>
                <a:gdLst/>
                <a:ahLst/>
                <a:cxnLst/>
                <a:rect l="l" t="t" r="r" b="b"/>
                <a:pathLst>
                  <a:path w="8274" h="2964" extrusionOk="0">
                    <a:moveTo>
                      <a:pt x="1126" y="1"/>
                    </a:moveTo>
                    <a:cubicBezTo>
                      <a:pt x="759" y="150"/>
                      <a:pt x="384" y="276"/>
                      <a:pt x="1" y="376"/>
                    </a:cubicBezTo>
                    <a:cubicBezTo>
                      <a:pt x="1326" y="1082"/>
                      <a:pt x="2556" y="1951"/>
                      <a:pt x="3663" y="2964"/>
                    </a:cubicBezTo>
                    <a:cubicBezTo>
                      <a:pt x="4630" y="2879"/>
                      <a:pt x="5620" y="2846"/>
                      <a:pt x="6609" y="2846"/>
                    </a:cubicBezTo>
                    <a:cubicBezTo>
                      <a:pt x="7165" y="2846"/>
                      <a:pt x="7721" y="2856"/>
                      <a:pt x="8273" y="2875"/>
                    </a:cubicBezTo>
                    <a:cubicBezTo>
                      <a:pt x="7957" y="2556"/>
                      <a:pt x="7664" y="2215"/>
                      <a:pt x="7398" y="1853"/>
                    </a:cubicBezTo>
                    <a:cubicBezTo>
                      <a:pt x="6978" y="1819"/>
                      <a:pt x="6557" y="1802"/>
                      <a:pt x="6136" y="1802"/>
                    </a:cubicBezTo>
                    <a:cubicBezTo>
                      <a:pt x="5413" y="1802"/>
                      <a:pt x="4691" y="1852"/>
                      <a:pt x="3974" y="1952"/>
                    </a:cubicBezTo>
                    <a:cubicBezTo>
                      <a:pt x="3099" y="1199"/>
                      <a:pt x="2144" y="544"/>
                      <a:pt x="1126"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8" name="Google Shape;5158;p31"/>
              <p:cNvSpPr/>
              <p:nvPr/>
            </p:nvSpPr>
            <p:spPr>
              <a:xfrm>
                <a:off x="3886000" y="4009600"/>
                <a:ext cx="165050" cy="119325"/>
              </a:xfrm>
              <a:custGeom>
                <a:avLst/>
                <a:gdLst/>
                <a:ahLst/>
                <a:cxnLst/>
                <a:rect l="l" t="t" r="r" b="b"/>
                <a:pathLst>
                  <a:path w="6602" h="4773" extrusionOk="0">
                    <a:moveTo>
                      <a:pt x="6086" y="1"/>
                    </a:moveTo>
                    <a:cubicBezTo>
                      <a:pt x="3904" y="873"/>
                      <a:pt x="1885" y="2219"/>
                      <a:pt x="291" y="3933"/>
                    </a:cubicBezTo>
                    <a:cubicBezTo>
                      <a:pt x="0" y="4245"/>
                      <a:pt x="204" y="4693"/>
                      <a:pt x="546" y="4772"/>
                    </a:cubicBezTo>
                    <a:cubicBezTo>
                      <a:pt x="547" y="4681"/>
                      <a:pt x="563" y="4591"/>
                      <a:pt x="593" y="4505"/>
                    </a:cubicBezTo>
                    <a:cubicBezTo>
                      <a:pt x="709" y="4173"/>
                      <a:pt x="980" y="3923"/>
                      <a:pt x="1249" y="3696"/>
                    </a:cubicBezTo>
                    <a:cubicBezTo>
                      <a:pt x="2818" y="2367"/>
                      <a:pt x="4669" y="1334"/>
                      <a:pt x="6602" y="630"/>
                    </a:cubicBezTo>
                    <a:cubicBezTo>
                      <a:pt x="6425" y="441"/>
                      <a:pt x="6264" y="190"/>
                      <a:pt x="6086" y="1"/>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9" name="Google Shape;5159;p31"/>
              <p:cNvSpPr/>
              <p:nvPr/>
            </p:nvSpPr>
            <p:spPr>
              <a:xfrm>
                <a:off x="4173750" y="4055250"/>
                <a:ext cx="89450" cy="176000"/>
              </a:xfrm>
              <a:custGeom>
                <a:avLst/>
                <a:gdLst/>
                <a:ahLst/>
                <a:cxnLst/>
                <a:rect l="l" t="t" r="r" b="b"/>
                <a:pathLst>
                  <a:path w="3578" h="7040" extrusionOk="0">
                    <a:moveTo>
                      <a:pt x="774" y="0"/>
                    </a:moveTo>
                    <a:cubicBezTo>
                      <a:pt x="523" y="63"/>
                      <a:pt x="252" y="186"/>
                      <a:pt x="0" y="248"/>
                    </a:cubicBezTo>
                    <a:cubicBezTo>
                      <a:pt x="1243" y="1887"/>
                      <a:pt x="2239" y="3760"/>
                      <a:pt x="2838" y="5727"/>
                    </a:cubicBezTo>
                    <a:cubicBezTo>
                      <a:pt x="2940" y="6063"/>
                      <a:pt x="3033" y="6420"/>
                      <a:pt x="2951" y="6763"/>
                    </a:cubicBezTo>
                    <a:cubicBezTo>
                      <a:pt x="2929" y="6851"/>
                      <a:pt x="2893" y="6934"/>
                      <a:pt x="2845" y="7012"/>
                    </a:cubicBezTo>
                    <a:cubicBezTo>
                      <a:pt x="2899" y="7031"/>
                      <a:pt x="2954" y="7040"/>
                      <a:pt x="3010" y="7040"/>
                    </a:cubicBezTo>
                    <a:cubicBezTo>
                      <a:pt x="3296" y="7040"/>
                      <a:pt x="3577" y="6796"/>
                      <a:pt x="3514" y="6444"/>
                    </a:cubicBezTo>
                    <a:cubicBezTo>
                      <a:pt x="3103" y="4141"/>
                      <a:pt x="2135" y="1916"/>
                      <a:pt x="774" y="0"/>
                    </a:cubicBezTo>
                    <a:close/>
                  </a:path>
                </a:pathLst>
              </a:custGeom>
              <a:solidFill>
                <a:srgbClr val="EEC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0" name="Google Shape;5160;p31"/>
              <p:cNvSpPr/>
              <p:nvPr/>
            </p:nvSpPr>
            <p:spPr>
              <a:xfrm>
                <a:off x="4036750" y="3964475"/>
                <a:ext cx="151450" cy="145800"/>
              </a:xfrm>
              <a:custGeom>
                <a:avLst/>
                <a:gdLst/>
                <a:ahLst/>
                <a:cxnLst/>
                <a:rect l="l" t="t" r="r" b="b"/>
                <a:pathLst>
                  <a:path w="6058" h="5832" extrusionOk="0">
                    <a:moveTo>
                      <a:pt x="1" y="1"/>
                    </a:moveTo>
                    <a:lnTo>
                      <a:pt x="1" y="1"/>
                    </a:lnTo>
                    <a:cubicBezTo>
                      <a:pt x="566" y="425"/>
                      <a:pt x="1122" y="855"/>
                      <a:pt x="1662" y="1305"/>
                    </a:cubicBezTo>
                    <a:cubicBezTo>
                      <a:pt x="1795" y="1420"/>
                      <a:pt x="1929" y="1533"/>
                      <a:pt x="2063" y="1646"/>
                    </a:cubicBezTo>
                    <a:lnTo>
                      <a:pt x="2458" y="1994"/>
                    </a:lnTo>
                    <a:cubicBezTo>
                      <a:pt x="2587" y="2113"/>
                      <a:pt x="2718" y="2230"/>
                      <a:pt x="2848" y="2348"/>
                    </a:cubicBezTo>
                    <a:lnTo>
                      <a:pt x="3229" y="2710"/>
                    </a:lnTo>
                    <a:lnTo>
                      <a:pt x="3604" y="3078"/>
                    </a:lnTo>
                    <a:lnTo>
                      <a:pt x="3973" y="3453"/>
                    </a:lnTo>
                    <a:lnTo>
                      <a:pt x="4335" y="3834"/>
                    </a:lnTo>
                    <a:cubicBezTo>
                      <a:pt x="4452" y="3964"/>
                      <a:pt x="4571" y="4093"/>
                      <a:pt x="4691" y="4222"/>
                    </a:cubicBezTo>
                    <a:cubicBezTo>
                      <a:pt x="5161" y="4744"/>
                      <a:pt x="5612" y="5283"/>
                      <a:pt x="6058" y="5831"/>
                    </a:cubicBezTo>
                    <a:cubicBezTo>
                      <a:pt x="5693" y="5226"/>
                      <a:pt x="5279" y="4651"/>
                      <a:pt x="4831" y="4103"/>
                    </a:cubicBezTo>
                    <a:cubicBezTo>
                      <a:pt x="4718" y="3966"/>
                      <a:pt x="4604" y="3830"/>
                      <a:pt x="4489" y="3696"/>
                    </a:cubicBezTo>
                    <a:lnTo>
                      <a:pt x="4135" y="3300"/>
                    </a:lnTo>
                    <a:lnTo>
                      <a:pt x="3768" y="2916"/>
                    </a:lnTo>
                    <a:lnTo>
                      <a:pt x="3391" y="2540"/>
                    </a:lnTo>
                    <a:lnTo>
                      <a:pt x="3002" y="2177"/>
                    </a:lnTo>
                    <a:lnTo>
                      <a:pt x="2604" y="1826"/>
                    </a:lnTo>
                    <a:lnTo>
                      <a:pt x="2194" y="1487"/>
                    </a:lnTo>
                    <a:cubicBezTo>
                      <a:pt x="2056" y="1378"/>
                      <a:pt x="1915" y="1268"/>
                      <a:pt x="1776" y="1161"/>
                    </a:cubicBezTo>
                    <a:cubicBezTo>
                      <a:pt x="1210" y="735"/>
                      <a:pt x="619" y="342"/>
                      <a:pt x="1"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1" name="Google Shape;5161;p31"/>
              <p:cNvSpPr/>
              <p:nvPr/>
            </p:nvSpPr>
            <p:spPr>
              <a:xfrm>
                <a:off x="4107175" y="4041225"/>
                <a:ext cx="93875" cy="112675"/>
              </a:xfrm>
              <a:custGeom>
                <a:avLst/>
                <a:gdLst/>
                <a:ahLst/>
                <a:cxnLst/>
                <a:rect l="l" t="t" r="r" b="b"/>
                <a:pathLst>
                  <a:path w="3755" h="4507" extrusionOk="0">
                    <a:moveTo>
                      <a:pt x="1" y="0"/>
                    </a:moveTo>
                    <a:lnTo>
                      <a:pt x="1" y="0"/>
                    </a:lnTo>
                    <a:cubicBezTo>
                      <a:pt x="342" y="354"/>
                      <a:pt x="681" y="707"/>
                      <a:pt x="1012" y="1069"/>
                    </a:cubicBezTo>
                    <a:cubicBezTo>
                      <a:pt x="1093" y="1160"/>
                      <a:pt x="1175" y="1251"/>
                      <a:pt x="1258" y="1342"/>
                    </a:cubicBezTo>
                    <a:lnTo>
                      <a:pt x="1500" y="1616"/>
                    </a:lnTo>
                    <a:lnTo>
                      <a:pt x="1739" y="1893"/>
                    </a:lnTo>
                    <a:lnTo>
                      <a:pt x="1976" y="2173"/>
                    </a:lnTo>
                    <a:lnTo>
                      <a:pt x="2208" y="2456"/>
                    </a:lnTo>
                    <a:lnTo>
                      <a:pt x="2437" y="2741"/>
                    </a:lnTo>
                    <a:lnTo>
                      <a:pt x="2663" y="3030"/>
                    </a:lnTo>
                    <a:cubicBezTo>
                      <a:pt x="2737" y="3127"/>
                      <a:pt x="2812" y="3224"/>
                      <a:pt x="2887" y="3321"/>
                    </a:cubicBezTo>
                    <a:cubicBezTo>
                      <a:pt x="3182" y="3710"/>
                      <a:pt x="3468" y="4107"/>
                      <a:pt x="3755" y="4506"/>
                    </a:cubicBezTo>
                    <a:cubicBezTo>
                      <a:pt x="3528" y="4070"/>
                      <a:pt x="3276" y="3647"/>
                      <a:pt x="2999" y="3240"/>
                    </a:cubicBezTo>
                    <a:cubicBezTo>
                      <a:pt x="2930" y="3138"/>
                      <a:pt x="2860" y="3037"/>
                      <a:pt x="2788" y="2936"/>
                    </a:cubicBezTo>
                    <a:lnTo>
                      <a:pt x="2570" y="2639"/>
                    </a:lnTo>
                    <a:lnTo>
                      <a:pt x="2344" y="2347"/>
                    </a:lnTo>
                    <a:lnTo>
                      <a:pt x="2111" y="2060"/>
                    </a:lnTo>
                    <a:lnTo>
                      <a:pt x="1870" y="1778"/>
                    </a:lnTo>
                    <a:lnTo>
                      <a:pt x="1624" y="1504"/>
                    </a:lnTo>
                    <a:lnTo>
                      <a:pt x="1370" y="1235"/>
                    </a:lnTo>
                    <a:cubicBezTo>
                      <a:pt x="1284" y="1147"/>
                      <a:pt x="1197" y="1059"/>
                      <a:pt x="1111" y="973"/>
                    </a:cubicBezTo>
                    <a:cubicBezTo>
                      <a:pt x="761" y="627"/>
                      <a:pt x="390" y="302"/>
                      <a:pt x="1"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2" name="Google Shape;5162;p31"/>
              <p:cNvSpPr/>
              <p:nvPr/>
            </p:nvSpPr>
            <p:spPr>
              <a:xfrm>
                <a:off x="4012000" y="3964350"/>
                <a:ext cx="64300" cy="47725"/>
              </a:xfrm>
              <a:custGeom>
                <a:avLst/>
                <a:gdLst/>
                <a:ahLst/>
                <a:cxnLst/>
                <a:rect l="l" t="t" r="r" b="b"/>
                <a:pathLst>
                  <a:path w="2572" h="1909" extrusionOk="0">
                    <a:moveTo>
                      <a:pt x="0" y="0"/>
                    </a:moveTo>
                    <a:cubicBezTo>
                      <a:pt x="192" y="188"/>
                      <a:pt x="395" y="363"/>
                      <a:pt x="602" y="533"/>
                    </a:cubicBezTo>
                    <a:cubicBezTo>
                      <a:pt x="704" y="619"/>
                      <a:pt x="810" y="699"/>
                      <a:pt x="914" y="783"/>
                    </a:cubicBezTo>
                    <a:lnTo>
                      <a:pt x="1233" y="1025"/>
                    </a:lnTo>
                    <a:cubicBezTo>
                      <a:pt x="1448" y="1185"/>
                      <a:pt x="1666" y="1339"/>
                      <a:pt x="1888" y="1487"/>
                    </a:cubicBezTo>
                    <a:cubicBezTo>
                      <a:pt x="2110" y="1636"/>
                      <a:pt x="2335" y="1779"/>
                      <a:pt x="2572" y="1909"/>
                    </a:cubicBezTo>
                    <a:cubicBezTo>
                      <a:pt x="2379" y="1720"/>
                      <a:pt x="2177" y="1546"/>
                      <a:pt x="1971" y="1376"/>
                    </a:cubicBezTo>
                    <a:cubicBezTo>
                      <a:pt x="1764" y="1206"/>
                      <a:pt x="1554" y="1041"/>
                      <a:pt x="1339" y="884"/>
                    </a:cubicBezTo>
                    <a:lnTo>
                      <a:pt x="1014" y="649"/>
                    </a:lnTo>
                    <a:cubicBezTo>
                      <a:pt x="905" y="572"/>
                      <a:pt x="796" y="495"/>
                      <a:pt x="685" y="422"/>
                    </a:cubicBezTo>
                    <a:cubicBezTo>
                      <a:pt x="463" y="273"/>
                      <a:pt x="236" y="129"/>
                      <a:pt x="0"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3" name="Google Shape;5163;p31"/>
              <p:cNvSpPr/>
              <p:nvPr/>
            </p:nvSpPr>
            <p:spPr>
              <a:xfrm>
                <a:off x="3964725" y="4036375"/>
                <a:ext cx="264925" cy="51225"/>
              </a:xfrm>
              <a:custGeom>
                <a:avLst/>
                <a:gdLst/>
                <a:ahLst/>
                <a:cxnLst/>
                <a:rect l="l" t="t" r="r" b="b"/>
                <a:pathLst>
                  <a:path w="10597" h="2049" extrusionOk="0">
                    <a:moveTo>
                      <a:pt x="10597" y="1"/>
                    </a:moveTo>
                    <a:cubicBezTo>
                      <a:pt x="9692" y="11"/>
                      <a:pt x="8791" y="63"/>
                      <a:pt x="7891" y="159"/>
                    </a:cubicBezTo>
                    <a:lnTo>
                      <a:pt x="7217" y="237"/>
                    </a:lnTo>
                    <a:lnTo>
                      <a:pt x="6546" y="330"/>
                    </a:lnTo>
                    <a:lnTo>
                      <a:pt x="5876" y="439"/>
                    </a:lnTo>
                    <a:lnTo>
                      <a:pt x="5208" y="559"/>
                    </a:lnTo>
                    <a:lnTo>
                      <a:pt x="4544" y="696"/>
                    </a:lnTo>
                    <a:lnTo>
                      <a:pt x="3882" y="846"/>
                    </a:lnTo>
                    <a:lnTo>
                      <a:pt x="3224" y="1010"/>
                    </a:lnTo>
                    <a:lnTo>
                      <a:pt x="2569" y="1188"/>
                    </a:lnTo>
                    <a:cubicBezTo>
                      <a:pt x="1698" y="1434"/>
                      <a:pt x="842" y="1721"/>
                      <a:pt x="0" y="2049"/>
                    </a:cubicBezTo>
                    <a:cubicBezTo>
                      <a:pt x="864" y="1786"/>
                      <a:pt x="1732" y="1543"/>
                      <a:pt x="2606" y="1321"/>
                    </a:cubicBezTo>
                    <a:lnTo>
                      <a:pt x="3262" y="1160"/>
                    </a:lnTo>
                    <a:lnTo>
                      <a:pt x="3919" y="1008"/>
                    </a:lnTo>
                    <a:lnTo>
                      <a:pt x="4579" y="865"/>
                    </a:lnTo>
                    <a:lnTo>
                      <a:pt x="5242" y="733"/>
                    </a:lnTo>
                    <a:lnTo>
                      <a:pt x="5906" y="609"/>
                    </a:lnTo>
                    <a:lnTo>
                      <a:pt x="6571" y="496"/>
                    </a:lnTo>
                    <a:lnTo>
                      <a:pt x="7239" y="392"/>
                    </a:lnTo>
                    <a:lnTo>
                      <a:pt x="7907" y="296"/>
                    </a:lnTo>
                    <a:cubicBezTo>
                      <a:pt x="8800" y="177"/>
                      <a:pt x="9698" y="79"/>
                      <a:pt x="10597"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4" name="Google Shape;5164;p31"/>
              <p:cNvSpPr/>
              <p:nvPr/>
            </p:nvSpPr>
            <p:spPr>
              <a:xfrm>
                <a:off x="4081550" y="4024600"/>
                <a:ext cx="103325" cy="12475"/>
              </a:xfrm>
              <a:custGeom>
                <a:avLst/>
                <a:gdLst/>
                <a:ahLst/>
                <a:cxnLst/>
                <a:rect l="l" t="t" r="r" b="b"/>
                <a:pathLst>
                  <a:path w="4133" h="499" extrusionOk="0">
                    <a:moveTo>
                      <a:pt x="2979" y="1"/>
                    </a:moveTo>
                    <a:cubicBezTo>
                      <a:pt x="2841" y="1"/>
                      <a:pt x="2703" y="5"/>
                      <a:pt x="2565" y="9"/>
                    </a:cubicBezTo>
                    <a:lnTo>
                      <a:pt x="2304" y="24"/>
                    </a:lnTo>
                    <a:lnTo>
                      <a:pt x="2042" y="46"/>
                    </a:lnTo>
                    <a:lnTo>
                      <a:pt x="1781" y="77"/>
                    </a:lnTo>
                    <a:cubicBezTo>
                      <a:pt x="1696" y="89"/>
                      <a:pt x="1609" y="100"/>
                      <a:pt x="1522" y="113"/>
                    </a:cubicBezTo>
                    <a:lnTo>
                      <a:pt x="1264" y="157"/>
                    </a:lnTo>
                    <a:cubicBezTo>
                      <a:pt x="1178" y="174"/>
                      <a:pt x="1092" y="192"/>
                      <a:pt x="1007" y="209"/>
                    </a:cubicBezTo>
                    <a:cubicBezTo>
                      <a:pt x="665" y="281"/>
                      <a:pt x="329" y="379"/>
                      <a:pt x="1" y="499"/>
                    </a:cubicBezTo>
                    <a:cubicBezTo>
                      <a:pt x="345" y="447"/>
                      <a:pt x="689" y="393"/>
                      <a:pt x="1031" y="345"/>
                    </a:cubicBezTo>
                    <a:cubicBezTo>
                      <a:pt x="1117" y="335"/>
                      <a:pt x="1203" y="323"/>
                      <a:pt x="1288" y="311"/>
                    </a:cubicBezTo>
                    <a:lnTo>
                      <a:pt x="1545" y="279"/>
                    </a:lnTo>
                    <a:cubicBezTo>
                      <a:pt x="1631" y="270"/>
                      <a:pt x="1717" y="258"/>
                      <a:pt x="1802" y="249"/>
                    </a:cubicBezTo>
                    <a:lnTo>
                      <a:pt x="2059" y="222"/>
                    </a:lnTo>
                    <a:lnTo>
                      <a:pt x="2317" y="197"/>
                    </a:lnTo>
                    <a:lnTo>
                      <a:pt x="2576" y="176"/>
                    </a:lnTo>
                    <a:lnTo>
                      <a:pt x="2834" y="156"/>
                    </a:lnTo>
                    <a:cubicBezTo>
                      <a:pt x="2920" y="152"/>
                      <a:pt x="3006" y="147"/>
                      <a:pt x="3093" y="140"/>
                    </a:cubicBezTo>
                    <a:cubicBezTo>
                      <a:pt x="3437" y="119"/>
                      <a:pt x="3784" y="106"/>
                      <a:pt x="4133" y="88"/>
                    </a:cubicBezTo>
                    <a:cubicBezTo>
                      <a:pt x="3787" y="34"/>
                      <a:pt x="3438" y="5"/>
                      <a:pt x="3090" y="2"/>
                    </a:cubicBezTo>
                    <a:cubicBezTo>
                      <a:pt x="3053" y="1"/>
                      <a:pt x="3016" y="1"/>
                      <a:pt x="297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165" name="Google Shape;5165;p31"/>
          <p:cNvGrpSpPr/>
          <p:nvPr/>
        </p:nvGrpSpPr>
        <p:grpSpPr>
          <a:xfrm>
            <a:off x="5285057" y="1047444"/>
            <a:ext cx="116706" cy="172981"/>
            <a:chOff x="5285057" y="912719"/>
            <a:chExt cx="116706" cy="172981"/>
          </a:xfrm>
        </p:grpSpPr>
        <p:sp>
          <p:nvSpPr>
            <p:cNvPr id="5166" name="Google Shape;5166;p31"/>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7" name="Google Shape;5167;p31"/>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8" name="Google Shape;5168;p31"/>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p:cNvSpPr/>
          <p:nvPr/>
        </p:nvSpPr>
        <p:spPr>
          <a:xfrm>
            <a:off x="2586844" y="382897"/>
            <a:ext cx="4829898" cy="24734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4" name="Freeform 4"/>
          <p:cNvSpPr/>
          <p:nvPr/>
        </p:nvSpPr>
        <p:spPr>
          <a:xfrm>
            <a:off x="514351" y="2926140"/>
            <a:ext cx="1099451" cy="1389512"/>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5" name="Freeform 5"/>
          <p:cNvSpPr/>
          <p:nvPr/>
        </p:nvSpPr>
        <p:spPr>
          <a:xfrm>
            <a:off x="1748695"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6" name="Freeform 6"/>
          <p:cNvSpPr/>
          <p:nvPr/>
        </p:nvSpPr>
        <p:spPr>
          <a:xfrm>
            <a:off x="7041514" y="2724883"/>
            <a:ext cx="636359" cy="1585422"/>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7">
              <a:extLst>
                <a:ext uri="{96DAC541-7B7A-43D3-8B79-37D633B846F1}">
                  <asvg:svgBlip xmlns:asvg="http://schemas.microsoft.com/office/drawing/2016/SVG/main" r:embed="rId8"/>
                </a:ext>
              </a:extLst>
            </a:blip>
            <a:stretch>
              <a:fillRect b="-100690"/>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7" name="Freeform 7"/>
          <p:cNvSpPr/>
          <p:nvPr/>
        </p:nvSpPr>
        <p:spPr>
          <a:xfrm>
            <a:off x="6251212" y="3786846"/>
            <a:ext cx="581687" cy="528806"/>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8" name="Freeform 8"/>
          <p:cNvSpPr/>
          <p:nvPr/>
        </p:nvSpPr>
        <p:spPr>
          <a:xfrm>
            <a:off x="1757487" y="1305159"/>
            <a:ext cx="628900" cy="628900"/>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9" name="Freeform 9"/>
          <p:cNvSpPr/>
          <p:nvPr/>
        </p:nvSpPr>
        <p:spPr>
          <a:xfrm>
            <a:off x="1834008" y="3457435"/>
            <a:ext cx="552379" cy="858217"/>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10" name="Freeform 10"/>
          <p:cNvSpPr/>
          <p:nvPr/>
        </p:nvSpPr>
        <p:spPr>
          <a:xfrm>
            <a:off x="7108391" y="2150638"/>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12" name="Freeform 12"/>
          <p:cNvSpPr/>
          <p:nvPr/>
        </p:nvSpPr>
        <p:spPr>
          <a:xfrm>
            <a:off x="3549805" y="2926139"/>
            <a:ext cx="2044391" cy="442332"/>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13" name="TextBox 13"/>
          <p:cNvSpPr txBox="1"/>
          <p:nvPr/>
        </p:nvSpPr>
        <p:spPr>
          <a:xfrm>
            <a:off x="3895513" y="3059867"/>
            <a:ext cx="1352975" cy="173124"/>
          </a:xfrm>
          <a:prstGeom prst="rect">
            <a:avLst/>
          </a:prstGeom>
        </p:spPr>
        <p:txBody>
          <a:bodyPr lIns="0" tIns="0" rIns="0" bIns="0" rtlCol="0" anchor="t">
            <a:spAutoFit/>
          </a:bodyPr>
          <a:lstStyle/>
          <a:p>
            <a:pPr algn="ctr" defTabSz="457200">
              <a:lnSpc>
                <a:spcPts val="1250"/>
              </a:lnSpc>
              <a:buClrTx/>
              <a:defRPr/>
            </a:pPr>
            <a:r>
              <a:rPr lang="en-US" sz="1600" kern="1200">
                <a:latin typeface="Times New Roman" panose="02020603050405020304" pitchFamily="18" charset="0"/>
                <a:ea typeface="+mn-ea"/>
                <a:cs typeface="Times New Roman" panose="02020603050405020304" pitchFamily="18" charset="0"/>
              </a:rPr>
              <a:t>LET’S PLAY!</a:t>
            </a:r>
            <a:endParaRPr lang="en-US" sz="1600" kern="1200">
              <a:latin typeface="Times New Roman" panose="02020603050405020304" pitchFamily="18" charset="0"/>
              <a:ea typeface="+mn-ea"/>
              <a:cs typeface="Times New Roman" panose="02020603050405020304" pitchFamily="18" charset="0"/>
            </a:endParaRPr>
          </a:p>
        </p:txBody>
      </p:sp>
      <p:sp>
        <p:nvSpPr>
          <p:cNvPr id="14" name="Freeform 14"/>
          <p:cNvSpPr/>
          <p:nvPr/>
        </p:nvSpPr>
        <p:spPr>
          <a:xfrm>
            <a:off x="7816317" y="3258039"/>
            <a:ext cx="559280" cy="1057613"/>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15" name="Freeform 15"/>
          <p:cNvSpPr/>
          <p:nvPr/>
        </p:nvSpPr>
        <p:spPr>
          <a:xfrm>
            <a:off x="1111004"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grpSp>
        <p:nvGrpSpPr>
          <p:cNvPr id="16" name="Group 15"/>
          <p:cNvGrpSpPr/>
          <p:nvPr/>
        </p:nvGrpSpPr>
        <p:grpSpPr>
          <a:xfrm>
            <a:off x="3024077" y="644011"/>
            <a:ext cx="4573411" cy="2203824"/>
            <a:chOff x="3068081" y="1381395"/>
            <a:chExt cx="6097881" cy="2938432"/>
          </a:xfrm>
        </p:grpSpPr>
        <p:grpSp>
          <p:nvGrpSpPr>
            <p:cNvPr id="17" name="Group 4"/>
            <p:cNvGrpSpPr/>
            <p:nvPr/>
          </p:nvGrpSpPr>
          <p:grpSpPr>
            <a:xfrm>
              <a:off x="3068081" y="1381395"/>
              <a:ext cx="6097881" cy="2938432"/>
              <a:chOff x="-1078232" y="-559915"/>
              <a:chExt cx="12195763" cy="5876863"/>
            </a:xfrm>
          </p:grpSpPr>
          <p:sp>
            <p:nvSpPr>
              <p:cNvPr id="19" name="TextBox 5"/>
              <p:cNvSpPr txBox="1"/>
              <p:nvPr/>
            </p:nvSpPr>
            <p:spPr>
              <a:xfrm>
                <a:off x="0" y="4530407"/>
                <a:ext cx="11117531" cy="786541"/>
              </a:xfrm>
              <a:prstGeom prst="rect">
                <a:avLst/>
              </a:prstGeom>
            </p:spPr>
            <p:txBody>
              <a:bodyPr lIns="0" tIns="0" rIns="0" bIns="0" rtlCol="0" anchor="t">
                <a:spAutoFit/>
              </a:bodyPr>
              <a:lstStyle/>
              <a:p>
                <a:pPr algn="ctr" defTabSz="685800">
                  <a:lnSpc>
                    <a:spcPts val="2340"/>
                  </a:lnSpc>
                  <a:buClrTx/>
                  <a:defRPr/>
                </a:pPr>
                <a:endParaRPr lang="en-US" sz="2000" kern="1200" dirty="0">
                  <a:solidFill>
                    <a:srgbClr val="FFFFFF"/>
                  </a:solidFill>
                  <a:latin typeface="Times New Roman" panose="02020603050405020304" pitchFamily="18" charset="0"/>
                  <a:ea typeface="+mn-ea"/>
                  <a:cs typeface="Times New Roman" panose="02020603050405020304" pitchFamily="18" charset="0"/>
                </a:endParaRPr>
              </a:p>
            </p:txBody>
          </p:sp>
          <p:sp>
            <p:nvSpPr>
              <p:cNvPr id="20" name="TextBox 6"/>
              <p:cNvSpPr txBox="1"/>
              <p:nvPr/>
            </p:nvSpPr>
            <p:spPr>
              <a:xfrm>
                <a:off x="-1078232" y="-559915"/>
                <a:ext cx="11117531" cy="3611245"/>
              </a:xfrm>
              <a:prstGeom prst="rect">
                <a:avLst/>
              </a:prstGeom>
            </p:spPr>
            <p:txBody>
              <a:bodyPr lIns="0" tIns="0" rIns="0" bIns="0" rtlCol="0" anchor="t">
                <a:spAutoFit/>
              </a:bodyPr>
              <a:lstStyle/>
              <a:p>
                <a:pPr algn="ctr" defTabSz="685800">
                  <a:buClrTx/>
                  <a:defRPr/>
                </a:pPr>
                <a:r>
                  <a:rPr lang="vi-VN" sz="4400"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GIẢI MÃ </a:t>
                </a:r>
                <a:br>
                  <a:rPr lang="vi-VN" sz="4400"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br>
                <a:r>
                  <a:rPr lang="vi-VN" sz="4400" b="1" dirty="0">
                    <a:solidFill>
                      <a:srgbClr val="071DF4"/>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Ô CHỮ </a:t>
                </a:r>
                <a:r>
                  <a:rPr lang="vi-VN" sz="4400" b="1">
                    <a:solidFill>
                      <a:srgbClr val="071DF4"/>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BÍ MẬT</a:t>
                </a:r>
                <a:endParaRPr lang="en-US" sz="6600" kern="1200" spc="-97" dirty="0">
                  <a:solidFill>
                    <a:srgbClr val="F8AB2B"/>
                  </a:solidFill>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3738641" y="3212622"/>
              <a:ext cx="4151137" cy="644023"/>
            </a:xfrm>
            <a:prstGeom prst="rect">
              <a:avLst/>
            </a:prstGeom>
          </p:spPr>
          <p:txBody>
            <a:bodyPr wrap="none">
              <a:spAutoFit/>
            </a:bodyPr>
            <a:lstStyle/>
            <a:p>
              <a:pPr defTabSz="685800">
                <a:lnSpc>
                  <a:spcPct val="115000"/>
                </a:lnSpc>
                <a:buClr>
                  <a:srgbClr val="071DF4"/>
                </a:buClr>
                <a:buSzPts val="1400"/>
                <a:defRPr/>
              </a:pPr>
              <a:r>
                <a:rPr lang="vi-VN" sz="2400" i="1" dirty="0">
                  <a:solidFill>
                    <a:srgbClr val="292929"/>
                  </a:solidFill>
                  <a:latin typeface="Times New Roman" panose="02020603050405020304" pitchFamily="18" charset="0"/>
                  <a:ea typeface="Cambria" panose="02040503050406030204" pitchFamily="18" charset="0"/>
                  <a:cs typeface="Times New Roman" panose="02020603050405020304" pitchFamily="18" charset="0"/>
                  <a:sym typeface="Heebo"/>
                </a:rPr>
                <a:t>Từ khóa hôm nay là gì?</a:t>
              </a:r>
              <a:endParaRPr lang="en-GB" sz="2400" i="1" dirty="0">
                <a:solidFill>
                  <a:srgbClr val="292929"/>
                </a:solidFill>
                <a:latin typeface="Times New Roman" panose="02020603050405020304" pitchFamily="18" charset="0"/>
                <a:ea typeface="Cambria" panose="02040503050406030204" pitchFamily="18" charset="0"/>
                <a:cs typeface="Times New Roman" panose="02020603050405020304" pitchFamily="18" charset="0"/>
                <a:sym typeface="Heebo"/>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0727" y="290945"/>
            <a:ext cx="18599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VIDEO 0</a:t>
            </a:r>
            <a:endParaRPr lang="en-US" sz="3200" b="1" dirty="0">
              <a:latin typeface="Times New Roman" panose="02020603050405020304" pitchFamily="18" charset="0"/>
              <a:cs typeface="Times New Roman" panose="02020603050405020304" pitchFamily="18" charset="0"/>
            </a:endParaRPr>
          </a:p>
        </p:txBody>
      </p:sp>
      <p:pic>
        <p:nvPicPr>
          <p:cNvPr id="4" name="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85336" y="988802"/>
            <a:ext cx="6573328" cy="3697497"/>
          </a:xfrm>
          <a:prstGeom prst="rect">
            <a:avLst/>
          </a:prstGeom>
          <a:ln w="127000" cap="sq">
            <a:solidFill>
              <a:srgbClr val="000000"/>
            </a:solidFill>
            <a:miter lim="800000"/>
            <a:headEnd/>
            <a:tailEnd/>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1675466" y="670870"/>
            <a:ext cx="423202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Times New Roman" panose="02020603050405020304" pitchFamily="18" charset="0"/>
                <a:cs typeface="Times New Roman" panose="02020603050405020304" pitchFamily="18" charset="0"/>
              </a:rPr>
              <a:t>HOẠT ĐỘNG NHÓM</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498867" y="1385767"/>
            <a:ext cx="6825894" cy="3204635"/>
          </a:xfrm>
          <a:prstGeom prst="rect">
            <a:avLst/>
          </a:prstGeom>
          <a:ln w="57150">
            <a:solidFill>
              <a:srgbClr val="FFFF00"/>
            </a:solidFill>
          </a:ln>
        </p:spPr>
        <p:txBody>
          <a:bodyPr spcFirstLastPara="1" wrap="square" lIns="91425" tIns="91425" rIns="91425" bIns="91425" anchor="t" anchorCtr="0">
            <a:noAutofit/>
          </a:bodyPr>
          <a:lstStyle/>
          <a:p>
            <a:pPr marL="0" lvl="0" indent="0" algn="just">
              <a:lnSpc>
                <a:spcPct val="100000"/>
              </a:lnSpc>
              <a:buNone/>
            </a:pPr>
            <a:r>
              <a:rPr lang="vi-VN" sz="2800" dirty="0">
                <a:solidFill>
                  <a:schemeClr val="bg1">
                    <a:lumMod val="10000"/>
                  </a:schemeClr>
                </a:solidFill>
                <a:latin typeface="Times New Roman" panose="02020603050405020304" pitchFamily="18" charset="0"/>
                <a:cs typeface="Times New Roman" panose="02020603050405020304" pitchFamily="18" charset="0"/>
              </a:rPr>
              <a:t>Quan sát công thức phân tử của một số carbohydrate trong Hình </a:t>
            </a:r>
            <a:r>
              <a:rPr lang="en-US" sz="2800" dirty="0" err="1">
                <a:solidFill>
                  <a:schemeClr val="bg1">
                    <a:lumMod val="10000"/>
                  </a:schemeClr>
                </a:solidFill>
                <a:latin typeface="Times New Roman" panose="02020603050405020304" pitchFamily="18" charset="0"/>
                <a:cs typeface="Times New Roman" panose="02020603050405020304" pitchFamily="18" charset="0"/>
              </a:rPr>
              <a:t>bên</a:t>
            </a:r>
            <a:r>
              <a:rPr lang="vi-VN" sz="2800" dirty="0">
                <a:solidFill>
                  <a:schemeClr val="bg1">
                    <a:lumMod val="10000"/>
                  </a:schemeClr>
                </a:solidFill>
                <a:latin typeface="Times New Roman" panose="02020603050405020304" pitchFamily="18" charset="0"/>
                <a:cs typeface="Times New Roman" panose="02020603050405020304" pitchFamily="18" charset="0"/>
              </a:rPr>
              <a:t> và thực hiện các yêu cầu sau:</a:t>
            </a:r>
            <a:endParaRPr lang="vi-VN" sz="2800" dirty="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r>
              <a:rPr lang="vi-VN" sz="2800" dirty="0">
                <a:solidFill>
                  <a:schemeClr val="bg1">
                    <a:lumMod val="10000"/>
                  </a:schemeClr>
                </a:solidFill>
                <a:latin typeface="Times New Roman" panose="02020603050405020304" pitchFamily="18" charset="0"/>
                <a:cs typeface="Times New Roman" panose="02020603050405020304" pitchFamily="18" charset="0"/>
              </a:rPr>
              <a:t>1. Carbohydrate được tạo thành từ những nguyên tố nào?</a:t>
            </a:r>
            <a:endParaRPr lang="vi-VN" sz="2800" dirty="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r>
              <a:rPr lang="vi-VN" sz="2800" dirty="0">
                <a:solidFill>
                  <a:schemeClr val="bg1">
                    <a:lumMod val="10000"/>
                  </a:schemeClr>
                </a:solidFill>
                <a:latin typeface="Times New Roman" panose="02020603050405020304" pitchFamily="18" charset="0"/>
                <a:cs typeface="Times New Roman" panose="02020603050405020304" pitchFamily="18" charset="0"/>
              </a:rPr>
              <a:t>2. Viết lại công thức phân tử của mỗi chất dưới dạng C</a:t>
            </a:r>
            <a:r>
              <a:rPr lang="vi-VN" sz="2800" baseline="-25000" dirty="0">
                <a:solidFill>
                  <a:schemeClr val="bg1">
                    <a:lumMod val="10000"/>
                  </a:schemeClr>
                </a:solidFill>
                <a:latin typeface="Times New Roman" panose="02020603050405020304" pitchFamily="18" charset="0"/>
                <a:cs typeface="Times New Roman" panose="02020603050405020304" pitchFamily="18" charset="0"/>
              </a:rPr>
              <a:t>n</a:t>
            </a:r>
            <a:r>
              <a:rPr lang="vi-VN" sz="2800" dirty="0">
                <a:solidFill>
                  <a:schemeClr val="bg1">
                    <a:lumMod val="10000"/>
                  </a:schemeClr>
                </a:solidFill>
                <a:latin typeface="Times New Roman" panose="02020603050405020304" pitchFamily="18" charset="0"/>
                <a:cs typeface="Times New Roman" panose="02020603050405020304" pitchFamily="18" charset="0"/>
              </a:rPr>
              <a:t>(H</a:t>
            </a:r>
            <a:r>
              <a:rPr lang="vi-VN" sz="2800" baseline="-25000" dirty="0">
                <a:solidFill>
                  <a:schemeClr val="bg1">
                    <a:lumMod val="10000"/>
                  </a:schemeClr>
                </a:solidFill>
                <a:latin typeface="Times New Roman" panose="02020603050405020304" pitchFamily="18" charset="0"/>
                <a:cs typeface="Times New Roman" panose="02020603050405020304" pitchFamily="18" charset="0"/>
              </a:rPr>
              <a:t>2</a:t>
            </a:r>
            <a:r>
              <a:rPr lang="vi-VN" sz="2800" dirty="0">
                <a:solidFill>
                  <a:schemeClr val="bg1">
                    <a:lumMod val="10000"/>
                  </a:schemeClr>
                </a:solidFill>
                <a:latin typeface="Times New Roman" panose="02020603050405020304" pitchFamily="18" charset="0"/>
                <a:cs typeface="Times New Roman" panose="02020603050405020304" pitchFamily="18" charset="0"/>
              </a:rPr>
              <a:t>O)</a:t>
            </a:r>
            <a:r>
              <a:rPr lang="vi-VN" sz="2800" baseline="-25000" dirty="0">
                <a:solidFill>
                  <a:schemeClr val="bg1">
                    <a:lumMod val="10000"/>
                  </a:schemeClr>
                </a:solidFill>
                <a:latin typeface="Times New Roman" panose="02020603050405020304" pitchFamily="18" charset="0"/>
                <a:cs typeface="Times New Roman" panose="02020603050405020304" pitchFamily="18" charset="0"/>
              </a:rPr>
              <a:t>m</a:t>
            </a:r>
            <a:r>
              <a:rPr lang="vi-VN" sz="2800" dirty="0">
                <a:solidFill>
                  <a:schemeClr val="bg1">
                    <a:lumMod val="10000"/>
                  </a:schemeClr>
                </a:solidFill>
                <a:latin typeface="Times New Roman" panose="02020603050405020304" pitchFamily="18" charset="0"/>
                <a:cs typeface="Times New Roman" panose="02020603050405020304" pitchFamily="18" charset="0"/>
              </a:rPr>
              <a:t>.</a:t>
            </a:r>
            <a:endParaRPr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9" name="Google Shape;5799;p36"/>
          <p:cNvGrpSpPr/>
          <p:nvPr/>
        </p:nvGrpSpPr>
        <p:grpSpPr>
          <a:xfrm>
            <a:off x="7316328" y="2178909"/>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 name="Group 1"/>
          <p:cNvGrpSpPr/>
          <p:nvPr/>
        </p:nvGrpSpPr>
        <p:grpSpPr>
          <a:xfrm>
            <a:off x="660400" y="-170054"/>
            <a:ext cx="7823200" cy="584775"/>
            <a:chOff x="2184400" y="286560"/>
            <a:chExt cx="7823200" cy="503454"/>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 CARBOHYDRAT</a:t>
              </a:r>
              <a:endPar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7"/>
                                        </p:tgtEl>
                                        <p:attrNameLst>
                                          <p:attrName>style.visibility</p:attrName>
                                        </p:attrNameLst>
                                      </p:cBhvr>
                                      <p:to>
                                        <p:strVal val="visible"/>
                                      </p:to>
                                    </p:set>
                                    <p:animEffect transition="in" filter="barn(inVertical)">
                                      <p:cBhvr>
                                        <p:cTn id="7" dur="500"/>
                                        <p:tgtEl>
                                          <p:spTgt spid="57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58">
                                            <p:bg/>
                                          </p:spTgt>
                                        </p:tgtEl>
                                        <p:attrNameLst>
                                          <p:attrName>style.visibility</p:attrName>
                                        </p:attrNameLst>
                                      </p:cBhvr>
                                      <p:to>
                                        <p:strVal val="visible"/>
                                      </p:to>
                                    </p:set>
                                    <p:animEffect transition="in" filter="barn(inVertical)">
                                      <p:cBhvr>
                                        <p:cTn id="10" dur="500"/>
                                        <p:tgtEl>
                                          <p:spTgt spid="5758">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758">
                                            <p:txEl>
                                              <p:pRg st="0" end="0"/>
                                            </p:txEl>
                                          </p:spTgt>
                                        </p:tgtEl>
                                        <p:attrNameLst>
                                          <p:attrName>style.visibility</p:attrName>
                                        </p:attrNameLst>
                                      </p:cBhvr>
                                      <p:to>
                                        <p:strVal val="visible"/>
                                      </p:to>
                                    </p:set>
                                    <p:animEffect transition="in" filter="barn(inVertical)">
                                      <p:cBhvr>
                                        <p:cTn id="15" dur="500"/>
                                        <p:tgtEl>
                                          <p:spTgt spid="575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758">
                                            <p:txEl>
                                              <p:pRg st="1" end="1"/>
                                            </p:txEl>
                                          </p:spTgt>
                                        </p:tgtEl>
                                        <p:attrNameLst>
                                          <p:attrName>style.visibility</p:attrName>
                                        </p:attrNameLst>
                                      </p:cBhvr>
                                      <p:to>
                                        <p:strVal val="visible"/>
                                      </p:to>
                                    </p:set>
                                    <p:animEffect transition="in" filter="barn(inVertical)">
                                      <p:cBhvr>
                                        <p:cTn id="20" dur="500"/>
                                        <p:tgtEl>
                                          <p:spTgt spid="575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758">
                                            <p:txEl>
                                              <p:pRg st="2" end="2"/>
                                            </p:txEl>
                                          </p:spTgt>
                                        </p:tgtEl>
                                        <p:attrNameLst>
                                          <p:attrName>style.visibility</p:attrName>
                                        </p:attrNameLst>
                                      </p:cBhvr>
                                      <p:to>
                                        <p:strVal val="visible"/>
                                      </p:to>
                                    </p:set>
                                    <p:animEffect transition="in" filter="barn(inVertical)">
                                      <p:cBhvr>
                                        <p:cTn id="25" dur="500"/>
                                        <p:tgtEl>
                                          <p:spTgt spid="5758">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759"/>
                                        </p:tgtEl>
                                        <p:attrNameLst>
                                          <p:attrName>style.visibility</p:attrName>
                                        </p:attrNameLst>
                                      </p:cBhvr>
                                      <p:to>
                                        <p:strVal val="visible"/>
                                      </p:to>
                                    </p:set>
                                    <p:animEffect transition="in" filter="barn(inVertical)">
                                      <p:cBhvr>
                                        <p:cTn id="28" dur="500"/>
                                        <p:tgtEl>
                                          <p:spTgt spid="5759"/>
                                        </p:tgtEl>
                                      </p:cBhvr>
                                    </p:animEffect>
                                  </p:childTnLst>
                                </p:cTn>
                              </p:par>
                              <p:par>
                                <p:cTn id="29" presetID="16" presetClass="entr" presetSubtype="21" fill="hold" nodeType="withEffect">
                                  <p:stCondLst>
                                    <p:cond delay="0"/>
                                  </p:stCondLst>
                                  <p:childTnLst>
                                    <p:set>
                                      <p:cBhvr>
                                        <p:cTn id="30" dur="1" fill="hold">
                                          <p:stCondLst>
                                            <p:cond delay="0"/>
                                          </p:stCondLst>
                                        </p:cTn>
                                        <p:tgtEl>
                                          <p:spTgt spid="5770"/>
                                        </p:tgtEl>
                                        <p:attrNameLst>
                                          <p:attrName>style.visibility</p:attrName>
                                        </p:attrNameLst>
                                      </p:cBhvr>
                                      <p:to>
                                        <p:strVal val="visible"/>
                                      </p:to>
                                    </p:set>
                                    <p:animEffect transition="in" filter="barn(inVertical)">
                                      <p:cBhvr>
                                        <p:cTn id="31" dur="500"/>
                                        <p:tgtEl>
                                          <p:spTgt spid="5770"/>
                                        </p:tgtEl>
                                      </p:cBhvr>
                                    </p:animEffect>
                                  </p:childTnLst>
                                </p:cTn>
                              </p:par>
                              <p:par>
                                <p:cTn id="32" presetID="16" presetClass="entr" presetSubtype="21" fill="hold" nodeType="withEffect">
                                  <p:stCondLst>
                                    <p:cond delay="0"/>
                                  </p:stCondLst>
                                  <p:childTnLst>
                                    <p:set>
                                      <p:cBhvr>
                                        <p:cTn id="33" dur="1" fill="hold">
                                          <p:stCondLst>
                                            <p:cond delay="0"/>
                                          </p:stCondLst>
                                        </p:cTn>
                                        <p:tgtEl>
                                          <p:spTgt spid="5777"/>
                                        </p:tgtEl>
                                        <p:attrNameLst>
                                          <p:attrName>style.visibility</p:attrName>
                                        </p:attrNameLst>
                                      </p:cBhvr>
                                      <p:to>
                                        <p:strVal val="visible"/>
                                      </p:to>
                                    </p:set>
                                    <p:animEffect transition="in" filter="barn(inVertical)">
                                      <p:cBhvr>
                                        <p:cTn id="34" dur="500"/>
                                        <p:tgtEl>
                                          <p:spTgt spid="5777"/>
                                        </p:tgtEl>
                                      </p:cBhvr>
                                    </p:animEffect>
                                  </p:childTnLst>
                                </p:cTn>
                              </p:par>
                              <p:par>
                                <p:cTn id="35" presetID="16" presetClass="entr" presetSubtype="21" fill="hold" nodeType="withEffect">
                                  <p:stCondLst>
                                    <p:cond delay="0"/>
                                  </p:stCondLst>
                                  <p:childTnLst>
                                    <p:set>
                                      <p:cBhvr>
                                        <p:cTn id="36" dur="1" fill="hold">
                                          <p:stCondLst>
                                            <p:cond delay="0"/>
                                          </p:stCondLst>
                                        </p:cTn>
                                        <p:tgtEl>
                                          <p:spTgt spid="5781"/>
                                        </p:tgtEl>
                                        <p:attrNameLst>
                                          <p:attrName>style.visibility</p:attrName>
                                        </p:attrNameLst>
                                      </p:cBhvr>
                                      <p:to>
                                        <p:strVal val="visible"/>
                                      </p:to>
                                    </p:set>
                                    <p:animEffect transition="in" filter="barn(inVertical)">
                                      <p:cBhvr>
                                        <p:cTn id="37" dur="500"/>
                                        <p:tgtEl>
                                          <p:spTgt spid="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1364401" y="482684"/>
            <a:ext cx="2926549" cy="1811665"/>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Dưỡng chất trong quả nho và những công dụng của quả nho"/>
          <p:cNvPicPr>
            <a:picLocks noChangeAspect="1" noChangeArrowheads="1"/>
          </p:cNvPicPr>
          <p:nvPr/>
        </p:nvPicPr>
        <p:blipFill rotWithShape="1">
          <a:blip r:embed="rId1">
            <a:extLst>
              <a:ext uri="{28A0092B-C50C-407E-A947-70E740481C1C}">
                <a14:useLocalDpi xmlns:a14="http://schemas.microsoft.com/office/drawing/2010/main" val="0"/>
              </a:ext>
            </a:extLst>
          </a:blip>
          <a:srcRect l="2216" t="2873" r="6043" b="3373"/>
          <a:stretch>
            <a:fillRect/>
          </a:stretch>
        </p:blipFill>
        <p:spPr bwMode="auto">
          <a:xfrm>
            <a:off x="1686295" y="571499"/>
            <a:ext cx="2363191" cy="17128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7517" y="2252805"/>
            <a:ext cx="3006976"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a) Glucose C</a:t>
            </a:r>
            <a:r>
              <a:rPr lang="vi-VN" sz="1800" baseline="-25000">
                <a:latin typeface="Times New Roman" panose="02020603050405020304" pitchFamily="18" charset="0"/>
                <a:cs typeface="Times New Roman" panose="02020603050405020304" pitchFamily="18" charset="0"/>
              </a:rPr>
              <a:t>6</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12</a:t>
            </a:r>
            <a:r>
              <a:rPr lang="vi-VN" sz="1800">
                <a:latin typeface="Times New Roman" panose="02020603050405020304" pitchFamily="18" charset="0"/>
                <a:cs typeface="Times New Roman" panose="02020603050405020304" pitchFamily="18" charset="0"/>
              </a:rPr>
              <a:t>O</a:t>
            </a:r>
            <a:r>
              <a:rPr lang="vi-VN" sz="1800" baseline="-25000">
                <a:latin typeface="Times New Roman" panose="02020603050405020304" pitchFamily="18" charset="0"/>
                <a:cs typeface="Times New Roman" panose="02020603050405020304" pitchFamily="18" charset="0"/>
              </a:rPr>
              <a:t>6 </a:t>
            </a:r>
            <a:r>
              <a:rPr lang="vi-VN" sz="1800">
                <a:latin typeface="Times New Roman" panose="02020603050405020304" pitchFamily="18" charset="0"/>
                <a:cs typeface="Times New Roman" panose="02020603050405020304" pitchFamily="18" charset="0"/>
              </a:rPr>
              <a:t>(có nhiều trong quả nho chín)</a:t>
            </a:r>
            <a:endParaRPr lang="en-US" sz="1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217" y="499582"/>
            <a:ext cx="2917498" cy="1796974"/>
          </a:xfrm>
          <a:prstGeom prst="rect">
            <a:avLst/>
          </a:prstGeom>
        </p:spPr>
      </p:pic>
      <p:grpSp>
        <p:nvGrpSpPr>
          <p:cNvPr id="6" name="Group 5"/>
          <p:cNvGrpSpPr/>
          <p:nvPr/>
        </p:nvGrpSpPr>
        <p:grpSpPr>
          <a:xfrm>
            <a:off x="660400" y="-170054"/>
            <a:ext cx="7823200" cy="584775"/>
            <a:chOff x="2184400" y="286560"/>
            <a:chExt cx="7823200" cy="503454"/>
          </a:xfrm>
        </p:grpSpPr>
        <p:sp>
          <p:nvSpPr>
            <p:cNvPr id="7" name="Rectangle: Rounded Corners 6"/>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Name"/>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 CARBOHYDRAT</a:t>
              </a:r>
              <a:endPar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2" name="Picture 11"/>
          <p:cNvPicPr>
            <a:picLocks noChangeAspect="1"/>
          </p:cNvPicPr>
          <p:nvPr/>
        </p:nvPicPr>
        <p:blipFill rotWithShape="1">
          <a:blip r:embed="rId3"/>
          <a:srcRect l="5528" t="11628" r="27888"/>
          <a:stretch>
            <a:fillRect/>
          </a:stretch>
        </p:blipFill>
        <p:spPr>
          <a:xfrm>
            <a:off x="5619801" y="2763515"/>
            <a:ext cx="1690008" cy="1641417"/>
          </a:xfrm>
          <a:prstGeom prst="rect">
            <a:avLst/>
          </a:prstGeom>
        </p:spPr>
      </p:pic>
      <p:pic>
        <p:nvPicPr>
          <p:cNvPr id="14" name="Picture 13"/>
          <p:cNvPicPr>
            <a:picLocks noChangeAspect="1"/>
          </p:cNvPicPr>
          <p:nvPr/>
        </p:nvPicPr>
        <p:blipFill>
          <a:blip r:embed="rId4"/>
          <a:stretch>
            <a:fillRect/>
          </a:stretch>
        </p:blipFill>
        <p:spPr>
          <a:xfrm>
            <a:off x="1834191" y="2762244"/>
            <a:ext cx="1896828" cy="1628110"/>
          </a:xfrm>
          <a:prstGeom prst="rect">
            <a:avLst/>
          </a:prstGeom>
        </p:spPr>
      </p:pic>
      <p:sp>
        <p:nvSpPr>
          <p:cNvPr id="15" name="Rectangle 14"/>
          <p:cNvSpPr/>
          <p:nvPr/>
        </p:nvSpPr>
        <p:spPr>
          <a:xfrm>
            <a:off x="4772624" y="2294351"/>
            <a:ext cx="3006976"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b) Saccharose C</a:t>
            </a:r>
            <a:r>
              <a:rPr lang="vi-VN" sz="1800" baseline="-25000">
                <a:latin typeface="Times New Roman" panose="02020603050405020304" pitchFamily="18" charset="0"/>
                <a:cs typeface="Times New Roman" panose="02020603050405020304" pitchFamily="18" charset="0"/>
              </a:rPr>
              <a:t>12</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22</a:t>
            </a:r>
            <a:r>
              <a:rPr lang="vi-VN" sz="1800">
                <a:latin typeface="Times New Roman" panose="02020603050405020304" pitchFamily="18" charset="0"/>
                <a:cs typeface="Times New Roman" panose="02020603050405020304" pitchFamily="18" charset="0"/>
              </a:rPr>
              <a:t>O</a:t>
            </a:r>
            <a:r>
              <a:rPr lang="en-US" sz="1800" baseline="-25000">
                <a:latin typeface="Times New Roman" panose="02020603050405020304" pitchFamily="18" charset="0"/>
                <a:cs typeface="Times New Roman" panose="02020603050405020304" pitchFamily="18" charset="0"/>
              </a:rPr>
              <a:t>11</a:t>
            </a:r>
            <a:r>
              <a:rPr lang="vi-VN" sz="1800" baseline="-250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(có nhiều trong cây mía)</a:t>
            </a:r>
            <a:endParaRPr lang="en-US" sz="1800">
              <a:latin typeface="Times New Roman" panose="02020603050405020304" pitchFamily="18" charset="0"/>
              <a:cs typeface="Times New Roman" panose="02020603050405020304" pitchFamily="18" charset="0"/>
            </a:endParaRPr>
          </a:p>
        </p:txBody>
      </p:sp>
      <p:sp>
        <p:nvSpPr>
          <p:cNvPr id="16" name="Rectangle 15"/>
          <p:cNvSpPr/>
          <p:nvPr/>
        </p:nvSpPr>
        <p:spPr>
          <a:xfrm>
            <a:off x="1043019" y="4356882"/>
            <a:ext cx="3798148"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c) Tinh bột (C</a:t>
            </a:r>
            <a:r>
              <a:rPr lang="vi-VN" sz="1800" baseline="-25000">
                <a:latin typeface="Times New Roman" panose="02020603050405020304" pitchFamily="18" charset="0"/>
                <a:cs typeface="Times New Roman" panose="02020603050405020304" pitchFamily="18" charset="0"/>
              </a:rPr>
              <a:t>6</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10</a:t>
            </a:r>
            <a:r>
              <a:rPr lang="vi-VN" sz="1800">
                <a:latin typeface="Times New Roman" panose="02020603050405020304" pitchFamily="18" charset="0"/>
                <a:cs typeface="Times New Roman" panose="02020603050405020304" pitchFamily="18" charset="0"/>
              </a:rPr>
              <a:t>O</a:t>
            </a:r>
            <a:r>
              <a:rPr lang="vi-VN" sz="1800" baseline="-25000">
                <a:latin typeface="Times New Roman" panose="02020603050405020304" pitchFamily="18" charset="0"/>
                <a:cs typeface="Times New Roman" panose="02020603050405020304" pitchFamily="18" charset="0"/>
              </a:rPr>
              <a:t>5</a:t>
            </a:r>
            <a:r>
              <a:rPr lang="vi-VN" sz="1800">
                <a:latin typeface="Times New Roman" panose="02020603050405020304" pitchFamily="18" charset="0"/>
                <a:cs typeface="Times New Roman" panose="02020603050405020304" pitchFamily="18" charset="0"/>
              </a:rPr>
              <a:t>)</a:t>
            </a:r>
            <a:r>
              <a:rPr lang="vi-VN" sz="1800" baseline="-25000">
                <a:latin typeface="Times New Roman" panose="02020603050405020304" pitchFamily="18" charset="0"/>
                <a:cs typeface="Times New Roman" panose="02020603050405020304" pitchFamily="18" charset="0"/>
              </a:rPr>
              <a:t>n</a:t>
            </a:r>
            <a:endParaRPr lang="en-US" sz="1800">
              <a:latin typeface="Times New Roman" panose="02020603050405020304" pitchFamily="18" charset="0"/>
              <a:cs typeface="Times New Roman" panose="02020603050405020304" pitchFamily="18" charset="0"/>
            </a:endParaRPr>
          </a:p>
          <a:p>
            <a:pPr algn="ctr"/>
            <a:r>
              <a:rPr lang="vi-VN" sz="1800">
                <a:latin typeface="Times New Roman" panose="02020603050405020304" pitchFamily="18" charset="0"/>
                <a:cs typeface="Times New Roman" panose="02020603050405020304" pitchFamily="18" charset="0"/>
              </a:rPr>
              <a:t>(có nhiều trong gạo, ngô, khoai, sắn,...)</a:t>
            </a:r>
            <a:endParaRPr lang="en-US" sz="1800">
              <a:latin typeface="Times New Roman" panose="02020603050405020304" pitchFamily="18" charset="0"/>
              <a:cs typeface="Times New Roman" panose="02020603050405020304" pitchFamily="18" charset="0"/>
            </a:endParaRPr>
          </a:p>
        </p:txBody>
      </p:sp>
      <p:sp>
        <p:nvSpPr>
          <p:cNvPr id="17" name="Rectangle 16"/>
          <p:cNvSpPr/>
          <p:nvPr/>
        </p:nvSpPr>
        <p:spPr>
          <a:xfrm>
            <a:off x="4835217" y="4356883"/>
            <a:ext cx="3006976" cy="646331"/>
          </a:xfrm>
          <a:prstGeom prst="rect">
            <a:avLst/>
          </a:prstGeom>
        </p:spPr>
        <p:txBody>
          <a:bodyPr wrap="square">
            <a:spAutoFit/>
          </a:bodyPr>
          <a:lstStyle/>
          <a:p>
            <a:pPr algn="ctr"/>
            <a:r>
              <a:rPr lang="vi-VN" sz="1800">
                <a:latin typeface="Times New Roman" panose="02020603050405020304" pitchFamily="18" charset="0"/>
                <a:cs typeface="Times New Roman" panose="02020603050405020304" pitchFamily="18" charset="0"/>
              </a:rPr>
              <a:t>d) Cellulose (C</a:t>
            </a:r>
            <a:r>
              <a:rPr lang="vi-VN" sz="1800" baseline="-25000">
                <a:latin typeface="Times New Roman" panose="02020603050405020304" pitchFamily="18" charset="0"/>
                <a:cs typeface="Times New Roman" panose="02020603050405020304" pitchFamily="18" charset="0"/>
              </a:rPr>
              <a:t>6</a:t>
            </a:r>
            <a:r>
              <a:rPr lang="vi-VN" sz="1800">
                <a:latin typeface="Times New Roman" panose="02020603050405020304" pitchFamily="18" charset="0"/>
                <a:cs typeface="Times New Roman" panose="02020603050405020304" pitchFamily="18" charset="0"/>
              </a:rPr>
              <a:t>H</a:t>
            </a:r>
            <a:r>
              <a:rPr lang="vi-VN" sz="1800" baseline="-25000">
                <a:latin typeface="Times New Roman" panose="02020603050405020304" pitchFamily="18" charset="0"/>
                <a:cs typeface="Times New Roman" panose="02020603050405020304" pitchFamily="18" charset="0"/>
              </a:rPr>
              <a:t>10</a:t>
            </a:r>
            <a:r>
              <a:rPr lang="vi-VN" sz="1800">
                <a:latin typeface="Times New Roman" panose="02020603050405020304" pitchFamily="18" charset="0"/>
                <a:cs typeface="Times New Roman" panose="02020603050405020304" pitchFamily="18" charset="0"/>
              </a:rPr>
              <a:t>O</a:t>
            </a:r>
            <a:r>
              <a:rPr lang="vi-VN" sz="1800" baseline="-25000">
                <a:latin typeface="Times New Roman" panose="02020603050405020304" pitchFamily="18" charset="0"/>
                <a:cs typeface="Times New Roman" panose="02020603050405020304" pitchFamily="18" charset="0"/>
              </a:rPr>
              <a:t>5</a:t>
            </a:r>
            <a:r>
              <a:rPr lang="vi-VN" sz="1800">
                <a:latin typeface="Times New Roman" panose="02020603050405020304" pitchFamily="18" charset="0"/>
                <a:cs typeface="Times New Roman" panose="02020603050405020304" pitchFamily="18" charset="0"/>
              </a:rPr>
              <a:t>)</a:t>
            </a:r>
            <a:r>
              <a:rPr lang="vi-VN" sz="1800" baseline="-25000">
                <a:latin typeface="Times New Roman" panose="02020603050405020304" pitchFamily="18" charset="0"/>
                <a:cs typeface="Times New Roman" panose="02020603050405020304" pitchFamily="18" charset="0"/>
              </a:rPr>
              <a:t>m</a:t>
            </a:r>
            <a:br>
              <a:rPr lang="vi-VN" sz="1800" baseline="-25000">
                <a:latin typeface="Times New Roman" panose="02020603050405020304" pitchFamily="18" charset="0"/>
                <a:cs typeface="Times New Roman" panose="02020603050405020304" pitchFamily="18" charset="0"/>
              </a:rPr>
            </a:br>
            <a:r>
              <a:rPr lang="vi-VN" sz="1800">
                <a:latin typeface="Times New Roman" panose="02020603050405020304" pitchFamily="18" charset="0"/>
                <a:cs typeface="Times New Roman" panose="02020603050405020304" pitchFamily="18" charset="0"/>
              </a:rPr>
              <a:t>(có nhiều trong bông)</a:t>
            </a:r>
            <a:endParaRPr lang="en-US" sz="1800">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1364401" y="2865664"/>
            <a:ext cx="2926550" cy="1524690"/>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4826166" y="499582"/>
            <a:ext cx="2926549" cy="1795243"/>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p:cNvSpPr/>
          <p:nvPr/>
        </p:nvSpPr>
        <p:spPr>
          <a:xfrm>
            <a:off x="4835217" y="2880242"/>
            <a:ext cx="2926550" cy="1524690"/>
          </a:xfrm>
          <a:prstGeom prst="roundRect">
            <a:avLst>
              <a:gd name="adj" fmla="val 81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15" grpId="0"/>
      <p:bldP spid="16" grpId="0"/>
      <p:bldP spid="17" grpId="0"/>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6192" y="678870"/>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756" y="1355153"/>
            <a:ext cx="7862207" cy="2246769"/>
          </a:xfrm>
          <a:prstGeom prst="rect">
            <a:avLst/>
          </a:prstGeom>
          <a:noFill/>
        </p:spPr>
        <p:txBody>
          <a:bodyPr wrap="square">
            <a:spAutoFit/>
          </a:bodyPr>
          <a:lstStyle/>
          <a:p>
            <a:pPr algn="just"/>
            <a:r>
              <a:rPr lang="vi-VN" sz="2800" b="0" i="0">
                <a:solidFill>
                  <a:srgbClr val="000000"/>
                </a:solidFill>
                <a:effectLst/>
                <a:latin typeface="Times New Roman" panose="02020603050405020304" pitchFamily="18" charset="0"/>
                <a:cs typeface="Times New Roman" panose="02020603050405020304" pitchFamily="18" charset="0"/>
              </a:rPr>
              <a:t>1. Carbohydrate là hợp chất hữu cơ chứa các nguyên tố carbon, hydrogen, oxygen.</a:t>
            </a:r>
            <a:endParaRPr lang="vi-VN" sz="2800" b="0" i="0">
              <a:solidFill>
                <a:srgbClr val="000000"/>
              </a:solidFill>
              <a:effectLst/>
              <a:latin typeface="Times New Roman" panose="02020603050405020304" pitchFamily="18" charset="0"/>
              <a:cs typeface="Times New Roman" panose="02020603050405020304" pitchFamily="18" charset="0"/>
            </a:endParaRPr>
          </a:p>
          <a:p>
            <a:pPr algn="just"/>
            <a:r>
              <a:rPr lang="vi-VN" sz="2800" b="0" i="0">
                <a:solidFill>
                  <a:srgbClr val="000000"/>
                </a:solidFill>
                <a:effectLst/>
                <a:latin typeface="Times New Roman" panose="02020603050405020304" pitchFamily="18" charset="0"/>
                <a:cs typeface="Times New Roman" panose="02020603050405020304" pitchFamily="18" charset="0"/>
              </a:rPr>
              <a:t>2.</a:t>
            </a:r>
            <a:endParaRPr lang="vi-VN" sz="2800" b="0" i="0">
              <a:solidFill>
                <a:srgbClr val="000000"/>
              </a:solidFill>
              <a:effectLst/>
              <a:latin typeface="Times New Roman" panose="02020603050405020304" pitchFamily="18" charset="0"/>
              <a:cs typeface="Times New Roman" panose="02020603050405020304" pitchFamily="18" charset="0"/>
            </a:endParaRPr>
          </a:p>
          <a:p>
            <a:pPr algn="just"/>
            <a:r>
              <a:rPr lang="vi-VN" sz="2800" b="0" i="0">
                <a:solidFill>
                  <a:srgbClr val="000000"/>
                </a:solidFill>
                <a:effectLst/>
                <a:latin typeface="Times New Roman" panose="02020603050405020304" pitchFamily="18" charset="0"/>
                <a:cs typeface="Times New Roman" panose="02020603050405020304" pitchFamily="18" charset="0"/>
              </a:rPr>
              <a:t>a) Glucose: C</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O)</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a:t>
            </a:r>
            <a:r>
              <a:rPr lang="en-US" sz="2800" b="0" i="0">
                <a:solidFill>
                  <a:srgbClr val="000000"/>
                </a:solidFill>
                <a:effectLst/>
                <a:latin typeface="Times New Roman" panose="02020603050405020304" pitchFamily="18" charset="0"/>
                <a:cs typeface="Times New Roman" panose="02020603050405020304" pitchFamily="18" charset="0"/>
              </a:rPr>
              <a:t>	</a:t>
            </a:r>
            <a:r>
              <a:rPr lang="vi-VN" sz="2800" b="0" i="0">
                <a:solidFill>
                  <a:srgbClr val="000000"/>
                </a:solidFill>
                <a:effectLst/>
                <a:latin typeface="Times New Roman" panose="02020603050405020304" pitchFamily="18" charset="0"/>
                <a:cs typeface="Times New Roman" panose="02020603050405020304" pitchFamily="18" charset="0"/>
              </a:rPr>
              <a:t>b) Saccharose: C</a:t>
            </a:r>
            <a:r>
              <a:rPr lang="vi-VN" sz="2800" b="0" i="0" baseline="-25000">
                <a:solidFill>
                  <a:srgbClr val="000000"/>
                </a:solidFill>
                <a:effectLst/>
                <a:latin typeface="Times New Roman" panose="02020603050405020304" pitchFamily="18" charset="0"/>
                <a:cs typeface="Times New Roman" panose="02020603050405020304" pitchFamily="18" charset="0"/>
              </a:rPr>
              <a:t>12</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O)</a:t>
            </a:r>
            <a:r>
              <a:rPr lang="vi-VN" sz="2800" b="0" i="0" baseline="-25000">
                <a:solidFill>
                  <a:srgbClr val="000000"/>
                </a:solidFill>
                <a:effectLst/>
                <a:latin typeface="Times New Roman" panose="02020603050405020304" pitchFamily="18" charset="0"/>
                <a:cs typeface="Times New Roman" panose="02020603050405020304" pitchFamily="18" charset="0"/>
              </a:rPr>
              <a:t>11</a:t>
            </a:r>
            <a:r>
              <a:rPr lang="vi-VN" sz="2800" b="0" i="0">
                <a:solidFill>
                  <a:srgbClr val="000000"/>
                </a:solidFill>
                <a:effectLst/>
                <a:latin typeface="Times New Roman" panose="02020603050405020304" pitchFamily="18" charset="0"/>
                <a:cs typeface="Times New Roman" panose="02020603050405020304" pitchFamily="18" charset="0"/>
              </a:rPr>
              <a:t>.</a:t>
            </a:r>
            <a:endParaRPr lang="vi-VN" sz="2800" b="0" i="0">
              <a:solidFill>
                <a:srgbClr val="000000"/>
              </a:solidFill>
              <a:effectLst/>
              <a:latin typeface="Times New Roman" panose="02020603050405020304" pitchFamily="18" charset="0"/>
              <a:cs typeface="Times New Roman" panose="02020603050405020304" pitchFamily="18" charset="0"/>
            </a:endParaRPr>
          </a:p>
          <a:p>
            <a:pPr algn="just"/>
            <a:r>
              <a:rPr lang="vi-VN" sz="2800" b="0" i="0">
                <a:solidFill>
                  <a:srgbClr val="000000"/>
                </a:solidFill>
                <a:effectLst/>
                <a:latin typeface="Times New Roman" panose="02020603050405020304" pitchFamily="18" charset="0"/>
                <a:cs typeface="Times New Roman" panose="02020603050405020304" pitchFamily="18" charset="0"/>
              </a:rPr>
              <a:t>c) Tinh bột: C</a:t>
            </a:r>
            <a:r>
              <a:rPr lang="vi-VN" sz="2800" b="0" i="0" baseline="-25000">
                <a:solidFill>
                  <a:srgbClr val="000000"/>
                </a:solidFill>
                <a:effectLst/>
                <a:latin typeface="Times New Roman" panose="02020603050405020304" pitchFamily="18" charset="0"/>
                <a:cs typeface="Times New Roman" panose="02020603050405020304" pitchFamily="18" charset="0"/>
              </a:rPr>
              <a:t>6n</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O)</a:t>
            </a:r>
            <a:r>
              <a:rPr lang="vi-VN" sz="2800" b="0" i="0" baseline="-25000">
                <a:solidFill>
                  <a:srgbClr val="000000"/>
                </a:solidFill>
                <a:effectLst/>
                <a:latin typeface="Times New Roman" panose="02020603050405020304" pitchFamily="18" charset="0"/>
                <a:cs typeface="Times New Roman" panose="02020603050405020304" pitchFamily="18" charset="0"/>
              </a:rPr>
              <a:t>5n</a:t>
            </a:r>
            <a:r>
              <a:rPr lang="vi-VN" sz="2800" b="0" i="0">
                <a:solidFill>
                  <a:srgbClr val="000000"/>
                </a:solidFill>
                <a:effectLst/>
                <a:latin typeface="Times New Roman" panose="02020603050405020304" pitchFamily="18" charset="0"/>
                <a:cs typeface="Times New Roman" panose="02020603050405020304" pitchFamily="18" charset="0"/>
              </a:rPr>
              <a:t>.</a:t>
            </a:r>
            <a:r>
              <a:rPr lang="en-US" sz="2800" b="0" i="0">
                <a:solidFill>
                  <a:srgbClr val="000000"/>
                </a:solidFill>
                <a:effectLst/>
                <a:latin typeface="Times New Roman" panose="02020603050405020304" pitchFamily="18" charset="0"/>
                <a:cs typeface="Times New Roman" panose="02020603050405020304" pitchFamily="18" charset="0"/>
              </a:rPr>
              <a:t>	</a:t>
            </a:r>
            <a:r>
              <a:rPr lang="vi-VN" sz="2800" b="0" i="0">
                <a:solidFill>
                  <a:srgbClr val="000000"/>
                </a:solidFill>
                <a:effectLst/>
                <a:latin typeface="Times New Roman" panose="02020603050405020304" pitchFamily="18" charset="0"/>
                <a:cs typeface="Times New Roman" panose="02020603050405020304" pitchFamily="18" charset="0"/>
              </a:rPr>
              <a:t>d) Cellulose: C</a:t>
            </a:r>
            <a:r>
              <a:rPr lang="vi-VN" sz="2800" b="0" i="0" baseline="-25000">
                <a:solidFill>
                  <a:srgbClr val="000000"/>
                </a:solidFill>
                <a:effectLst/>
                <a:latin typeface="Times New Roman" panose="02020603050405020304" pitchFamily="18" charset="0"/>
                <a:cs typeface="Times New Roman" panose="02020603050405020304" pitchFamily="18" charset="0"/>
              </a:rPr>
              <a:t>6m</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O)</a:t>
            </a:r>
            <a:r>
              <a:rPr lang="vi-VN" sz="2800" b="0" i="0" baseline="-25000">
                <a:solidFill>
                  <a:srgbClr val="000000"/>
                </a:solidFill>
                <a:effectLst/>
                <a:latin typeface="Times New Roman" panose="02020603050405020304" pitchFamily="18" charset="0"/>
                <a:cs typeface="Times New Roman" panose="02020603050405020304" pitchFamily="18" charset="0"/>
              </a:rPr>
              <a:t>5m</a:t>
            </a:r>
            <a:r>
              <a:rPr lang="vi-VN" sz="2800" b="0" i="0">
                <a:solidFill>
                  <a:srgbClr val="000000"/>
                </a:solidFill>
                <a:effectLst/>
                <a:latin typeface="Times New Roman" panose="02020603050405020304" pitchFamily="18" charset="0"/>
                <a:cs typeface="Times New Roman" panose="02020603050405020304" pitchFamily="18" charset="0"/>
              </a:rPr>
              <a:t>.</a:t>
            </a:r>
            <a:endParaRPr lang="vi-VN" sz="2800" b="0" i="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363;p57"/>
          <p:cNvSpPr/>
          <p:nvPr/>
        </p:nvSpPr>
        <p:spPr>
          <a:xfrm>
            <a:off x="646981" y="864087"/>
            <a:ext cx="8091774" cy="3198758"/>
          </a:xfrm>
          <a:prstGeom prst="roundRect">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 name="Rectangle 2"/>
          <p:cNvSpPr/>
          <p:nvPr/>
        </p:nvSpPr>
        <p:spPr>
          <a:xfrm>
            <a:off x="1251622" y="1309304"/>
            <a:ext cx="6882492" cy="2308324"/>
          </a:xfrm>
          <a:prstGeom prst="rect">
            <a:avLst/>
          </a:prstGeom>
        </p:spPr>
        <p:txBody>
          <a:bodyPr wrap="square">
            <a:spAutoFit/>
          </a:bodyPr>
          <a:lstStyle/>
          <a:p>
            <a:pPr indent="177800"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Carbohydrate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 H, O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O)</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n ≥ m.</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177800"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Glucose (C</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6</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12</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O</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6</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saccharose (C</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12</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22</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O</a:t>
            </a:r>
            <a:r>
              <a:rPr lang="en-US" sz="2400" b="1" baseline="-25000" dirty="0">
                <a:latin typeface="Times New Roman" panose="02020603050405020304" pitchFamily="18" charset="0"/>
                <a:ea typeface="Times New Roman" panose="02020603050405020304" pitchFamily="18" charset="0"/>
                <a:cs typeface="Times New Roman" panose="02020603050405020304" pitchFamily="18" charset="0"/>
              </a:rPr>
              <a:t>11</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carbohydrate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3"/>
          <p:cNvGrpSpPr/>
          <p:nvPr/>
        </p:nvGrpSpPr>
        <p:grpSpPr>
          <a:xfrm>
            <a:off x="660400" y="-170054"/>
            <a:ext cx="7823200" cy="584775"/>
            <a:chOff x="2184400" y="286560"/>
            <a:chExt cx="7823200" cy="503454"/>
          </a:xfrm>
        </p:grpSpPr>
        <p:sp>
          <p:nvSpPr>
            <p:cNvPr id="5" name="Rectangle: Rounded Corners 4"/>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Name"/>
            <p:cNvSpPr txBox="1"/>
            <p:nvPr/>
          </p:nvSpPr>
          <p:spPr>
            <a:xfrm>
              <a:off x="2303320" y="359620"/>
              <a:ext cx="7543800" cy="415847"/>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 CARBOHYDRAT</a:t>
              </a:r>
              <a:endParaRPr lang="en-US" sz="24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5175;p32"/>
          <p:cNvSpPr txBox="1"/>
          <p:nvPr/>
        </p:nvSpPr>
        <p:spPr>
          <a:xfrm>
            <a:off x="2362296" y="1457087"/>
            <a:ext cx="1707282" cy="49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GB" sz="9600" b="1">
                <a:solidFill>
                  <a:schemeClr val="tx1"/>
                </a:solidFill>
                <a:latin typeface="Times New Roman" panose="02020603050405020304" pitchFamily="18" charset="0"/>
                <a:cs typeface="Times New Roman" panose="02020603050405020304" pitchFamily="18" charset="0"/>
              </a:rPr>
              <a:t>II.</a:t>
            </a:r>
            <a:endParaRPr lang="en-GB" sz="9600" b="1" dirty="0">
              <a:solidFill>
                <a:schemeClr val="tx1"/>
              </a:solidFill>
              <a:latin typeface="Times New Roman" panose="02020603050405020304" pitchFamily="18" charset="0"/>
              <a:cs typeface="Times New Roman" panose="02020603050405020304" pitchFamily="18" charset="0"/>
            </a:endParaRPr>
          </a:p>
        </p:txBody>
      </p:sp>
      <p:sp>
        <p:nvSpPr>
          <p:cNvPr id="158" name="TextBox 157"/>
          <p:cNvSpPr txBox="1"/>
          <p:nvPr/>
        </p:nvSpPr>
        <p:spPr>
          <a:xfrm>
            <a:off x="90380" y="2206630"/>
            <a:ext cx="6251114" cy="1264385"/>
          </a:xfrm>
          <a:prstGeom prst="rect">
            <a:avLst/>
          </a:prstGeom>
          <a:noFill/>
        </p:spPr>
        <p:txBody>
          <a:bodyPr wrap="square">
            <a:spAutoFit/>
          </a:bodyPr>
          <a:lstStyle/>
          <a:p>
            <a:pPr indent="317500" algn="ctr">
              <a:lnSpc>
                <a:spcPct val="115000"/>
              </a:lnSpc>
              <a:spcAft>
                <a:spcPts val="600"/>
              </a:spcAft>
            </a:pPr>
            <a:r>
              <a:rPr lang="vi-VN" sz="72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GLUCOSE</a:t>
            </a:r>
            <a:endParaRPr lang="en-US" sz="72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60400" y="-170054"/>
            <a:ext cx="7823200" cy="632960"/>
            <a:chOff x="2184400" y="286560"/>
            <a:chExt cx="7823200" cy="544938"/>
          </a:xfrm>
        </p:grpSpPr>
        <p:sp>
          <p:nvSpPr>
            <p:cNvPr id="17" name="Rectangle: Rounded Corners 16"/>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9" name="TextBox 18"/>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2110254" y="4264277"/>
            <a:ext cx="4704007" cy="624791"/>
            <a:chOff x="475825" y="5249636"/>
            <a:chExt cx="9510460" cy="833054"/>
          </a:xfrm>
        </p:grpSpPr>
        <p:sp>
          <p:nvSpPr>
            <p:cNvPr id="21" name="Rectangle: Rounded Corners 20"/>
            <p:cNvSpPr/>
            <p:nvPr/>
          </p:nvSpPr>
          <p:spPr>
            <a:xfrm>
              <a:off x="475825" y="5249636"/>
              <a:ext cx="9510460"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TextBox 21"/>
            <p:cNvSpPr txBox="1"/>
            <p:nvPr/>
          </p:nvSpPr>
          <p:spPr>
            <a:xfrm>
              <a:off x="702867" y="5312433"/>
              <a:ext cx="9283418" cy="707458"/>
            </a:xfrm>
            <a:prstGeom prst="rect">
              <a:avLst/>
            </a:prstGeom>
            <a:noFill/>
          </p:spPr>
          <p:txBody>
            <a:bodyPr wrap="square" rtlCol="0">
              <a:spAutoFit/>
            </a:bodyPr>
            <a:lstStyle/>
            <a:p>
              <a:pPr>
                <a:lnSpc>
                  <a:spcPct val="120000"/>
                </a:lnSpc>
              </a:pPr>
              <a:r>
                <a:rPr lang="en-US" sz="2600" dirty="0">
                  <a:solidFill>
                    <a:srgbClr val="002060"/>
                  </a:solidFill>
                  <a:latin typeface="Times New Roman" panose="02020603050405020304" pitchFamily="18" charset="0"/>
                  <a:cs typeface="Times New Roman" panose="02020603050405020304" pitchFamily="18" charset="0"/>
                </a:rPr>
                <a:t>C</a:t>
              </a:r>
              <a:r>
                <a:rPr lang="vi-VN" sz="2600" dirty="0">
                  <a:solidFill>
                    <a:srgbClr val="002060"/>
                  </a:solidFill>
                  <a:latin typeface="Times New Roman" panose="02020603050405020304" pitchFamily="18" charset="0"/>
                  <a:cs typeface="Times New Roman" panose="02020603050405020304" pitchFamily="18" charset="0"/>
                </a:rPr>
                <a:t>ó công thức phân tử </a:t>
              </a:r>
              <a:r>
                <a:rPr lang="vi-VN" sz="2600" b="1" dirty="0">
                  <a:solidFill>
                    <a:srgbClr val="002060"/>
                  </a:solidFill>
                  <a:latin typeface="Times New Roman" panose="02020603050405020304" pitchFamily="18" charset="0"/>
                  <a:cs typeface="Times New Roman" panose="02020603050405020304" pitchFamily="18" charset="0"/>
                </a:rPr>
                <a:t>C</a:t>
              </a:r>
              <a:r>
                <a:rPr lang="vi-VN" sz="2600" b="1" baseline="-25000" dirty="0">
                  <a:solidFill>
                    <a:srgbClr val="002060"/>
                  </a:solidFill>
                  <a:latin typeface="Times New Roman" panose="02020603050405020304" pitchFamily="18" charset="0"/>
                  <a:cs typeface="Times New Roman" panose="02020603050405020304" pitchFamily="18" charset="0"/>
                </a:rPr>
                <a:t>6</a:t>
              </a:r>
              <a:r>
                <a:rPr lang="vi-VN" sz="2600" b="1" dirty="0">
                  <a:solidFill>
                    <a:srgbClr val="002060"/>
                  </a:solidFill>
                  <a:latin typeface="Times New Roman" panose="02020603050405020304" pitchFamily="18" charset="0"/>
                  <a:cs typeface="Times New Roman" panose="02020603050405020304" pitchFamily="18" charset="0"/>
                </a:rPr>
                <a:t>H</a:t>
              </a:r>
              <a:r>
                <a:rPr lang="en-US" sz="2600" b="1" baseline="-25000" dirty="0">
                  <a:solidFill>
                    <a:srgbClr val="002060"/>
                  </a:solidFill>
                  <a:latin typeface="Times New Roman" panose="02020603050405020304" pitchFamily="18" charset="0"/>
                  <a:cs typeface="Times New Roman" panose="02020603050405020304" pitchFamily="18" charset="0"/>
                </a:rPr>
                <a:t>12</a:t>
              </a:r>
              <a:r>
                <a:rPr lang="vi-VN" sz="2600" b="1" dirty="0">
                  <a:solidFill>
                    <a:srgbClr val="002060"/>
                  </a:solidFill>
                  <a:latin typeface="Times New Roman" panose="02020603050405020304" pitchFamily="18" charset="0"/>
                  <a:cs typeface="Times New Roman" panose="02020603050405020304" pitchFamily="18" charset="0"/>
                </a:rPr>
                <a:t>O</a:t>
              </a:r>
              <a:r>
                <a:rPr lang="vi-VN" sz="2600" b="1" baseline="-25000" dirty="0">
                  <a:solidFill>
                    <a:srgbClr val="002060"/>
                  </a:solidFill>
                  <a:latin typeface="Times New Roman" panose="02020603050405020304" pitchFamily="18" charset="0"/>
                  <a:cs typeface="Times New Roman" panose="02020603050405020304" pitchFamily="18" charset="0"/>
                </a:rPr>
                <a:t>6</a:t>
              </a:r>
              <a:endParaRPr lang="en-US" sz="2600" b="1" baseline="-25000" dirty="0">
                <a:solidFill>
                  <a:srgbClr val="002060"/>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Lst>
          </a:blip>
          <a:srcRect l="6642" t="2915" r="5396" b="5285"/>
          <a:stretch>
            <a:fillRect/>
          </a:stretch>
        </p:blipFill>
        <p:spPr>
          <a:xfrm>
            <a:off x="1220637" y="1086807"/>
            <a:ext cx="6702726" cy="3130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24886" y="4226163"/>
            <a:ext cx="8446590" cy="624791"/>
            <a:chOff x="475825" y="5249636"/>
            <a:chExt cx="11262119" cy="833054"/>
          </a:xfrm>
        </p:grpSpPr>
        <p:sp>
          <p:nvSpPr>
            <p:cNvPr id="9" name="Rectangle: Rounded Corners 8"/>
            <p:cNvSpPr/>
            <p:nvPr/>
          </p:nvSpPr>
          <p:spPr>
            <a:xfrm>
              <a:off x="475825" y="5249636"/>
              <a:ext cx="11240350"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p:cNvSpPr txBox="1"/>
            <p:nvPr/>
          </p:nvSpPr>
          <p:spPr>
            <a:xfrm>
              <a:off x="631370" y="5312433"/>
              <a:ext cx="11106574" cy="662489"/>
            </a:xfrm>
            <a:prstGeom prst="rect">
              <a:avLst/>
            </a:prstGeom>
            <a:noFill/>
          </p:spPr>
          <p:txBody>
            <a:bodyPr wrap="square" rtlCol="0">
              <a:spAutoFit/>
            </a:bodyPr>
            <a:lstStyle/>
            <a:p>
              <a:pPr>
                <a:lnSpc>
                  <a:spcPct val="120000"/>
                </a:lnSpc>
              </a:pPr>
              <a:r>
                <a:rPr lang="vi-VN" sz="2400" dirty="0">
                  <a:solidFill>
                    <a:srgbClr val="002060"/>
                  </a:solidFill>
                  <a:latin typeface="Times New Roman" panose="02020603050405020304" pitchFamily="18" charset="0"/>
                  <a:cs typeface="Times New Roman" panose="02020603050405020304" pitchFamily="18" charset="0"/>
                </a:rPr>
                <a:t>Có trong hầu hết các bộ phận của cây, nhiều nhất trong quả chín. </a:t>
              </a:r>
              <a:endParaRPr lang="en-US" sz="2400" dirty="0">
                <a:solidFill>
                  <a:srgbClr val="002060"/>
                </a:solidFill>
                <a:latin typeface="Times New Roman" panose="02020603050405020304" pitchFamily="18" charset="0"/>
                <a:cs typeface="Times New Roman" panose="02020603050405020304" pitchFamily="18" charset="0"/>
              </a:endParaRPr>
            </a:p>
          </p:txBody>
        </p:sp>
      </p:grpSp>
      <p:sp>
        <p:nvSpPr>
          <p:cNvPr id="12" name="Rectangle: Rounded Corners 11"/>
          <p:cNvSpPr/>
          <p:nvPr/>
        </p:nvSpPr>
        <p:spPr>
          <a:xfrm>
            <a:off x="976334" y="1783668"/>
            <a:ext cx="3002454" cy="2225691"/>
          </a:xfrm>
          <a:prstGeom prst="roundRect">
            <a:avLst>
              <a:gd name="adj" fmla="val 8154"/>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2" descr="Dưỡng chất trong quả nho và những công dụng của quả nho"/>
          <p:cNvPicPr>
            <a:picLocks noChangeAspect="1" noChangeArrowheads="1"/>
          </p:cNvPicPr>
          <p:nvPr/>
        </p:nvPicPr>
        <p:blipFill rotWithShape="1">
          <a:blip r:embed="rId1">
            <a:extLst>
              <a:ext uri="{28A0092B-C50C-407E-A947-70E740481C1C}">
                <a14:useLocalDpi xmlns:a14="http://schemas.microsoft.com/office/drawing/2010/main" val="0"/>
              </a:ext>
            </a:extLst>
          </a:blip>
          <a:srcRect l="2216" t="2873" r="6043" b="3373"/>
          <a:stretch>
            <a:fillRect/>
          </a:stretch>
        </p:blipFill>
        <p:spPr bwMode="auto">
          <a:xfrm>
            <a:off x="1257655" y="1902181"/>
            <a:ext cx="2441690" cy="19962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p:cNvSpPr/>
          <p:nvPr/>
        </p:nvSpPr>
        <p:spPr>
          <a:xfrm>
            <a:off x="4540017" y="1783668"/>
            <a:ext cx="4049445" cy="2225691"/>
          </a:xfrm>
          <a:prstGeom prst="roundRect">
            <a:avLst>
              <a:gd name="adj" fmla="val 8154"/>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73" y="1901846"/>
            <a:ext cx="3298331" cy="19893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p:cNvGrpSpPr/>
          <p:nvPr/>
        </p:nvGrpSpPr>
        <p:grpSpPr>
          <a:xfrm>
            <a:off x="660400" y="-170054"/>
            <a:ext cx="7823200" cy="632960"/>
            <a:chOff x="2184400" y="286560"/>
            <a:chExt cx="7823200" cy="544938"/>
          </a:xfrm>
        </p:grpSpPr>
        <p:sp>
          <p:nvSpPr>
            <p:cNvPr id="17" name="Rectangle: Rounded Corners 16"/>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9" name="TextBox 18"/>
          <p:cNvSpPr txBox="1"/>
          <p:nvPr/>
        </p:nvSpPr>
        <p:spPr>
          <a:xfrm>
            <a:off x="660400" y="452541"/>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igh blood sugar: What causes rise in blood sugar among non-diabetics | The  Times of India"/>
          <p:cNvPicPr>
            <a:picLocks noChangeAspect="1" noChangeArrowheads="1"/>
          </p:cNvPicPr>
          <p:nvPr/>
        </p:nvPicPr>
        <p:blipFill rotWithShape="1">
          <a:blip r:embed="rId1">
            <a:extLst>
              <a:ext uri="{28A0092B-C50C-407E-A947-70E740481C1C}">
                <a14:useLocalDpi xmlns:a14="http://schemas.microsoft.com/office/drawing/2010/main" val="0"/>
              </a:ext>
            </a:extLst>
          </a:blip>
          <a:srcRect l="9439" r="7583"/>
          <a:stretch>
            <a:fillRect/>
          </a:stretch>
        </p:blipFill>
        <p:spPr bwMode="auto">
          <a:xfrm>
            <a:off x="5067871" y="1340320"/>
            <a:ext cx="3445328" cy="2292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371668" y="3770879"/>
            <a:ext cx="8430263" cy="907469"/>
            <a:chOff x="475825" y="5172075"/>
            <a:chExt cx="11240350" cy="1209958"/>
          </a:xfrm>
        </p:grpSpPr>
        <p:sp>
          <p:nvSpPr>
            <p:cNvPr id="10" name="Rectangle: Rounded Corners 9"/>
            <p:cNvSpPr/>
            <p:nvPr/>
          </p:nvSpPr>
          <p:spPr>
            <a:xfrm>
              <a:off x="475825" y="5172075"/>
              <a:ext cx="11240350" cy="1209958"/>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7" name="TextBox 16"/>
            <p:cNvSpPr txBox="1"/>
            <p:nvPr/>
          </p:nvSpPr>
          <p:spPr>
            <a:xfrm>
              <a:off x="795130" y="5185040"/>
              <a:ext cx="10881579" cy="1107996"/>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 C</a:t>
              </a:r>
              <a:r>
                <a:rPr lang="vi-VN" sz="2400" dirty="0">
                  <a:solidFill>
                    <a:srgbClr val="002060"/>
                  </a:solidFill>
                  <a:latin typeface="Times New Roman" panose="02020603050405020304" pitchFamily="18" charset="0"/>
                  <a:cs typeface="Times New Roman" panose="02020603050405020304" pitchFamily="18" charset="0"/>
                </a:rPr>
                <a:t>ó trong cơ thể người và động vật</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Có trong máu, đóng vai trò là nguồn năng lượng chính cho các hoạt động ở t</a:t>
              </a:r>
              <a:r>
                <a:rPr lang="en-US" sz="2400" dirty="0">
                  <a:solidFill>
                    <a:srgbClr val="002060"/>
                  </a:solidFill>
                  <a:latin typeface="Times New Roman" panose="02020603050405020304" pitchFamily="18" charset="0"/>
                  <a:cs typeface="Times New Roman" panose="02020603050405020304" pitchFamily="18" charset="0"/>
                </a:rPr>
                <a:t>ế </a:t>
              </a:r>
              <a:r>
                <a:rPr lang="vi-VN" sz="2400" dirty="0">
                  <a:solidFill>
                    <a:srgbClr val="002060"/>
                  </a:solidFill>
                  <a:latin typeface="Times New Roman" panose="02020603050405020304" pitchFamily="18" charset="0"/>
                  <a:cs typeface="Times New Roman" panose="02020603050405020304" pitchFamily="18" charset="0"/>
                </a:rPr>
                <a:t>bào</a:t>
              </a:r>
              <a:r>
                <a:rPr lang="en-US" sz="2400"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431" t="28108" r="4771" b="26695"/>
          <a:stretch>
            <a:fillRect/>
          </a:stretch>
        </p:blipFill>
        <p:spPr bwMode="auto">
          <a:xfrm>
            <a:off x="660400" y="1505067"/>
            <a:ext cx="4407471" cy="1846577"/>
          </a:xfrm>
          <a:prstGeom prst="rect">
            <a:avLst/>
          </a:prstGeom>
          <a:ln>
            <a:noFill/>
          </a:ln>
        </p:spPr>
      </p:pic>
      <p:grpSp>
        <p:nvGrpSpPr>
          <p:cNvPr id="15" name="Group 14"/>
          <p:cNvGrpSpPr/>
          <p:nvPr/>
        </p:nvGrpSpPr>
        <p:grpSpPr>
          <a:xfrm>
            <a:off x="660400" y="-170054"/>
            <a:ext cx="7823200" cy="632960"/>
            <a:chOff x="2184400" y="286560"/>
            <a:chExt cx="7823200" cy="544938"/>
          </a:xfrm>
        </p:grpSpPr>
        <p:sp>
          <p:nvSpPr>
            <p:cNvPr id="16" name="Rectangle: Rounded Corners 15"/>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0" name="TextBox 19"/>
          <p:cNvSpPr txBox="1"/>
          <p:nvPr/>
        </p:nvSpPr>
        <p:spPr>
          <a:xfrm>
            <a:off x="660400" y="452541"/>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0400" y="-170054"/>
            <a:ext cx="7823200" cy="632960"/>
            <a:chOff x="2184400" y="286560"/>
            <a:chExt cx="7823200" cy="544938"/>
          </a:xfrm>
        </p:grpSpPr>
        <p:sp>
          <p:nvSpPr>
            <p:cNvPr id="6" name="Rectangle: Rounded Corners 5"/>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pic>
        <p:nvPicPr>
          <p:cNvPr id="2" name="Shape 1622"/>
          <p:cNvPicPr/>
          <p:nvPr/>
        </p:nvPicPr>
        <p:blipFill>
          <a:blip r:embed="rId1"/>
          <a:stretch>
            <a:fillRect/>
          </a:stretch>
        </p:blipFill>
        <p:spPr>
          <a:xfrm>
            <a:off x="2656936" y="2942463"/>
            <a:ext cx="3907766" cy="186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p:cNvGrpSpPr/>
          <p:nvPr/>
        </p:nvGrpSpPr>
        <p:grpSpPr>
          <a:xfrm>
            <a:off x="660400" y="1555604"/>
            <a:ext cx="8024284" cy="1339761"/>
            <a:chOff x="475825" y="5249635"/>
            <a:chExt cx="11262119" cy="1786346"/>
          </a:xfrm>
        </p:grpSpPr>
        <p:sp>
          <p:nvSpPr>
            <p:cNvPr id="5" name="Rectangle: Rounded Corners 4"/>
            <p:cNvSpPr/>
            <p:nvPr/>
          </p:nvSpPr>
          <p:spPr>
            <a:xfrm>
              <a:off x="475825" y="5249635"/>
              <a:ext cx="11240349" cy="1786345"/>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p:cNvSpPr txBox="1"/>
            <p:nvPr/>
          </p:nvSpPr>
          <p:spPr>
            <a:xfrm>
              <a:off x="631371" y="5312433"/>
              <a:ext cx="11106573" cy="1723548"/>
            </a:xfrm>
            <a:prstGeom prst="rect">
              <a:avLst/>
            </a:prstGeom>
            <a:noFill/>
          </p:spPr>
          <p:txBody>
            <a:bodyPr wrap="square" rtlCol="0">
              <a:spAutoFit/>
            </a:bodyPr>
            <a:lstStyle/>
            <a:p>
              <a:r>
                <a:rPr lang="en-US" sz="2600" dirty="0">
                  <a:solidFill>
                    <a:srgbClr val="002060"/>
                  </a:solidFill>
                  <a:latin typeface="Times New Roman" panose="02020603050405020304" pitchFamily="18" charset="0"/>
                  <a:cs typeface="Times New Roman" panose="02020603050405020304" pitchFamily="18" charset="0"/>
                </a:rPr>
                <a:t>- </a:t>
              </a:r>
              <a:r>
                <a:rPr lang="vi-VN" sz="2600" dirty="0">
                  <a:solidFill>
                    <a:srgbClr val="002060"/>
                  </a:solidFill>
                  <a:latin typeface="Times New Roman" panose="02020603050405020304" pitchFamily="18" charset="0"/>
                  <a:cs typeface="Times New Roman" panose="02020603050405020304" pitchFamily="18" charset="0"/>
                </a:rPr>
                <a:t>Ở điều kiện thường, glucose là chất rắn, dạng tinh thể không màu, vị ngọt, không mùi, tan tốt trong nước, có khối lượng riêng là 1,56 g/cm³.</a:t>
              </a:r>
              <a:endParaRPr lang="en-US" sz="2600" baseline="-25000" dirty="0">
                <a:solidFill>
                  <a:srgbClr val="002060"/>
                </a:solidFill>
                <a:latin typeface="Times New Roman" panose="02020603050405020304" pitchFamily="18" charset="0"/>
                <a:cs typeface="Times New Roman" panose="02020603050405020304" pitchFamily="18" charset="0"/>
              </a:endParaRPr>
            </a:p>
          </p:txBody>
        </p:sp>
      </p:grpSp>
      <p:sp>
        <p:nvSpPr>
          <p:cNvPr id="25" name="TextBox 24"/>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b. </a:t>
            </a:r>
            <a:r>
              <a:rPr lang="en-US" sz="2400" b="1" kern="1200" dirty="0" err="1">
                <a:solidFill>
                  <a:srgbClr val="0070C0"/>
                </a:solidFill>
                <a:latin typeface="Times New Roman" panose="02020603050405020304" pitchFamily="18" charset="0"/>
                <a:cs typeface="Times New Roman" panose="02020603050405020304" pitchFamily="18" charset="0"/>
              </a:rPr>
              <a:t>Tính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chất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vật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lí</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p:cNvGrpSpPr/>
          <p:nvPr/>
        </p:nvGrpSpPr>
        <p:grpSpPr>
          <a:xfrm>
            <a:off x="688953" y="1124762"/>
            <a:ext cx="8105465" cy="3234504"/>
            <a:chOff x="0" y="0"/>
            <a:chExt cx="4269545" cy="1703772"/>
          </a:xfrm>
        </p:grpSpPr>
        <p:sp>
          <p:nvSpPr>
            <p:cNvPr id="16"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txBody>
            <a:bodyPr/>
            <a:lstStyle/>
            <a:p>
              <a:pPr defTabSz="685800">
                <a:buClrTx/>
                <a:defRPr/>
              </a:pPr>
              <a:endParaRPr lang="vi-VN" sz="13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7" name="TextBox 4"/>
            <p:cNvSpPr txBox="1"/>
            <p:nvPr/>
          </p:nvSpPr>
          <p:spPr>
            <a:xfrm>
              <a:off x="0" y="-47625"/>
              <a:ext cx="4269545" cy="1751397"/>
            </a:xfrm>
            <a:prstGeom prst="rect">
              <a:avLst/>
            </a:prstGeom>
          </p:spPr>
          <p:txBody>
            <a:bodyPr lIns="25400" tIns="25400" rIns="25400" bIns="25400" rtlCol="0" anchor="ctr"/>
            <a:lstStyle/>
            <a:p>
              <a:pPr algn="ctr" defTabSz="685800">
                <a:lnSpc>
                  <a:spcPts val="1330"/>
                </a:lnSpc>
                <a:buClrTx/>
                <a:defRPr/>
              </a:pPr>
              <a:endParaRPr sz="900"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1166573" y="1328688"/>
            <a:ext cx="7315201" cy="3416320"/>
          </a:xfrm>
          <a:prstGeom prst="rect">
            <a:avLst/>
          </a:prstGeom>
        </p:spPr>
        <p:txBody>
          <a:bodyPr wrap="square">
            <a:spAutoFit/>
          </a:bodyPr>
          <a:lstStyle/>
          <a:p>
            <a:pPr algn="ctr" defTabSz="685800">
              <a:buClrTx/>
              <a:defRPr/>
            </a:pPr>
            <a:r>
              <a:rPr lang="en-US" sz="2700" b="1" kern="1200" dirty="0" err="1">
                <a:latin typeface="Times New Roman" panose="02020603050405020304" pitchFamily="18" charset="0"/>
                <a:ea typeface="+mn-ea"/>
                <a:cs typeface="Times New Roman" panose="02020603050405020304" pitchFamily="18" charset="0"/>
              </a:rPr>
              <a:t>Chọn</a:t>
            </a:r>
            <a:r>
              <a:rPr lang="en-US" sz="2700" b="1" kern="1200" dirty="0">
                <a:latin typeface="Times New Roman" panose="02020603050405020304" pitchFamily="18" charset="0"/>
                <a:ea typeface="+mn-ea"/>
                <a:cs typeface="Times New Roman" panose="02020603050405020304" pitchFamily="18" charset="0"/>
              </a:rPr>
              <a:t> 1 ô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tham</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gia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trả</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lời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câu</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hỏi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để</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điền</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vào</a:t>
            </a:r>
            <a:r>
              <a:rPr lang="en-US" sz="2700" b="1" kern="1200" dirty="0">
                <a:latin typeface="Times New Roman" panose="02020603050405020304" pitchFamily="18" charset="0"/>
                <a:ea typeface="+mn-ea"/>
                <a:cs typeface="Times New Roman" panose="02020603050405020304" pitchFamily="18" charset="0"/>
              </a:rPr>
              <a:t> ô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hoàn</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tất</a:t>
            </a:r>
            <a:r>
              <a:rPr lang="en-US" sz="2700" b="1" kern="1200" dirty="0">
                <a:latin typeface="Times New Roman" panose="02020603050405020304" pitchFamily="18" charset="0"/>
                <a:ea typeface="+mn-ea"/>
                <a:cs typeface="Times New Roman" panose="02020603050405020304" pitchFamily="18" charset="0"/>
              </a:rPr>
              <a:t> 7 </a:t>
            </a:r>
            <a:r>
              <a:rPr lang="en-US" sz="2700" b="1" kern="1200" dirty="0" err="1">
                <a:latin typeface="Times New Roman" panose="02020603050405020304" pitchFamily="18" charset="0"/>
                <a:ea typeface="+mn-ea"/>
                <a:cs typeface="Times New Roman" panose="02020603050405020304" pitchFamily="18" charset="0"/>
              </a:rPr>
              <a:t>câu</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hỏi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để</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tìm</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ra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từ</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khóa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của</a:t>
            </a:r>
            <a:r>
              <a:rPr lang="en-US" sz="2700" b="1" kern="1200" dirty="0">
                <a:latin typeface="Times New Roman" panose="02020603050405020304" pitchFamily="18" charset="0"/>
                <a:ea typeface="+mn-ea"/>
                <a:cs typeface="Times New Roman" panose="02020603050405020304" pitchFamily="18" charset="0"/>
              </a:rPr>
              <a:t> ô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a:t>
            </a:r>
            <a:endParaRPr lang="en-US" sz="2700" b="1" kern="1200" dirty="0">
              <a:latin typeface="Times New Roman" panose="02020603050405020304" pitchFamily="18" charset="0"/>
              <a:ea typeface="+mn-ea"/>
              <a:cs typeface="Times New Roman" panose="02020603050405020304" pitchFamily="18" charset="0"/>
            </a:endParaRPr>
          </a:p>
          <a:p>
            <a:pPr algn="ctr" defTabSz="685800">
              <a:buClrTx/>
              <a:defRPr/>
            </a:pPr>
            <a:r>
              <a:rPr lang="en-US" sz="2700" b="1" kern="1200" dirty="0" err="1">
                <a:solidFill>
                  <a:srgbClr val="FF0000"/>
                </a:solidFill>
                <a:latin typeface="Times New Roman" panose="02020603050405020304" pitchFamily="18" charset="0"/>
                <a:ea typeface="+mn-ea"/>
                <a:cs typeface="Times New Roman" panose="02020603050405020304" pitchFamily="18" charset="0"/>
              </a:rPr>
              <a:t>Lưu</a:t>
            </a:r>
            <a:r>
              <a:rPr lang="en-US" sz="2700" b="1" kern="1200" dirty="0">
                <a:solidFill>
                  <a:srgbClr val="FF0000"/>
                </a:solidFill>
                <a:latin typeface="Times New Roman" panose="02020603050405020304" pitchFamily="18" charset="0"/>
                <a:ea typeface="+mn-ea"/>
                <a:cs typeface="Times New Roman" panose="02020603050405020304" pitchFamily="18" charset="0"/>
              </a:rPr>
              <a:t> ý:</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đoán</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từ</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khóa</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bí</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mật</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chỉ</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lấy</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chữ</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cái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không</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lấy</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dấu</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câu</a:t>
            </a:r>
            <a:r>
              <a:rPr lang="en-US" sz="2700" b="1" kern="1200" dirty="0">
                <a:latin typeface="Times New Roman" panose="02020603050405020304" pitchFamily="18" charset="0"/>
                <a:ea typeface="+mn-ea"/>
                <a:cs typeface="Times New Roman" panose="02020603050405020304" pitchFamily="18" charset="0"/>
              </a:rPr>
              <a:t>.</a:t>
            </a:r>
            <a:endParaRPr lang="en-US" sz="2700" kern="1200" dirty="0">
              <a:latin typeface="Times New Roman" panose="02020603050405020304" pitchFamily="18" charset="0"/>
              <a:ea typeface="+mn-ea"/>
              <a:cs typeface="Times New Roman" panose="02020603050405020304" pitchFamily="18" charset="0"/>
            </a:endParaRPr>
          </a:p>
          <a:p>
            <a:pPr defTabSz="685800">
              <a:buClrTx/>
              <a:defRPr/>
            </a:pP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M</a:t>
            </a:r>
            <a:r>
              <a:rPr lang="vi-VN" sz="2700" b="1" kern="1200" dirty="0">
                <a:solidFill>
                  <a:srgbClr val="9BBB59">
                    <a:lumMod val="50000"/>
                  </a:srgbClr>
                </a:solidFill>
                <a:latin typeface="Times New Roman" panose="02020603050405020304" pitchFamily="18" charset="0"/>
                <a:ea typeface="+mn-ea"/>
                <a:cs typeface="Times New Roman" panose="02020603050405020304" pitchFamily="18" charset="0"/>
              </a:rPr>
              <a:t>ỗi câu</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trả</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lời</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đúng</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a:solidFill>
                  <a:srgbClr val="C00000"/>
                </a:solidFill>
                <a:latin typeface="Times New Roman" panose="02020603050405020304" pitchFamily="18" charset="0"/>
                <a:ea typeface="+mn-ea"/>
                <a:cs typeface="Times New Roman" panose="02020603050405020304" pitchFamily="18" charset="0"/>
              </a:rPr>
              <a:t>+1đ</a:t>
            </a:r>
            <a:endParaRPr lang="en-US" sz="2700" b="1" kern="1200" dirty="0">
              <a:solidFill>
                <a:srgbClr val="C00000"/>
              </a:solidFill>
              <a:latin typeface="Times New Roman" panose="02020603050405020304" pitchFamily="18" charset="0"/>
              <a:ea typeface="+mn-ea"/>
              <a:cs typeface="Times New Roman" panose="02020603050405020304" pitchFamily="18" charset="0"/>
            </a:endParaRPr>
          </a:p>
          <a:p>
            <a:pPr defTabSz="685800">
              <a:buClrTx/>
              <a:defRPr/>
            </a:pP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Từ</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khóa</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9BBB59">
                    <a:lumMod val="50000"/>
                  </a:srgbClr>
                </a:solidFill>
                <a:latin typeface="Times New Roman" panose="02020603050405020304" pitchFamily="18" charset="0"/>
                <a:ea typeface="+mn-ea"/>
                <a:cs typeface="Times New Roman" panose="02020603050405020304" pitchFamily="18" charset="0"/>
              </a:rPr>
              <a:t>đúng</a:t>
            </a:r>
            <a:r>
              <a:rPr lang="en-US" sz="2700" b="1" kern="1200" dirty="0">
                <a:solidFill>
                  <a:srgbClr val="9BBB59">
                    <a:lumMod val="50000"/>
                  </a:srgbClr>
                </a:solidFill>
                <a:latin typeface="Times New Roman" panose="02020603050405020304" pitchFamily="18" charset="0"/>
                <a:ea typeface="+mn-ea"/>
                <a:cs typeface="Times New Roman" panose="02020603050405020304" pitchFamily="18" charset="0"/>
              </a:rPr>
              <a:t>      	  </a:t>
            </a:r>
            <a:r>
              <a:rPr lang="en-US" sz="2700" b="1" kern="1200" dirty="0">
                <a:solidFill>
                  <a:srgbClr val="C00000"/>
                </a:solidFill>
                <a:latin typeface="Times New Roman" panose="02020603050405020304" pitchFamily="18" charset="0"/>
                <a:ea typeface="+mn-ea"/>
                <a:cs typeface="Times New Roman" panose="02020603050405020304" pitchFamily="18" charset="0"/>
              </a:rPr>
              <a:t>+3đ</a:t>
            </a:r>
            <a:endParaRPr lang="en-US" sz="2700" b="1" kern="1200" dirty="0">
              <a:solidFill>
                <a:srgbClr val="C00000"/>
              </a:solidFill>
              <a:latin typeface="Times New Roman" panose="02020603050405020304" pitchFamily="18" charset="0"/>
              <a:ea typeface="+mn-ea"/>
              <a:cs typeface="Times New Roman" panose="02020603050405020304" pitchFamily="18" charset="0"/>
            </a:endParaRPr>
          </a:p>
          <a:p>
            <a:pPr algn="ctr" defTabSz="685800">
              <a:buClrTx/>
              <a:defRPr/>
            </a:pPr>
            <a:endParaRPr lang="en-US" sz="2700" kern="1200" dirty="0">
              <a:latin typeface="Times New Roman" panose="02020603050405020304" pitchFamily="18" charset="0"/>
              <a:ea typeface="+mn-ea"/>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4" name="Freeform 4"/>
          <p:cNvSpPr/>
          <p:nvPr/>
        </p:nvSpPr>
        <p:spPr>
          <a:xfrm>
            <a:off x="32430"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5" name="Freeform 5"/>
          <p:cNvSpPr/>
          <p:nvPr/>
        </p:nvSpPr>
        <p:spPr>
          <a:xfrm>
            <a:off x="589927" y="2324242"/>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8" name="Freeform 8"/>
          <p:cNvSpPr/>
          <p:nvPr/>
        </p:nvSpPr>
        <p:spPr>
          <a:xfrm>
            <a:off x="555823" y="2893726"/>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0" name="Freeform 10"/>
          <p:cNvSpPr/>
          <p:nvPr/>
        </p:nvSpPr>
        <p:spPr>
          <a:xfrm>
            <a:off x="7532398" y="3108477"/>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1" name="Freeform 11"/>
          <p:cNvSpPr/>
          <p:nvPr/>
        </p:nvSpPr>
        <p:spPr>
          <a:xfrm>
            <a:off x="7498294"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2" name="Freeform 12"/>
          <p:cNvSpPr/>
          <p:nvPr/>
        </p:nvSpPr>
        <p:spPr>
          <a:xfrm>
            <a:off x="8135986"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3" name="Freeform 13"/>
          <p:cNvSpPr/>
          <p:nvPr/>
        </p:nvSpPr>
        <p:spPr>
          <a:xfrm>
            <a:off x="3554519" y="451449"/>
            <a:ext cx="1864095" cy="534212"/>
          </a:xfrm>
          <a:custGeom>
            <a:avLst/>
            <a:gdLst/>
            <a:ahLst/>
            <a:cxnLst/>
            <a:rect l="l" t="t" r="r" b="b"/>
            <a:pathLst>
              <a:path w="3468274" h="750408">
                <a:moveTo>
                  <a:pt x="0" y="0"/>
                </a:moveTo>
                <a:lnTo>
                  <a:pt x="3468274" y="0"/>
                </a:lnTo>
                <a:lnTo>
                  <a:pt x="3468274" y="750408"/>
                </a:lnTo>
                <a:lnTo>
                  <a:pt x="0" y="7504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buClrTx/>
              <a:defRPr/>
            </a:pPr>
            <a:endParaRPr lang="vi-VN" sz="1350" kern="120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4"/>
          <p:cNvSpPr txBox="1"/>
          <p:nvPr/>
        </p:nvSpPr>
        <p:spPr>
          <a:xfrm>
            <a:off x="3378936" y="748815"/>
            <a:ext cx="2215260" cy="186333"/>
          </a:xfrm>
          <a:prstGeom prst="rect">
            <a:avLst/>
          </a:prstGeom>
        </p:spPr>
        <p:txBody>
          <a:bodyPr wrap="square" lIns="0" tIns="0" rIns="0" bIns="0" rtlCol="0" anchor="t">
            <a:spAutoFit/>
          </a:bodyPr>
          <a:lstStyle/>
          <a:p>
            <a:pPr algn="ctr" defTabSz="457200">
              <a:lnSpc>
                <a:spcPts val="1040"/>
              </a:lnSpc>
              <a:spcBef>
                <a:spcPct val="0"/>
              </a:spcBef>
              <a:buClrTx/>
              <a:defRPr/>
            </a:pPr>
            <a:r>
              <a:rPr lang="en-US" sz="3000" b="1" kern="1200" dirty="0" err="1">
                <a:latin typeface="Times New Roman" panose="02020603050405020304" pitchFamily="18" charset="0"/>
                <a:ea typeface="+mn-ea"/>
                <a:cs typeface="Times New Roman" panose="02020603050405020304" pitchFamily="18" charset="0"/>
              </a:rPr>
              <a:t>Luật</a:t>
            </a:r>
            <a:r>
              <a:rPr lang="en-US" sz="3000" b="1" kern="1200" dirty="0">
                <a:latin typeface="Times New Roman" panose="02020603050405020304" pitchFamily="18" charset="0"/>
                <a:ea typeface="+mn-ea"/>
                <a:cs typeface="Times New Roman" panose="02020603050405020304" pitchFamily="18" charset="0"/>
              </a:rPr>
              <a:t> </a:t>
            </a:r>
            <a:r>
              <a:rPr lang="en-US" sz="3000" b="1" kern="1200" dirty="0" err="1">
                <a:latin typeface="Times New Roman" panose="02020603050405020304" pitchFamily="18" charset="0"/>
                <a:ea typeface="+mn-ea"/>
                <a:cs typeface="Times New Roman" panose="02020603050405020304" pitchFamily="18" charset="0"/>
              </a:rPr>
              <a:t>chơi</a:t>
            </a:r>
            <a:endParaRPr lang="en-US" sz="3000" b="1" kern="1200" dirty="0">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08" y="438086"/>
            <a:ext cx="330891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Tính chất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68077" y="1584907"/>
            <a:ext cx="8007846" cy="2217017"/>
          </a:xfrm>
          <a:prstGeom prst="rect">
            <a:avLst/>
          </a:prstGeom>
          <a:ln w="38100">
            <a:solidFill>
              <a:schemeClr val="accent1"/>
            </a:solidFill>
          </a:ln>
        </p:spPr>
        <p:txBody>
          <a:bodyPr wrap="square">
            <a:spAutoFit/>
          </a:bodyPr>
          <a:lstStyle/>
          <a:p>
            <a:pPr algn="just">
              <a:lnSpc>
                <a:spcPct val="117000"/>
              </a:lnSpc>
            </a:pPr>
            <a:r>
              <a:rPr lang="vi-VN" sz="2400" b="1">
                <a:latin typeface="Times New Roman" panose="02020603050405020304" pitchFamily="18" charset="0"/>
                <a:ea typeface="Times New Roman" panose="02020603050405020304" pitchFamily="18" charset="0"/>
              </a:rPr>
              <a:t>Chuẩn bị: </a:t>
            </a:r>
            <a:endParaRPr lang="en-US" sz="2400" b="1">
              <a:latin typeface="Times New Roman" panose="02020603050405020304" pitchFamily="18" charset="0"/>
              <a:ea typeface="Times New Roman" panose="02020603050405020304" pitchFamily="18" charset="0"/>
            </a:endParaRPr>
          </a:p>
          <a:p>
            <a:pPr marL="342900" indent="-342900" algn="just">
              <a:lnSpc>
                <a:spcPct val="117000"/>
              </a:lnSpc>
              <a:buFont typeface="Arial" panose="020B0604020202020204" pitchFamily="34" charset="0"/>
              <a:buChar char="•"/>
            </a:pPr>
            <a:r>
              <a:rPr lang="vi-VN" sz="2400">
                <a:latin typeface="Times New Roman" panose="02020603050405020304" pitchFamily="18" charset="0"/>
                <a:ea typeface="Times New Roman" panose="02020603050405020304" pitchFamily="18" charset="0"/>
              </a:rPr>
              <a:t>Dụng cụ: ống nghiệm, giá để ống nghiệm, kẹp ống nghiệm, cốc thuỷ tinh, nước nóng, ống hút nhỏ giọt.</a:t>
            </a:r>
            <a:endParaRPr lang="vi-VN" sz="2400">
              <a:latin typeface="Times New Roman" panose="02020603050405020304" pitchFamily="18" charset="0"/>
              <a:ea typeface="Times New Roman" panose="02020603050405020304" pitchFamily="18" charset="0"/>
            </a:endParaRPr>
          </a:p>
          <a:p>
            <a:pPr marL="342900" indent="-342900" algn="just">
              <a:lnSpc>
                <a:spcPct val="117000"/>
              </a:lnSpc>
              <a:buFont typeface="Arial" panose="020B0604020202020204" pitchFamily="34" charset="0"/>
              <a:buChar char="•"/>
            </a:pPr>
            <a:r>
              <a:rPr lang="vi-VN" sz="2400">
                <a:latin typeface="Times New Roman" panose="02020603050405020304" pitchFamily="18" charset="0"/>
                <a:ea typeface="Times New Roman" panose="02020603050405020304" pitchFamily="18" charset="0"/>
              </a:rPr>
              <a:t>Hoá chất: dung dịch glucose 5%, dung dịch AgNO</a:t>
            </a:r>
            <a:r>
              <a:rPr lang="vi-VN" sz="2400" baseline="-25000">
                <a:latin typeface="Times New Roman" panose="02020603050405020304" pitchFamily="18" charset="0"/>
                <a:ea typeface="Times New Roman" panose="02020603050405020304" pitchFamily="18" charset="0"/>
              </a:rPr>
              <a:t>3</a:t>
            </a:r>
            <a:r>
              <a:rPr lang="vi-VN" sz="2400">
                <a:latin typeface="Times New Roman" panose="02020603050405020304" pitchFamily="18" charset="0"/>
                <a:ea typeface="Times New Roman" panose="02020603050405020304" pitchFamily="18" charset="0"/>
              </a:rPr>
              <a:t> 1%, dung dịch NH</a:t>
            </a:r>
            <a:r>
              <a:rPr lang="vi-VN" sz="2400" baseline="-25000">
                <a:latin typeface="Times New Roman" panose="02020603050405020304" pitchFamily="18" charset="0"/>
                <a:ea typeface="Times New Roman" panose="02020603050405020304" pitchFamily="18" charset="0"/>
              </a:rPr>
              <a:t>3</a:t>
            </a:r>
            <a:r>
              <a:rPr lang="vi-VN" sz="2400">
                <a:latin typeface="Times New Roman" panose="02020603050405020304" pitchFamily="18" charset="0"/>
                <a:ea typeface="Times New Roman" panose="02020603050405020304" pitchFamily="18" charset="0"/>
              </a:rPr>
              <a:t> 5%.</a:t>
            </a:r>
            <a:endParaRPr lang="en-US" sz="2400" dirty="0">
              <a:latin typeface="Times New Roman" panose="02020603050405020304" pitchFamily="18" charset="0"/>
              <a:ea typeface="Times New Roman" panose="02020603050405020304" pitchFamily="18" charset="0"/>
            </a:endParaRPr>
          </a:p>
        </p:txBody>
      </p:sp>
      <p:grpSp>
        <p:nvGrpSpPr>
          <p:cNvPr id="6" name="Group 5"/>
          <p:cNvGrpSpPr/>
          <p:nvPr/>
        </p:nvGrpSpPr>
        <p:grpSpPr>
          <a:xfrm>
            <a:off x="660400" y="-170054"/>
            <a:ext cx="7823200" cy="632960"/>
            <a:chOff x="2184400" y="286560"/>
            <a:chExt cx="7823200" cy="544938"/>
          </a:xfrm>
        </p:grpSpPr>
        <p:sp>
          <p:nvSpPr>
            <p:cNvPr id="10" name="Rectangle: Rounded Corners 9"/>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4" name="TextBox 13"/>
          <p:cNvSpPr txBox="1"/>
          <p:nvPr/>
        </p:nvSpPr>
        <p:spPr>
          <a:xfrm>
            <a:off x="779320" y="968224"/>
            <a:ext cx="3118886" cy="461665"/>
          </a:xfrm>
          <a:prstGeom prst="rect">
            <a:avLst/>
          </a:prstGeom>
          <a:noFill/>
        </p:spPr>
        <p:txBody>
          <a:bodyPr wrap="square" rtlCol="0">
            <a:spAutoFit/>
          </a:bodyPr>
          <a:lstStyle/>
          <a:p>
            <a:pPr algn="just" defTabSz="685800">
              <a:buClrTx/>
              <a:defRPr/>
            </a:pPr>
            <a:r>
              <a:rPr lang="en-US" sz="2400" b="1" kern="1200">
                <a:solidFill>
                  <a:srgbClr val="0070C0"/>
                </a:solidFill>
                <a:latin typeface="Times New Roman" panose="02020603050405020304" pitchFamily="18" charset="0"/>
                <a:cs typeface="Times New Roman" panose="02020603050405020304" pitchFamily="18" charset="0"/>
              </a:rPr>
              <a:t>a. Phản ứng tráng bạc</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08" y="438086"/>
            <a:ext cx="330891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Tính chất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36408" y="1497620"/>
            <a:ext cx="8179337" cy="2677656"/>
          </a:xfrm>
          <a:prstGeom prst="rect">
            <a:avLst/>
          </a:prstGeom>
          <a:ln w="28575">
            <a:solidFill>
              <a:schemeClr val="accent1"/>
            </a:solidFill>
          </a:ln>
        </p:spPr>
        <p:txBody>
          <a:bodyPr wrap="square">
            <a:spAutoFit/>
          </a:bodyPr>
          <a:lstStyle/>
          <a:p>
            <a:pPr algn="just"/>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Tiến hành thí nghiệm:</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2400">
                <a:latin typeface="Times New Roman" panose="02020603050405020304" pitchFamily="18" charset="0"/>
                <a:ea typeface="Times New Roman" panose="02020603050405020304" pitchFamily="18" charset="0"/>
                <a:cs typeface="Times New Roman" panose="02020603050405020304" pitchFamily="18" charset="0"/>
              </a:rPr>
              <a:t>Cho vào ống nghiệm 1 mL dung dịch AgNO</a:t>
            </a:r>
            <a:r>
              <a:rPr lang="vi-VN" sz="2400" baseline="-25000">
                <a:latin typeface="Times New Roman" panose="02020603050405020304" pitchFamily="18" charset="0"/>
                <a:ea typeface="Times New Roman" panose="02020603050405020304" pitchFamily="18" charset="0"/>
                <a:cs typeface="Times New Roman" panose="02020603050405020304" pitchFamily="18" charset="0"/>
              </a:rPr>
              <a:t>3</a:t>
            </a:r>
            <a:r>
              <a:rPr lang="vi-VN" sz="2400">
                <a:latin typeface="Times New Roman" panose="02020603050405020304" pitchFamily="18" charset="0"/>
                <a:ea typeface="Times New Roman" panose="02020603050405020304" pitchFamily="18" charset="0"/>
                <a:cs typeface="Times New Roman" panose="02020603050405020304" pitchFamily="18" charset="0"/>
              </a:rPr>
              <a:t> 1%, sau đó cho</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từng giọt dung dịch NH</a:t>
            </a:r>
            <a:r>
              <a:rPr lang="vi-VN" sz="2400" baseline="-25000">
                <a:latin typeface="Times New Roman" panose="02020603050405020304" pitchFamily="18" charset="0"/>
                <a:ea typeface="Times New Roman" panose="02020603050405020304" pitchFamily="18" charset="0"/>
                <a:cs typeface="Times New Roman" panose="02020603050405020304" pitchFamily="18" charset="0"/>
              </a:rPr>
              <a:t>3</a:t>
            </a:r>
            <a:r>
              <a:rPr lang="vi-VN" sz="2400">
                <a:latin typeface="Times New Roman" panose="02020603050405020304" pitchFamily="18" charset="0"/>
                <a:ea typeface="Times New Roman" panose="02020603050405020304" pitchFamily="18" charset="0"/>
                <a:cs typeface="Times New Roman" panose="02020603050405020304" pitchFamily="18" charset="0"/>
              </a:rPr>
              <a:t> vào và lắc nhẹ cho đến khi kết tủa tan vừa hết.</a:t>
            </a:r>
            <a:endParaRPr lang="vi-VN" sz="240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2400">
                <a:latin typeface="Times New Roman" panose="02020603050405020304" pitchFamily="18" charset="0"/>
                <a:ea typeface="Times New Roman" panose="02020603050405020304" pitchFamily="18" charset="0"/>
                <a:cs typeface="Times New Roman" panose="02020603050405020304" pitchFamily="18" charset="0"/>
              </a:rPr>
              <a:t>Tiếp tục cho 2 mL dung dịch glucose vào ống nghiệm, lắc đều, sau đó đặt ống nghiệm vào cốc nước nóng (khoảng 70 °C) và để yên khoảng 5 phút.</a:t>
            </a:r>
            <a:endParaRPr lang="vi-VN" sz="240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roup 5"/>
          <p:cNvGrpSpPr/>
          <p:nvPr/>
        </p:nvGrpSpPr>
        <p:grpSpPr>
          <a:xfrm>
            <a:off x="660400" y="-170054"/>
            <a:ext cx="7823200" cy="632960"/>
            <a:chOff x="2184400" y="286560"/>
            <a:chExt cx="7823200" cy="544938"/>
          </a:xfrm>
        </p:grpSpPr>
        <p:sp>
          <p:nvSpPr>
            <p:cNvPr id="10" name="Rectangle: Rounded Corners 9"/>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4" name="TextBox 13"/>
          <p:cNvSpPr txBox="1"/>
          <p:nvPr/>
        </p:nvSpPr>
        <p:spPr>
          <a:xfrm>
            <a:off x="779320" y="968224"/>
            <a:ext cx="3118886" cy="461665"/>
          </a:xfrm>
          <a:prstGeom prst="rect">
            <a:avLst/>
          </a:prstGeom>
          <a:noFill/>
        </p:spPr>
        <p:txBody>
          <a:bodyPr wrap="square" rtlCol="0">
            <a:spAutoFit/>
          </a:bodyPr>
          <a:lstStyle/>
          <a:p>
            <a:pPr algn="just" defTabSz="685800">
              <a:buClrTx/>
              <a:defRPr/>
            </a:pPr>
            <a:r>
              <a:rPr lang="en-US" sz="2400" b="1" kern="1200">
                <a:solidFill>
                  <a:srgbClr val="0070C0"/>
                </a:solidFill>
                <a:latin typeface="Times New Roman" panose="02020603050405020304" pitchFamily="18" charset="0"/>
                <a:cs typeface="Times New Roman" panose="02020603050405020304" pitchFamily="18" charset="0"/>
              </a:rPr>
              <a:t>a. Phản ứng tráng bạc</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08" y="438086"/>
            <a:ext cx="330891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Tính chất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79320" y="1816027"/>
            <a:ext cx="7238009" cy="830997"/>
          </a:xfrm>
          <a:prstGeom prst="rect">
            <a:avLst/>
          </a:prstGeom>
          <a:ln w="28575">
            <a:solidFill>
              <a:schemeClr val="accent1"/>
            </a:solidFill>
          </a:ln>
        </p:spPr>
        <p:txBody>
          <a:bodyPr wrap="square">
            <a:spAutoFit/>
          </a:bodyPr>
          <a:lstStyle/>
          <a:p>
            <a:pPr algn="just"/>
            <a:r>
              <a:rPr lang="vi-VN" sz="2400" b="1">
                <a:latin typeface="Times New Roman" panose="02020603050405020304" pitchFamily="18" charset="0"/>
                <a:ea typeface="Times New Roman" panose="02020603050405020304" pitchFamily="18" charset="0"/>
                <a:cs typeface="Times New Roman" panose="02020603050405020304" pitchFamily="18" charset="0"/>
              </a:rPr>
              <a:t>Quan sát thí nghiệm, mô tả và giải thích các hiện tượng xảy ra.</a:t>
            </a:r>
            <a:endParaRPr lang="vi-VN"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roup 5"/>
          <p:cNvGrpSpPr/>
          <p:nvPr/>
        </p:nvGrpSpPr>
        <p:grpSpPr>
          <a:xfrm>
            <a:off x="660400" y="-170054"/>
            <a:ext cx="7823200" cy="632960"/>
            <a:chOff x="2184400" y="286560"/>
            <a:chExt cx="7823200" cy="544938"/>
          </a:xfrm>
        </p:grpSpPr>
        <p:sp>
          <p:nvSpPr>
            <p:cNvPr id="10" name="Rectangle: Rounded Corners 9"/>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4" name="TextBox 13"/>
          <p:cNvSpPr txBox="1"/>
          <p:nvPr/>
        </p:nvSpPr>
        <p:spPr>
          <a:xfrm>
            <a:off x="779320" y="968224"/>
            <a:ext cx="3118886" cy="461665"/>
          </a:xfrm>
          <a:prstGeom prst="rect">
            <a:avLst/>
          </a:prstGeom>
          <a:noFill/>
        </p:spPr>
        <p:txBody>
          <a:bodyPr wrap="square" rtlCol="0">
            <a:spAutoFit/>
          </a:bodyPr>
          <a:lstStyle/>
          <a:p>
            <a:pPr algn="just" defTabSz="685800">
              <a:buClrTx/>
              <a:defRPr/>
            </a:pPr>
            <a:r>
              <a:rPr lang="en-US" sz="2400" b="1" kern="1200">
                <a:solidFill>
                  <a:srgbClr val="0070C0"/>
                </a:solidFill>
                <a:latin typeface="Times New Roman" panose="02020603050405020304" pitchFamily="18" charset="0"/>
                <a:cs typeface="Times New Roman" panose="02020603050405020304" pitchFamily="18" charset="0"/>
              </a:rPr>
              <a:t>a. Phản ứng tráng bạc</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3317" y="545647"/>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65388" y="1068867"/>
            <a:ext cx="7862207" cy="3416320"/>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 Khi cho từng giọt dung dịch NH</a:t>
            </a:r>
            <a:r>
              <a:rPr lang="vi-VN" sz="2400" baseline="-25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vào ống nghiệm chứa dung dịch AgNO</a:t>
            </a:r>
            <a:r>
              <a:rPr lang="vi-VN" sz="2400" baseline="-25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thấy xuất hiện kết tủa, lắc đều thì kết tủa tan dần. Do ban đầu khi nhỏ NH</a:t>
            </a:r>
            <a:r>
              <a:rPr lang="vi-VN" sz="2400" baseline="-25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tạo môi trường base để tạo kết tủa, khi cho NH</a:t>
            </a:r>
            <a:r>
              <a:rPr lang="vi-VN" sz="2400" baseline="-25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thì kết tủa chuyển thành phức tan.</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Khi tiếp tục cho dung dịch glucose vào ống nghiệm, lắc đều, sau đó đặt ống nghiệm vào cốc nước nóng (khoảng 70 °C) và để yên khoảng 5 phút ta thấy có một lớp kim loại màu trắng xám bám vào thành ống nghiệm. Phản ứng này gọi là phản ứng tráng bạc.</a:t>
            </a:r>
            <a:endParaRPr lang="vi-VN" sz="2400" b="0" i="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1538101" y="735920"/>
            <a:ext cx="423202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Times New Roman" panose="02020603050405020304" pitchFamily="18" charset="0"/>
                <a:cs typeface="Times New Roman" panose="02020603050405020304" pitchFamily="18" charset="0"/>
              </a:rPr>
              <a:t>HOẠT ĐỘNG NHÓM</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361502" y="1450818"/>
            <a:ext cx="6825894" cy="1230008"/>
          </a:xfrm>
          <a:prstGeom prst="rect">
            <a:avLst/>
          </a:prstGeom>
          <a:ln w="57150">
            <a:solidFill>
              <a:srgbClr val="FFFF00"/>
            </a:solidFill>
          </a:ln>
        </p:spPr>
        <p:txBody>
          <a:bodyPr spcFirstLastPara="1" wrap="square" lIns="91425" tIns="91425" rIns="91425" bIns="91425" anchor="t" anchorCtr="0">
            <a:noAutofit/>
          </a:bodyPr>
          <a:lstStyle/>
          <a:p>
            <a:pPr marL="0" lvl="0" indent="0" algn="just">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Trong thí nghiệm 1, hiện tượng nào chứng tỏ glucose đã tham gia phản ứng?</a:t>
            </a:r>
            <a:endParaRPr lang="vi-VN" sz="28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vi-VN"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9" name="Google Shape;5799;p36"/>
          <p:cNvGrpSpPr/>
          <p:nvPr/>
        </p:nvGrpSpPr>
        <p:grpSpPr>
          <a:xfrm>
            <a:off x="7297809" y="1830967"/>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 name="Group 5"/>
          <p:cNvGrpSpPr/>
          <p:nvPr/>
        </p:nvGrpSpPr>
        <p:grpSpPr>
          <a:xfrm>
            <a:off x="660400" y="-170054"/>
            <a:ext cx="7823200" cy="632960"/>
            <a:chOff x="2184400" y="286560"/>
            <a:chExt cx="7823200" cy="544938"/>
          </a:xfrm>
        </p:grpSpPr>
        <p:sp>
          <p:nvSpPr>
            <p:cNvPr id="7" name="Rectangle: Rounded Corners 6"/>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0" name="TextBox 9"/>
          <p:cNvSpPr txBox="1"/>
          <p:nvPr/>
        </p:nvSpPr>
        <p:spPr>
          <a:xfrm>
            <a:off x="1945250" y="2633812"/>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57321" y="3157032"/>
            <a:ext cx="7474405" cy="1200329"/>
          </a:xfrm>
          <a:prstGeom prst="rect">
            <a:avLst/>
          </a:prstGeom>
          <a:solidFill>
            <a:srgbClr val="FFFFFF"/>
          </a:solidFill>
        </p:spPr>
        <p:txBody>
          <a:bodyPr wrap="square">
            <a:spAutoFit/>
          </a:bodyPr>
          <a:lstStyle/>
          <a:p>
            <a:pPr algn="just"/>
            <a:r>
              <a:rPr lang="vi-VN" sz="2400">
                <a:latin typeface="Times New Roman" panose="02020603050405020304" pitchFamily="18" charset="0"/>
                <a:cs typeface="Times New Roman" panose="02020603050405020304" pitchFamily="18" charset="0"/>
              </a:rPr>
              <a:t>Trong thí nghiệm 1, hiện tượng chứng tỏ glucose đã tham gia phản ứng là xuất hiện một lớp kim loại trắng xám bám vào thành ống nghiệm.</a:t>
            </a:r>
            <a:endParaRPr lang="vi-VN" sz="2400" b="0" i="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7"/>
                                        </p:tgtEl>
                                        <p:attrNameLst>
                                          <p:attrName>style.visibility</p:attrName>
                                        </p:attrNameLst>
                                      </p:cBhvr>
                                      <p:to>
                                        <p:strVal val="visible"/>
                                      </p:to>
                                    </p:set>
                                    <p:animEffect transition="in" filter="barn(inVertical)">
                                      <p:cBhvr>
                                        <p:cTn id="7" dur="500"/>
                                        <p:tgtEl>
                                          <p:spTgt spid="57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58">
                                            <p:bg/>
                                          </p:spTgt>
                                        </p:tgtEl>
                                        <p:attrNameLst>
                                          <p:attrName>style.visibility</p:attrName>
                                        </p:attrNameLst>
                                      </p:cBhvr>
                                      <p:to>
                                        <p:strVal val="visible"/>
                                      </p:to>
                                    </p:set>
                                    <p:animEffect transition="in" filter="barn(inVertical)">
                                      <p:cBhvr>
                                        <p:cTn id="10" dur="500"/>
                                        <p:tgtEl>
                                          <p:spTgt spid="5758">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758">
                                            <p:txEl>
                                              <p:pRg st="0" end="0"/>
                                            </p:txEl>
                                          </p:spTgt>
                                        </p:tgtEl>
                                        <p:attrNameLst>
                                          <p:attrName>style.visibility</p:attrName>
                                        </p:attrNameLst>
                                      </p:cBhvr>
                                      <p:to>
                                        <p:strVal val="visible"/>
                                      </p:to>
                                    </p:set>
                                    <p:animEffect transition="in" filter="barn(inVertical)">
                                      <p:cBhvr>
                                        <p:cTn id="15" dur="500"/>
                                        <p:tgtEl>
                                          <p:spTgt spid="5758">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759"/>
                                        </p:tgtEl>
                                        <p:attrNameLst>
                                          <p:attrName>style.visibility</p:attrName>
                                        </p:attrNameLst>
                                      </p:cBhvr>
                                      <p:to>
                                        <p:strVal val="visible"/>
                                      </p:to>
                                    </p:set>
                                    <p:animEffect transition="in" filter="barn(inVertical)">
                                      <p:cBhvr>
                                        <p:cTn id="18" dur="500"/>
                                        <p:tgtEl>
                                          <p:spTgt spid="5759"/>
                                        </p:tgtEl>
                                      </p:cBhvr>
                                    </p:animEffect>
                                  </p:childTnLst>
                                </p:cTn>
                              </p:par>
                              <p:par>
                                <p:cTn id="19" presetID="16" presetClass="entr" presetSubtype="21" fill="hold" nodeType="withEffect">
                                  <p:stCondLst>
                                    <p:cond delay="0"/>
                                  </p:stCondLst>
                                  <p:childTnLst>
                                    <p:set>
                                      <p:cBhvr>
                                        <p:cTn id="20" dur="1" fill="hold">
                                          <p:stCondLst>
                                            <p:cond delay="0"/>
                                          </p:stCondLst>
                                        </p:cTn>
                                        <p:tgtEl>
                                          <p:spTgt spid="5770"/>
                                        </p:tgtEl>
                                        <p:attrNameLst>
                                          <p:attrName>style.visibility</p:attrName>
                                        </p:attrNameLst>
                                      </p:cBhvr>
                                      <p:to>
                                        <p:strVal val="visible"/>
                                      </p:to>
                                    </p:set>
                                    <p:animEffect transition="in" filter="barn(inVertical)">
                                      <p:cBhvr>
                                        <p:cTn id="21" dur="500"/>
                                        <p:tgtEl>
                                          <p:spTgt spid="5770"/>
                                        </p:tgtEl>
                                      </p:cBhvr>
                                    </p:animEffect>
                                  </p:childTnLst>
                                </p:cTn>
                              </p:par>
                              <p:par>
                                <p:cTn id="22" presetID="16" presetClass="entr" presetSubtype="21" fill="hold" nodeType="withEffect">
                                  <p:stCondLst>
                                    <p:cond delay="0"/>
                                  </p:stCondLst>
                                  <p:childTnLst>
                                    <p:set>
                                      <p:cBhvr>
                                        <p:cTn id="23" dur="1" fill="hold">
                                          <p:stCondLst>
                                            <p:cond delay="0"/>
                                          </p:stCondLst>
                                        </p:cTn>
                                        <p:tgtEl>
                                          <p:spTgt spid="5777"/>
                                        </p:tgtEl>
                                        <p:attrNameLst>
                                          <p:attrName>style.visibility</p:attrName>
                                        </p:attrNameLst>
                                      </p:cBhvr>
                                      <p:to>
                                        <p:strVal val="visible"/>
                                      </p:to>
                                    </p:set>
                                    <p:animEffect transition="in" filter="barn(inVertical)">
                                      <p:cBhvr>
                                        <p:cTn id="24" dur="500"/>
                                        <p:tgtEl>
                                          <p:spTgt spid="5777"/>
                                        </p:tgtEl>
                                      </p:cBhvr>
                                    </p:animEffect>
                                  </p:childTnLst>
                                </p:cTn>
                              </p:par>
                              <p:par>
                                <p:cTn id="25" presetID="16" presetClass="entr" presetSubtype="21" fill="hold" nodeType="withEffect">
                                  <p:stCondLst>
                                    <p:cond delay="0"/>
                                  </p:stCondLst>
                                  <p:childTnLst>
                                    <p:set>
                                      <p:cBhvr>
                                        <p:cTn id="26" dur="1" fill="hold">
                                          <p:stCondLst>
                                            <p:cond delay="0"/>
                                          </p:stCondLst>
                                        </p:cTn>
                                        <p:tgtEl>
                                          <p:spTgt spid="5781"/>
                                        </p:tgtEl>
                                        <p:attrNameLst>
                                          <p:attrName>style.visibility</p:attrName>
                                        </p:attrNameLst>
                                      </p:cBhvr>
                                      <p:to>
                                        <p:strVal val="visible"/>
                                      </p:to>
                                    </p:set>
                                    <p:animEffect transition="in" filter="barn(inVertical)">
                                      <p:cBhvr>
                                        <p:cTn id="27" dur="500"/>
                                        <p:tgtEl>
                                          <p:spTgt spid="57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82"/>
        <p:cNvGrpSpPr/>
        <p:nvPr/>
      </p:nvGrpSpPr>
      <p:grpSpPr>
        <a:xfrm>
          <a:off x="0" y="0"/>
          <a:ext cx="0" cy="0"/>
          <a:chOff x="0" y="0"/>
          <a:chExt cx="0" cy="0"/>
        </a:xfrm>
      </p:grpSpPr>
      <p:sp>
        <p:nvSpPr>
          <p:cNvPr id="9" name="Rectangle 8"/>
          <p:cNvSpPr/>
          <p:nvPr/>
        </p:nvSpPr>
        <p:spPr>
          <a:xfrm>
            <a:off x="535134" y="1803034"/>
            <a:ext cx="8032172" cy="1133644"/>
          </a:xfrm>
          <a:prstGeom prst="rect">
            <a:avLst/>
          </a:prstGeom>
        </p:spPr>
        <p:txBody>
          <a:bodyPr wrap="square">
            <a:spAutoFit/>
          </a:bodyPr>
          <a:lstStyle/>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Phản ứng tráng bạc có phương trình hoá học đơn giản: </a:t>
            </a:r>
            <a:endParaRPr lang="en-US" sz="2800" dirty="0">
              <a:latin typeface="Times New Roman" panose="02020603050405020304" pitchFamily="18" charset="0"/>
              <a:ea typeface="Times New Roman" panose="02020603050405020304" pitchFamily="18" charset="0"/>
            </a:endParaRPr>
          </a:p>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C</a:t>
            </a:r>
            <a:r>
              <a:rPr lang="vi-VN" sz="2800" baseline="-25000" dirty="0">
                <a:latin typeface="Times New Roman" panose="02020603050405020304" pitchFamily="18" charset="0"/>
                <a:ea typeface="Times New Roman" panose="02020603050405020304" pitchFamily="18" charset="0"/>
              </a:rPr>
              <a:t>6</a:t>
            </a:r>
            <a:r>
              <a:rPr lang="vi-VN" sz="2800" dirty="0">
                <a:latin typeface="Times New Roman" panose="02020603050405020304" pitchFamily="18" charset="0"/>
                <a:ea typeface="Times New Roman" panose="02020603050405020304" pitchFamily="18" charset="0"/>
              </a:rPr>
              <a:t>H</a:t>
            </a:r>
            <a:r>
              <a:rPr lang="vi-VN" sz="2800" baseline="-25000" dirty="0">
                <a:latin typeface="Times New Roman" panose="02020603050405020304" pitchFamily="18" charset="0"/>
                <a:ea typeface="Times New Roman" panose="02020603050405020304" pitchFamily="18" charset="0"/>
              </a:rPr>
              <a:t>12</a:t>
            </a:r>
            <a:r>
              <a:rPr lang="vi-VN" sz="2800" dirty="0">
                <a:latin typeface="Times New Roman" panose="02020603050405020304" pitchFamily="18" charset="0"/>
                <a:ea typeface="Times New Roman" panose="02020603050405020304" pitchFamily="18" charset="0"/>
              </a:rPr>
              <a:t>O</a:t>
            </a:r>
            <a:r>
              <a:rPr lang="vi-VN" sz="2800" baseline="-25000" dirty="0">
                <a:latin typeface="Times New Roman" panose="02020603050405020304" pitchFamily="18" charset="0"/>
                <a:ea typeface="Times New Roman" panose="02020603050405020304" pitchFamily="18" charset="0"/>
              </a:rPr>
              <a:t>6</a:t>
            </a:r>
            <a:r>
              <a:rPr lang="vi-VN" sz="2800" dirty="0">
                <a:latin typeface="Times New Roman" panose="02020603050405020304" pitchFamily="18" charset="0"/>
                <a:ea typeface="Times New Roman" panose="02020603050405020304" pitchFamily="18" charset="0"/>
              </a:rPr>
              <a:t> + Ag</a:t>
            </a:r>
            <a:r>
              <a:rPr lang="vi-VN" sz="2800" baseline="-25000" dirty="0">
                <a:latin typeface="Times New Roman" panose="02020603050405020304" pitchFamily="18" charset="0"/>
                <a:ea typeface="Times New Roman" panose="02020603050405020304" pitchFamily="18" charset="0"/>
              </a:rPr>
              <a:t>2</a:t>
            </a:r>
            <a:r>
              <a:rPr lang="vi-VN" sz="2800" dirty="0">
                <a:latin typeface="Times New Roman" panose="02020603050405020304" pitchFamily="18" charset="0"/>
                <a:ea typeface="Times New Roman" panose="02020603050405020304" pitchFamily="18" charset="0"/>
              </a:rPr>
              <a:t>O</a:t>
            </a:r>
            <a:r>
              <a:rPr lang="en-US" sz="2800" dirty="0">
                <a:latin typeface="Times New Roman" panose="02020603050405020304" pitchFamily="18" charset="0"/>
                <a:ea typeface="Times New Roman" panose="02020603050405020304" pitchFamily="18" charset="0"/>
              </a:rPr>
              <a:t>                 </a:t>
            </a:r>
            <a:r>
              <a:rPr lang="en-US" sz="2800" cap="small" dirty="0">
                <a:latin typeface="Times New Roman" panose="02020603050405020304" pitchFamily="18" charset="0"/>
                <a:ea typeface="Times New Roman" panose="02020603050405020304" pitchFamily="18" charset="0"/>
              </a:rPr>
              <a:t>C</a:t>
            </a:r>
            <a:r>
              <a:rPr lang="vi-VN" sz="2800" cap="small" baseline="-25000" dirty="0">
                <a:latin typeface="Times New Roman" panose="02020603050405020304" pitchFamily="18" charset="0"/>
                <a:ea typeface="Times New Roman" panose="02020603050405020304" pitchFamily="18" charset="0"/>
              </a:rPr>
              <a:t>6</a:t>
            </a:r>
            <a:r>
              <a:rPr lang="vi-VN" sz="2800" cap="small" dirty="0">
                <a:latin typeface="Times New Roman" panose="02020603050405020304" pitchFamily="18" charset="0"/>
                <a:ea typeface="Times New Roman" panose="02020603050405020304" pitchFamily="18" charset="0"/>
              </a:rPr>
              <a:t>H</a:t>
            </a:r>
            <a:r>
              <a:rPr lang="vi-VN" sz="2800" cap="small" baseline="-25000" dirty="0">
                <a:latin typeface="Times New Roman" panose="02020603050405020304" pitchFamily="18" charset="0"/>
                <a:ea typeface="Times New Roman" panose="02020603050405020304" pitchFamily="18" charset="0"/>
              </a:rPr>
              <a:t>12</a:t>
            </a:r>
            <a:r>
              <a:rPr lang="vi-VN" sz="2800" cap="small" dirty="0">
                <a:latin typeface="Times New Roman" panose="02020603050405020304" pitchFamily="18" charset="0"/>
                <a:ea typeface="Times New Roman" panose="02020603050405020304" pitchFamily="18" charset="0"/>
              </a:rPr>
              <a:t>O</a:t>
            </a:r>
            <a:r>
              <a:rPr lang="vi-VN" sz="2800" cap="small" baseline="-25000" dirty="0">
                <a:latin typeface="Times New Roman" panose="02020603050405020304" pitchFamily="18" charset="0"/>
                <a:ea typeface="Times New Roman" panose="02020603050405020304" pitchFamily="18" charset="0"/>
              </a:rPr>
              <a:t>7</a:t>
            </a:r>
            <a:r>
              <a:rPr lang="vi-VN" sz="2800" dirty="0">
                <a:latin typeface="Times New Roman" panose="02020603050405020304" pitchFamily="18" charset="0"/>
                <a:ea typeface="Times New Roman" panose="02020603050405020304" pitchFamily="18" charset="0"/>
              </a:rPr>
              <a:t> + 2Ag↓</a:t>
            </a:r>
            <a:endParaRPr lang="en-US" sz="28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906982" y="2321124"/>
            <a:ext cx="2150918" cy="615554"/>
            <a:chOff x="3990110" y="2092524"/>
            <a:chExt cx="2150918" cy="615554"/>
          </a:xfrm>
        </p:grpSpPr>
        <p:cxnSp>
          <p:nvCxnSpPr>
            <p:cNvPr id="11" name="Straight Arrow Connector 10"/>
            <p:cNvCxnSpPr/>
            <p:nvPr/>
          </p:nvCxnSpPr>
          <p:spPr>
            <a:xfrm>
              <a:off x="4005696" y="2389909"/>
              <a:ext cx="1184564" cy="1039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0110" y="2092524"/>
              <a:ext cx="215091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dd AgNO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/NH</a:t>
              </a:r>
              <a:r>
                <a:rPr lang="en-US" baseline="-25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416137" y="2400301"/>
              <a:ext cx="50915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sp>
        <p:nvSpPr>
          <p:cNvPr id="6" name="Rectangle 5"/>
          <p:cNvSpPr/>
          <p:nvPr/>
        </p:nvSpPr>
        <p:spPr>
          <a:xfrm>
            <a:off x="536408" y="438086"/>
            <a:ext cx="330891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Tính chất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660400" y="-170054"/>
            <a:ext cx="7823200" cy="632960"/>
            <a:chOff x="2184400" y="286560"/>
            <a:chExt cx="7823200" cy="544938"/>
          </a:xfrm>
        </p:grpSpPr>
        <p:sp>
          <p:nvSpPr>
            <p:cNvPr id="8" name="Rectangle: Rounded Corners 7"/>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2" name="TextBox 11"/>
          <p:cNvSpPr txBox="1"/>
          <p:nvPr/>
        </p:nvSpPr>
        <p:spPr>
          <a:xfrm>
            <a:off x="779320" y="968224"/>
            <a:ext cx="3118886" cy="461665"/>
          </a:xfrm>
          <a:prstGeom prst="rect">
            <a:avLst/>
          </a:prstGeom>
          <a:noFill/>
        </p:spPr>
        <p:txBody>
          <a:bodyPr wrap="square" rtlCol="0">
            <a:spAutoFit/>
          </a:bodyPr>
          <a:lstStyle/>
          <a:p>
            <a:pPr algn="just" defTabSz="685800">
              <a:buClrTx/>
              <a:defRPr/>
            </a:pPr>
            <a:r>
              <a:rPr lang="en-US" sz="2400" b="1" kern="1200">
                <a:solidFill>
                  <a:srgbClr val="0070C0"/>
                </a:solidFill>
                <a:latin typeface="Times New Roman" panose="02020603050405020304" pitchFamily="18" charset="0"/>
                <a:cs typeface="Times New Roman" panose="02020603050405020304" pitchFamily="18" charset="0"/>
              </a:rPr>
              <a:t>a. Phản ứng tráng bạc</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5674" y="1723935"/>
            <a:ext cx="2978915" cy="2277020"/>
            <a:chOff x="-546589" y="3370433"/>
            <a:chExt cx="4562616" cy="3487567"/>
          </a:xfrm>
        </p:grpSpPr>
        <p:pic>
          <p:nvPicPr>
            <p:cNvPr id="35" name="Picture 4" descr="Rượu Nho Nguyên Chất Phú Qúy Ninh Thuận - Ngọt Thanh Dịu Nhẹ"/>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81573" y1="62648" x2="81124" y2="68085"/>
                          <a14:foregroundMark x1="81798" y1="66667" x2="81923" y2="68200"/>
                          <a14:backgroundMark x1="57753" y1="18913" x2="55056" y2="44208"/>
                          <a14:backgroundMark x1="36854" y1="70922" x2="62697" y2="94326"/>
                          <a14:backgroundMark x1="59775" y1="86998" x2="71685" y2="94799"/>
                          <a14:backgroundMark x1="71685" y1="94799" x2="71685" y2="94799"/>
                          <a14:backgroundMark x1="57303" y1="58392" x2="59775" y2="76832"/>
                          <a14:backgroundMark x1="85393" y1="78723" x2="85393" y2="91017"/>
                          <a14:backgroundMark x1="82921" y1="78487" x2="85169" y2="87470"/>
                          <a14:backgroundMark x1="84045" y1="69740" x2="84944" y2="75177"/>
                          <a14:backgroundMark x1="83146" y1="68085" x2="83146" y2="70213"/>
                          <a14:backgroundMark x1="82921" y1="70213" x2="82921" y2="67849"/>
                          <a14:backgroundMark x1="83146" y1="68558" x2="82697" y2="70213"/>
                          <a14:backgroundMark x1="82697" y1="80142" x2="83146" y2="83924"/>
                          <a14:backgroundMark x1="82921" y1="84634" x2="82921" y2="82270"/>
                          <a14:backgroundMark x1="82472" y1="80615" x2="83146"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153155" y="3370433"/>
              <a:ext cx="3862872" cy="348756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46589" y="3867578"/>
              <a:ext cx="3246592" cy="2686990"/>
            </a:xfrm>
            <a:prstGeom prst="rect">
              <a:avLst/>
            </a:prstGeom>
            <a:noFill/>
          </p:spPr>
          <p:txBody>
            <a:bodyPr wrap="square" rtlCol="0">
              <a:spAutoFit/>
            </a:bodyPr>
            <a:lstStyle/>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Rượu</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nho</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Ninh </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Thuận</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p:txBody>
        </p:sp>
      </p:grpSp>
      <p:grpSp>
        <p:nvGrpSpPr>
          <p:cNvPr id="37" name="Group 36"/>
          <p:cNvGrpSpPr/>
          <p:nvPr/>
        </p:nvGrpSpPr>
        <p:grpSpPr>
          <a:xfrm>
            <a:off x="2155362" y="1612457"/>
            <a:ext cx="3752164" cy="2406640"/>
            <a:chOff x="3664301" y="4105201"/>
            <a:chExt cx="5002885" cy="3208853"/>
          </a:xfrm>
        </p:grpSpPr>
        <p:pic>
          <p:nvPicPr>
            <p:cNvPr id="38" name="Picture 8" descr="Cách làm cơm rượu nếp cẩm (nếp than miền Bắc) ngon, ngọt tự nhiên - META.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333" l="10000" r="90000">
                          <a14:foregroundMark x1="38571" y1="68182" x2="55238" y2="79697"/>
                          <a14:foregroundMark x1="59206" y1="82424" x2="69206" y2="83939"/>
                          <a14:foregroundMark x1="69206" y1="83939" x2="80476" y2="78182"/>
                          <a14:foregroundMark x1="86984" y1="52121" x2="80635" y2="69091"/>
                          <a14:foregroundMark x1="80635" y1="69091" x2="70159" y2="83636"/>
                          <a14:foregroundMark x1="43492" y1="79394" x2="51746" y2="89091"/>
                          <a14:foregroundMark x1="51746" y1="89091" x2="55714" y2="89394"/>
                          <a14:foregroundMark x1="34286" y1="42727" x2="35079" y2="61515"/>
                          <a14:foregroundMark x1="35079" y1="61515" x2="36190" y2="64545"/>
                          <a14:foregroundMark x1="37778" y1="33636" x2="45714" y2="21818"/>
                          <a14:foregroundMark x1="45714" y1="21818" x2="62540" y2="15758"/>
                          <a14:foregroundMark x1="67460" y1="17879" x2="79365" y2="41818"/>
                          <a14:foregroundMark x1="79841" y1="28182" x2="86508" y2="47576"/>
                          <a14:foregroundMark x1="84921" y1="39091" x2="77937" y2="24242"/>
                          <a14:foregroundMark x1="77937" y1="24242" x2="74286" y2="20303"/>
                          <a14:foregroundMark x1="65556" y1="14848" x2="61429" y2="15455"/>
                          <a14:foregroundMark x1="36667" y1="63939" x2="41111" y2="75758"/>
                          <a14:foregroundMark x1="54603" y1="89091" x2="62063" y2="93333"/>
                          <a14:foregroundMark x1="41270" y1="74848" x2="46032" y2="79394"/>
                          <a14:foregroundMark x1="80476" y1="27273" x2="75714" y2="22121"/>
                          <a14:foregroundMark x1="72857" y1="19091" x2="76984" y2="23939"/>
                          <a14:foregroundMark x1="74127" y1="19091" x2="68571" y2="16364"/>
                          <a14:foregroundMark x1="65556" y1="14545" x2="66984" y2="16364"/>
                          <a14:foregroundMark x1="76825" y1="22424" x2="80159" y2="26061"/>
                          <a14:foregroundMark x1="36190" y1="68182" x2="36667"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3664301" y="4693496"/>
              <a:ext cx="5002885" cy="26205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4621817" y="4105201"/>
              <a:ext cx="3945946" cy="738664"/>
            </a:xfrm>
            <a:prstGeom prst="rect">
              <a:avLst/>
            </a:prstGeom>
            <a:noFill/>
          </p:spPr>
          <p:txBody>
            <a:bodyPr wrap="square" rtlCol="0">
              <a:spAutoFit/>
            </a:bodyPr>
            <a:lstStyle/>
            <a:p>
              <a:pPr defTabSz="685800">
                <a:buClrTx/>
                <a:defRPr/>
              </a:pP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Nếp</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cẩm</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3000" kern="1200" dirty="0" err="1">
                  <a:solidFill>
                    <a:schemeClr val="tx2">
                      <a:lumMod val="75000"/>
                    </a:schemeClr>
                  </a:solidFill>
                  <a:latin typeface="Times New Roman" panose="02020603050405020304" pitchFamily="18" charset="0"/>
                  <a:ea typeface="+mn-ea"/>
                  <a:cs typeface="Times New Roman" panose="02020603050405020304" pitchFamily="18" charset="0"/>
                </a:rPr>
                <a:t>lên</a:t>
              </a: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 men</a:t>
              </a:r>
              <a:endPar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endParaRPr>
            </a:p>
          </p:txBody>
        </p:sp>
      </p:grpSp>
      <p:grpSp>
        <p:nvGrpSpPr>
          <p:cNvPr id="40" name="Group 39"/>
          <p:cNvGrpSpPr/>
          <p:nvPr/>
        </p:nvGrpSpPr>
        <p:grpSpPr>
          <a:xfrm>
            <a:off x="5907526" y="1614030"/>
            <a:ext cx="3625485" cy="3480484"/>
            <a:chOff x="7293239" y="908066"/>
            <a:chExt cx="4833980" cy="4640645"/>
          </a:xfrm>
        </p:grpSpPr>
        <p:pic>
          <p:nvPicPr>
            <p:cNvPr id="41" name="Picture 2" descr="Mã GRO1HNK11 giảm 20K đơn 300K] Lốc 4 lon Strongbow vị mật ong 330ml giảm  chỉ còn 75,000 đ"/>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9274" y="990766"/>
              <a:ext cx="4557945" cy="455794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293239" y="908066"/>
              <a:ext cx="4742887" cy="738664"/>
            </a:xfrm>
            <a:prstGeom prst="rect">
              <a:avLst/>
            </a:prstGeom>
            <a:noFill/>
          </p:spPr>
          <p:txBody>
            <a:bodyPr wrap="square" rtlCol="0">
              <a:spAutoFit/>
            </a:bodyPr>
            <a:lstStyle/>
            <a:p>
              <a:pPr defTabSz="685800">
                <a:buClrTx/>
                <a:defRPr/>
              </a:pPr>
              <a:r>
                <a:rPr lang="en-US" sz="3000" kern="1200" dirty="0">
                  <a:solidFill>
                    <a:schemeClr val="tx2">
                      <a:lumMod val="75000"/>
                    </a:schemeClr>
                  </a:solidFill>
                  <a:latin typeface="Times New Roman" panose="02020603050405020304" pitchFamily="18" charset="0"/>
                  <a:ea typeface="+mn-ea"/>
                  <a:cs typeface="Times New Roman" panose="02020603050405020304" pitchFamily="18" charset="0"/>
                </a:rPr>
                <a:t>Nước táo </a:t>
              </a:r>
              <a:r>
                <a:rPr lang="en-US" sz="3000" kern="1200" spc="-225" dirty="0">
                  <a:solidFill>
                    <a:schemeClr val="tx2">
                      <a:lumMod val="75000"/>
                    </a:schemeClr>
                  </a:solidFill>
                  <a:latin typeface="Times New Roman" panose="02020603050405020304" pitchFamily="18" charset="0"/>
                  <a:ea typeface="+mn-ea"/>
                  <a:cs typeface="Times New Roman" panose="02020603050405020304" pitchFamily="18" charset="0"/>
                </a:rPr>
                <a:t>lên  men</a:t>
              </a:r>
              <a:endParaRPr lang="en-US" sz="3000" kern="1200" spc="-225" dirty="0">
                <a:solidFill>
                  <a:schemeClr val="tx2">
                    <a:lumMod val="75000"/>
                  </a:schemeClr>
                </a:solidFill>
                <a:latin typeface="Times New Roman" panose="02020603050405020304" pitchFamily="18" charset="0"/>
                <a:ea typeface="+mn-ea"/>
                <a:cs typeface="Times New Roman" panose="02020603050405020304" pitchFamily="18" charset="0"/>
              </a:endParaRPr>
            </a:p>
          </p:txBody>
        </p:sp>
      </p:grpSp>
      <p:sp>
        <p:nvSpPr>
          <p:cNvPr id="6" name="Rectangle 5"/>
          <p:cNvSpPr/>
          <p:nvPr/>
        </p:nvSpPr>
        <p:spPr>
          <a:xfrm>
            <a:off x="536408" y="438086"/>
            <a:ext cx="330891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Tính chất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660400" y="-170054"/>
            <a:ext cx="7823200" cy="632960"/>
            <a:chOff x="2184400" y="286560"/>
            <a:chExt cx="7823200" cy="544938"/>
          </a:xfrm>
        </p:grpSpPr>
        <p:sp>
          <p:nvSpPr>
            <p:cNvPr id="8" name="Rectangle: Rounded Corners 7"/>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0" name="TextBox 9"/>
          <p:cNvSpPr txBox="1"/>
          <p:nvPr/>
        </p:nvSpPr>
        <p:spPr>
          <a:xfrm>
            <a:off x="779320" y="968224"/>
            <a:ext cx="3849830" cy="461665"/>
          </a:xfrm>
          <a:prstGeom prst="rect">
            <a:avLst/>
          </a:prstGeom>
          <a:noFill/>
        </p:spPr>
        <p:txBody>
          <a:bodyPr wrap="square" rtlCol="0">
            <a:spAutoFit/>
          </a:bodyPr>
          <a:lstStyle/>
          <a:p>
            <a:pPr algn="just" defTabSz="685800">
              <a:buClrTx/>
              <a:defRPr/>
            </a:pPr>
            <a:r>
              <a:rPr lang="en-US" sz="2400" b="1" kern="1200">
                <a:solidFill>
                  <a:srgbClr val="0070C0"/>
                </a:solidFill>
                <a:latin typeface="Times New Roman" panose="02020603050405020304" pitchFamily="18" charset="0"/>
                <a:cs typeface="Times New Roman" panose="02020603050405020304" pitchFamily="18" charset="0"/>
              </a:rPr>
              <a:t>b. Phản ứng lên men rượu</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 y="2931587"/>
            <a:ext cx="2845604" cy="1858558"/>
            <a:chOff x="-546589" y="3370433"/>
            <a:chExt cx="4562616" cy="3487567"/>
          </a:xfrm>
        </p:grpSpPr>
        <p:pic>
          <p:nvPicPr>
            <p:cNvPr id="35" name="Picture 4" descr="Rượu Nho Nguyên Chất Phú Qúy Ninh Thuận - Ngọt Thanh Dịu Nhẹ"/>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81573" y1="62648" x2="81124" y2="68085"/>
                          <a14:foregroundMark x1="81798" y1="66667" x2="81923" y2="68200"/>
                          <a14:backgroundMark x1="57753" y1="18913" x2="55056" y2="44208"/>
                          <a14:backgroundMark x1="36854" y1="70922" x2="62697" y2="94326"/>
                          <a14:backgroundMark x1="59775" y1="86998" x2="71685" y2="94799"/>
                          <a14:backgroundMark x1="71685" y1="94799" x2="71685" y2="94799"/>
                          <a14:backgroundMark x1="57303" y1="58392" x2="59775" y2="76832"/>
                          <a14:backgroundMark x1="85393" y1="78723" x2="85393" y2="91017"/>
                          <a14:backgroundMark x1="82921" y1="78487" x2="85169" y2="87470"/>
                          <a14:backgroundMark x1="84045" y1="69740" x2="84944" y2="75177"/>
                          <a14:backgroundMark x1="83146" y1="68085" x2="83146" y2="70213"/>
                          <a14:backgroundMark x1="82921" y1="70213" x2="82921" y2="67849"/>
                          <a14:backgroundMark x1="83146" y1="68558" x2="82697" y2="70213"/>
                          <a14:backgroundMark x1="82697" y1="80142" x2="83146" y2="83924"/>
                          <a14:backgroundMark x1="82921" y1="84634" x2="82921" y2="82270"/>
                          <a14:backgroundMark x1="82472" y1="80615" x2="83146"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153155" y="3370433"/>
              <a:ext cx="3862872" cy="348756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46589" y="3867578"/>
              <a:ext cx="3246592" cy="2686990"/>
            </a:xfrm>
            <a:prstGeom prst="rect">
              <a:avLst/>
            </a:prstGeom>
            <a:noFill/>
          </p:spPr>
          <p:txBody>
            <a:bodyPr wrap="square" rtlCol="0">
              <a:spAutoFit/>
            </a:bodyPr>
            <a:lstStyle/>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Rượu</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a:p>
              <a:pPr algn="ctr" defTabSz="685800">
                <a:buClrTx/>
                <a:defRPr/>
              </a:pPr>
              <a:r>
                <a:rPr lang="en-US" sz="2700" kern="1200" dirty="0" err="1">
                  <a:solidFill>
                    <a:schemeClr val="tx2">
                      <a:lumMod val="75000"/>
                    </a:schemeClr>
                  </a:solidFill>
                  <a:latin typeface="Times New Roman" panose="02020603050405020304" pitchFamily="18" charset="0"/>
                  <a:ea typeface="+mn-ea"/>
                  <a:cs typeface="Times New Roman" panose="02020603050405020304" pitchFamily="18" charset="0"/>
                </a:rPr>
                <a:t>nho</a:t>
              </a: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 </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Ninh </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a:p>
              <a:pPr algn="ctr" defTabSz="685800">
                <a:buClrTx/>
                <a:defRPr/>
              </a:pPr>
              <a:r>
                <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rPr>
                <a:t>Thuận</a:t>
              </a:r>
              <a:endParaRPr lang="en-US" sz="2700" kern="1200" dirty="0">
                <a:solidFill>
                  <a:schemeClr val="tx2">
                    <a:lumMod val="75000"/>
                  </a:schemeClr>
                </a:solidFill>
                <a:latin typeface="Times New Roman" panose="02020603050405020304" pitchFamily="18" charset="0"/>
                <a:ea typeface="+mn-ea"/>
                <a:cs typeface="Times New Roman" panose="02020603050405020304" pitchFamily="18" charset="0"/>
              </a:endParaRPr>
            </a:p>
          </p:txBody>
        </p:sp>
      </p:grpSp>
      <p:grpSp>
        <p:nvGrpSpPr>
          <p:cNvPr id="37" name="Group 36"/>
          <p:cNvGrpSpPr/>
          <p:nvPr/>
        </p:nvGrpSpPr>
        <p:grpSpPr>
          <a:xfrm>
            <a:off x="2845604" y="2996292"/>
            <a:ext cx="3418459" cy="2147207"/>
            <a:chOff x="3664301" y="4105201"/>
            <a:chExt cx="5002885" cy="3208853"/>
          </a:xfrm>
        </p:grpSpPr>
        <p:pic>
          <p:nvPicPr>
            <p:cNvPr id="38" name="Picture 8" descr="Cách làm cơm rượu nếp cẩm (nếp than miền Bắc) ngon, ngọt tự nhiên - META.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333" l="10000" r="90000">
                          <a14:foregroundMark x1="38571" y1="68182" x2="55238" y2="79697"/>
                          <a14:foregroundMark x1="59206" y1="82424" x2="69206" y2="83939"/>
                          <a14:foregroundMark x1="69206" y1="83939" x2="80476" y2="78182"/>
                          <a14:foregroundMark x1="86984" y1="52121" x2="80635" y2="69091"/>
                          <a14:foregroundMark x1="80635" y1="69091" x2="70159" y2="83636"/>
                          <a14:foregroundMark x1="43492" y1="79394" x2="51746" y2="89091"/>
                          <a14:foregroundMark x1="51746" y1="89091" x2="55714" y2="89394"/>
                          <a14:foregroundMark x1="34286" y1="42727" x2="35079" y2="61515"/>
                          <a14:foregroundMark x1="35079" y1="61515" x2="36190" y2="64545"/>
                          <a14:foregroundMark x1="37778" y1="33636" x2="45714" y2="21818"/>
                          <a14:foregroundMark x1="45714" y1="21818" x2="62540" y2="15758"/>
                          <a14:foregroundMark x1="67460" y1="17879" x2="79365" y2="41818"/>
                          <a14:foregroundMark x1="79841" y1="28182" x2="86508" y2="47576"/>
                          <a14:foregroundMark x1="84921" y1="39091" x2="77937" y2="24242"/>
                          <a14:foregroundMark x1="77937" y1="24242" x2="74286" y2="20303"/>
                          <a14:foregroundMark x1="65556" y1="14848" x2="61429" y2="15455"/>
                          <a14:foregroundMark x1="36667" y1="63939" x2="41111" y2="75758"/>
                          <a14:foregroundMark x1="54603" y1="89091" x2="62063" y2="93333"/>
                          <a14:foregroundMark x1="41270" y1="74848" x2="46032" y2="79394"/>
                          <a14:foregroundMark x1="80476" y1="27273" x2="75714" y2="22121"/>
                          <a14:foregroundMark x1="72857" y1="19091" x2="76984" y2="23939"/>
                          <a14:foregroundMark x1="74127" y1="19091" x2="68571" y2="16364"/>
                          <a14:foregroundMark x1="65556" y1="14545" x2="66984" y2="16364"/>
                          <a14:foregroundMark x1="76825" y1="22424" x2="80159" y2="26061"/>
                          <a14:foregroundMark x1="36190" y1="68182" x2="36667"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3664301" y="4693496"/>
              <a:ext cx="5002885" cy="26205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4621817" y="4105201"/>
              <a:ext cx="3945946" cy="781916"/>
            </a:xfrm>
            <a:prstGeom prst="rect">
              <a:avLst/>
            </a:prstGeom>
            <a:noFill/>
          </p:spPr>
          <p:txBody>
            <a:bodyPr wrap="square" rtlCol="0">
              <a:spAutoFit/>
            </a:bodyPr>
            <a:lstStyle/>
            <a:p>
              <a:pPr defTabSz="685800">
                <a:buClrTx/>
                <a:defRPr/>
              </a:pPr>
              <a:r>
                <a:rPr lang="en-US" sz="2800" kern="1200" dirty="0" err="1">
                  <a:solidFill>
                    <a:schemeClr val="tx2">
                      <a:lumMod val="75000"/>
                    </a:schemeClr>
                  </a:solidFill>
                  <a:latin typeface="Times New Roman" panose="02020603050405020304" pitchFamily="18" charset="0"/>
                  <a:ea typeface="+mn-ea"/>
                  <a:cs typeface="Times New Roman" panose="02020603050405020304" pitchFamily="18" charset="0"/>
                </a:rPr>
                <a:t>Nếp</a:t>
              </a:r>
              <a:r>
                <a:rPr lang="en-US" sz="28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2800" kern="1200" dirty="0" err="1">
                  <a:solidFill>
                    <a:schemeClr val="tx2">
                      <a:lumMod val="75000"/>
                    </a:schemeClr>
                  </a:solidFill>
                  <a:latin typeface="Times New Roman" panose="02020603050405020304" pitchFamily="18" charset="0"/>
                  <a:ea typeface="+mn-ea"/>
                  <a:cs typeface="Times New Roman" panose="02020603050405020304" pitchFamily="18" charset="0"/>
                </a:rPr>
                <a:t>cẩm</a:t>
              </a:r>
              <a:r>
                <a:rPr lang="en-US" sz="2800" kern="1200" dirty="0">
                  <a:solidFill>
                    <a:schemeClr val="tx2">
                      <a:lumMod val="75000"/>
                    </a:schemeClr>
                  </a:solidFill>
                  <a:latin typeface="Times New Roman" panose="02020603050405020304" pitchFamily="18" charset="0"/>
                  <a:ea typeface="+mn-ea"/>
                  <a:cs typeface="Times New Roman" panose="02020603050405020304" pitchFamily="18" charset="0"/>
                </a:rPr>
                <a:t> </a:t>
              </a:r>
              <a:r>
                <a:rPr lang="en-US" sz="2800" kern="1200" dirty="0" err="1">
                  <a:solidFill>
                    <a:schemeClr val="tx2">
                      <a:lumMod val="75000"/>
                    </a:schemeClr>
                  </a:solidFill>
                  <a:latin typeface="Times New Roman" panose="02020603050405020304" pitchFamily="18" charset="0"/>
                  <a:ea typeface="+mn-ea"/>
                  <a:cs typeface="Times New Roman" panose="02020603050405020304" pitchFamily="18" charset="0"/>
                </a:rPr>
                <a:t>lên</a:t>
              </a:r>
              <a:r>
                <a:rPr lang="en-US" sz="2800" kern="1200" dirty="0">
                  <a:solidFill>
                    <a:schemeClr val="tx2">
                      <a:lumMod val="75000"/>
                    </a:schemeClr>
                  </a:solidFill>
                  <a:latin typeface="Times New Roman" panose="02020603050405020304" pitchFamily="18" charset="0"/>
                  <a:ea typeface="+mn-ea"/>
                  <a:cs typeface="Times New Roman" panose="02020603050405020304" pitchFamily="18" charset="0"/>
                </a:rPr>
                <a:t> men</a:t>
              </a:r>
              <a:endParaRPr lang="en-US" sz="2800" kern="1200" dirty="0">
                <a:solidFill>
                  <a:schemeClr val="tx2">
                    <a:lumMod val="75000"/>
                  </a:schemeClr>
                </a:solidFill>
                <a:latin typeface="Times New Roman" panose="02020603050405020304" pitchFamily="18" charset="0"/>
                <a:ea typeface="+mn-ea"/>
                <a:cs typeface="Times New Roman" panose="02020603050405020304" pitchFamily="18" charset="0"/>
              </a:endParaRPr>
            </a:p>
          </p:txBody>
        </p:sp>
      </p:grpSp>
      <p:grpSp>
        <p:nvGrpSpPr>
          <p:cNvPr id="40" name="Group 39"/>
          <p:cNvGrpSpPr/>
          <p:nvPr/>
        </p:nvGrpSpPr>
        <p:grpSpPr>
          <a:xfrm>
            <a:off x="6028318" y="1362490"/>
            <a:ext cx="3625485" cy="3480484"/>
            <a:chOff x="7293239" y="908066"/>
            <a:chExt cx="4833980" cy="4640645"/>
          </a:xfrm>
        </p:grpSpPr>
        <p:pic>
          <p:nvPicPr>
            <p:cNvPr id="41" name="Picture 2" descr="Mã GRO1HNK11 giảm 20K đơn 300K] Lốc 4 lon Strongbow vị mật ong 330ml giảm  chỉ còn 75,000 đ"/>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9274" y="990766"/>
              <a:ext cx="4557945" cy="455794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293239" y="908066"/>
              <a:ext cx="4742887" cy="697627"/>
            </a:xfrm>
            <a:prstGeom prst="rect">
              <a:avLst/>
            </a:prstGeom>
            <a:noFill/>
          </p:spPr>
          <p:txBody>
            <a:bodyPr wrap="square" rtlCol="0">
              <a:spAutoFit/>
            </a:bodyPr>
            <a:lstStyle/>
            <a:p>
              <a:pPr defTabSz="685800">
                <a:buClrTx/>
                <a:defRPr/>
              </a:pPr>
              <a:r>
                <a:rPr lang="en-US" sz="2800" kern="1200" dirty="0">
                  <a:solidFill>
                    <a:schemeClr val="tx2">
                      <a:lumMod val="75000"/>
                    </a:schemeClr>
                  </a:solidFill>
                  <a:latin typeface="Times New Roman" panose="02020603050405020304" pitchFamily="18" charset="0"/>
                  <a:ea typeface="+mn-ea"/>
                  <a:cs typeface="Times New Roman" panose="02020603050405020304" pitchFamily="18" charset="0"/>
                </a:rPr>
                <a:t>Nước táo </a:t>
              </a:r>
              <a:r>
                <a:rPr lang="en-US" sz="2800" kern="1200" spc="-225" dirty="0">
                  <a:solidFill>
                    <a:schemeClr val="tx2">
                      <a:lumMod val="75000"/>
                    </a:schemeClr>
                  </a:solidFill>
                  <a:latin typeface="Times New Roman" panose="02020603050405020304" pitchFamily="18" charset="0"/>
                  <a:ea typeface="+mn-ea"/>
                  <a:cs typeface="Times New Roman" panose="02020603050405020304" pitchFamily="18" charset="0"/>
                </a:rPr>
                <a:t>lên  men</a:t>
              </a:r>
              <a:endParaRPr lang="en-US" sz="2800" kern="1200" spc="-225" dirty="0">
                <a:solidFill>
                  <a:schemeClr val="tx2">
                    <a:lumMod val="75000"/>
                  </a:schemeClr>
                </a:solidFill>
                <a:latin typeface="Times New Roman" panose="02020603050405020304" pitchFamily="18" charset="0"/>
                <a:ea typeface="+mn-ea"/>
                <a:cs typeface="Times New Roman" panose="02020603050405020304" pitchFamily="18" charset="0"/>
              </a:endParaRPr>
            </a:p>
          </p:txBody>
        </p:sp>
      </p:grpSp>
      <p:sp>
        <p:nvSpPr>
          <p:cNvPr id="43" name="TextBox 42"/>
          <p:cNvSpPr txBox="1"/>
          <p:nvPr/>
        </p:nvSpPr>
        <p:spPr>
          <a:xfrm>
            <a:off x="633133" y="2160272"/>
            <a:ext cx="5222476" cy="646331"/>
          </a:xfrm>
          <a:prstGeom prst="rect">
            <a:avLst/>
          </a:prstGeom>
          <a:solidFill>
            <a:schemeClr val="accent4">
              <a:lumMod val="60000"/>
              <a:lumOff val="40000"/>
            </a:schemeClr>
          </a:solidFill>
        </p:spPr>
        <p:txBody>
          <a:bodyPr wrap="square" rtlCol="0">
            <a:spAutoFit/>
          </a:bodyPr>
          <a:lstStyle/>
          <a:p>
            <a:pPr defTabSz="685800">
              <a:lnSpc>
                <a:spcPct val="150000"/>
              </a:lnSpc>
              <a:buClrTx/>
              <a:defRPr/>
            </a:pPr>
            <a:r>
              <a:rPr lang="en-US" sz="2400" kern="1200" dirty="0">
                <a:latin typeface="Times New Roman" panose="02020603050405020304" pitchFamily="18" charset="0"/>
                <a:ea typeface="+mn-ea"/>
                <a:cs typeface="Times New Roman" panose="02020603050405020304" pitchFamily="18" charset="0"/>
              </a:rPr>
              <a:t>Glucose chuyển hóa thành ethylicalcohol</a:t>
            </a:r>
            <a:endParaRPr lang="en-US" sz="2400" kern="1200" dirty="0">
              <a:latin typeface="Times New Roman" panose="02020603050405020304" pitchFamily="18" charset="0"/>
              <a:ea typeface="+mn-ea"/>
              <a:cs typeface="Times New Roman" panose="02020603050405020304" pitchFamily="18" charset="0"/>
            </a:endParaRPr>
          </a:p>
        </p:txBody>
      </p:sp>
      <p:grpSp>
        <p:nvGrpSpPr>
          <p:cNvPr id="46" name="Group 45"/>
          <p:cNvGrpSpPr/>
          <p:nvPr/>
        </p:nvGrpSpPr>
        <p:grpSpPr>
          <a:xfrm>
            <a:off x="460424" y="1503721"/>
            <a:ext cx="5567894" cy="601737"/>
            <a:chOff x="456860" y="1187484"/>
            <a:chExt cx="5567894" cy="601737"/>
          </a:xfrm>
        </p:grpSpPr>
        <p:grpSp>
          <p:nvGrpSpPr>
            <p:cNvPr id="25" name="Group 24"/>
            <p:cNvGrpSpPr/>
            <p:nvPr/>
          </p:nvGrpSpPr>
          <p:grpSpPr>
            <a:xfrm>
              <a:off x="456860" y="1187484"/>
              <a:ext cx="5567894" cy="601737"/>
              <a:chOff x="822324" y="2578974"/>
              <a:chExt cx="7423859" cy="802315"/>
            </a:xfrm>
          </p:grpSpPr>
          <p:sp>
            <p:nvSpPr>
              <p:cNvPr id="26" name="TextBox 25"/>
              <p:cNvSpPr txBox="1"/>
              <p:nvPr/>
            </p:nvSpPr>
            <p:spPr>
              <a:xfrm>
                <a:off x="822324" y="2609447"/>
                <a:ext cx="7423859" cy="771842"/>
              </a:xfrm>
              <a:prstGeom prst="roundRect">
                <a:avLst/>
              </a:prstGeom>
              <a:solidFill>
                <a:srgbClr val="FBE051">
                  <a:alpha val="46000"/>
                </a:srgbClr>
              </a:solidFill>
              <a:ln w="31750" cap="rnd">
                <a:solidFill>
                  <a:srgbClr val="D67CAF">
                    <a:alpha val="14000"/>
                  </a:srgbClr>
                </a:solidFill>
                <a:prstDash val="sysDot"/>
                <a:bevel/>
              </a:ln>
            </p:spPr>
            <p:txBody>
              <a:bodyPr wrap="square" rtlCol="0">
                <a:spAutoFit/>
              </a:bodyPr>
              <a:lstStyle/>
              <a:p>
                <a:pPr algn="ctr" defTabSz="685800">
                  <a:buClrTx/>
                  <a:defRPr/>
                </a:pPr>
                <a:r>
                  <a:rPr lang="en-US" sz="2800" kern="1200" dirty="0">
                    <a:latin typeface="Times New Roman" panose="02020603050405020304" pitchFamily="18" charset="0"/>
                    <a:ea typeface="+mn-ea"/>
                    <a:cs typeface="Times New Roman" panose="02020603050405020304" pitchFamily="18" charset="0"/>
                  </a:rPr>
                  <a:t>C</a:t>
                </a:r>
                <a:r>
                  <a:rPr lang="en-US" sz="2800" kern="1200" baseline="-25000" dirty="0">
                    <a:latin typeface="Times New Roman" panose="02020603050405020304" pitchFamily="18" charset="0"/>
                    <a:ea typeface="+mn-ea"/>
                    <a:cs typeface="Times New Roman" panose="02020603050405020304" pitchFamily="18" charset="0"/>
                  </a:rPr>
                  <a:t>6</a:t>
                </a:r>
                <a:r>
                  <a:rPr lang="en-US" sz="2800" kern="1200" dirty="0">
                    <a:latin typeface="Times New Roman" panose="02020603050405020304" pitchFamily="18" charset="0"/>
                    <a:ea typeface="+mn-ea"/>
                    <a:cs typeface="Times New Roman" panose="02020603050405020304" pitchFamily="18" charset="0"/>
                  </a:rPr>
                  <a:t>H</a:t>
                </a:r>
                <a:r>
                  <a:rPr lang="en-US" sz="2800" kern="1200" baseline="-25000" dirty="0">
                    <a:latin typeface="Times New Roman" panose="02020603050405020304" pitchFamily="18" charset="0"/>
                    <a:ea typeface="+mn-ea"/>
                    <a:cs typeface="Times New Roman" panose="02020603050405020304" pitchFamily="18" charset="0"/>
                  </a:rPr>
                  <a:t>12</a:t>
                </a:r>
                <a:r>
                  <a:rPr lang="en-US" sz="2800" kern="1200" dirty="0">
                    <a:latin typeface="Times New Roman" panose="02020603050405020304" pitchFamily="18" charset="0"/>
                    <a:ea typeface="+mn-ea"/>
                    <a:cs typeface="Times New Roman" panose="02020603050405020304" pitchFamily="18" charset="0"/>
                  </a:rPr>
                  <a:t>O</a:t>
                </a:r>
                <a:r>
                  <a:rPr lang="en-US" sz="2800" kern="1200" baseline="-25000" dirty="0">
                    <a:latin typeface="Times New Roman" panose="02020603050405020304" pitchFamily="18" charset="0"/>
                    <a:ea typeface="+mn-ea"/>
                    <a:cs typeface="Times New Roman" panose="02020603050405020304" pitchFamily="18" charset="0"/>
                  </a:rPr>
                  <a:t>6</a:t>
                </a:r>
                <a:r>
                  <a:rPr lang="en-US" sz="2800" kern="1200" dirty="0">
                    <a:latin typeface="Times New Roman" panose="02020603050405020304" pitchFamily="18" charset="0"/>
                    <a:ea typeface="+mn-ea"/>
                    <a:cs typeface="Times New Roman" panose="02020603050405020304" pitchFamily="18" charset="0"/>
                  </a:rPr>
                  <a:t> 		2C</a:t>
                </a:r>
                <a:r>
                  <a:rPr lang="en-US" sz="2800" kern="1200" baseline="-25000" dirty="0">
                    <a:latin typeface="Times New Roman" panose="02020603050405020304" pitchFamily="18" charset="0"/>
                    <a:ea typeface="+mn-ea"/>
                    <a:cs typeface="Times New Roman" panose="02020603050405020304" pitchFamily="18" charset="0"/>
                  </a:rPr>
                  <a:t>2</a:t>
                </a:r>
                <a:r>
                  <a:rPr lang="en-US" sz="2800" kern="1200" dirty="0">
                    <a:latin typeface="Times New Roman" panose="02020603050405020304" pitchFamily="18" charset="0"/>
                    <a:ea typeface="+mn-ea"/>
                    <a:cs typeface="Times New Roman" panose="02020603050405020304" pitchFamily="18" charset="0"/>
                  </a:rPr>
                  <a:t>H</a:t>
                </a:r>
                <a:r>
                  <a:rPr lang="en-US" sz="2800" kern="1200" baseline="-25000" dirty="0">
                    <a:latin typeface="Times New Roman" panose="02020603050405020304" pitchFamily="18" charset="0"/>
                    <a:ea typeface="+mn-ea"/>
                    <a:cs typeface="Times New Roman" panose="02020603050405020304" pitchFamily="18" charset="0"/>
                  </a:rPr>
                  <a:t>5</a:t>
                </a:r>
                <a:r>
                  <a:rPr lang="en-US" sz="2800" kern="1200" dirty="0">
                    <a:latin typeface="Times New Roman" panose="02020603050405020304" pitchFamily="18" charset="0"/>
                    <a:ea typeface="+mn-ea"/>
                    <a:cs typeface="Times New Roman" panose="02020603050405020304" pitchFamily="18" charset="0"/>
                  </a:rPr>
                  <a:t>OH + 2CO</a:t>
                </a:r>
                <a:r>
                  <a:rPr lang="en-US" sz="2800" kern="1200" baseline="-25000" dirty="0">
                    <a:latin typeface="Times New Roman" panose="02020603050405020304" pitchFamily="18" charset="0"/>
                    <a:ea typeface="+mn-ea"/>
                    <a:cs typeface="Times New Roman" panose="02020603050405020304" pitchFamily="18" charset="0"/>
                  </a:rPr>
                  <a:t>2</a:t>
                </a:r>
                <a:endParaRPr lang="en-US" sz="2800" kern="1200" dirty="0">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2939613" y="2578974"/>
                <a:ext cx="1245451" cy="369331"/>
              </a:xfrm>
              <a:prstGeom prst="rect">
                <a:avLst/>
              </a:prstGeom>
              <a:noFill/>
            </p:spPr>
            <p:txBody>
              <a:bodyPr wrap="square" rtlCol="0">
                <a:spAutoFit/>
              </a:bodyPr>
              <a:lstStyle/>
              <a:p>
                <a:pPr algn="ctr" defTabSz="685800">
                  <a:buClrTx/>
                  <a:defRPr/>
                </a:pPr>
                <a:r>
                  <a:rPr lang="en-US" sz="1200" b="1" kern="1200" dirty="0">
                    <a:latin typeface="Times New Roman" panose="02020603050405020304" pitchFamily="18" charset="0"/>
                    <a:ea typeface="+mn-ea"/>
                    <a:cs typeface="Times New Roman" panose="02020603050405020304" pitchFamily="18" charset="0"/>
                  </a:rPr>
                  <a:t>Men </a:t>
                </a:r>
                <a:r>
                  <a:rPr lang="en-US" sz="1200" b="1" kern="1200" dirty="0" err="1">
                    <a:latin typeface="Times New Roman" panose="02020603050405020304" pitchFamily="18" charset="0"/>
                    <a:ea typeface="+mn-ea"/>
                    <a:cs typeface="Times New Roman" panose="02020603050405020304" pitchFamily="18" charset="0"/>
                  </a:rPr>
                  <a:t>rượu</a:t>
                </a:r>
                <a:endParaRPr lang="en-US" sz="1200" b="1" kern="1200" dirty="0">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3114321" y="3056098"/>
                <a:ext cx="892995" cy="307775"/>
              </a:xfrm>
              <a:prstGeom prst="rect">
                <a:avLst/>
              </a:prstGeom>
              <a:noFill/>
            </p:spPr>
            <p:txBody>
              <a:bodyPr wrap="square" rtlCol="0">
                <a:spAutoFit/>
              </a:bodyPr>
              <a:lstStyle/>
              <a:p>
                <a:pPr algn="ctr" defTabSz="685800">
                  <a:buClrTx/>
                  <a:defRPr/>
                </a:pPr>
                <a:r>
                  <a:rPr lang="en-US" sz="900" b="1" kern="1200" dirty="0">
                    <a:latin typeface="Times New Roman" panose="02020603050405020304" pitchFamily="18" charset="0"/>
                    <a:ea typeface="+mn-ea"/>
                    <a:cs typeface="Times New Roman" panose="02020603050405020304" pitchFamily="18" charset="0"/>
                  </a:rPr>
                  <a:t>30 – 35</a:t>
                </a:r>
                <a:r>
                  <a:rPr lang="en-US" sz="900" b="1" kern="1200" baseline="30000" dirty="0">
                    <a:latin typeface="Times New Roman" panose="02020603050405020304" pitchFamily="18" charset="0"/>
                    <a:ea typeface="+mn-ea"/>
                    <a:cs typeface="Times New Roman" panose="02020603050405020304" pitchFamily="18" charset="0"/>
                  </a:rPr>
                  <a:t>o</a:t>
                </a:r>
                <a:r>
                  <a:rPr lang="en-US" sz="900" b="1" kern="1200" dirty="0">
                    <a:latin typeface="Times New Roman" panose="02020603050405020304" pitchFamily="18" charset="0"/>
                    <a:ea typeface="+mn-ea"/>
                    <a:cs typeface="Times New Roman" panose="02020603050405020304" pitchFamily="18" charset="0"/>
                  </a:rPr>
                  <a:t>C</a:t>
                </a:r>
                <a:endParaRPr lang="en-US" sz="900" b="1" kern="1200" dirty="0">
                  <a:latin typeface="Times New Roman" panose="02020603050405020304" pitchFamily="18" charset="0"/>
                  <a:ea typeface="+mn-ea"/>
                  <a:cs typeface="Times New Roman" panose="02020603050405020304" pitchFamily="18" charset="0"/>
                </a:endParaRPr>
              </a:p>
            </p:txBody>
          </p:sp>
        </p:grpSp>
        <p:cxnSp>
          <p:nvCxnSpPr>
            <p:cNvPr id="45" name="Straight Arrow Connector 44"/>
            <p:cNvCxnSpPr/>
            <p:nvPr/>
          </p:nvCxnSpPr>
          <p:spPr>
            <a:xfrm>
              <a:off x="2144808" y="1499781"/>
              <a:ext cx="786433"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536408" y="438086"/>
            <a:ext cx="3308919"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Tính chất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660400" y="-170054"/>
            <a:ext cx="7823200" cy="632960"/>
            <a:chOff x="2184400" y="286560"/>
            <a:chExt cx="7823200" cy="544938"/>
          </a:xfrm>
        </p:grpSpPr>
        <p:sp>
          <p:nvSpPr>
            <p:cNvPr id="8" name="Rectangle: Rounded Corners 7"/>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0" name="TextBox 9"/>
          <p:cNvSpPr txBox="1"/>
          <p:nvPr/>
        </p:nvSpPr>
        <p:spPr>
          <a:xfrm>
            <a:off x="779320" y="968224"/>
            <a:ext cx="3849830" cy="461665"/>
          </a:xfrm>
          <a:prstGeom prst="rect">
            <a:avLst/>
          </a:prstGeom>
          <a:noFill/>
        </p:spPr>
        <p:txBody>
          <a:bodyPr wrap="square" rtlCol="0">
            <a:spAutoFit/>
          </a:bodyPr>
          <a:lstStyle/>
          <a:p>
            <a:pPr algn="just" defTabSz="685800">
              <a:buClrTx/>
              <a:defRPr/>
            </a:pPr>
            <a:r>
              <a:rPr lang="en-US" sz="2400" b="1" kern="1200">
                <a:solidFill>
                  <a:srgbClr val="0070C0"/>
                </a:solidFill>
                <a:latin typeface="Times New Roman" panose="02020603050405020304" pitchFamily="18" charset="0"/>
                <a:cs typeface="Times New Roman" panose="02020603050405020304" pitchFamily="18" charset="0"/>
              </a:rPr>
              <a:t>b. Phản ứng lên men rượu</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2534144" y="744810"/>
            <a:ext cx="42320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0000"/>
                </a:solidFill>
                <a:latin typeface="Times New Roman" panose="02020603050405020304" pitchFamily="18" charset="0"/>
                <a:cs typeface="Times New Roman" panose="02020603050405020304" pitchFamily="18" charset="0"/>
              </a:rPr>
              <a:t>LUYỆN TẬP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1298121" y="1549789"/>
            <a:ext cx="6923166" cy="1594852"/>
          </a:xfrm>
          <a:prstGeom prst="rect">
            <a:avLst/>
          </a:prstGeom>
          <a:ln w="57150">
            <a:solidFill>
              <a:schemeClr val="accent1"/>
            </a:solidFill>
          </a:ln>
        </p:spPr>
        <p:txBody>
          <a:bodyPr spcFirstLastPara="1" wrap="square" lIns="91425" tIns="91425" rIns="91425" bIns="91425" anchor="t" anchorCtr="0">
            <a:noAutofit/>
          </a:bodyPr>
          <a:lstStyle/>
          <a:p>
            <a:pPr marL="0" lvl="0" indent="0" algn="just">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Tính khối lượng ethylic alcohol thu khi lên men dung dịch chứa 90 gam glucose. Biết hiệu suất của quá trình lên men là 80%.</a:t>
            </a:r>
            <a:endParaRPr lang="vi-VN"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 name="Group 5"/>
          <p:cNvGrpSpPr/>
          <p:nvPr/>
        </p:nvGrpSpPr>
        <p:grpSpPr>
          <a:xfrm>
            <a:off x="660400" y="-170054"/>
            <a:ext cx="7823200" cy="632960"/>
            <a:chOff x="2184400" y="286560"/>
            <a:chExt cx="7823200" cy="544938"/>
          </a:xfrm>
        </p:grpSpPr>
        <p:sp>
          <p:nvSpPr>
            <p:cNvPr id="7" name="Rectangle: Rounded Corners 6"/>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 GLUCOSE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7"/>
                                        </p:tgtEl>
                                        <p:attrNameLst>
                                          <p:attrName>style.visibility</p:attrName>
                                        </p:attrNameLst>
                                      </p:cBhvr>
                                      <p:to>
                                        <p:strVal val="visible"/>
                                      </p:to>
                                    </p:set>
                                    <p:animEffect transition="in" filter="barn(inVertical)">
                                      <p:cBhvr>
                                        <p:cTn id="7" dur="500"/>
                                        <p:tgtEl>
                                          <p:spTgt spid="57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58">
                                            <p:bg/>
                                          </p:spTgt>
                                        </p:tgtEl>
                                        <p:attrNameLst>
                                          <p:attrName>style.visibility</p:attrName>
                                        </p:attrNameLst>
                                      </p:cBhvr>
                                      <p:to>
                                        <p:strVal val="visible"/>
                                      </p:to>
                                    </p:set>
                                    <p:animEffect transition="in" filter="barn(inVertical)">
                                      <p:cBhvr>
                                        <p:cTn id="10" dur="500"/>
                                        <p:tgtEl>
                                          <p:spTgt spid="5758">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758">
                                            <p:txEl>
                                              <p:pRg st="0" end="0"/>
                                            </p:txEl>
                                          </p:spTgt>
                                        </p:tgtEl>
                                        <p:attrNameLst>
                                          <p:attrName>style.visibility</p:attrName>
                                        </p:attrNameLst>
                                      </p:cBhvr>
                                      <p:to>
                                        <p:strVal val="visible"/>
                                      </p:to>
                                    </p:set>
                                    <p:animEffect transition="in" filter="barn(inVertical)">
                                      <p:cBhvr>
                                        <p:cTn id="15" dur="500"/>
                                        <p:tgtEl>
                                          <p:spTgt spid="5758">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759"/>
                                        </p:tgtEl>
                                        <p:attrNameLst>
                                          <p:attrName>style.visibility</p:attrName>
                                        </p:attrNameLst>
                                      </p:cBhvr>
                                      <p:to>
                                        <p:strVal val="visible"/>
                                      </p:to>
                                    </p:set>
                                    <p:animEffect transition="in" filter="barn(inVertical)">
                                      <p:cBhvr>
                                        <p:cTn id="18" dur="500"/>
                                        <p:tgtEl>
                                          <p:spTgt spid="5759"/>
                                        </p:tgtEl>
                                      </p:cBhvr>
                                    </p:animEffect>
                                  </p:childTnLst>
                                </p:cTn>
                              </p:par>
                              <p:par>
                                <p:cTn id="19" presetID="16" presetClass="entr" presetSubtype="21" fill="hold" nodeType="withEffect">
                                  <p:stCondLst>
                                    <p:cond delay="0"/>
                                  </p:stCondLst>
                                  <p:childTnLst>
                                    <p:set>
                                      <p:cBhvr>
                                        <p:cTn id="20" dur="1" fill="hold">
                                          <p:stCondLst>
                                            <p:cond delay="0"/>
                                          </p:stCondLst>
                                        </p:cTn>
                                        <p:tgtEl>
                                          <p:spTgt spid="5770"/>
                                        </p:tgtEl>
                                        <p:attrNameLst>
                                          <p:attrName>style.visibility</p:attrName>
                                        </p:attrNameLst>
                                      </p:cBhvr>
                                      <p:to>
                                        <p:strVal val="visible"/>
                                      </p:to>
                                    </p:set>
                                    <p:animEffect transition="in" filter="barn(inVertical)">
                                      <p:cBhvr>
                                        <p:cTn id="21" dur="500"/>
                                        <p:tgtEl>
                                          <p:spTgt spid="5770"/>
                                        </p:tgtEl>
                                      </p:cBhvr>
                                    </p:animEffect>
                                  </p:childTnLst>
                                </p:cTn>
                              </p:par>
                              <p:par>
                                <p:cTn id="22" presetID="16" presetClass="entr" presetSubtype="21" fill="hold" nodeType="withEffect">
                                  <p:stCondLst>
                                    <p:cond delay="0"/>
                                  </p:stCondLst>
                                  <p:childTnLst>
                                    <p:set>
                                      <p:cBhvr>
                                        <p:cTn id="23" dur="1" fill="hold">
                                          <p:stCondLst>
                                            <p:cond delay="0"/>
                                          </p:stCondLst>
                                        </p:cTn>
                                        <p:tgtEl>
                                          <p:spTgt spid="5777"/>
                                        </p:tgtEl>
                                        <p:attrNameLst>
                                          <p:attrName>style.visibility</p:attrName>
                                        </p:attrNameLst>
                                      </p:cBhvr>
                                      <p:to>
                                        <p:strVal val="visible"/>
                                      </p:to>
                                    </p:set>
                                    <p:animEffect transition="in" filter="barn(inVertical)">
                                      <p:cBhvr>
                                        <p:cTn id="24" dur="500"/>
                                        <p:tgtEl>
                                          <p:spTgt spid="5777"/>
                                        </p:tgtEl>
                                      </p:cBhvr>
                                    </p:animEffect>
                                  </p:childTnLst>
                                </p:cTn>
                              </p:par>
                              <p:par>
                                <p:cTn id="25" presetID="16" presetClass="entr" presetSubtype="21" fill="hold" nodeType="withEffect">
                                  <p:stCondLst>
                                    <p:cond delay="0"/>
                                  </p:stCondLst>
                                  <p:childTnLst>
                                    <p:set>
                                      <p:cBhvr>
                                        <p:cTn id="26" dur="1" fill="hold">
                                          <p:stCondLst>
                                            <p:cond delay="0"/>
                                          </p:stCondLst>
                                        </p:cTn>
                                        <p:tgtEl>
                                          <p:spTgt spid="5781"/>
                                        </p:tgtEl>
                                        <p:attrNameLst>
                                          <p:attrName>style.visibility</p:attrName>
                                        </p:attrNameLst>
                                      </p:cBhvr>
                                      <p:to>
                                        <p:strVal val="visible"/>
                                      </p:to>
                                    </p:set>
                                    <p:animEffect transition="in" filter="barn(inVertical)">
                                      <p:cBhvr>
                                        <p:cTn id="27" dur="500"/>
                                        <p:tgtEl>
                                          <p:spTgt spid="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3317" y="545647"/>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Box 4"/>
              <p:cNvSpPr txBox="1"/>
              <p:nvPr/>
            </p:nvSpPr>
            <p:spPr>
              <a:xfrm>
                <a:off x="983795" y="2358824"/>
                <a:ext cx="7474405" cy="1755352"/>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Khối lượng ethylic alcohol thu được khi lên men dung dịch chứa 90 gam glucose là:</a:t>
                </a:r>
                <a:endParaRPr lang="vi-VN" sz="2400">
                  <a:latin typeface="Times New Roman" panose="02020603050405020304" pitchFamily="18" charset="0"/>
                  <a:cs typeface="Times New Roman" panose="02020603050405020304" pitchFamily="18" charset="0"/>
                </a:endParaRPr>
              </a:p>
              <a:p>
                <a:pPr algn="ctr"/>
                <a:r>
                  <a:rPr lang="vi-VN" sz="2400">
                    <a:latin typeface="Times New Roman" panose="02020603050405020304" pitchFamily="18" charset="0"/>
                    <a:cs typeface="Times New Roman" panose="02020603050405020304" pitchFamily="18" charset="0"/>
                  </a:rPr>
                  <a:t>m</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14:m>
                  <m:oMath xmlns:m="http://schemas.openxmlformats.org/officeDocument/2006/math">
                    <m:f>
                      <m:fPr>
                        <m:ctrlPr>
                          <a:rPr lang="en-US" sz="2400" i="1" smtClean="0">
                            <a:latin typeface="Cambria Math" panose="02040503050406030204" pitchFamily="18" charset="0"/>
                            <a:cs typeface="Times New Roman" panose="02020603050405020304" pitchFamily="18" charset="0"/>
                          </a:rPr>
                        </m:ctrlPr>
                      </m:fPr>
                      <m:num>
                        <m:r>
                          <a:rPr lang="en-US" sz="2400" b="0" i="1" smtClean="0">
                            <a:latin typeface="Cambria Math" panose="02040503050406030204" pitchFamily="18" charset="0"/>
                            <a:cs typeface="Times New Roman" panose="02020603050405020304" pitchFamily="18" charset="0"/>
                          </a:rPr>
                          <m:t>90</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92</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80</m:t>
                        </m:r>
                      </m:num>
                      <m:den>
                        <m:r>
                          <a:rPr lang="en-US" sz="2400" b="0" i="1" smtClean="0">
                            <a:latin typeface="Cambria Math" panose="02040503050406030204" pitchFamily="18" charset="0"/>
                            <a:cs typeface="Times New Roman" panose="02020603050405020304" pitchFamily="18" charset="0"/>
                          </a:rPr>
                          <m:t>100</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180</m:t>
                        </m:r>
                      </m:den>
                    </m:f>
                  </m:oMath>
                </a14:m>
                <a:r>
                  <a:rPr lang="en-US" sz="2400">
                    <a:latin typeface="Times New Roman" panose="02020603050405020304" pitchFamily="18" charset="0"/>
                    <a:cs typeface="Times New Roman" panose="02020603050405020304" pitchFamily="18" charset="0"/>
                  </a:rPr>
                  <a:t> = 36,8 gam</a:t>
                </a:r>
                <a:endParaRPr lang="vi-VN" sz="2400">
                  <a:latin typeface="Times New Roman" panose="02020603050405020304" pitchFamily="18" charset="0"/>
                  <a:cs typeface="Times New Roman" panose="02020603050405020304" pitchFamily="18" charset="0"/>
                </a:endParaRPr>
              </a:p>
              <a:p>
                <a:pPr algn="just"/>
                <a:endParaRPr lang="vi-VN" sz="2400" b="0" i="0">
                  <a:solidFill>
                    <a:srgbClr val="000000"/>
                  </a:solidFill>
                  <a:effectLst/>
                  <a:latin typeface="Times New Roman" panose="02020603050405020304" pitchFamily="18"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983795" y="2358824"/>
                <a:ext cx="7474405" cy="1755352"/>
              </a:xfrm>
              <a:prstGeom prst="rect">
                <a:avLst/>
              </a:prstGeom>
              <a:blipFill rotWithShape="1">
                <a:blip r:embed="rId1"/>
                <a:stretch>
                  <a:fillRect l="-2" t="-25" b="1"/>
                </a:stretch>
              </a:blipFill>
            </p:spPr>
            <p:txBody>
              <a:bodyPr/>
              <a:lstStyle/>
              <a:p>
                <a:r>
                  <a:rPr lang="en-US" altLang="en-US">
                    <a:noFill/>
                  </a:rPr>
                  <a:t> </a:t>
                </a:r>
              </a:p>
            </p:txBody>
          </p:sp>
        </mc:Fallback>
      </mc:AlternateContent>
      <p:grpSp>
        <p:nvGrpSpPr>
          <p:cNvPr id="2" name="Group 1"/>
          <p:cNvGrpSpPr/>
          <p:nvPr/>
        </p:nvGrpSpPr>
        <p:grpSpPr>
          <a:xfrm>
            <a:off x="1668738" y="1453798"/>
            <a:ext cx="5567894" cy="601737"/>
            <a:chOff x="456860" y="1187484"/>
            <a:chExt cx="5567894" cy="601737"/>
          </a:xfrm>
          <a:solidFill>
            <a:srgbClr val="FFFFFF"/>
          </a:solidFill>
        </p:grpSpPr>
        <p:grpSp>
          <p:nvGrpSpPr>
            <p:cNvPr id="4" name="Group 3"/>
            <p:cNvGrpSpPr/>
            <p:nvPr/>
          </p:nvGrpSpPr>
          <p:grpSpPr>
            <a:xfrm>
              <a:off x="456860" y="1187484"/>
              <a:ext cx="5567894" cy="601737"/>
              <a:chOff x="822324" y="2578974"/>
              <a:chExt cx="7423859" cy="802315"/>
            </a:xfrm>
            <a:grpFill/>
          </p:grpSpPr>
          <p:sp>
            <p:nvSpPr>
              <p:cNvPr id="7" name="TextBox 6"/>
              <p:cNvSpPr txBox="1"/>
              <p:nvPr/>
            </p:nvSpPr>
            <p:spPr>
              <a:xfrm>
                <a:off x="822324" y="2609447"/>
                <a:ext cx="7423859" cy="771842"/>
              </a:xfrm>
              <a:prstGeom prst="roundRect">
                <a:avLst/>
              </a:prstGeom>
              <a:grpFill/>
              <a:ln w="31750" cap="rnd">
                <a:noFill/>
                <a:prstDash val="sysDot"/>
                <a:bevel/>
              </a:ln>
            </p:spPr>
            <p:txBody>
              <a:bodyPr wrap="square" rtlCol="0">
                <a:spAutoFit/>
              </a:bodyPr>
              <a:lstStyle/>
              <a:p>
                <a:pPr algn="ctr" defTabSz="685800">
                  <a:buClrTx/>
                  <a:defRPr/>
                </a:pPr>
                <a:r>
                  <a:rPr lang="en-US" sz="2800" kern="1200" dirty="0">
                    <a:latin typeface="Times New Roman" panose="02020603050405020304" pitchFamily="18" charset="0"/>
                    <a:ea typeface="+mn-ea"/>
                    <a:cs typeface="Times New Roman" panose="02020603050405020304" pitchFamily="18" charset="0"/>
                  </a:rPr>
                  <a:t>C</a:t>
                </a:r>
                <a:r>
                  <a:rPr lang="en-US" sz="2800" kern="1200" baseline="-25000" dirty="0">
                    <a:latin typeface="Times New Roman" panose="02020603050405020304" pitchFamily="18" charset="0"/>
                    <a:ea typeface="+mn-ea"/>
                    <a:cs typeface="Times New Roman" panose="02020603050405020304" pitchFamily="18" charset="0"/>
                  </a:rPr>
                  <a:t>6</a:t>
                </a:r>
                <a:r>
                  <a:rPr lang="en-US" sz="2800" kern="1200" dirty="0">
                    <a:latin typeface="Times New Roman" panose="02020603050405020304" pitchFamily="18" charset="0"/>
                    <a:ea typeface="+mn-ea"/>
                    <a:cs typeface="Times New Roman" panose="02020603050405020304" pitchFamily="18" charset="0"/>
                  </a:rPr>
                  <a:t>H</a:t>
                </a:r>
                <a:r>
                  <a:rPr lang="en-US" sz="2800" kern="1200" baseline="-25000" dirty="0">
                    <a:latin typeface="Times New Roman" panose="02020603050405020304" pitchFamily="18" charset="0"/>
                    <a:ea typeface="+mn-ea"/>
                    <a:cs typeface="Times New Roman" panose="02020603050405020304" pitchFamily="18" charset="0"/>
                  </a:rPr>
                  <a:t>12</a:t>
                </a:r>
                <a:r>
                  <a:rPr lang="en-US" sz="2800" kern="1200" dirty="0">
                    <a:latin typeface="Times New Roman" panose="02020603050405020304" pitchFamily="18" charset="0"/>
                    <a:ea typeface="+mn-ea"/>
                    <a:cs typeface="Times New Roman" panose="02020603050405020304" pitchFamily="18" charset="0"/>
                  </a:rPr>
                  <a:t>O</a:t>
                </a:r>
                <a:r>
                  <a:rPr lang="en-US" sz="2800" kern="1200" baseline="-25000" dirty="0">
                    <a:latin typeface="Times New Roman" panose="02020603050405020304" pitchFamily="18" charset="0"/>
                    <a:ea typeface="+mn-ea"/>
                    <a:cs typeface="Times New Roman" panose="02020603050405020304" pitchFamily="18" charset="0"/>
                  </a:rPr>
                  <a:t>6</a:t>
                </a:r>
                <a:r>
                  <a:rPr lang="en-US" sz="2800" kern="1200" dirty="0">
                    <a:latin typeface="Times New Roman" panose="02020603050405020304" pitchFamily="18" charset="0"/>
                    <a:ea typeface="+mn-ea"/>
                    <a:cs typeface="Times New Roman" panose="02020603050405020304" pitchFamily="18" charset="0"/>
                  </a:rPr>
                  <a:t> 		2C</a:t>
                </a:r>
                <a:r>
                  <a:rPr lang="en-US" sz="2800" kern="1200" baseline="-25000" dirty="0">
                    <a:latin typeface="Times New Roman" panose="02020603050405020304" pitchFamily="18" charset="0"/>
                    <a:ea typeface="+mn-ea"/>
                    <a:cs typeface="Times New Roman" panose="02020603050405020304" pitchFamily="18" charset="0"/>
                  </a:rPr>
                  <a:t>2</a:t>
                </a:r>
                <a:r>
                  <a:rPr lang="en-US" sz="2800" kern="1200" dirty="0">
                    <a:latin typeface="Times New Roman" panose="02020603050405020304" pitchFamily="18" charset="0"/>
                    <a:ea typeface="+mn-ea"/>
                    <a:cs typeface="Times New Roman" panose="02020603050405020304" pitchFamily="18" charset="0"/>
                  </a:rPr>
                  <a:t>H</a:t>
                </a:r>
                <a:r>
                  <a:rPr lang="en-US" sz="2800" kern="1200" baseline="-25000" dirty="0">
                    <a:latin typeface="Times New Roman" panose="02020603050405020304" pitchFamily="18" charset="0"/>
                    <a:ea typeface="+mn-ea"/>
                    <a:cs typeface="Times New Roman" panose="02020603050405020304" pitchFamily="18" charset="0"/>
                  </a:rPr>
                  <a:t>5</a:t>
                </a:r>
                <a:r>
                  <a:rPr lang="en-US" sz="2800" kern="1200" dirty="0">
                    <a:latin typeface="Times New Roman" panose="02020603050405020304" pitchFamily="18" charset="0"/>
                    <a:ea typeface="+mn-ea"/>
                    <a:cs typeface="Times New Roman" panose="02020603050405020304" pitchFamily="18" charset="0"/>
                  </a:rPr>
                  <a:t>OH + 2CO</a:t>
                </a:r>
                <a:r>
                  <a:rPr lang="en-US" sz="2800" kern="1200" baseline="-25000" dirty="0">
                    <a:latin typeface="Times New Roman" panose="02020603050405020304" pitchFamily="18" charset="0"/>
                    <a:ea typeface="+mn-ea"/>
                    <a:cs typeface="Times New Roman" panose="02020603050405020304" pitchFamily="18" charset="0"/>
                  </a:rPr>
                  <a:t>2</a:t>
                </a:r>
                <a:endParaRPr lang="en-US" sz="2800" kern="1200" dirty="0">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939613" y="2578974"/>
                <a:ext cx="1245451" cy="369331"/>
              </a:xfrm>
              <a:prstGeom prst="rect">
                <a:avLst/>
              </a:prstGeom>
              <a:grpFill/>
              <a:ln>
                <a:noFill/>
              </a:ln>
            </p:spPr>
            <p:txBody>
              <a:bodyPr wrap="square" rtlCol="0">
                <a:spAutoFit/>
              </a:bodyPr>
              <a:lstStyle/>
              <a:p>
                <a:pPr algn="ctr" defTabSz="685800">
                  <a:buClrTx/>
                  <a:defRPr/>
                </a:pPr>
                <a:r>
                  <a:rPr lang="en-US" sz="1200" b="1" kern="1200" dirty="0">
                    <a:latin typeface="Times New Roman" panose="02020603050405020304" pitchFamily="18" charset="0"/>
                    <a:ea typeface="+mn-ea"/>
                    <a:cs typeface="Times New Roman" panose="02020603050405020304" pitchFamily="18" charset="0"/>
                  </a:rPr>
                  <a:t>Men </a:t>
                </a:r>
                <a:r>
                  <a:rPr lang="en-US" sz="1200" b="1" kern="1200" dirty="0" err="1">
                    <a:latin typeface="Times New Roman" panose="02020603050405020304" pitchFamily="18" charset="0"/>
                    <a:ea typeface="+mn-ea"/>
                    <a:cs typeface="Times New Roman" panose="02020603050405020304" pitchFamily="18" charset="0"/>
                  </a:rPr>
                  <a:t>rượu</a:t>
                </a:r>
                <a:endParaRPr lang="en-US" sz="1200" b="1" kern="1200" dirty="0">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114321" y="3056098"/>
                <a:ext cx="892995" cy="307775"/>
              </a:xfrm>
              <a:prstGeom prst="rect">
                <a:avLst/>
              </a:prstGeom>
              <a:grpFill/>
              <a:ln>
                <a:noFill/>
              </a:ln>
            </p:spPr>
            <p:txBody>
              <a:bodyPr wrap="square" rtlCol="0">
                <a:spAutoFit/>
              </a:bodyPr>
              <a:lstStyle/>
              <a:p>
                <a:pPr algn="ctr" defTabSz="685800">
                  <a:buClrTx/>
                  <a:defRPr/>
                </a:pPr>
                <a:r>
                  <a:rPr lang="en-US" sz="900" b="1" kern="1200" dirty="0">
                    <a:latin typeface="Times New Roman" panose="02020603050405020304" pitchFamily="18" charset="0"/>
                    <a:ea typeface="+mn-ea"/>
                    <a:cs typeface="Times New Roman" panose="02020603050405020304" pitchFamily="18" charset="0"/>
                  </a:rPr>
                  <a:t>30 – 35</a:t>
                </a:r>
                <a:r>
                  <a:rPr lang="en-US" sz="900" b="1" kern="1200" baseline="30000" dirty="0">
                    <a:latin typeface="Times New Roman" panose="02020603050405020304" pitchFamily="18" charset="0"/>
                    <a:ea typeface="+mn-ea"/>
                    <a:cs typeface="Times New Roman" panose="02020603050405020304" pitchFamily="18" charset="0"/>
                  </a:rPr>
                  <a:t>o</a:t>
                </a:r>
                <a:r>
                  <a:rPr lang="en-US" sz="900" b="1" kern="1200" dirty="0">
                    <a:latin typeface="Times New Roman" panose="02020603050405020304" pitchFamily="18" charset="0"/>
                    <a:ea typeface="+mn-ea"/>
                    <a:cs typeface="Times New Roman" panose="02020603050405020304" pitchFamily="18" charset="0"/>
                  </a:rPr>
                  <a:t>C</a:t>
                </a:r>
                <a:endParaRPr lang="en-US" sz="900" b="1" kern="1200" dirty="0">
                  <a:latin typeface="Times New Roman" panose="02020603050405020304" pitchFamily="18" charset="0"/>
                  <a:ea typeface="+mn-ea"/>
                  <a:cs typeface="Times New Roman" panose="02020603050405020304" pitchFamily="18" charset="0"/>
                </a:endParaRPr>
              </a:p>
            </p:txBody>
          </p:sp>
        </p:grpSp>
        <p:cxnSp>
          <p:nvCxnSpPr>
            <p:cNvPr id="6" name="Straight Arrow Connector 5"/>
            <p:cNvCxnSpPr/>
            <p:nvPr/>
          </p:nvCxnSpPr>
          <p:spPr>
            <a:xfrm>
              <a:off x="2144808" y="1499781"/>
              <a:ext cx="7864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 name="!!MatThu1"/>
          <p:cNvSpPr/>
          <p:nvPr/>
        </p:nvSpPr>
        <p:spPr>
          <a:xfrm>
            <a:off x="150594" y="6111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0294" y="695605"/>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348" y="730755"/>
            <a:ext cx="232609" cy="151336"/>
          </a:xfrm>
          <a:prstGeom prst="rect">
            <a:avLst/>
          </a:prstGeom>
        </p:spPr>
      </p:pic>
      <p:sp>
        <p:nvSpPr>
          <p:cNvPr id="137" name="!!MatThu1"/>
          <p:cNvSpPr/>
          <p:nvPr/>
        </p:nvSpPr>
        <p:spPr>
          <a:xfrm>
            <a:off x="146661" y="11264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6361" y="1210906"/>
            <a:ext cx="191126" cy="221636"/>
          </a:xfrm>
          <a:prstGeom prst="rect">
            <a:avLst/>
          </a:prstGeom>
        </p:spPr>
      </p:pic>
      <p:pic>
        <p:nvPicPr>
          <p:cNvPr id="139" name="!!MatThu1a">
            <a:hlinkClick r:id="rId8"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415" y="1246056"/>
            <a:ext cx="232609" cy="151336"/>
          </a:xfrm>
          <a:prstGeom prst="rect">
            <a:avLst/>
          </a:prstGeom>
        </p:spPr>
      </p:pic>
      <p:sp>
        <p:nvSpPr>
          <p:cNvPr id="140" name="!!MatThu1"/>
          <p:cNvSpPr/>
          <p:nvPr/>
        </p:nvSpPr>
        <p:spPr>
          <a:xfrm>
            <a:off x="143596" y="3389679"/>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3295" y="3474124"/>
            <a:ext cx="191126" cy="221636"/>
          </a:xfrm>
          <a:prstGeom prst="rect">
            <a:avLst/>
          </a:prstGeom>
        </p:spPr>
      </p:pic>
      <p:pic>
        <p:nvPicPr>
          <p:cNvPr id="142" name="!!MatThu1a">
            <a:hlinkClick r:id="rId9"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8350" y="3509274"/>
            <a:ext cx="232609" cy="151336"/>
          </a:xfrm>
          <a:prstGeom prst="rect">
            <a:avLst/>
          </a:prstGeom>
        </p:spPr>
      </p:pic>
      <p:sp>
        <p:nvSpPr>
          <p:cNvPr id="143" name="!!MatThu1"/>
          <p:cNvSpPr/>
          <p:nvPr/>
        </p:nvSpPr>
        <p:spPr>
          <a:xfrm>
            <a:off x="150594" y="285245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4" name="Graphic 14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0294" y="2936899"/>
            <a:ext cx="191126" cy="221636"/>
          </a:xfrm>
          <a:prstGeom prst="rect">
            <a:avLst/>
          </a:prstGeom>
        </p:spPr>
      </p:pic>
      <p:pic>
        <p:nvPicPr>
          <p:cNvPr id="145" name="!!MatThu1a">
            <a:hlinkClick r:id="rId10"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348" y="2972050"/>
            <a:ext cx="232609" cy="151336"/>
          </a:xfrm>
          <a:prstGeom prst="rect">
            <a:avLst/>
          </a:prstGeom>
        </p:spPr>
      </p:pic>
      <p:sp>
        <p:nvSpPr>
          <p:cNvPr id="146" name="!!MatThu1"/>
          <p:cNvSpPr/>
          <p:nvPr/>
        </p:nvSpPr>
        <p:spPr>
          <a:xfrm>
            <a:off x="143596" y="227881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7" name="Graphic 146">
            <a:hlinkClick r:id="rId11" action="ppaction://hlinksldjump"/>
          </p:cNvPr>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3295" y="2363255"/>
            <a:ext cx="191126" cy="221636"/>
          </a:xfrm>
          <a:prstGeom prst="rect">
            <a:avLst/>
          </a:prstGeom>
        </p:spPr>
      </p:pic>
      <p:pic>
        <p:nvPicPr>
          <p:cNvPr id="148" name="!!MatThu1a">
            <a:hlinkClick r:id="rId11"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8350" y="2398406"/>
            <a:ext cx="232609" cy="151336"/>
          </a:xfrm>
          <a:prstGeom prst="rect">
            <a:avLst/>
          </a:prstGeom>
        </p:spPr>
      </p:pic>
      <p:sp>
        <p:nvSpPr>
          <p:cNvPr id="149" name="!!MatThu1"/>
          <p:cNvSpPr/>
          <p:nvPr/>
        </p:nvSpPr>
        <p:spPr>
          <a:xfrm>
            <a:off x="141686" y="1701792"/>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0" name="Graphic 149">
            <a:hlinkClick r:id="rId12" action="ppaction://hlinksldjump"/>
          </p:cNvPr>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1386" y="1786237"/>
            <a:ext cx="191126" cy="221636"/>
          </a:xfrm>
          <a:prstGeom prst="rect">
            <a:avLst/>
          </a:prstGeom>
        </p:spPr>
      </p:pic>
      <p:pic>
        <p:nvPicPr>
          <p:cNvPr id="151" name="!!MatThu1a">
            <a:hlinkClick r:id="rId12"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441" y="1821387"/>
            <a:ext cx="232609" cy="151336"/>
          </a:xfrm>
          <a:prstGeom prst="rect">
            <a:avLst/>
          </a:prstGeom>
        </p:spPr>
      </p:pic>
      <p:sp>
        <p:nvSpPr>
          <p:cNvPr id="152" name="!!MatThu1"/>
          <p:cNvSpPr/>
          <p:nvPr/>
        </p:nvSpPr>
        <p:spPr>
          <a:xfrm>
            <a:off x="146661" y="3932734"/>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3" name="Graphic 140">
            <a:hlinkClick r:id="rId13" action="ppaction://hlinksldjump"/>
          </p:cNvPr>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46361" y="4017178"/>
            <a:ext cx="191126" cy="221636"/>
          </a:xfrm>
          <a:prstGeom prst="rect">
            <a:avLst/>
          </a:prstGeom>
        </p:spPr>
      </p:pic>
      <p:pic>
        <p:nvPicPr>
          <p:cNvPr id="154" name="!!MatThu1a">
            <a:hlinkClick r:id="rId13"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415" y="4052329"/>
            <a:ext cx="232609" cy="151336"/>
          </a:xfrm>
          <a:prstGeom prst="rect">
            <a:avLst/>
          </a:prstGeom>
        </p:spPr>
      </p:pic>
      <p:sp>
        <p:nvSpPr>
          <p:cNvPr id="4" name="Rounded Rectangle 3"/>
          <p:cNvSpPr/>
          <p:nvPr/>
        </p:nvSpPr>
        <p:spPr>
          <a:xfrm>
            <a:off x="4391594" y="639707"/>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391594" y="1206353"/>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391594" y="1752982"/>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391594" y="2280560"/>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391594" y="2827189"/>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391594" y="3373817"/>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391594" y="3958546"/>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2" name="Rounded Rectangle 301"/>
          <p:cNvSpPr/>
          <p:nvPr/>
        </p:nvSpPr>
        <p:spPr>
          <a:xfrm>
            <a:off x="5493049" y="3397816"/>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29" name="!!1a"/>
          <p:cNvSpPr txBox="1"/>
          <p:nvPr/>
        </p:nvSpPr>
        <p:spPr>
          <a:xfrm>
            <a:off x="4454468" y="67955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6" name="!!1a"/>
          <p:cNvSpPr txBox="1"/>
          <p:nvPr/>
        </p:nvSpPr>
        <p:spPr>
          <a:xfrm>
            <a:off x="4454792" y="123095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1" name="!!1a"/>
          <p:cNvSpPr txBox="1"/>
          <p:nvPr/>
        </p:nvSpPr>
        <p:spPr>
          <a:xfrm>
            <a:off x="4456405" y="177521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6" name="!!1a"/>
          <p:cNvSpPr txBox="1"/>
          <p:nvPr/>
        </p:nvSpPr>
        <p:spPr>
          <a:xfrm>
            <a:off x="4461167" y="229698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1" name="!!1a"/>
          <p:cNvSpPr txBox="1"/>
          <p:nvPr/>
        </p:nvSpPr>
        <p:spPr>
          <a:xfrm>
            <a:off x="4461167" y="285406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6" name="!!1a"/>
          <p:cNvSpPr txBox="1"/>
          <p:nvPr/>
        </p:nvSpPr>
        <p:spPr>
          <a:xfrm>
            <a:off x="4463832" y="339488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1" name="!!1a"/>
          <p:cNvSpPr txBox="1"/>
          <p:nvPr/>
        </p:nvSpPr>
        <p:spPr>
          <a:xfrm>
            <a:off x="4451016"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8" name="!!1a"/>
          <p:cNvSpPr txBox="1"/>
          <p:nvPr/>
        </p:nvSpPr>
        <p:spPr>
          <a:xfrm>
            <a:off x="5562622" y="342730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2" name="Rounded Rectangle 161"/>
          <p:cNvSpPr/>
          <p:nvPr/>
        </p:nvSpPr>
        <p:spPr>
          <a:xfrm>
            <a:off x="4943696" y="225302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63" name="!!1a"/>
          <p:cNvSpPr txBox="1"/>
          <p:nvPr/>
        </p:nvSpPr>
        <p:spPr>
          <a:xfrm>
            <a:off x="5006899" y="228815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7" name="Rounded Rectangle 176"/>
          <p:cNvSpPr/>
          <p:nvPr/>
        </p:nvSpPr>
        <p:spPr>
          <a:xfrm>
            <a:off x="5502145" y="63331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94" name="!!1a"/>
          <p:cNvSpPr txBox="1"/>
          <p:nvPr/>
        </p:nvSpPr>
        <p:spPr>
          <a:xfrm>
            <a:off x="5578417" y="66449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1" name="Rounded Rectangle 280"/>
          <p:cNvSpPr/>
          <p:nvPr/>
        </p:nvSpPr>
        <p:spPr>
          <a:xfrm>
            <a:off x="5498160" y="1734679"/>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2" name="!!1a"/>
          <p:cNvSpPr txBox="1"/>
          <p:nvPr/>
        </p:nvSpPr>
        <p:spPr>
          <a:xfrm>
            <a:off x="5561542" y="176171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5" name="Rounded Rectangle 284"/>
          <p:cNvSpPr/>
          <p:nvPr/>
        </p:nvSpPr>
        <p:spPr>
          <a:xfrm>
            <a:off x="3819842" y="338481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6" name="!!1a"/>
          <p:cNvSpPr txBox="1"/>
          <p:nvPr/>
        </p:nvSpPr>
        <p:spPr>
          <a:xfrm>
            <a:off x="3885859" y="341721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3" name="Rounded Rectangle 302"/>
          <p:cNvSpPr/>
          <p:nvPr/>
        </p:nvSpPr>
        <p:spPr>
          <a:xfrm>
            <a:off x="6059652" y="281965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5" name="!!1a"/>
          <p:cNvSpPr txBox="1"/>
          <p:nvPr/>
        </p:nvSpPr>
        <p:spPr>
          <a:xfrm>
            <a:off x="6125743" y="284652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 name="Rounded Rectangle 306"/>
          <p:cNvSpPr/>
          <p:nvPr/>
        </p:nvSpPr>
        <p:spPr>
          <a:xfrm>
            <a:off x="5489429" y="225302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8" name="!!1a"/>
          <p:cNvSpPr txBox="1"/>
          <p:nvPr/>
        </p:nvSpPr>
        <p:spPr>
          <a:xfrm>
            <a:off x="5552632" y="229033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9" name="Rounded Rectangle 308"/>
          <p:cNvSpPr/>
          <p:nvPr/>
        </p:nvSpPr>
        <p:spPr>
          <a:xfrm>
            <a:off x="2701778" y="23013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10" name="!!1a"/>
          <p:cNvSpPr txBox="1"/>
          <p:nvPr/>
        </p:nvSpPr>
        <p:spPr>
          <a:xfrm>
            <a:off x="2764981" y="2330286"/>
            <a:ext cx="346628"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7" name="Rounded Rectangle 326"/>
          <p:cNvSpPr/>
          <p:nvPr/>
        </p:nvSpPr>
        <p:spPr>
          <a:xfrm>
            <a:off x="3824216" y="641221"/>
            <a:ext cx="485775" cy="48340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28" name="!!1a"/>
          <p:cNvSpPr txBox="1"/>
          <p:nvPr/>
        </p:nvSpPr>
        <p:spPr>
          <a:xfrm>
            <a:off x="3888754" y="66574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0" name="Rounded Rectangle 359"/>
          <p:cNvSpPr/>
          <p:nvPr/>
        </p:nvSpPr>
        <p:spPr>
          <a:xfrm>
            <a:off x="3246668" y="639862"/>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65" name="!!1a"/>
          <p:cNvSpPr txBox="1"/>
          <p:nvPr/>
        </p:nvSpPr>
        <p:spPr>
          <a:xfrm>
            <a:off x="3304370" y="67999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9" name="Rounded Rectangle 368"/>
          <p:cNvSpPr/>
          <p:nvPr/>
        </p:nvSpPr>
        <p:spPr>
          <a:xfrm>
            <a:off x="2723671" y="175012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70" name="!!1a"/>
          <p:cNvSpPr txBox="1"/>
          <p:nvPr/>
        </p:nvSpPr>
        <p:spPr>
          <a:xfrm>
            <a:off x="2799968" y="178623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01" name="Rounded Rectangle 400"/>
          <p:cNvSpPr/>
          <p:nvPr/>
        </p:nvSpPr>
        <p:spPr>
          <a:xfrm>
            <a:off x="3815534" y="39563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02" name="!!1a"/>
          <p:cNvSpPr txBox="1"/>
          <p:nvPr/>
        </p:nvSpPr>
        <p:spPr>
          <a:xfrm>
            <a:off x="3881497"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2" name="Rounded Rectangle 191"/>
          <p:cNvSpPr/>
          <p:nvPr/>
        </p:nvSpPr>
        <p:spPr>
          <a:xfrm>
            <a:off x="6071288" y="11960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93" name="!!1a"/>
          <p:cNvSpPr txBox="1"/>
          <p:nvPr/>
        </p:nvSpPr>
        <p:spPr>
          <a:xfrm>
            <a:off x="6140862" y="121488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Google Shape;1009;p32"/>
          <p:cNvSpPr/>
          <p:nvPr/>
        </p:nvSpPr>
        <p:spPr>
          <a:xfrm rot="-1732458">
            <a:off x="8734072" y="4848316"/>
            <a:ext cx="585488" cy="409059"/>
          </a:xfrm>
          <a:custGeom>
            <a:avLst/>
            <a:gdLst/>
            <a:ahLst/>
            <a:cxnLst/>
            <a:rect l="l" t="t" r="r" b="b"/>
            <a:pathLst>
              <a:path w="23419" h="16362" extrusionOk="0">
                <a:moveTo>
                  <a:pt x="7057" y="1"/>
                </a:moveTo>
                <a:lnTo>
                  <a:pt x="7057" y="6222"/>
                </a:lnTo>
                <a:cubicBezTo>
                  <a:pt x="7057" y="6526"/>
                  <a:pt x="6811" y="6772"/>
                  <a:pt x="6510" y="6772"/>
                </a:cubicBezTo>
                <a:lnTo>
                  <a:pt x="5207" y="6772"/>
                </a:lnTo>
                <a:cubicBezTo>
                  <a:pt x="5037" y="6772"/>
                  <a:pt x="4883" y="6686"/>
                  <a:pt x="4771" y="6555"/>
                </a:cubicBezTo>
                <a:cubicBezTo>
                  <a:pt x="4305" y="5996"/>
                  <a:pt x="3606" y="5642"/>
                  <a:pt x="2824" y="5642"/>
                </a:cubicBezTo>
                <a:cubicBezTo>
                  <a:pt x="2682" y="5642"/>
                  <a:pt x="2538" y="5653"/>
                  <a:pt x="2392" y="5677"/>
                </a:cubicBezTo>
                <a:cubicBezTo>
                  <a:pt x="1384" y="5847"/>
                  <a:pt x="551" y="6638"/>
                  <a:pt x="343" y="7634"/>
                </a:cubicBezTo>
                <a:cubicBezTo>
                  <a:pt x="1" y="9276"/>
                  <a:pt x="1243" y="10720"/>
                  <a:pt x="2825" y="10720"/>
                </a:cubicBezTo>
                <a:cubicBezTo>
                  <a:pt x="3609" y="10720"/>
                  <a:pt x="4307" y="10368"/>
                  <a:pt x="4771" y="9811"/>
                </a:cubicBezTo>
                <a:cubicBezTo>
                  <a:pt x="4883" y="9680"/>
                  <a:pt x="5037" y="9593"/>
                  <a:pt x="5207" y="9593"/>
                </a:cubicBezTo>
                <a:lnTo>
                  <a:pt x="6510" y="9593"/>
                </a:lnTo>
                <a:cubicBezTo>
                  <a:pt x="6811" y="9593"/>
                  <a:pt x="7057" y="9837"/>
                  <a:pt x="7057" y="10141"/>
                </a:cubicBezTo>
                <a:lnTo>
                  <a:pt x="7057" y="15235"/>
                </a:lnTo>
                <a:cubicBezTo>
                  <a:pt x="7057" y="15859"/>
                  <a:pt x="7563" y="16362"/>
                  <a:pt x="8184" y="16362"/>
                </a:cubicBezTo>
                <a:lnTo>
                  <a:pt x="22292" y="16362"/>
                </a:lnTo>
                <a:cubicBezTo>
                  <a:pt x="22913" y="16362"/>
                  <a:pt x="23419" y="15859"/>
                  <a:pt x="23419" y="15235"/>
                </a:cubicBezTo>
                <a:lnTo>
                  <a:pt x="23419" y="1131"/>
                </a:lnTo>
                <a:cubicBezTo>
                  <a:pt x="23419" y="507"/>
                  <a:pt x="22913" y="1"/>
                  <a:pt x="22292" y="1"/>
                </a:cubicBezTo>
                <a:lnTo>
                  <a:pt x="17194" y="1"/>
                </a:lnTo>
                <a:cubicBezTo>
                  <a:pt x="16893" y="1"/>
                  <a:pt x="16647" y="247"/>
                  <a:pt x="16647" y="548"/>
                </a:cubicBezTo>
                <a:lnTo>
                  <a:pt x="16647" y="1851"/>
                </a:lnTo>
                <a:cubicBezTo>
                  <a:pt x="16647" y="2021"/>
                  <a:pt x="16733" y="2178"/>
                  <a:pt x="16865" y="2287"/>
                </a:cubicBezTo>
                <a:cubicBezTo>
                  <a:pt x="17422" y="2751"/>
                  <a:pt x="17777" y="3452"/>
                  <a:pt x="17777" y="4233"/>
                </a:cubicBezTo>
                <a:cubicBezTo>
                  <a:pt x="17777" y="5636"/>
                  <a:pt x="16641" y="6772"/>
                  <a:pt x="15238" y="6772"/>
                </a:cubicBezTo>
                <a:cubicBezTo>
                  <a:pt x="15060" y="6772"/>
                  <a:pt x="14876" y="6754"/>
                  <a:pt x="14690" y="6715"/>
                </a:cubicBezTo>
                <a:cubicBezTo>
                  <a:pt x="13692" y="6507"/>
                  <a:pt x="12901" y="5674"/>
                  <a:pt x="12734" y="4669"/>
                </a:cubicBezTo>
                <a:cubicBezTo>
                  <a:pt x="12577" y="3712"/>
                  <a:pt x="12952" y="2837"/>
                  <a:pt x="13608" y="2287"/>
                </a:cubicBezTo>
                <a:cubicBezTo>
                  <a:pt x="13740" y="2178"/>
                  <a:pt x="13826" y="2021"/>
                  <a:pt x="13826" y="1851"/>
                </a:cubicBezTo>
                <a:lnTo>
                  <a:pt x="13826" y="548"/>
                </a:lnTo>
                <a:cubicBezTo>
                  <a:pt x="13826" y="247"/>
                  <a:pt x="13583" y="1"/>
                  <a:pt x="13278" y="1"/>
                </a:cubicBezTo>
                <a:close/>
              </a:path>
            </a:pathLst>
          </a:custGeom>
          <a:solidFill>
            <a:srgbClr val="F57135"/>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sp>
        <p:nvSpPr>
          <p:cNvPr id="7" name="Google Shape;1010;p32"/>
          <p:cNvSpPr/>
          <p:nvPr/>
        </p:nvSpPr>
        <p:spPr>
          <a:xfrm rot="2276730">
            <a:off x="6603" y="-83959"/>
            <a:ext cx="440118" cy="629890"/>
          </a:xfrm>
          <a:custGeom>
            <a:avLst/>
            <a:gdLst/>
            <a:ahLst/>
            <a:cxnLst/>
            <a:rect l="l" t="t" r="r" b="b"/>
            <a:pathLst>
              <a:path w="16366" h="23134" extrusionOk="0">
                <a:moveTo>
                  <a:pt x="8182" y="0"/>
                </a:moveTo>
                <a:cubicBezTo>
                  <a:pt x="6781" y="0"/>
                  <a:pt x="5646" y="1136"/>
                  <a:pt x="5646" y="2539"/>
                </a:cubicBezTo>
                <a:cubicBezTo>
                  <a:pt x="5646" y="3320"/>
                  <a:pt x="5998" y="4021"/>
                  <a:pt x="6555" y="4486"/>
                </a:cubicBezTo>
                <a:cubicBezTo>
                  <a:pt x="6686" y="4595"/>
                  <a:pt x="6773" y="4751"/>
                  <a:pt x="6773" y="4921"/>
                </a:cubicBezTo>
                <a:lnTo>
                  <a:pt x="6773" y="6224"/>
                </a:lnTo>
                <a:cubicBezTo>
                  <a:pt x="6773" y="6525"/>
                  <a:pt x="6526" y="6772"/>
                  <a:pt x="6225" y="6772"/>
                </a:cubicBezTo>
                <a:lnTo>
                  <a:pt x="1131" y="6772"/>
                </a:lnTo>
                <a:cubicBezTo>
                  <a:pt x="507" y="6772"/>
                  <a:pt x="1" y="7275"/>
                  <a:pt x="1" y="7899"/>
                </a:cubicBezTo>
                <a:lnTo>
                  <a:pt x="1" y="22003"/>
                </a:lnTo>
                <a:cubicBezTo>
                  <a:pt x="1" y="22627"/>
                  <a:pt x="507" y="23133"/>
                  <a:pt x="1131" y="23133"/>
                </a:cubicBezTo>
                <a:lnTo>
                  <a:pt x="15235" y="23133"/>
                </a:lnTo>
                <a:cubicBezTo>
                  <a:pt x="15859" y="23133"/>
                  <a:pt x="16365" y="22627"/>
                  <a:pt x="16365" y="22003"/>
                </a:cubicBezTo>
                <a:lnTo>
                  <a:pt x="16365" y="16909"/>
                </a:lnTo>
                <a:cubicBezTo>
                  <a:pt x="16365" y="16608"/>
                  <a:pt x="16119" y="16361"/>
                  <a:pt x="15818" y="16361"/>
                </a:cubicBezTo>
                <a:lnTo>
                  <a:pt x="14515" y="16361"/>
                </a:lnTo>
                <a:cubicBezTo>
                  <a:pt x="14342" y="16361"/>
                  <a:pt x="14188" y="16448"/>
                  <a:pt x="14079" y="16579"/>
                </a:cubicBezTo>
                <a:cubicBezTo>
                  <a:pt x="13612" y="17136"/>
                  <a:pt x="12914" y="17488"/>
                  <a:pt x="12133" y="17488"/>
                </a:cubicBezTo>
                <a:cubicBezTo>
                  <a:pt x="10551" y="17488"/>
                  <a:pt x="9309" y="16044"/>
                  <a:pt x="9651" y="14405"/>
                </a:cubicBezTo>
                <a:cubicBezTo>
                  <a:pt x="9859" y="13406"/>
                  <a:pt x="10692" y="12615"/>
                  <a:pt x="11697" y="12449"/>
                </a:cubicBezTo>
                <a:cubicBezTo>
                  <a:pt x="11845" y="12424"/>
                  <a:pt x="11992" y="12412"/>
                  <a:pt x="12135" y="12412"/>
                </a:cubicBezTo>
                <a:cubicBezTo>
                  <a:pt x="12916" y="12412"/>
                  <a:pt x="13614" y="12766"/>
                  <a:pt x="14079" y="13323"/>
                </a:cubicBezTo>
                <a:cubicBezTo>
                  <a:pt x="14188" y="13454"/>
                  <a:pt x="14342" y="13540"/>
                  <a:pt x="14515" y="13540"/>
                </a:cubicBezTo>
                <a:lnTo>
                  <a:pt x="15818" y="13540"/>
                </a:lnTo>
                <a:cubicBezTo>
                  <a:pt x="16119" y="13540"/>
                  <a:pt x="16365" y="13294"/>
                  <a:pt x="16365" y="12993"/>
                </a:cubicBezTo>
                <a:lnTo>
                  <a:pt x="16365" y="6769"/>
                </a:lnTo>
                <a:lnTo>
                  <a:pt x="10141" y="6772"/>
                </a:lnTo>
                <a:cubicBezTo>
                  <a:pt x="9840" y="6772"/>
                  <a:pt x="9593" y="6525"/>
                  <a:pt x="9593" y="6224"/>
                </a:cubicBezTo>
                <a:lnTo>
                  <a:pt x="9593" y="4921"/>
                </a:lnTo>
                <a:cubicBezTo>
                  <a:pt x="9593" y="4748"/>
                  <a:pt x="9680" y="4595"/>
                  <a:pt x="9811" y="4486"/>
                </a:cubicBezTo>
                <a:cubicBezTo>
                  <a:pt x="10471" y="3935"/>
                  <a:pt x="10845" y="3058"/>
                  <a:pt x="10689" y="2104"/>
                </a:cubicBezTo>
                <a:cubicBezTo>
                  <a:pt x="10519" y="1098"/>
                  <a:pt x="9728" y="266"/>
                  <a:pt x="8729" y="58"/>
                </a:cubicBezTo>
                <a:cubicBezTo>
                  <a:pt x="8544" y="19"/>
                  <a:pt x="8361" y="0"/>
                  <a:pt x="8182" y="0"/>
                </a:cubicBezTo>
                <a:close/>
              </a:path>
            </a:pathLst>
          </a:custGeom>
          <a:solidFill>
            <a:srgbClr val="DB1548"/>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pic>
        <p:nvPicPr>
          <p:cNvPr id="2052" name="Picture 4" descr="Crossword png images | PNGEg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133" name="Rounded Rectangle 132"/>
          <p:cNvSpPr/>
          <p:nvPr/>
        </p:nvSpPr>
        <p:spPr>
          <a:xfrm>
            <a:off x="3823060" y="1210499"/>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34" name="!!1a"/>
          <p:cNvSpPr txBox="1"/>
          <p:nvPr/>
        </p:nvSpPr>
        <p:spPr>
          <a:xfrm>
            <a:off x="3889806" y="124745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5" name="Rounded Rectangle 134"/>
          <p:cNvSpPr/>
          <p:nvPr/>
        </p:nvSpPr>
        <p:spPr>
          <a:xfrm>
            <a:off x="6628778" y="1203378"/>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36" name="!!1a"/>
          <p:cNvSpPr txBox="1"/>
          <p:nvPr/>
        </p:nvSpPr>
        <p:spPr>
          <a:xfrm>
            <a:off x="6704303" y="124033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0" name="Rounded Rectangle 179"/>
          <p:cNvSpPr/>
          <p:nvPr/>
        </p:nvSpPr>
        <p:spPr>
          <a:xfrm>
            <a:off x="4943517" y="1735418"/>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1" name="!!1a"/>
          <p:cNvSpPr txBox="1"/>
          <p:nvPr/>
        </p:nvSpPr>
        <p:spPr>
          <a:xfrm>
            <a:off x="5006899" y="176245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4" name="Rounded Rectangle 183"/>
          <p:cNvSpPr/>
          <p:nvPr/>
        </p:nvSpPr>
        <p:spPr>
          <a:xfrm>
            <a:off x="3268232" y="229482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85" name="!!1a"/>
          <p:cNvSpPr txBox="1"/>
          <p:nvPr/>
        </p:nvSpPr>
        <p:spPr>
          <a:xfrm>
            <a:off x="3331435" y="232371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3" name="Rounded Rectangle 202"/>
          <p:cNvSpPr/>
          <p:nvPr/>
        </p:nvSpPr>
        <p:spPr>
          <a:xfrm>
            <a:off x="4948620" y="1185662"/>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04" name="!!1a"/>
          <p:cNvSpPr txBox="1"/>
          <p:nvPr/>
        </p:nvSpPr>
        <p:spPr>
          <a:xfrm>
            <a:off x="5024146" y="122261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ounded Rectangle 176"/>
          <p:cNvSpPr/>
          <p:nvPr/>
        </p:nvSpPr>
        <p:spPr>
          <a:xfrm>
            <a:off x="4967460" y="64183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1" name="!!1a"/>
          <p:cNvSpPr txBox="1"/>
          <p:nvPr/>
        </p:nvSpPr>
        <p:spPr>
          <a:xfrm>
            <a:off x="5043733" y="67301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Rounded Rectangle 200"/>
          <p:cNvSpPr/>
          <p:nvPr/>
        </p:nvSpPr>
        <p:spPr>
          <a:xfrm>
            <a:off x="5498289" y="1185024"/>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3" name="!!1a"/>
          <p:cNvSpPr txBox="1"/>
          <p:nvPr/>
        </p:nvSpPr>
        <p:spPr>
          <a:xfrm>
            <a:off x="5565035" y="122198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Rounded Rectangle 302"/>
          <p:cNvSpPr/>
          <p:nvPr/>
        </p:nvSpPr>
        <p:spPr>
          <a:xfrm>
            <a:off x="7202292" y="281095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0" name="!!1a"/>
          <p:cNvSpPr txBox="1"/>
          <p:nvPr/>
        </p:nvSpPr>
        <p:spPr>
          <a:xfrm>
            <a:off x="7268383" y="2837831"/>
            <a:ext cx="346628"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Rounded Rectangle 301"/>
          <p:cNvSpPr/>
          <p:nvPr/>
        </p:nvSpPr>
        <p:spPr>
          <a:xfrm>
            <a:off x="4949607" y="3399187"/>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5" name="!!1a"/>
          <p:cNvSpPr txBox="1"/>
          <p:nvPr/>
        </p:nvSpPr>
        <p:spPr>
          <a:xfrm>
            <a:off x="5019181" y="342867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21816" y1="43691" x2="21816" y2="43691"/>
                        <a14:foregroundMark x1="26367" y1="28359" x2="26367" y2="28359"/>
                        <a14:foregroundMark x1="25215" y1="29219" x2="25215" y2="29219"/>
                        <a14:foregroundMark x1="35996" y1="18164" x2="35996" y2="18164"/>
                        <a14:foregroundMark x1="50195" y1="14473" x2="50195" y2="14473"/>
                        <a14:foregroundMark x1="63809" y1="19863" x2="63809" y2="19863"/>
                        <a14:foregroundMark x1="75156" y1="29219" x2="75156" y2="29219"/>
                        <a14:foregroundMark x1="78848" y1="44531" x2="78848" y2="44531"/>
                      </a14:backgroundRemoval>
                    </a14:imgEffect>
                  </a14:imgLayer>
                </a14:imgProps>
              </a:ext>
              <a:ext uri="{28A0092B-C50C-407E-A947-70E740481C1C}">
                <a14:useLocalDpi xmlns:a14="http://schemas.microsoft.com/office/drawing/2010/main" val="0"/>
              </a:ext>
            </a:extLst>
          </a:blip>
          <a:srcRect/>
          <a:stretch>
            <a:fillRect/>
          </a:stretch>
        </p:blipFill>
        <p:spPr bwMode="auto">
          <a:xfrm>
            <a:off x="7906108" y="-110821"/>
            <a:ext cx="1466955" cy="1466955"/>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176"/>
          <p:cNvSpPr/>
          <p:nvPr/>
        </p:nvSpPr>
        <p:spPr>
          <a:xfrm>
            <a:off x="6051662" y="63521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9" name="!!1a"/>
          <p:cNvSpPr txBox="1"/>
          <p:nvPr/>
        </p:nvSpPr>
        <p:spPr>
          <a:xfrm>
            <a:off x="6127935" y="66639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8" name="Rounded Rectangle 301"/>
          <p:cNvSpPr/>
          <p:nvPr/>
        </p:nvSpPr>
        <p:spPr>
          <a:xfrm>
            <a:off x="6059652" y="3393007"/>
            <a:ext cx="485775" cy="48143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69" name="!!1a"/>
          <p:cNvSpPr txBox="1"/>
          <p:nvPr/>
        </p:nvSpPr>
        <p:spPr>
          <a:xfrm>
            <a:off x="6129226" y="3422496"/>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0" name="Rounded Rectangle 296"/>
          <p:cNvSpPr/>
          <p:nvPr/>
        </p:nvSpPr>
        <p:spPr>
          <a:xfrm>
            <a:off x="6622034" y="339264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71" name="!!1a"/>
          <p:cNvSpPr txBox="1"/>
          <p:nvPr/>
        </p:nvSpPr>
        <p:spPr>
          <a:xfrm>
            <a:off x="6683629" y="341240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ounded Rectangle 368"/>
          <p:cNvSpPr/>
          <p:nvPr/>
        </p:nvSpPr>
        <p:spPr>
          <a:xfrm>
            <a:off x="3290383" y="174685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 name="!!1a"/>
          <p:cNvSpPr txBox="1"/>
          <p:nvPr/>
        </p:nvSpPr>
        <p:spPr>
          <a:xfrm>
            <a:off x="3366680" y="178296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ounded Rectangle 368"/>
          <p:cNvSpPr/>
          <p:nvPr/>
        </p:nvSpPr>
        <p:spPr>
          <a:xfrm>
            <a:off x="3834959" y="174439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3" name="!!1a"/>
          <p:cNvSpPr txBox="1"/>
          <p:nvPr/>
        </p:nvSpPr>
        <p:spPr>
          <a:xfrm>
            <a:off x="3911257" y="1780500"/>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Rounded Rectangle 302"/>
          <p:cNvSpPr/>
          <p:nvPr/>
        </p:nvSpPr>
        <p:spPr>
          <a:xfrm>
            <a:off x="5516115" y="28257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3" name="!!1a"/>
          <p:cNvSpPr txBox="1"/>
          <p:nvPr/>
        </p:nvSpPr>
        <p:spPr>
          <a:xfrm>
            <a:off x="5582206" y="285264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4" name="Rounded Rectangle 302"/>
          <p:cNvSpPr/>
          <p:nvPr/>
        </p:nvSpPr>
        <p:spPr>
          <a:xfrm>
            <a:off x="4944885" y="28257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5" name="!!1a"/>
          <p:cNvSpPr txBox="1"/>
          <p:nvPr/>
        </p:nvSpPr>
        <p:spPr>
          <a:xfrm>
            <a:off x="5010976" y="285264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6" name="Rounded Rectangle 400"/>
          <p:cNvSpPr/>
          <p:nvPr/>
        </p:nvSpPr>
        <p:spPr>
          <a:xfrm>
            <a:off x="3255221" y="395638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7" name="!!1a"/>
          <p:cNvSpPr txBox="1"/>
          <p:nvPr/>
        </p:nvSpPr>
        <p:spPr>
          <a:xfrm>
            <a:off x="3321184" y="397963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8" name="Rounded Rectangle 204"/>
          <p:cNvSpPr/>
          <p:nvPr/>
        </p:nvSpPr>
        <p:spPr>
          <a:xfrm>
            <a:off x="2686333" y="395878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9" name="!!1a"/>
          <p:cNvSpPr txBox="1"/>
          <p:nvPr/>
        </p:nvSpPr>
        <p:spPr>
          <a:xfrm>
            <a:off x="2752296" y="3982037"/>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1" name="Rounded Rectangle 204"/>
          <p:cNvSpPr/>
          <p:nvPr/>
        </p:nvSpPr>
        <p:spPr>
          <a:xfrm>
            <a:off x="6098867" y="398471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93" name="!!1a"/>
          <p:cNvSpPr txBox="1"/>
          <p:nvPr/>
        </p:nvSpPr>
        <p:spPr>
          <a:xfrm>
            <a:off x="6164830" y="4007963"/>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4" name="Rounded Rectangle 400"/>
          <p:cNvSpPr/>
          <p:nvPr/>
        </p:nvSpPr>
        <p:spPr>
          <a:xfrm>
            <a:off x="5529979" y="397519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95" name="!!1a"/>
          <p:cNvSpPr txBox="1"/>
          <p:nvPr/>
        </p:nvSpPr>
        <p:spPr>
          <a:xfrm>
            <a:off x="5595942" y="399843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6" name="Rounded Rectangle 204"/>
          <p:cNvSpPr/>
          <p:nvPr/>
        </p:nvSpPr>
        <p:spPr>
          <a:xfrm>
            <a:off x="4968261" y="396639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97" name="!!1a"/>
          <p:cNvSpPr txBox="1"/>
          <p:nvPr/>
        </p:nvSpPr>
        <p:spPr>
          <a:xfrm>
            <a:off x="5034224" y="398963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ounded Rectangle 308"/>
          <p:cNvSpPr/>
          <p:nvPr/>
        </p:nvSpPr>
        <p:spPr>
          <a:xfrm>
            <a:off x="3829874" y="229323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8" name="!!1a"/>
          <p:cNvSpPr txBox="1"/>
          <p:nvPr/>
        </p:nvSpPr>
        <p:spPr>
          <a:xfrm>
            <a:off x="3893077" y="2322124"/>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2" name="Rounded Rectangle 176"/>
          <p:cNvSpPr/>
          <p:nvPr/>
        </p:nvSpPr>
        <p:spPr>
          <a:xfrm>
            <a:off x="6632095" y="63160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3" name="!!1a"/>
          <p:cNvSpPr txBox="1"/>
          <p:nvPr/>
        </p:nvSpPr>
        <p:spPr>
          <a:xfrm>
            <a:off x="6708367" y="66277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4" name="Rounded Rectangle 176"/>
          <p:cNvSpPr/>
          <p:nvPr/>
        </p:nvSpPr>
        <p:spPr>
          <a:xfrm>
            <a:off x="2704256" y="63656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45" name="!!1a"/>
          <p:cNvSpPr txBox="1"/>
          <p:nvPr/>
        </p:nvSpPr>
        <p:spPr>
          <a:xfrm>
            <a:off x="2780529" y="66774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0" name="Rounded Rectangle 302"/>
          <p:cNvSpPr/>
          <p:nvPr/>
        </p:nvSpPr>
        <p:spPr>
          <a:xfrm>
            <a:off x="6643548" y="281095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1" name="!!1a"/>
          <p:cNvSpPr txBox="1"/>
          <p:nvPr/>
        </p:nvSpPr>
        <p:spPr>
          <a:xfrm>
            <a:off x="6709639" y="2837831"/>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ounded Rectangle 308"/>
          <p:cNvSpPr/>
          <p:nvPr/>
        </p:nvSpPr>
        <p:spPr>
          <a:xfrm>
            <a:off x="1578753" y="232155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5" name="!!1a"/>
          <p:cNvSpPr txBox="1"/>
          <p:nvPr/>
        </p:nvSpPr>
        <p:spPr>
          <a:xfrm>
            <a:off x="1641956" y="2350452"/>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Rounded Rectangle 183"/>
          <p:cNvSpPr/>
          <p:nvPr/>
        </p:nvSpPr>
        <p:spPr>
          <a:xfrm>
            <a:off x="2145207" y="231499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33" name="!!1a"/>
          <p:cNvSpPr txBox="1"/>
          <p:nvPr/>
        </p:nvSpPr>
        <p:spPr>
          <a:xfrm>
            <a:off x="2208410" y="234388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2" name="Rounded Rectangle 296"/>
          <p:cNvSpPr/>
          <p:nvPr/>
        </p:nvSpPr>
        <p:spPr>
          <a:xfrm>
            <a:off x="7206788" y="338481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3" name="!!1a"/>
          <p:cNvSpPr txBox="1"/>
          <p:nvPr/>
        </p:nvSpPr>
        <p:spPr>
          <a:xfrm>
            <a:off x="7268383" y="3404565"/>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4" name="Rounded Rectangle 191"/>
          <p:cNvSpPr/>
          <p:nvPr/>
        </p:nvSpPr>
        <p:spPr>
          <a:xfrm>
            <a:off x="7193577" y="118642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5" name="!!1a"/>
          <p:cNvSpPr txBox="1"/>
          <p:nvPr/>
        </p:nvSpPr>
        <p:spPr>
          <a:xfrm>
            <a:off x="7263151" y="1205268"/>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6" name="Rounded Rectangle 134"/>
          <p:cNvSpPr/>
          <p:nvPr/>
        </p:nvSpPr>
        <p:spPr>
          <a:xfrm>
            <a:off x="7751067" y="1193762"/>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57" name="!!1a"/>
          <p:cNvSpPr txBox="1"/>
          <p:nvPr/>
        </p:nvSpPr>
        <p:spPr>
          <a:xfrm>
            <a:off x="7826592" y="1230719"/>
            <a:ext cx="346628"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20"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194"/>
                                        </p:tgtEl>
                                        <p:attrNameLst>
                                          <p:attrName>style.visibility</p:attrName>
                                        </p:attrNameLst>
                                      </p:cBhvr>
                                      <p:to>
                                        <p:strVal val="visible"/>
                                      </p:to>
                                    </p:set>
                                    <p:anim calcmode="lin" valueType="num">
                                      <p:cBhvr>
                                        <p:cTn id="113" dur="500" fill="hold"/>
                                        <p:tgtEl>
                                          <p:spTgt spid="194"/>
                                        </p:tgtEl>
                                        <p:attrNameLst>
                                          <p:attrName>ppt_w</p:attrName>
                                        </p:attrNameLst>
                                      </p:cBhvr>
                                      <p:tavLst>
                                        <p:tav tm="0">
                                          <p:val>
                                            <p:fltVal val="0"/>
                                          </p:val>
                                        </p:tav>
                                        <p:tav tm="100000">
                                          <p:val>
                                            <p:strVal val="#ppt_w"/>
                                          </p:val>
                                        </p:tav>
                                      </p:tavLst>
                                    </p:anim>
                                    <p:anim calcmode="lin" valueType="num">
                                      <p:cBhvr>
                                        <p:cTn id="114" dur="500" fill="hold"/>
                                        <p:tgtEl>
                                          <p:spTgt spid="194"/>
                                        </p:tgtEl>
                                        <p:attrNameLst>
                                          <p:attrName>ppt_h</p:attrName>
                                        </p:attrNameLst>
                                      </p:cBhvr>
                                      <p:tavLst>
                                        <p:tav tm="0">
                                          <p:val>
                                            <p:fltVal val="0"/>
                                          </p:val>
                                        </p:tav>
                                        <p:tav tm="100000">
                                          <p:val>
                                            <p:strVal val="#ppt_h"/>
                                          </p:val>
                                        </p:tav>
                                      </p:tavLst>
                                    </p:anim>
                                    <p:animEffect transition="in" filter="fade">
                                      <p:cBhvr>
                                        <p:cTn id="115" dur="500"/>
                                        <p:tgtEl>
                                          <p:spTgt spid="194"/>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194"/>
                                        </p:tgtEl>
                                      </p:cBhvr>
                                    </p:animEffect>
                                    <p:animScale>
                                      <p:cBhvr>
                                        <p:cTn id="118" dur="250" autoRev="1" fill="hold"/>
                                        <p:tgtEl>
                                          <p:spTgt spid="194"/>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194"/>
                                        </p:tgtEl>
                                        <p:attrNameLst>
                                          <p:attrName>style.visibility</p:attrName>
                                        </p:attrNameLst>
                                      </p:cBhvr>
                                      <p:to>
                                        <p:strVal val="visible"/>
                                      </p:to>
                                    </p:set>
                                    <p:anim calcmode="lin" valueType="num">
                                      <p:cBhvr>
                                        <p:cTn id="121" dur="500" fill="hold"/>
                                        <p:tgtEl>
                                          <p:spTgt spid="194"/>
                                        </p:tgtEl>
                                        <p:attrNameLst>
                                          <p:attrName>ppt_w</p:attrName>
                                        </p:attrNameLst>
                                      </p:cBhvr>
                                      <p:tavLst>
                                        <p:tav tm="0">
                                          <p:val>
                                            <p:fltVal val="0"/>
                                          </p:val>
                                        </p:tav>
                                        <p:tav tm="100000">
                                          <p:val>
                                            <p:strVal val="#ppt_w"/>
                                          </p:val>
                                        </p:tav>
                                      </p:tavLst>
                                    </p:anim>
                                    <p:anim calcmode="lin" valueType="num">
                                      <p:cBhvr>
                                        <p:cTn id="122" dur="500" fill="hold"/>
                                        <p:tgtEl>
                                          <p:spTgt spid="194"/>
                                        </p:tgtEl>
                                        <p:attrNameLst>
                                          <p:attrName>ppt_h</p:attrName>
                                        </p:attrNameLst>
                                      </p:cBhvr>
                                      <p:tavLst>
                                        <p:tav tm="0">
                                          <p:val>
                                            <p:fltVal val="0"/>
                                          </p:val>
                                        </p:tav>
                                        <p:tav tm="100000">
                                          <p:val>
                                            <p:strVal val="#ppt_h"/>
                                          </p:val>
                                        </p:tav>
                                      </p:tavLst>
                                    </p:anim>
                                    <p:animEffect transition="in" filter="fade">
                                      <p:cBhvr>
                                        <p:cTn id="123" dur="500"/>
                                        <p:tgtEl>
                                          <p:spTgt spid="194"/>
                                        </p:tgtEl>
                                      </p:cBhvr>
                                    </p:animEffect>
                                  </p:childTnLst>
                                  <p:subTnLst>
                                    <p:audio>
                                      <p:cMediaNode>
                                        <p:cTn display="0" masterRel="sameClick">
                                          <p:stCondLst>
                                            <p:cond evt="begin" delay="0">
                                              <p:tn val="119"/>
                                            </p:cond>
                                          </p:stCondLst>
                                          <p:endCondLst>
                                            <p:cond evt="onStopAudio" delay="0">
                                              <p:tgtEl>
                                                <p:sldTgt/>
                                              </p:tgtEl>
                                            </p:cond>
                                          </p:endCondLst>
                                        </p:cTn>
                                        <p:tgtEl>
                                          <p:sndTgt r:embed="rId20"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194"/>
                                        </p:tgtEl>
                                      </p:cBhvr>
                                    </p:animEffect>
                                    <p:animScale>
                                      <p:cBhvr>
                                        <p:cTn id="126" dur="250" autoRev="1" fill="hold"/>
                                        <p:tgtEl>
                                          <p:spTgt spid="194"/>
                                        </p:tgtEl>
                                      </p:cBhvr>
                                      <p:by x="105000" y="105000"/>
                                    </p:animScale>
                                  </p:childTnLst>
                                </p:cTn>
                              </p:par>
                              <p:par>
                                <p:cTn id="127" presetID="53" presetClass="entr" presetSubtype="16" fill="hold" nodeType="withEffect">
                                  <p:stCondLst>
                                    <p:cond delay="0"/>
                                  </p:stCondLst>
                                  <p:childTnLst>
                                    <p:set>
                                      <p:cBhvr>
                                        <p:cTn id="128" dur="1" fill="hold">
                                          <p:stCondLst>
                                            <p:cond delay="0"/>
                                          </p:stCondLst>
                                        </p:cTn>
                                        <p:tgtEl>
                                          <p:spTgt spid="328"/>
                                        </p:tgtEl>
                                        <p:attrNameLst>
                                          <p:attrName>style.visibility</p:attrName>
                                        </p:attrNameLst>
                                      </p:cBhvr>
                                      <p:to>
                                        <p:strVal val="visible"/>
                                      </p:to>
                                    </p:set>
                                    <p:anim calcmode="lin" valueType="num">
                                      <p:cBhvr>
                                        <p:cTn id="129" dur="500" fill="hold"/>
                                        <p:tgtEl>
                                          <p:spTgt spid="328"/>
                                        </p:tgtEl>
                                        <p:attrNameLst>
                                          <p:attrName>ppt_w</p:attrName>
                                        </p:attrNameLst>
                                      </p:cBhvr>
                                      <p:tavLst>
                                        <p:tav tm="0">
                                          <p:val>
                                            <p:fltVal val="0"/>
                                          </p:val>
                                        </p:tav>
                                        <p:tav tm="100000">
                                          <p:val>
                                            <p:strVal val="#ppt_w"/>
                                          </p:val>
                                        </p:tav>
                                      </p:tavLst>
                                    </p:anim>
                                    <p:anim calcmode="lin" valueType="num">
                                      <p:cBhvr>
                                        <p:cTn id="130" dur="500" fill="hold"/>
                                        <p:tgtEl>
                                          <p:spTgt spid="328"/>
                                        </p:tgtEl>
                                        <p:attrNameLst>
                                          <p:attrName>ppt_h</p:attrName>
                                        </p:attrNameLst>
                                      </p:cBhvr>
                                      <p:tavLst>
                                        <p:tav tm="0">
                                          <p:val>
                                            <p:fltVal val="0"/>
                                          </p:val>
                                        </p:tav>
                                        <p:tav tm="100000">
                                          <p:val>
                                            <p:strVal val="#ppt_h"/>
                                          </p:val>
                                        </p:tav>
                                      </p:tavLst>
                                    </p:anim>
                                    <p:animEffect transition="in" filter="fade">
                                      <p:cBhvr>
                                        <p:cTn id="131" dur="500"/>
                                        <p:tgtEl>
                                          <p:spTgt spid="328"/>
                                        </p:tgtEl>
                                      </p:cBhvr>
                                    </p:animEffect>
                                  </p:childTnLst>
                                </p:cTn>
                              </p:par>
                              <p:par>
                                <p:cTn id="132" presetID="26" presetClass="emph" presetSubtype="0" fill="hold" nodeType="withEffect">
                                  <p:stCondLst>
                                    <p:cond delay="500"/>
                                  </p:stCondLst>
                                  <p:childTnLst>
                                    <p:animEffect transition="out" filter="fade">
                                      <p:cBhvr>
                                        <p:cTn id="133" dur="500" tmFilter="0, 0; .2, .5; .8, .5; 1, 0"/>
                                        <p:tgtEl>
                                          <p:spTgt spid="328"/>
                                        </p:tgtEl>
                                      </p:cBhvr>
                                    </p:animEffect>
                                    <p:animScale>
                                      <p:cBhvr>
                                        <p:cTn id="134" dur="250" autoRev="1" fill="hold"/>
                                        <p:tgtEl>
                                          <p:spTgt spid="328"/>
                                        </p:tgtEl>
                                      </p:cBhvr>
                                      <p:by x="105000" y="105000"/>
                                    </p:animScale>
                                  </p:childTnLst>
                                </p:cTn>
                              </p:par>
                              <p:par>
                                <p:cTn id="135" presetID="53" presetClass="entr" presetSubtype="16" fill="hold" grpId="0" nodeType="withEffect">
                                  <p:stCondLst>
                                    <p:cond delay="0"/>
                                  </p:stCondLst>
                                  <p:childTnLst>
                                    <p:set>
                                      <p:cBhvr>
                                        <p:cTn id="136" dur="1" fill="hold">
                                          <p:stCondLst>
                                            <p:cond delay="0"/>
                                          </p:stCondLst>
                                        </p:cTn>
                                        <p:tgtEl>
                                          <p:spTgt spid="328"/>
                                        </p:tgtEl>
                                        <p:attrNameLst>
                                          <p:attrName>style.visibility</p:attrName>
                                        </p:attrNameLst>
                                      </p:cBhvr>
                                      <p:to>
                                        <p:strVal val="visible"/>
                                      </p:to>
                                    </p:set>
                                    <p:anim calcmode="lin" valueType="num">
                                      <p:cBhvr>
                                        <p:cTn id="137" dur="500" fill="hold"/>
                                        <p:tgtEl>
                                          <p:spTgt spid="328"/>
                                        </p:tgtEl>
                                        <p:attrNameLst>
                                          <p:attrName>ppt_w</p:attrName>
                                        </p:attrNameLst>
                                      </p:cBhvr>
                                      <p:tavLst>
                                        <p:tav tm="0">
                                          <p:val>
                                            <p:fltVal val="0"/>
                                          </p:val>
                                        </p:tav>
                                        <p:tav tm="100000">
                                          <p:val>
                                            <p:strVal val="#ppt_w"/>
                                          </p:val>
                                        </p:tav>
                                      </p:tavLst>
                                    </p:anim>
                                    <p:anim calcmode="lin" valueType="num">
                                      <p:cBhvr>
                                        <p:cTn id="138" dur="500" fill="hold"/>
                                        <p:tgtEl>
                                          <p:spTgt spid="328"/>
                                        </p:tgtEl>
                                        <p:attrNameLst>
                                          <p:attrName>ppt_h</p:attrName>
                                        </p:attrNameLst>
                                      </p:cBhvr>
                                      <p:tavLst>
                                        <p:tav tm="0">
                                          <p:val>
                                            <p:fltVal val="0"/>
                                          </p:val>
                                        </p:tav>
                                        <p:tav tm="100000">
                                          <p:val>
                                            <p:strVal val="#ppt_h"/>
                                          </p:val>
                                        </p:tav>
                                      </p:tavLst>
                                    </p:anim>
                                    <p:animEffect transition="in" filter="fade">
                                      <p:cBhvr>
                                        <p:cTn id="139" dur="500"/>
                                        <p:tgtEl>
                                          <p:spTgt spid="328"/>
                                        </p:tgtEl>
                                      </p:cBhvr>
                                    </p:animEffect>
                                  </p:childTnLst>
                                  <p:subTnLst>
                                    <p:audio>
                                      <p:cMediaNode>
                                        <p:cTn display="0" masterRel="sameClick">
                                          <p:stCondLst>
                                            <p:cond evt="begin" delay="0">
                                              <p:tn val="135"/>
                                            </p:cond>
                                          </p:stCondLst>
                                          <p:endCondLst>
                                            <p:cond evt="onStopAudio" delay="0">
                                              <p:tgtEl>
                                                <p:sldTgt/>
                                              </p:tgtEl>
                                            </p:cond>
                                          </p:endCondLst>
                                        </p:cTn>
                                        <p:tgtEl>
                                          <p:sndTgt r:embed="rId20" name="Bling.wav"/>
                                        </p:tgtEl>
                                      </p:cMediaNode>
                                    </p:audio>
                                  </p:subTnLst>
                                </p:cTn>
                              </p:par>
                              <p:par>
                                <p:cTn id="140" presetID="26" presetClass="emph" presetSubtype="0" fill="hold" grpId="1" nodeType="withEffect">
                                  <p:stCondLst>
                                    <p:cond delay="500"/>
                                  </p:stCondLst>
                                  <p:childTnLst>
                                    <p:animEffect transition="out" filter="fade">
                                      <p:cBhvr>
                                        <p:cTn id="141" dur="500" tmFilter="0, 0; .2, .5; .8, .5; 1, 0"/>
                                        <p:tgtEl>
                                          <p:spTgt spid="328"/>
                                        </p:tgtEl>
                                      </p:cBhvr>
                                    </p:animEffect>
                                    <p:animScale>
                                      <p:cBhvr>
                                        <p:cTn id="142" dur="250" autoRev="1" fill="hold"/>
                                        <p:tgtEl>
                                          <p:spTgt spid="328"/>
                                        </p:tgtEl>
                                      </p:cBhvr>
                                      <p:by x="105000" y="105000"/>
                                    </p:animScale>
                                  </p:childTnLst>
                                </p:cTn>
                              </p:par>
                              <p:par>
                                <p:cTn id="143" presetID="53" presetClass="entr" presetSubtype="16" fill="hold" grpId="0" nodeType="withEffect">
                                  <p:stCondLst>
                                    <p:cond delay="0"/>
                                  </p:stCondLst>
                                  <p:childTnLst>
                                    <p:set>
                                      <p:cBhvr>
                                        <p:cTn id="144" dur="1" fill="hold">
                                          <p:stCondLst>
                                            <p:cond delay="0"/>
                                          </p:stCondLst>
                                        </p:cTn>
                                        <p:tgtEl>
                                          <p:spTgt spid="365"/>
                                        </p:tgtEl>
                                        <p:attrNameLst>
                                          <p:attrName>style.visibility</p:attrName>
                                        </p:attrNameLst>
                                      </p:cBhvr>
                                      <p:to>
                                        <p:strVal val="visible"/>
                                      </p:to>
                                    </p:set>
                                    <p:anim calcmode="lin" valueType="num">
                                      <p:cBhvr>
                                        <p:cTn id="145" dur="500" fill="hold"/>
                                        <p:tgtEl>
                                          <p:spTgt spid="365"/>
                                        </p:tgtEl>
                                        <p:attrNameLst>
                                          <p:attrName>ppt_w</p:attrName>
                                        </p:attrNameLst>
                                      </p:cBhvr>
                                      <p:tavLst>
                                        <p:tav tm="0">
                                          <p:val>
                                            <p:fltVal val="0"/>
                                          </p:val>
                                        </p:tav>
                                        <p:tav tm="100000">
                                          <p:val>
                                            <p:strVal val="#ppt_w"/>
                                          </p:val>
                                        </p:tav>
                                      </p:tavLst>
                                    </p:anim>
                                    <p:anim calcmode="lin" valueType="num">
                                      <p:cBhvr>
                                        <p:cTn id="146" dur="500" fill="hold"/>
                                        <p:tgtEl>
                                          <p:spTgt spid="365"/>
                                        </p:tgtEl>
                                        <p:attrNameLst>
                                          <p:attrName>ppt_h</p:attrName>
                                        </p:attrNameLst>
                                      </p:cBhvr>
                                      <p:tavLst>
                                        <p:tav tm="0">
                                          <p:val>
                                            <p:fltVal val="0"/>
                                          </p:val>
                                        </p:tav>
                                        <p:tav tm="100000">
                                          <p:val>
                                            <p:strVal val="#ppt_h"/>
                                          </p:val>
                                        </p:tav>
                                      </p:tavLst>
                                    </p:anim>
                                    <p:animEffect transition="in" filter="fade">
                                      <p:cBhvr>
                                        <p:cTn id="147" dur="500"/>
                                        <p:tgtEl>
                                          <p:spTgt spid="365"/>
                                        </p:tgtEl>
                                      </p:cBhvr>
                                    </p:animEffect>
                                  </p:childTnLst>
                                  <p:subTnLst>
                                    <p:audio>
                                      <p:cMediaNode>
                                        <p:cTn display="0" masterRel="sameClick">
                                          <p:stCondLst>
                                            <p:cond evt="begin" delay="0">
                                              <p:tn val="143"/>
                                            </p:cond>
                                          </p:stCondLst>
                                          <p:endCondLst>
                                            <p:cond evt="onStopAudio" delay="0">
                                              <p:tgtEl>
                                                <p:sldTgt/>
                                              </p:tgtEl>
                                            </p:cond>
                                          </p:endCondLst>
                                        </p:cTn>
                                        <p:tgtEl>
                                          <p:sndTgt r:embed="rId20"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365"/>
                                        </p:tgtEl>
                                      </p:cBhvr>
                                    </p:animEffect>
                                    <p:animScale>
                                      <p:cBhvr>
                                        <p:cTn id="150" dur="250" autoRev="1" fill="hold"/>
                                        <p:tgtEl>
                                          <p:spTgt spid="365"/>
                                        </p:tgtEl>
                                      </p:cBhvr>
                                      <p:by x="105000" y="105000"/>
                                    </p:animScale>
                                  </p:childTnLst>
                                </p:cTn>
                              </p:par>
                              <p:par>
                                <p:cTn id="151" presetID="53" presetClass="entr" presetSubtype="16" fill="hold" nodeType="withEffect">
                                  <p:stCondLst>
                                    <p:cond delay="0"/>
                                  </p:stCondLst>
                                  <p:childTnLst>
                                    <p:set>
                                      <p:cBhvr>
                                        <p:cTn id="152" dur="1" fill="hold">
                                          <p:stCondLst>
                                            <p:cond delay="0"/>
                                          </p:stCondLst>
                                        </p:cTn>
                                        <p:tgtEl>
                                          <p:spTgt spid="21"/>
                                        </p:tgtEl>
                                        <p:attrNameLst>
                                          <p:attrName>style.visibility</p:attrName>
                                        </p:attrNameLst>
                                      </p:cBhvr>
                                      <p:to>
                                        <p:strVal val="visible"/>
                                      </p:to>
                                    </p:set>
                                    <p:anim calcmode="lin" valueType="num">
                                      <p:cBhvr>
                                        <p:cTn id="153" dur="500" fill="hold"/>
                                        <p:tgtEl>
                                          <p:spTgt spid="21"/>
                                        </p:tgtEl>
                                        <p:attrNameLst>
                                          <p:attrName>ppt_w</p:attrName>
                                        </p:attrNameLst>
                                      </p:cBhvr>
                                      <p:tavLst>
                                        <p:tav tm="0">
                                          <p:val>
                                            <p:fltVal val="0"/>
                                          </p:val>
                                        </p:tav>
                                        <p:tav tm="100000">
                                          <p:val>
                                            <p:strVal val="#ppt_w"/>
                                          </p:val>
                                        </p:tav>
                                      </p:tavLst>
                                    </p:anim>
                                    <p:anim calcmode="lin" valueType="num">
                                      <p:cBhvr>
                                        <p:cTn id="154" dur="500" fill="hold"/>
                                        <p:tgtEl>
                                          <p:spTgt spid="21"/>
                                        </p:tgtEl>
                                        <p:attrNameLst>
                                          <p:attrName>ppt_h</p:attrName>
                                        </p:attrNameLst>
                                      </p:cBhvr>
                                      <p:tavLst>
                                        <p:tav tm="0">
                                          <p:val>
                                            <p:fltVal val="0"/>
                                          </p:val>
                                        </p:tav>
                                        <p:tav tm="100000">
                                          <p:val>
                                            <p:strVal val="#ppt_h"/>
                                          </p:val>
                                        </p:tav>
                                      </p:tavLst>
                                    </p:anim>
                                    <p:animEffect transition="in" filter="fade">
                                      <p:cBhvr>
                                        <p:cTn id="155" dur="500"/>
                                        <p:tgtEl>
                                          <p:spTgt spid="21"/>
                                        </p:tgtEl>
                                      </p:cBhvr>
                                    </p:animEffect>
                                  </p:childTnLst>
                                </p:cTn>
                              </p:par>
                              <p:par>
                                <p:cTn id="156" presetID="26" presetClass="emph" presetSubtype="0" fill="hold" nodeType="withEffect">
                                  <p:stCondLst>
                                    <p:cond delay="500"/>
                                  </p:stCondLst>
                                  <p:childTnLst>
                                    <p:animEffect transition="out" filter="fade">
                                      <p:cBhvr>
                                        <p:cTn id="157" dur="500" tmFilter="0, 0; .2, .5; .8, .5; 1, 0"/>
                                        <p:tgtEl>
                                          <p:spTgt spid="21"/>
                                        </p:tgtEl>
                                      </p:cBhvr>
                                    </p:animEffect>
                                    <p:animScale>
                                      <p:cBhvr>
                                        <p:cTn id="158" dur="250" autoRev="1" fill="hold"/>
                                        <p:tgtEl>
                                          <p:spTgt spid="21"/>
                                        </p:tgtEl>
                                      </p:cBhvr>
                                      <p:by x="105000" y="105000"/>
                                    </p:animScale>
                                  </p:childTnLst>
                                </p:cTn>
                              </p:par>
                              <p:par>
                                <p:cTn id="159" presetID="53" presetClass="entr" presetSubtype="16" fill="hold" nodeType="withEffect">
                                  <p:stCondLst>
                                    <p:cond delay="0"/>
                                  </p:stCondLst>
                                  <p:childTnLst>
                                    <p:set>
                                      <p:cBhvr>
                                        <p:cTn id="160" dur="1" fill="hold">
                                          <p:stCondLst>
                                            <p:cond delay="0"/>
                                          </p:stCondLst>
                                        </p:cTn>
                                        <p:tgtEl>
                                          <p:spTgt spid="21"/>
                                        </p:tgtEl>
                                        <p:attrNameLst>
                                          <p:attrName>style.visibility</p:attrName>
                                        </p:attrNameLst>
                                      </p:cBhvr>
                                      <p:to>
                                        <p:strVal val="visible"/>
                                      </p:to>
                                    </p:set>
                                    <p:anim calcmode="lin" valueType="num">
                                      <p:cBhvr>
                                        <p:cTn id="161" dur="500" fill="hold"/>
                                        <p:tgtEl>
                                          <p:spTgt spid="21"/>
                                        </p:tgtEl>
                                        <p:attrNameLst>
                                          <p:attrName>ppt_w</p:attrName>
                                        </p:attrNameLst>
                                      </p:cBhvr>
                                      <p:tavLst>
                                        <p:tav tm="0">
                                          <p:val>
                                            <p:fltVal val="0"/>
                                          </p:val>
                                        </p:tav>
                                        <p:tav tm="100000">
                                          <p:val>
                                            <p:strVal val="#ppt_w"/>
                                          </p:val>
                                        </p:tav>
                                      </p:tavLst>
                                    </p:anim>
                                    <p:anim calcmode="lin" valueType="num">
                                      <p:cBhvr>
                                        <p:cTn id="162" dur="500" fill="hold"/>
                                        <p:tgtEl>
                                          <p:spTgt spid="21"/>
                                        </p:tgtEl>
                                        <p:attrNameLst>
                                          <p:attrName>ppt_h</p:attrName>
                                        </p:attrNameLst>
                                      </p:cBhvr>
                                      <p:tavLst>
                                        <p:tav tm="0">
                                          <p:val>
                                            <p:fltVal val="0"/>
                                          </p:val>
                                        </p:tav>
                                        <p:tav tm="100000">
                                          <p:val>
                                            <p:strVal val="#ppt_h"/>
                                          </p:val>
                                        </p:tav>
                                      </p:tavLst>
                                    </p:anim>
                                    <p:animEffect transition="in" filter="fade">
                                      <p:cBhvr>
                                        <p:cTn id="163" dur="500"/>
                                        <p:tgtEl>
                                          <p:spTgt spid="21"/>
                                        </p:tgtEl>
                                      </p:cBhvr>
                                    </p:animEffect>
                                  </p:childTnLst>
                                </p:cTn>
                              </p:par>
                              <p:par>
                                <p:cTn id="164" presetID="26" presetClass="emph" presetSubtype="0" fill="hold" nodeType="withEffect">
                                  <p:stCondLst>
                                    <p:cond delay="500"/>
                                  </p:stCondLst>
                                  <p:childTnLst>
                                    <p:animEffect transition="out" filter="fade">
                                      <p:cBhvr>
                                        <p:cTn id="165" dur="500" tmFilter="0, 0; .2, .5; .8, .5; 1, 0"/>
                                        <p:tgtEl>
                                          <p:spTgt spid="21"/>
                                        </p:tgtEl>
                                      </p:cBhvr>
                                    </p:animEffect>
                                    <p:animScale>
                                      <p:cBhvr>
                                        <p:cTn id="166" dur="250" autoRev="1" fill="hold"/>
                                        <p:tgtEl>
                                          <p:spTgt spid="21"/>
                                        </p:tgtEl>
                                      </p:cBhvr>
                                      <p:by x="105000" y="105000"/>
                                    </p:animScale>
                                  </p:childTnLst>
                                </p:cTn>
                              </p:par>
                              <p:par>
                                <p:cTn id="167" presetID="53" presetClass="entr" presetSubtype="16" fill="hold" nodeType="withEffect">
                                  <p:stCondLst>
                                    <p:cond delay="0"/>
                                  </p:stCondLst>
                                  <p:childTnLst>
                                    <p:set>
                                      <p:cBhvr>
                                        <p:cTn id="168" dur="1" fill="hold">
                                          <p:stCondLst>
                                            <p:cond delay="0"/>
                                          </p:stCondLst>
                                        </p:cTn>
                                        <p:tgtEl>
                                          <p:spTgt spid="21"/>
                                        </p:tgtEl>
                                        <p:attrNameLst>
                                          <p:attrName>style.visibility</p:attrName>
                                        </p:attrNameLst>
                                      </p:cBhvr>
                                      <p:to>
                                        <p:strVal val="visible"/>
                                      </p:to>
                                    </p:set>
                                    <p:anim calcmode="lin" valueType="num">
                                      <p:cBhvr>
                                        <p:cTn id="169" dur="500" fill="hold"/>
                                        <p:tgtEl>
                                          <p:spTgt spid="21"/>
                                        </p:tgtEl>
                                        <p:attrNameLst>
                                          <p:attrName>ppt_w</p:attrName>
                                        </p:attrNameLst>
                                      </p:cBhvr>
                                      <p:tavLst>
                                        <p:tav tm="0">
                                          <p:val>
                                            <p:fltVal val="0"/>
                                          </p:val>
                                        </p:tav>
                                        <p:tav tm="100000">
                                          <p:val>
                                            <p:strVal val="#ppt_w"/>
                                          </p:val>
                                        </p:tav>
                                      </p:tavLst>
                                    </p:anim>
                                    <p:anim calcmode="lin" valueType="num">
                                      <p:cBhvr>
                                        <p:cTn id="170" dur="500" fill="hold"/>
                                        <p:tgtEl>
                                          <p:spTgt spid="21"/>
                                        </p:tgtEl>
                                        <p:attrNameLst>
                                          <p:attrName>ppt_h</p:attrName>
                                        </p:attrNameLst>
                                      </p:cBhvr>
                                      <p:tavLst>
                                        <p:tav tm="0">
                                          <p:val>
                                            <p:fltVal val="0"/>
                                          </p:val>
                                        </p:tav>
                                        <p:tav tm="100000">
                                          <p:val>
                                            <p:strVal val="#ppt_h"/>
                                          </p:val>
                                        </p:tav>
                                      </p:tavLst>
                                    </p:anim>
                                    <p:animEffect transition="in" filter="fade">
                                      <p:cBhvr>
                                        <p:cTn id="171" dur="500"/>
                                        <p:tgtEl>
                                          <p:spTgt spid="21"/>
                                        </p:tgtEl>
                                      </p:cBhvr>
                                    </p:animEffect>
                                  </p:childTnLst>
                                </p:cTn>
                              </p:par>
                              <p:par>
                                <p:cTn id="172" presetID="26" presetClass="emph" presetSubtype="0" fill="hold" nodeType="withEffect">
                                  <p:stCondLst>
                                    <p:cond delay="500"/>
                                  </p:stCondLst>
                                  <p:childTnLst>
                                    <p:animEffect transition="out" filter="fade">
                                      <p:cBhvr>
                                        <p:cTn id="173" dur="500" tmFilter="0, 0; .2, .5; .8, .5; 1, 0"/>
                                        <p:tgtEl>
                                          <p:spTgt spid="21"/>
                                        </p:tgtEl>
                                      </p:cBhvr>
                                    </p:animEffect>
                                    <p:animScale>
                                      <p:cBhvr>
                                        <p:cTn id="174" dur="250" autoRev="1" fill="hold"/>
                                        <p:tgtEl>
                                          <p:spTgt spid="21"/>
                                        </p:tgtEl>
                                      </p:cBhvr>
                                      <p:by x="105000" y="105000"/>
                                    </p:animScale>
                                  </p:childTnLst>
                                </p:cTn>
                              </p:par>
                              <p:par>
                                <p:cTn id="175" presetID="53" presetClass="entr" presetSubtype="16" fill="hold" grpId="0" nodeType="withEffect">
                                  <p:stCondLst>
                                    <p:cond delay="0"/>
                                  </p:stCondLst>
                                  <p:childTnLst>
                                    <p:set>
                                      <p:cBhvr>
                                        <p:cTn id="176" dur="1" fill="hold">
                                          <p:stCondLst>
                                            <p:cond delay="0"/>
                                          </p:stCondLst>
                                        </p:cTn>
                                        <p:tgtEl>
                                          <p:spTgt spid="21"/>
                                        </p:tgtEl>
                                        <p:attrNameLst>
                                          <p:attrName>style.visibility</p:attrName>
                                        </p:attrNameLst>
                                      </p:cBhvr>
                                      <p:to>
                                        <p:strVal val="visible"/>
                                      </p:to>
                                    </p:set>
                                    <p:anim calcmode="lin" valueType="num">
                                      <p:cBhvr>
                                        <p:cTn id="177" dur="500" fill="hold"/>
                                        <p:tgtEl>
                                          <p:spTgt spid="21"/>
                                        </p:tgtEl>
                                        <p:attrNameLst>
                                          <p:attrName>ppt_w</p:attrName>
                                        </p:attrNameLst>
                                      </p:cBhvr>
                                      <p:tavLst>
                                        <p:tav tm="0">
                                          <p:val>
                                            <p:fltVal val="0"/>
                                          </p:val>
                                        </p:tav>
                                        <p:tav tm="100000">
                                          <p:val>
                                            <p:strVal val="#ppt_w"/>
                                          </p:val>
                                        </p:tav>
                                      </p:tavLst>
                                    </p:anim>
                                    <p:anim calcmode="lin" valueType="num">
                                      <p:cBhvr>
                                        <p:cTn id="178" dur="500" fill="hold"/>
                                        <p:tgtEl>
                                          <p:spTgt spid="21"/>
                                        </p:tgtEl>
                                        <p:attrNameLst>
                                          <p:attrName>ppt_h</p:attrName>
                                        </p:attrNameLst>
                                      </p:cBhvr>
                                      <p:tavLst>
                                        <p:tav tm="0">
                                          <p:val>
                                            <p:fltVal val="0"/>
                                          </p:val>
                                        </p:tav>
                                        <p:tav tm="100000">
                                          <p:val>
                                            <p:strVal val="#ppt_h"/>
                                          </p:val>
                                        </p:tav>
                                      </p:tavLst>
                                    </p:anim>
                                    <p:animEffect transition="in" filter="fade">
                                      <p:cBhvr>
                                        <p:cTn id="179" dur="500"/>
                                        <p:tgtEl>
                                          <p:spTgt spid="21"/>
                                        </p:tgtEl>
                                      </p:cBhvr>
                                    </p:animEffect>
                                  </p:childTnLst>
                                  <p:subTnLst>
                                    <p:audio>
                                      <p:cMediaNode>
                                        <p:cTn display="0" masterRel="sameClick">
                                          <p:stCondLst>
                                            <p:cond evt="begin" delay="0">
                                              <p:tn val="175"/>
                                            </p:cond>
                                          </p:stCondLst>
                                          <p:endCondLst>
                                            <p:cond evt="onStopAudio" delay="0">
                                              <p:tgtEl>
                                                <p:sldTgt/>
                                              </p:tgtEl>
                                            </p:cond>
                                          </p:endCondLst>
                                        </p:cTn>
                                        <p:tgtEl>
                                          <p:sndTgt r:embed="rId20" name="Bling.wav"/>
                                        </p:tgtEl>
                                      </p:cMediaNode>
                                    </p:audio>
                                  </p:subTnLst>
                                </p:cTn>
                              </p:par>
                              <p:par>
                                <p:cTn id="180" presetID="26" presetClass="emph" presetSubtype="0" fill="hold" grpId="1" nodeType="withEffect">
                                  <p:stCondLst>
                                    <p:cond delay="500"/>
                                  </p:stCondLst>
                                  <p:childTnLst>
                                    <p:animEffect transition="out" filter="fade">
                                      <p:cBhvr>
                                        <p:cTn id="181" dur="500" tmFilter="0, 0; .2, .5; .8, .5; 1, 0"/>
                                        <p:tgtEl>
                                          <p:spTgt spid="21"/>
                                        </p:tgtEl>
                                      </p:cBhvr>
                                    </p:animEffect>
                                    <p:animScale>
                                      <p:cBhvr>
                                        <p:cTn id="182" dur="250" autoRev="1" fill="hold"/>
                                        <p:tgtEl>
                                          <p:spTgt spid="21"/>
                                        </p:tgtEl>
                                      </p:cBhvr>
                                      <p:by x="105000" y="105000"/>
                                    </p:animScale>
                                  </p:childTnLst>
                                </p:cTn>
                              </p:par>
                              <p:par>
                                <p:cTn id="183" presetID="53" presetClass="entr" presetSubtype="16" fill="hold" nodeType="withEffect">
                                  <p:stCondLst>
                                    <p:cond delay="0"/>
                                  </p:stCondLst>
                                  <p:childTnLst>
                                    <p:set>
                                      <p:cBhvr>
                                        <p:cTn id="184" dur="1" fill="hold">
                                          <p:stCondLst>
                                            <p:cond delay="0"/>
                                          </p:stCondLst>
                                        </p:cTn>
                                        <p:tgtEl>
                                          <p:spTgt spid="49"/>
                                        </p:tgtEl>
                                        <p:attrNameLst>
                                          <p:attrName>style.visibility</p:attrName>
                                        </p:attrNameLst>
                                      </p:cBhvr>
                                      <p:to>
                                        <p:strVal val="visible"/>
                                      </p:to>
                                    </p:set>
                                    <p:anim calcmode="lin" valueType="num">
                                      <p:cBhvr>
                                        <p:cTn id="185" dur="500" fill="hold"/>
                                        <p:tgtEl>
                                          <p:spTgt spid="49"/>
                                        </p:tgtEl>
                                        <p:attrNameLst>
                                          <p:attrName>ppt_w</p:attrName>
                                        </p:attrNameLst>
                                      </p:cBhvr>
                                      <p:tavLst>
                                        <p:tav tm="0">
                                          <p:val>
                                            <p:fltVal val="0"/>
                                          </p:val>
                                        </p:tav>
                                        <p:tav tm="100000">
                                          <p:val>
                                            <p:strVal val="#ppt_w"/>
                                          </p:val>
                                        </p:tav>
                                      </p:tavLst>
                                    </p:anim>
                                    <p:anim calcmode="lin" valueType="num">
                                      <p:cBhvr>
                                        <p:cTn id="186" dur="500" fill="hold"/>
                                        <p:tgtEl>
                                          <p:spTgt spid="49"/>
                                        </p:tgtEl>
                                        <p:attrNameLst>
                                          <p:attrName>ppt_h</p:attrName>
                                        </p:attrNameLst>
                                      </p:cBhvr>
                                      <p:tavLst>
                                        <p:tav tm="0">
                                          <p:val>
                                            <p:fltVal val="0"/>
                                          </p:val>
                                        </p:tav>
                                        <p:tav tm="100000">
                                          <p:val>
                                            <p:strVal val="#ppt_h"/>
                                          </p:val>
                                        </p:tav>
                                      </p:tavLst>
                                    </p:anim>
                                    <p:animEffect transition="in" filter="fade">
                                      <p:cBhvr>
                                        <p:cTn id="187" dur="500"/>
                                        <p:tgtEl>
                                          <p:spTgt spid="49"/>
                                        </p:tgtEl>
                                      </p:cBhvr>
                                    </p:animEffect>
                                  </p:childTnLst>
                                </p:cTn>
                              </p:par>
                              <p:par>
                                <p:cTn id="188" presetID="26" presetClass="emph" presetSubtype="0" fill="hold" nodeType="withEffect">
                                  <p:stCondLst>
                                    <p:cond delay="500"/>
                                  </p:stCondLst>
                                  <p:childTnLst>
                                    <p:animEffect transition="out" filter="fade">
                                      <p:cBhvr>
                                        <p:cTn id="189" dur="500" tmFilter="0, 0; .2, .5; .8, .5; 1, 0"/>
                                        <p:tgtEl>
                                          <p:spTgt spid="49"/>
                                        </p:tgtEl>
                                      </p:cBhvr>
                                    </p:animEffect>
                                    <p:animScale>
                                      <p:cBhvr>
                                        <p:cTn id="190" dur="250" autoRev="1" fill="hold"/>
                                        <p:tgtEl>
                                          <p:spTgt spid="49"/>
                                        </p:tgtEl>
                                      </p:cBhvr>
                                      <p:by x="105000" y="105000"/>
                                    </p:animScale>
                                  </p:childTnLst>
                                </p:cTn>
                              </p:par>
                              <p:par>
                                <p:cTn id="191" presetID="53" presetClass="entr" presetSubtype="16" fill="hold" nodeType="withEffect">
                                  <p:stCondLst>
                                    <p:cond delay="0"/>
                                  </p:stCondLst>
                                  <p:childTnLst>
                                    <p:set>
                                      <p:cBhvr>
                                        <p:cTn id="192" dur="1" fill="hold">
                                          <p:stCondLst>
                                            <p:cond delay="0"/>
                                          </p:stCondLst>
                                        </p:cTn>
                                        <p:tgtEl>
                                          <p:spTgt spid="49"/>
                                        </p:tgtEl>
                                        <p:attrNameLst>
                                          <p:attrName>style.visibility</p:attrName>
                                        </p:attrNameLst>
                                      </p:cBhvr>
                                      <p:to>
                                        <p:strVal val="visible"/>
                                      </p:to>
                                    </p:set>
                                    <p:anim calcmode="lin" valueType="num">
                                      <p:cBhvr>
                                        <p:cTn id="193" dur="500" fill="hold"/>
                                        <p:tgtEl>
                                          <p:spTgt spid="49"/>
                                        </p:tgtEl>
                                        <p:attrNameLst>
                                          <p:attrName>ppt_w</p:attrName>
                                        </p:attrNameLst>
                                      </p:cBhvr>
                                      <p:tavLst>
                                        <p:tav tm="0">
                                          <p:val>
                                            <p:fltVal val="0"/>
                                          </p:val>
                                        </p:tav>
                                        <p:tav tm="100000">
                                          <p:val>
                                            <p:strVal val="#ppt_w"/>
                                          </p:val>
                                        </p:tav>
                                      </p:tavLst>
                                    </p:anim>
                                    <p:anim calcmode="lin" valueType="num">
                                      <p:cBhvr>
                                        <p:cTn id="194" dur="500" fill="hold"/>
                                        <p:tgtEl>
                                          <p:spTgt spid="49"/>
                                        </p:tgtEl>
                                        <p:attrNameLst>
                                          <p:attrName>ppt_h</p:attrName>
                                        </p:attrNameLst>
                                      </p:cBhvr>
                                      <p:tavLst>
                                        <p:tav tm="0">
                                          <p:val>
                                            <p:fltVal val="0"/>
                                          </p:val>
                                        </p:tav>
                                        <p:tav tm="100000">
                                          <p:val>
                                            <p:strVal val="#ppt_h"/>
                                          </p:val>
                                        </p:tav>
                                      </p:tavLst>
                                    </p:anim>
                                    <p:animEffect transition="in" filter="fade">
                                      <p:cBhvr>
                                        <p:cTn id="195" dur="500"/>
                                        <p:tgtEl>
                                          <p:spTgt spid="49"/>
                                        </p:tgtEl>
                                      </p:cBhvr>
                                    </p:animEffect>
                                  </p:childTnLst>
                                </p:cTn>
                              </p:par>
                              <p:par>
                                <p:cTn id="196" presetID="26" presetClass="emph" presetSubtype="0" fill="hold" nodeType="withEffect">
                                  <p:stCondLst>
                                    <p:cond delay="500"/>
                                  </p:stCondLst>
                                  <p:childTnLst>
                                    <p:animEffect transition="out" filter="fade">
                                      <p:cBhvr>
                                        <p:cTn id="197" dur="500" tmFilter="0, 0; .2, .5; .8, .5; 1, 0"/>
                                        <p:tgtEl>
                                          <p:spTgt spid="49"/>
                                        </p:tgtEl>
                                      </p:cBhvr>
                                    </p:animEffect>
                                    <p:animScale>
                                      <p:cBhvr>
                                        <p:cTn id="198" dur="250" autoRev="1" fill="hold"/>
                                        <p:tgtEl>
                                          <p:spTgt spid="49"/>
                                        </p:tgtEl>
                                      </p:cBhvr>
                                      <p:by x="105000" y="105000"/>
                                    </p:animScale>
                                  </p:childTnLst>
                                </p:cTn>
                              </p:par>
                              <p:par>
                                <p:cTn id="199" presetID="53" presetClass="entr" presetSubtype="16" fill="hold" nodeType="withEffect">
                                  <p:stCondLst>
                                    <p:cond delay="0"/>
                                  </p:stCondLst>
                                  <p:childTnLst>
                                    <p:set>
                                      <p:cBhvr>
                                        <p:cTn id="200" dur="1" fill="hold">
                                          <p:stCondLst>
                                            <p:cond delay="0"/>
                                          </p:stCondLst>
                                        </p:cTn>
                                        <p:tgtEl>
                                          <p:spTgt spid="49"/>
                                        </p:tgtEl>
                                        <p:attrNameLst>
                                          <p:attrName>style.visibility</p:attrName>
                                        </p:attrNameLst>
                                      </p:cBhvr>
                                      <p:to>
                                        <p:strVal val="visible"/>
                                      </p:to>
                                    </p:set>
                                    <p:anim calcmode="lin" valueType="num">
                                      <p:cBhvr>
                                        <p:cTn id="201" dur="500" fill="hold"/>
                                        <p:tgtEl>
                                          <p:spTgt spid="49"/>
                                        </p:tgtEl>
                                        <p:attrNameLst>
                                          <p:attrName>ppt_w</p:attrName>
                                        </p:attrNameLst>
                                      </p:cBhvr>
                                      <p:tavLst>
                                        <p:tav tm="0">
                                          <p:val>
                                            <p:fltVal val="0"/>
                                          </p:val>
                                        </p:tav>
                                        <p:tav tm="100000">
                                          <p:val>
                                            <p:strVal val="#ppt_w"/>
                                          </p:val>
                                        </p:tav>
                                      </p:tavLst>
                                    </p:anim>
                                    <p:anim calcmode="lin" valueType="num">
                                      <p:cBhvr>
                                        <p:cTn id="202" dur="500" fill="hold"/>
                                        <p:tgtEl>
                                          <p:spTgt spid="49"/>
                                        </p:tgtEl>
                                        <p:attrNameLst>
                                          <p:attrName>ppt_h</p:attrName>
                                        </p:attrNameLst>
                                      </p:cBhvr>
                                      <p:tavLst>
                                        <p:tav tm="0">
                                          <p:val>
                                            <p:fltVal val="0"/>
                                          </p:val>
                                        </p:tav>
                                        <p:tav tm="100000">
                                          <p:val>
                                            <p:strVal val="#ppt_h"/>
                                          </p:val>
                                        </p:tav>
                                      </p:tavLst>
                                    </p:anim>
                                    <p:animEffect transition="in" filter="fade">
                                      <p:cBhvr>
                                        <p:cTn id="203" dur="500"/>
                                        <p:tgtEl>
                                          <p:spTgt spid="49"/>
                                        </p:tgtEl>
                                      </p:cBhvr>
                                    </p:animEffect>
                                  </p:childTnLst>
                                </p:cTn>
                              </p:par>
                              <p:par>
                                <p:cTn id="204" presetID="26" presetClass="emph" presetSubtype="0" fill="hold" nodeType="withEffect">
                                  <p:stCondLst>
                                    <p:cond delay="500"/>
                                  </p:stCondLst>
                                  <p:childTnLst>
                                    <p:animEffect transition="out" filter="fade">
                                      <p:cBhvr>
                                        <p:cTn id="205" dur="500" tmFilter="0, 0; .2, .5; .8, .5; 1, 0"/>
                                        <p:tgtEl>
                                          <p:spTgt spid="49"/>
                                        </p:tgtEl>
                                      </p:cBhvr>
                                    </p:animEffect>
                                    <p:animScale>
                                      <p:cBhvr>
                                        <p:cTn id="206" dur="250" autoRev="1" fill="hold"/>
                                        <p:tgtEl>
                                          <p:spTgt spid="49"/>
                                        </p:tgtEl>
                                      </p:cBhvr>
                                      <p:by x="105000" y="105000"/>
                                    </p:animScale>
                                  </p:childTnLst>
                                </p:cTn>
                              </p:par>
                              <p:par>
                                <p:cTn id="207" presetID="53" presetClass="entr" presetSubtype="16" fill="hold" grpId="0" nodeType="withEffect">
                                  <p:stCondLst>
                                    <p:cond delay="0"/>
                                  </p:stCondLst>
                                  <p:childTnLst>
                                    <p:set>
                                      <p:cBhvr>
                                        <p:cTn id="208" dur="1" fill="hold">
                                          <p:stCondLst>
                                            <p:cond delay="0"/>
                                          </p:stCondLst>
                                        </p:cTn>
                                        <p:tgtEl>
                                          <p:spTgt spid="49"/>
                                        </p:tgtEl>
                                        <p:attrNameLst>
                                          <p:attrName>style.visibility</p:attrName>
                                        </p:attrNameLst>
                                      </p:cBhvr>
                                      <p:to>
                                        <p:strVal val="visible"/>
                                      </p:to>
                                    </p:set>
                                    <p:anim calcmode="lin" valueType="num">
                                      <p:cBhvr>
                                        <p:cTn id="209" dur="500" fill="hold"/>
                                        <p:tgtEl>
                                          <p:spTgt spid="49"/>
                                        </p:tgtEl>
                                        <p:attrNameLst>
                                          <p:attrName>ppt_w</p:attrName>
                                        </p:attrNameLst>
                                      </p:cBhvr>
                                      <p:tavLst>
                                        <p:tav tm="0">
                                          <p:val>
                                            <p:fltVal val="0"/>
                                          </p:val>
                                        </p:tav>
                                        <p:tav tm="100000">
                                          <p:val>
                                            <p:strVal val="#ppt_w"/>
                                          </p:val>
                                        </p:tav>
                                      </p:tavLst>
                                    </p:anim>
                                    <p:anim calcmode="lin" valueType="num">
                                      <p:cBhvr>
                                        <p:cTn id="210" dur="500" fill="hold"/>
                                        <p:tgtEl>
                                          <p:spTgt spid="49"/>
                                        </p:tgtEl>
                                        <p:attrNameLst>
                                          <p:attrName>ppt_h</p:attrName>
                                        </p:attrNameLst>
                                      </p:cBhvr>
                                      <p:tavLst>
                                        <p:tav tm="0">
                                          <p:val>
                                            <p:fltVal val="0"/>
                                          </p:val>
                                        </p:tav>
                                        <p:tav tm="100000">
                                          <p:val>
                                            <p:strVal val="#ppt_h"/>
                                          </p:val>
                                        </p:tav>
                                      </p:tavLst>
                                    </p:anim>
                                    <p:animEffect transition="in" filter="fade">
                                      <p:cBhvr>
                                        <p:cTn id="211" dur="500"/>
                                        <p:tgtEl>
                                          <p:spTgt spid="49"/>
                                        </p:tgtEl>
                                      </p:cBhvr>
                                    </p:animEffect>
                                  </p:childTnLst>
                                  <p:subTnLst>
                                    <p:audio>
                                      <p:cMediaNode>
                                        <p:cTn display="0" masterRel="sameClick">
                                          <p:stCondLst>
                                            <p:cond evt="begin" delay="0">
                                              <p:tn val="207"/>
                                            </p:cond>
                                          </p:stCondLst>
                                          <p:endCondLst>
                                            <p:cond evt="onStopAudio" delay="0">
                                              <p:tgtEl>
                                                <p:sldTgt/>
                                              </p:tgtEl>
                                            </p:cond>
                                          </p:endCondLst>
                                        </p:cTn>
                                        <p:tgtEl>
                                          <p:sndTgt r:embed="rId20" name="Bling.wav"/>
                                        </p:tgtEl>
                                      </p:cMediaNode>
                                    </p:audio>
                                  </p:subTnLst>
                                </p:cTn>
                              </p:par>
                              <p:par>
                                <p:cTn id="212" presetID="26" presetClass="emph" presetSubtype="0" fill="hold" grpId="1" nodeType="withEffect">
                                  <p:stCondLst>
                                    <p:cond delay="500"/>
                                  </p:stCondLst>
                                  <p:childTnLst>
                                    <p:animEffect transition="out" filter="fade">
                                      <p:cBhvr>
                                        <p:cTn id="213" dur="500" tmFilter="0, 0; .2, .5; .8, .5; 1, 0"/>
                                        <p:tgtEl>
                                          <p:spTgt spid="49"/>
                                        </p:tgtEl>
                                      </p:cBhvr>
                                    </p:animEffect>
                                    <p:animScale>
                                      <p:cBhvr>
                                        <p:cTn id="214" dur="250" autoRev="1" fill="hold"/>
                                        <p:tgtEl>
                                          <p:spTgt spid="49"/>
                                        </p:tgtEl>
                                      </p:cBhvr>
                                      <p:by x="105000" y="105000"/>
                                    </p:animScale>
                                  </p:childTnLst>
                                </p:cTn>
                              </p:par>
                              <p:par>
                                <p:cTn id="215" presetID="53" presetClass="entr" presetSubtype="16" fill="hold" nodeType="withEffect">
                                  <p:stCondLst>
                                    <p:cond delay="0"/>
                                  </p:stCondLst>
                                  <p:childTnLst>
                                    <p:set>
                                      <p:cBhvr>
                                        <p:cTn id="216" dur="1" fill="hold">
                                          <p:stCondLst>
                                            <p:cond delay="0"/>
                                          </p:stCondLst>
                                        </p:cTn>
                                        <p:tgtEl>
                                          <p:spTgt spid="43"/>
                                        </p:tgtEl>
                                        <p:attrNameLst>
                                          <p:attrName>style.visibility</p:attrName>
                                        </p:attrNameLst>
                                      </p:cBhvr>
                                      <p:to>
                                        <p:strVal val="visible"/>
                                      </p:to>
                                    </p:set>
                                    <p:anim calcmode="lin" valueType="num">
                                      <p:cBhvr>
                                        <p:cTn id="217" dur="500" fill="hold"/>
                                        <p:tgtEl>
                                          <p:spTgt spid="43"/>
                                        </p:tgtEl>
                                        <p:attrNameLst>
                                          <p:attrName>ppt_w</p:attrName>
                                        </p:attrNameLst>
                                      </p:cBhvr>
                                      <p:tavLst>
                                        <p:tav tm="0">
                                          <p:val>
                                            <p:fltVal val="0"/>
                                          </p:val>
                                        </p:tav>
                                        <p:tav tm="100000">
                                          <p:val>
                                            <p:strVal val="#ppt_w"/>
                                          </p:val>
                                        </p:tav>
                                      </p:tavLst>
                                    </p:anim>
                                    <p:anim calcmode="lin" valueType="num">
                                      <p:cBhvr>
                                        <p:cTn id="218" dur="500" fill="hold"/>
                                        <p:tgtEl>
                                          <p:spTgt spid="43"/>
                                        </p:tgtEl>
                                        <p:attrNameLst>
                                          <p:attrName>ppt_h</p:attrName>
                                        </p:attrNameLst>
                                      </p:cBhvr>
                                      <p:tavLst>
                                        <p:tav tm="0">
                                          <p:val>
                                            <p:fltVal val="0"/>
                                          </p:val>
                                        </p:tav>
                                        <p:tav tm="100000">
                                          <p:val>
                                            <p:strVal val="#ppt_h"/>
                                          </p:val>
                                        </p:tav>
                                      </p:tavLst>
                                    </p:anim>
                                    <p:animEffect transition="in" filter="fade">
                                      <p:cBhvr>
                                        <p:cTn id="219" dur="500"/>
                                        <p:tgtEl>
                                          <p:spTgt spid="43"/>
                                        </p:tgtEl>
                                      </p:cBhvr>
                                    </p:animEffect>
                                  </p:childTnLst>
                                </p:cTn>
                              </p:par>
                              <p:par>
                                <p:cTn id="220" presetID="26" presetClass="emph" presetSubtype="0" fill="hold" nodeType="withEffect">
                                  <p:stCondLst>
                                    <p:cond delay="500"/>
                                  </p:stCondLst>
                                  <p:childTnLst>
                                    <p:animEffect transition="out" filter="fade">
                                      <p:cBhvr>
                                        <p:cTn id="221" dur="500" tmFilter="0, 0; .2, .5; .8, .5; 1, 0"/>
                                        <p:tgtEl>
                                          <p:spTgt spid="43"/>
                                        </p:tgtEl>
                                      </p:cBhvr>
                                    </p:animEffect>
                                    <p:animScale>
                                      <p:cBhvr>
                                        <p:cTn id="222" dur="250" autoRev="1" fill="hold"/>
                                        <p:tgtEl>
                                          <p:spTgt spid="43"/>
                                        </p:tgtEl>
                                      </p:cBhvr>
                                      <p:by x="105000" y="105000"/>
                                    </p:animScale>
                                  </p:childTnLst>
                                </p:cTn>
                              </p:par>
                              <p:par>
                                <p:cTn id="223" presetID="53" presetClass="entr" presetSubtype="16" fill="hold" nodeType="withEffect">
                                  <p:stCondLst>
                                    <p:cond delay="0"/>
                                  </p:stCondLst>
                                  <p:childTnLst>
                                    <p:set>
                                      <p:cBhvr>
                                        <p:cTn id="224" dur="1" fill="hold">
                                          <p:stCondLst>
                                            <p:cond delay="0"/>
                                          </p:stCondLst>
                                        </p:cTn>
                                        <p:tgtEl>
                                          <p:spTgt spid="43"/>
                                        </p:tgtEl>
                                        <p:attrNameLst>
                                          <p:attrName>style.visibility</p:attrName>
                                        </p:attrNameLst>
                                      </p:cBhvr>
                                      <p:to>
                                        <p:strVal val="visible"/>
                                      </p:to>
                                    </p:set>
                                    <p:anim calcmode="lin" valueType="num">
                                      <p:cBhvr>
                                        <p:cTn id="225" dur="500" fill="hold"/>
                                        <p:tgtEl>
                                          <p:spTgt spid="43"/>
                                        </p:tgtEl>
                                        <p:attrNameLst>
                                          <p:attrName>ppt_w</p:attrName>
                                        </p:attrNameLst>
                                      </p:cBhvr>
                                      <p:tavLst>
                                        <p:tav tm="0">
                                          <p:val>
                                            <p:fltVal val="0"/>
                                          </p:val>
                                        </p:tav>
                                        <p:tav tm="100000">
                                          <p:val>
                                            <p:strVal val="#ppt_w"/>
                                          </p:val>
                                        </p:tav>
                                      </p:tavLst>
                                    </p:anim>
                                    <p:anim calcmode="lin" valueType="num">
                                      <p:cBhvr>
                                        <p:cTn id="226" dur="500" fill="hold"/>
                                        <p:tgtEl>
                                          <p:spTgt spid="43"/>
                                        </p:tgtEl>
                                        <p:attrNameLst>
                                          <p:attrName>ppt_h</p:attrName>
                                        </p:attrNameLst>
                                      </p:cBhvr>
                                      <p:tavLst>
                                        <p:tav tm="0">
                                          <p:val>
                                            <p:fltVal val="0"/>
                                          </p:val>
                                        </p:tav>
                                        <p:tav tm="100000">
                                          <p:val>
                                            <p:strVal val="#ppt_h"/>
                                          </p:val>
                                        </p:tav>
                                      </p:tavLst>
                                    </p:anim>
                                    <p:animEffect transition="in" filter="fade">
                                      <p:cBhvr>
                                        <p:cTn id="227" dur="500"/>
                                        <p:tgtEl>
                                          <p:spTgt spid="43"/>
                                        </p:tgtEl>
                                      </p:cBhvr>
                                    </p:animEffect>
                                  </p:childTnLst>
                                </p:cTn>
                              </p:par>
                              <p:par>
                                <p:cTn id="228" presetID="26" presetClass="emph" presetSubtype="0" fill="hold" nodeType="withEffect">
                                  <p:stCondLst>
                                    <p:cond delay="500"/>
                                  </p:stCondLst>
                                  <p:childTnLst>
                                    <p:animEffect transition="out" filter="fade">
                                      <p:cBhvr>
                                        <p:cTn id="229" dur="500" tmFilter="0, 0; .2, .5; .8, .5; 1, 0"/>
                                        <p:tgtEl>
                                          <p:spTgt spid="43"/>
                                        </p:tgtEl>
                                      </p:cBhvr>
                                    </p:animEffect>
                                    <p:animScale>
                                      <p:cBhvr>
                                        <p:cTn id="230" dur="250" autoRev="1" fill="hold"/>
                                        <p:tgtEl>
                                          <p:spTgt spid="43"/>
                                        </p:tgtEl>
                                      </p:cBhvr>
                                      <p:by x="105000" y="105000"/>
                                    </p:animScale>
                                  </p:childTnLst>
                                </p:cTn>
                              </p:par>
                              <p:par>
                                <p:cTn id="231" presetID="53" presetClass="entr" presetSubtype="16" fill="hold" nodeType="withEffect">
                                  <p:stCondLst>
                                    <p:cond delay="0"/>
                                  </p:stCondLst>
                                  <p:childTnLst>
                                    <p:set>
                                      <p:cBhvr>
                                        <p:cTn id="232" dur="1" fill="hold">
                                          <p:stCondLst>
                                            <p:cond delay="0"/>
                                          </p:stCondLst>
                                        </p:cTn>
                                        <p:tgtEl>
                                          <p:spTgt spid="45"/>
                                        </p:tgtEl>
                                        <p:attrNameLst>
                                          <p:attrName>style.visibility</p:attrName>
                                        </p:attrNameLst>
                                      </p:cBhvr>
                                      <p:to>
                                        <p:strVal val="visible"/>
                                      </p:to>
                                    </p:set>
                                    <p:anim calcmode="lin" valueType="num">
                                      <p:cBhvr>
                                        <p:cTn id="233" dur="500" fill="hold"/>
                                        <p:tgtEl>
                                          <p:spTgt spid="45"/>
                                        </p:tgtEl>
                                        <p:attrNameLst>
                                          <p:attrName>ppt_w</p:attrName>
                                        </p:attrNameLst>
                                      </p:cBhvr>
                                      <p:tavLst>
                                        <p:tav tm="0">
                                          <p:val>
                                            <p:fltVal val="0"/>
                                          </p:val>
                                        </p:tav>
                                        <p:tav tm="100000">
                                          <p:val>
                                            <p:strVal val="#ppt_w"/>
                                          </p:val>
                                        </p:tav>
                                      </p:tavLst>
                                    </p:anim>
                                    <p:anim calcmode="lin" valueType="num">
                                      <p:cBhvr>
                                        <p:cTn id="234" dur="500" fill="hold"/>
                                        <p:tgtEl>
                                          <p:spTgt spid="45"/>
                                        </p:tgtEl>
                                        <p:attrNameLst>
                                          <p:attrName>ppt_h</p:attrName>
                                        </p:attrNameLst>
                                      </p:cBhvr>
                                      <p:tavLst>
                                        <p:tav tm="0">
                                          <p:val>
                                            <p:fltVal val="0"/>
                                          </p:val>
                                        </p:tav>
                                        <p:tav tm="100000">
                                          <p:val>
                                            <p:strVal val="#ppt_h"/>
                                          </p:val>
                                        </p:tav>
                                      </p:tavLst>
                                    </p:anim>
                                    <p:animEffect transition="in" filter="fade">
                                      <p:cBhvr>
                                        <p:cTn id="235" dur="500"/>
                                        <p:tgtEl>
                                          <p:spTgt spid="45"/>
                                        </p:tgtEl>
                                      </p:cBhvr>
                                    </p:animEffect>
                                  </p:childTnLst>
                                </p:cTn>
                              </p:par>
                              <p:par>
                                <p:cTn id="236" presetID="26" presetClass="emph" presetSubtype="0" fill="hold" nodeType="withEffect">
                                  <p:stCondLst>
                                    <p:cond delay="500"/>
                                  </p:stCondLst>
                                  <p:childTnLst>
                                    <p:animEffect transition="out" filter="fade">
                                      <p:cBhvr>
                                        <p:cTn id="237" dur="500" tmFilter="0, 0; .2, .5; .8, .5; 1, 0"/>
                                        <p:tgtEl>
                                          <p:spTgt spid="45"/>
                                        </p:tgtEl>
                                      </p:cBhvr>
                                    </p:animEffect>
                                    <p:animScale>
                                      <p:cBhvr>
                                        <p:cTn id="238" dur="250" autoRev="1" fill="hold"/>
                                        <p:tgtEl>
                                          <p:spTgt spid="45"/>
                                        </p:tgtEl>
                                      </p:cBhvr>
                                      <p:by x="105000" y="105000"/>
                                    </p:animScale>
                                  </p:childTnLst>
                                </p:cTn>
                              </p:par>
                              <p:par>
                                <p:cTn id="239" presetID="53" presetClass="entr" presetSubtype="16" fill="hold" nodeType="withEffect">
                                  <p:stCondLst>
                                    <p:cond delay="0"/>
                                  </p:stCondLst>
                                  <p:childTnLst>
                                    <p:set>
                                      <p:cBhvr>
                                        <p:cTn id="240" dur="1" fill="hold">
                                          <p:stCondLst>
                                            <p:cond delay="0"/>
                                          </p:stCondLst>
                                        </p:cTn>
                                        <p:tgtEl>
                                          <p:spTgt spid="45"/>
                                        </p:tgtEl>
                                        <p:attrNameLst>
                                          <p:attrName>style.visibility</p:attrName>
                                        </p:attrNameLst>
                                      </p:cBhvr>
                                      <p:to>
                                        <p:strVal val="visible"/>
                                      </p:to>
                                    </p:set>
                                    <p:anim calcmode="lin" valueType="num">
                                      <p:cBhvr>
                                        <p:cTn id="241" dur="500" fill="hold"/>
                                        <p:tgtEl>
                                          <p:spTgt spid="45"/>
                                        </p:tgtEl>
                                        <p:attrNameLst>
                                          <p:attrName>ppt_w</p:attrName>
                                        </p:attrNameLst>
                                      </p:cBhvr>
                                      <p:tavLst>
                                        <p:tav tm="0">
                                          <p:val>
                                            <p:fltVal val="0"/>
                                          </p:val>
                                        </p:tav>
                                        <p:tav tm="100000">
                                          <p:val>
                                            <p:strVal val="#ppt_w"/>
                                          </p:val>
                                        </p:tav>
                                      </p:tavLst>
                                    </p:anim>
                                    <p:anim calcmode="lin" valueType="num">
                                      <p:cBhvr>
                                        <p:cTn id="242" dur="500" fill="hold"/>
                                        <p:tgtEl>
                                          <p:spTgt spid="45"/>
                                        </p:tgtEl>
                                        <p:attrNameLst>
                                          <p:attrName>ppt_h</p:attrName>
                                        </p:attrNameLst>
                                      </p:cBhvr>
                                      <p:tavLst>
                                        <p:tav tm="0">
                                          <p:val>
                                            <p:fltVal val="0"/>
                                          </p:val>
                                        </p:tav>
                                        <p:tav tm="100000">
                                          <p:val>
                                            <p:strVal val="#ppt_h"/>
                                          </p:val>
                                        </p:tav>
                                      </p:tavLst>
                                    </p:anim>
                                    <p:animEffect transition="in" filter="fade">
                                      <p:cBhvr>
                                        <p:cTn id="243" dur="500"/>
                                        <p:tgtEl>
                                          <p:spTgt spid="45"/>
                                        </p:tgtEl>
                                      </p:cBhvr>
                                    </p:animEffect>
                                  </p:childTnLst>
                                </p:cTn>
                              </p:par>
                              <p:par>
                                <p:cTn id="244" presetID="26" presetClass="emph" presetSubtype="0" fill="hold" nodeType="withEffect">
                                  <p:stCondLst>
                                    <p:cond delay="500"/>
                                  </p:stCondLst>
                                  <p:childTnLst>
                                    <p:animEffect transition="out" filter="fade">
                                      <p:cBhvr>
                                        <p:cTn id="245" dur="500" tmFilter="0, 0; .2, .5; .8, .5; 1, 0"/>
                                        <p:tgtEl>
                                          <p:spTgt spid="45"/>
                                        </p:tgtEl>
                                      </p:cBhvr>
                                    </p:animEffect>
                                    <p:animScale>
                                      <p:cBhvr>
                                        <p:cTn id="246" dur="250" autoRev="1" fill="hold"/>
                                        <p:tgtEl>
                                          <p:spTgt spid="45"/>
                                        </p:tgtEl>
                                      </p:cBhvr>
                                      <p:by x="105000" y="105000"/>
                                    </p:animScale>
                                  </p:childTnLst>
                                </p:cTn>
                              </p:par>
                              <p:par>
                                <p:cTn id="247" presetID="53" presetClass="entr" presetSubtype="16" fill="hold" nodeType="withEffect">
                                  <p:stCondLst>
                                    <p:cond delay="0"/>
                                  </p:stCondLst>
                                  <p:childTnLst>
                                    <p:set>
                                      <p:cBhvr>
                                        <p:cTn id="248" dur="1" fill="hold">
                                          <p:stCondLst>
                                            <p:cond delay="0"/>
                                          </p:stCondLst>
                                        </p:cTn>
                                        <p:tgtEl>
                                          <p:spTgt spid="45"/>
                                        </p:tgtEl>
                                        <p:attrNameLst>
                                          <p:attrName>style.visibility</p:attrName>
                                        </p:attrNameLst>
                                      </p:cBhvr>
                                      <p:to>
                                        <p:strVal val="visible"/>
                                      </p:to>
                                    </p:set>
                                    <p:anim calcmode="lin" valueType="num">
                                      <p:cBhvr>
                                        <p:cTn id="249" dur="500" fill="hold"/>
                                        <p:tgtEl>
                                          <p:spTgt spid="45"/>
                                        </p:tgtEl>
                                        <p:attrNameLst>
                                          <p:attrName>ppt_w</p:attrName>
                                        </p:attrNameLst>
                                      </p:cBhvr>
                                      <p:tavLst>
                                        <p:tav tm="0">
                                          <p:val>
                                            <p:fltVal val="0"/>
                                          </p:val>
                                        </p:tav>
                                        <p:tav tm="100000">
                                          <p:val>
                                            <p:strVal val="#ppt_w"/>
                                          </p:val>
                                        </p:tav>
                                      </p:tavLst>
                                    </p:anim>
                                    <p:anim calcmode="lin" valueType="num">
                                      <p:cBhvr>
                                        <p:cTn id="250" dur="500" fill="hold"/>
                                        <p:tgtEl>
                                          <p:spTgt spid="45"/>
                                        </p:tgtEl>
                                        <p:attrNameLst>
                                          <p:attrName>ppt_h</p:attrName>
                                        </p:attrNameLst>
                                      </p:cBhvr>
                                      <p:tavLst>
                                        <p:tav tm="0">
                                          <p:val>
                                            <p:fltVal val="0"/>
                                          </p:val>
                                        </p:tav>
                                        <p:tav tm="100000">
                                          <p:val>
                                            <p:strVal val="#ppt_h"/>
                                          </p:val>
                                        </p:tav>
                                      </p:tavLst>
                                    </p:anim>
                                    <p:animEffect transition="in" filter="fade">
                                      <p:cBhvr>
                                        <p:cTn id="251" dur="500"/>
                                        <p:tgtEl>
                                          <p:spTgt spid="45"/>
                                        </p:tgtEl>
                                      </p:cBhvr>
                                    </p:animEffect>
                                  </p:childTnLst>
                                </p:cTn>
                              </p:par>
                              <p:par>
                                <p:cTn id="252" presetID="26" presetClass="emph" presetSubtype="0" fill="hold" nodeType="withEffect">
                                  <p:stCondLst>
                                    <p:cond delay="500"/>
                                  </p:stCondLst>
                                  <p:childTnLst>
                                    <p:animEffect transition="out" filter="fade">
                                      <p:cBhvr>
                                        <p:cTn id="253" dur="500" tmFilter="0, 0; .2, .5; .8, .5; 1, 0"/>
                                        <p:tgtEl>
                                          <p:spTgt spid="45"/>
                                        </p:tgtEl>
                                      </p:cBhvr>
                                    </p:animEffect>
                                    <p:animScale>
                                      <p:cBhvr>
                                        <p:cTn id="254" dur="250" autoRev="1" fill="hold"/>
                                        <p:tgtEl>
                                          <p:spTgt spid="45"/>
                                        </p:tgtEl>
                                      </p:cBhvr>
                                      <p:by x="105000" y="105000"/>
                                    </p:animScale>
                                  </p:childTnLst>
                                </p:cTn>
                              </p:par>
                              <p:par>
                                <p:cTn id="255" presetID="53" presetClass="entr" presetSubtype="16" fill="hold" nodeType="withEffect">
                                  <p:stCondLst>
                                    <p:cond delay="0"/>
                                  </p:stCondLst>
                                  <p:childTnLst>
                                    <p:set>
                                      <p:cBhvr>
                                        <p:cTn id="256" dur="1" fill="hold">
                                          <p:stCondLst>
                                            <p:cond delay="0"/>
                                          </p:stCondLst>
                                        </p:cTn>
                                        <p:tgtEl>
                                          <p:spTgt spid="45"/>
                                        </p:tgtEl>
                                        <p:attrNameLst>
                                          <p:attrName>style.visibility</p:attrName>
                                        </p:attrNameLst>
                                      </p:cBhvr>
                                      <p:to>
                                        <p:strVal val="visible"/>
                                      </p:to>
                                    </p:set>
                                    <p:anim calcmode="lin" valueType="num">
                                      <p:cBhvr>
                                        <p:cTn id="257" dur="500" fill="hold"/>
                                        <p:tgtEl>
                                          <p:spTgt spid="45"/>
                                        </p:tgtEl>
                                        <p:attrNameLst>
                                          <p:attrName>ppt_w</p:attrName>
                                        </p:attrNameLst>
                                      </p:cBhvr>
                                      <p:tavLst>
                                        <p:tav tm="0">
                                          <p:val>
                                            <p:fltVal val="0"/>
                                          </p:val>
                                        </p:tav>
                                        <p:tav tm="100000">
                                          <p:val>
                                            <p:strVal val="#ppt_w"/>
                                          </p:val>
                                        </p:tav>
                                      </p:tavLst>
                                    </p:anim>
                                    <p:anim calcmode="lin" valueType="num">
                                      <p:cBhvr>
                                        <p:cTn id="258" dur="500" fill="hold"/>
                                        <p:tgtEl>
                                          <p:spTgt spid="45"/>
                                        </p:tgtEl>
                                        <p:attrNameLst>
                                          <p:attrName>ppt_h</p:attrName>
                                        </p:attrNameLst>
                                      </p:cBhvr>
                                      <p:tavLst>
                                        <p:tav tm="0">
                                          <p:val>
                                            <p:fltVal val="0"/>
                                          </p:val>
                                        </p:tav>
                                        <p:tav tm="100000">
                                          <p:val>
                                            <p:strVal val="#ppt_h"/>
                                          </p:val>
                                        </p:tav>
                                      </p:tavLst>
                                    </p:anim>
                                    <p:animEffect transition="in" filter="fade">
                                      <p:cBhvr>
                                        <p:cTn id="259" dur="500"/>
                                        <p:tgtEl>
                                          <p:spTgt spid="45"/>
                                        </p:tgtEl>
                                      </p:cBhvr>
                                    </p:animEffect>
                                  </p:childTnLst>
                                </p:cTn>
                              </p:par>
                              <p:par>
                                <p:cTn id="260" presetID="26" presetClass="emph" presetSubtype="0" fill="hold" nodeType="withEffect">
                                  <p:stCondLst>
                                    <p:cond delay="500"/>
                                  </p:stCondLst>
                                  <p:childTnLst>
                                    <p:animEffect transition="out" filter="fade">
                                      <p:cBhvr>
                                        <p:cTn id="261" dur="500" tmFilter="0, 0; .2, .5; .8, .5; 1, 0"/>
                                        <p:tgtEl>
                                          <p:spTgt spid="45"/>
                                        </p:tgtEl>
                                      </p:cBhvr>
                                    </p:animEffect>
                                    <p:animScale>
                                      <p:cBhvr>
                                        <p:cTn id="262" dur="250" autoRev="1" fill="hold"/>
                                        <p:tgtEl>
                                          <p:spTgt spid="45"/>
                                        </p:tgtEl>
                                      </p:cBhvr>
                                      <p:by x="105000" y="105000"/>
                                    </p:animScale>
                                  </p:childTnLst>
                                </p:cTn>
                              </p:par>
                              <p:par>
                                <p:cTn id="263" presetID="53" presetClass="entr" presetSubtype="16" fill="hold" nodeType="withEffect">
                                  <p:stCondLst>
                                    <p:cond delay="0"/>
                                  </p:stCondLst>
                                  <p:childTnLst>
                                    <p:set>
                                      <p:cBhvr>
                                        <p:cTn id="264" dur="1" fill="hold">
                                          <p:stCondLst>
                                            <p:cond delay="0"/>
                                          </p:stCondLst>
                                        </p:cTn>
                                        <p:tgtEl>
                                          <p:spTgt spid="43"/>
                                        </p:tgtEl>
                                        <p:attrNameLst>
                                          <p:attrName>style.visibility</p:attrName>
                                        </p:attrNameLst>
                                      </p:cBhvr>
                                      <p:to>
                                        <p:strVal val="visible"/>
                                      </p:to>
                                    </p:set>
                                    <p:anim calcmode="lin" valueType="num">
                                      <p:cBhvr>
                                        <p:cTn id="265" dur="500" fill="hold"/>
                                        <p:tgtEl>
                                          <p:spTgt spid="43"/>
                                        </p:tgtEl>
                                        <p:attrNameLst>
                                          <p:attrName>ppt_w</p:attrName>
                                        </p:attrNameLst>
                                      </p:cBhvr>
                                      <p:tavLst>
                                        <p:tav tm="0">
                                          <p:val>
                                            <p:fltVal val="0"/>
                                          </p:val>
                                        </p:tav>
                                        <p:tav tm="100000">
                                          <p:val>
                                            <p:strVal val="#ppt_w"/>
                                          </p:val>
                                        </p:tav>
                                      </p:tavLst>
                                    </p:anim>
                                    <p:anim calcmode="lin" valueType="num">
                                      <p:cBhvr>
                                        <p:cTn id="266" dur="500" fill="hold"/>
                                        <p:tgtEl>
                                          <p:spTgt spid="43"/>
                                        </p:tgtEl>
                                        <p:attrNameLst>
                                          <p:attrName>ppt_h</p:attrName>
                                        </p:attrNameLst>
                                      </p:cBhvr>
                                      <p:tavLst>
                                        <p:tav tm="0">
                                          <p:val>
                                            <p:fltVal val="0"/>
                                          </p:val>
                                        </p:tav>
                                        <p:tav tm="100000">
                                          <p:val>
                                            <p:strVal val="#ppt_h"/>
                                          </p:val>
                                        </p:tav>
                                      </p:tavLst>
                                    </p:anim>
                                    <p:animEffect transition="in" filter="fade">
                                      <p:cBhvr>
                                        <p:cTn id="267" dur="500"/>
                                        <p:tgtEl>
                                          <p:spTgt spid="43"/>
                                        </p:tgtEl>
                                      </p:cBhvr>
                                    </p:animEffect>
                                  </p:childTnLst>
                                </p:cTn>
                              </p:par>
                              <p:par>
                                <p:cTn id="268" presetID="26" presetClass="emph" presetSubtype="0" fill="hold" nodeType="withEffect">
                                  <p:stCondLst>
                                    <p:cond delay="500"/>
                                  </p:stCondLst>
                                  <p:childTnLst>
                                    <p:animEffect transition="out" filter="fade">
                                      <p:cBhvr>
                                        <p:cTn id="269" dur="500" tmFilter="0, 0; .2, .5; .8, .5; 1, 0"/>
                                        <p:tgtEl>
                                          <p:spTgt spid="43"/>
                                        </p:tgtEl>
                                      </p:cBhvr>
                                    </p:animEffect>
                                    <p:animScale>
                                      <p:cBhvr>
                                        <p:cTn id="270" dur="250" autoRev="1" fill="hold"/>
                                        <p:tgtEl>
                                          <p:spTgt spid="43"/>
                                        </p:tgtEl>
                                      </p:cBhvr>
                                      <p:by x="105000" y="105000"/>
                                    </p:animScale>
                                  </p:childTnLst>
                                </p:cTn>
                              </p:par>
                              <p:par>
                                <p:cTn id="271" presetID="53" presetClass="entr" presetSubtype="16" fill="hold" grpId="0" nodeType="withEffect">
                                  <p:stCondLst>
                                    <p:cond delay="0"/>
                                  </p:stCondLst>
                                  <p:childTnLst>
                                    <p:set>
                                      <p:cBhvr>
                                        <p:cTn id="272" dur="1" fill="hold">
                                          <p:stCondLst>
                                            <p:cond delay="0"/>
                                          </p:stCondLst>
                                        </p:cTn>
                                        <p:tgtEl>
                                          <p:spTgt spid="43"/>
                                        </p:tgtEl>
                                        <p:attrNameLst>
                                          <p:attrName>style.visibility</p:attrName>
                                        </p:attrNameLst>
                                      </p:cBhvr>
                                      <p:to>
                                        <p:strVal val="visible"/>
                                      </p:to>
                                    </p:set>
                                    <p:anim calcmode="lin" valueType="num">
                                      <p:cBhvr>
                                        <p:cTn id="273" dur="500" fill="hold"/>
                                        <p:tgtEl>
                                          <p:spTgt spid="43"/>
                                        </p:tgtEl>
                                        <p:attrNameLst>
                                          <p:attrName>ppt_w</p:attrName>
                                        </p:attrNameLst>
                                      </p:cBhvr>
                                      <p:tavLst>
                                        <p:tav tm="0">
                                          <p:val>
                                            <p:fltVal val="0"/>
                                          </p:val>
                                        </p:tav>
                                        <p:tav tm="100000">
                                          <p:val>
                                            <p:strVal val="#ppt_w"/>
                                          </p:val>
                                        </p:tav>
                                      </p:tavLst>
                                    </p:anim>
                                    <p:anim calcmode="lin" valueType="num">
                                      <p:cBhvr>
                                        <p:cTn id="274" dur="500" fill="hold"/>
                                        <p:tgtEl>
                                          <p:spTgt spid="43"/>
                                        </p:tgtEl>
                                        <p:attrNameLst>
                                          <p:attrName>ppt_h</p:attrName>
                                        </p:attrNameLst>
                                      </p:cBhvr>
                                      <p:tavLst>
                                        <p:tav tm="0">
                                          <p:val>
                                            <p:fltVal val="0"/>
                                          </p:val>
                                        </p:tav>
                                        <p:tav tm="100000">
                                          <p:val>
                                            <p:strVal val="#ppt_h"/>
                                          </p:val>
                                        </p:tav>
                                      </p:tavLst>
                                    </p:anim>
                                    <p:animEffect transition="in" filter="fade">
                                      <p:cBhvr>
                                        <p:cTn id="275" dur="500"/>
                                        <p:tgtEl>
                                          <p:spTgt spid="43"/>
                                        </p:tgtEl>
                                      </p:cBhvr>
                                    </p:animEffect>
                                  </p:childTnLst>
                                  <p:subTnLst>
                                    <p:audio>
                                      <p:cMediaNode>
                                        <p:cTn display="0" masterRel="sameClick">
                                          <p:stCondLst>
                                            <p:cond evt="begin" delay="0">
                                              <p:tn val="271"/>
                                            </p:cond>
                                          </p:stCondLst>
                                          <p:endCondLst>
                                            <p:cond evt="onStopAudio" delay="0">
                                              <p:tgtEl>
                                                <p:sldTgt/>
                                              </p:tgtEl>
                                            </p:cond>
                                          </p:endCondLst>
                                        </p:cTn>
                                        <p:tgtEl>
                                          <p:sndTgt r:embed="rId20" name="Bling.wav"/>
                                        </p:tgtEl>
                                      </p:cMediaNode>
                                    </p:audio>
                                  </p:subTnLst>
                                </p:cTn>
                              </p:par>
                              <p:par>
                                <p:cTn id="276" presetID="26" presetClass="emph" presetSubtype="0" fill="hold" grpId="1" nodeType="withEffect">
                                  <p:stCondLst>
                                    <p:cond delay="500"/>
                                  </p:stCondLst>
                                  <p:childTnLst>
                                    <p:animEffect transition="out" filter="fade">
                                      <p:cBhvr>
                                        <p:cTn id="277" dur="500" tmFilter="0, 0; .2, .5; .8, .5; 1, 0"/>
                                        <p:tgtEl>
                                          <p:spTgt spid="43"/>
                                        </p:tgtEl>
                                      </p:cBhvr>
                                    </p:animEffect>
                                    <p:animScale>
                                      <p:cBhvr>
                                        <p:cTn id="278" dur="250" autoRev="1" fill="hold"/>
                                        <p:tgtEl>
                                          <p:spTgt spid="43"/>
                                        </p:tgtEl>
                                      </p:cBhvr>
                                      <p:by x="105000" y="105000"/>
                                    </p:animScale>
                                  </p:childTnLst>
                                </p:cTn>
                              </p:par>
                              <p:par>
                                <p:cTn id="279" presetID="53" presetClass="entr" presetSubtype="16" fill="hold" nodeType="withEffect">
                                  <p:stCondLst>
                                    <p:cond delay="0"/>
                                  </p:stCondLst>
                                  <p:childTnLst>
                                    <p:set>
                                      <p:cBhvr>
                                        <p:cTn id="280" dur="1" fill="hold">
                                          <p:stCondLst>
                                            <p:cond delay="0"/>
                                          </p:stCondLst>
                                        </p:cTn>
                                        <p:tgtEl>
                                          <p:spTgt spid="45"/>
                                        </p:tgtEl>
                                        <p:attrNameLst>
                                          <p:attrName>style.visibility</p:attrName>
                                        </p:attrNameLst>
                                      </p:cBhvr>
                                      <p:to>
                                        <p:strVal val="visible"/>
                                      </p:to>
                                    </p:set>
                                    <p:anim calcmode="lin" valueType="num">
                                      <p:cBhvr>
                                        <p:cTn id="281" dur="500" fill="hold"/>
                                        <p:tgtEl>
                                          <p:spTgt spid="45"/>
                                        </p:tgtEl>
                                        <p:attrNameLst>
                                          <p:attrName>ppt_w</p:attrName>
                                        </p:attrNameLst>
                                      </p:cBhvr>
                                      <p:tavLst>
                                        <p:tav tm="0">
                                          <p:val>
                                            <p:fltVal val="0"/>
                                          </p:val>
                                        </p:tav>
                                        <p:tav tm="100000">
                                          <p:val>
                                            <p:strVal val="#ppt_w"/>
                                          </p:val>
                                        </p:tav>
                                      </p:tavLst>
                                    </p:anim>
                                    <p:anim calcmode="lin" valueType="num">
                                      <p:cBhvr>
                                        <p:cTn id="282" dur="500" fill="hold"/>
                                        <p:tgtEl>
                                          <p:spTgt spid="45"/>
                                        </p:tgtEl>
                                        <p:attrNameLst>
                                          <p:attrName>ppt_h</p:attrName>
                                        </p:attrNameLst>
                                      </p:cBhvr>
                                      <p:tavLst>
                                        <p:tav tm="0">
                                          <p:val>
                                            <p:fltVal val="0"/>
                                          </p:val>
                                        </p:tav>
                                        <p:tav tm="100000">
                                          <p:val>
                                            <p:strVal val="#ppt_h"/>
                                          </p:val>
                                        </p:tav>
                                      </p:tavLst>
                                    </p:anim>
                                    <p:animEffect transition="in" filter="fade">
                                      <p:cBhvr>
                                        <p:cTn id="283" dur="500"/>
                                        <p:tgtEl>
                                          <p:spTgt spid="45"/>
                                        </p:tgtEl>
                                      </p:cBhvr>
                                    </p:animEffect>
                                  </p:childTnLst>
                                </p:cTn>
                              </p:par>
                              <p:par>
                                <p:cTn id="284" presetID="26" presetClass="emph" presetSubtype="0" fill="hold" nodeType="withEffect">
                                  <p:stCondLst>
                                    <p:cond delay="500"/>
                                  </p:stCondLst>
                                  <p:childTnLst>
                                    <p:animEffect transition="out" filter="fade">
                                      <p:cBhvr>
                                        <p:cTn id="285" dur="500" tmFilter="0, 0; .2, .5; .8, .5; 1, 0"/>
                                        <p:tgtEl>
                                          <p:spTgt spid="45"/>
                                        </p:tgtEl>
                                      </p:cBhvr>
                                    </p:animEffect>
                                    <p:animScale>
                                      <p:cBhvr>
                                        <p:cTn id="286" dur="250" autoRev="1" fill="hold"/>
                                        <p:tgtEl>
                                          <p:spTgt spid="45"/>
                                        </p:tgtEl>
                                      </p:cBhvr>
                                      <p:by x="105000" y="105000"/>
                                    </p:animScale>
                                  </p:childTnLst>
                                </p:cTn>
                              </p:par>
                              <p:par>
                                <p:cTn id="287" presetID="53" presetClass="entr" presetSubtype="16" fill="hold" nodeType="withEffect">
                                  <p:stCondLst>
                                    <p:cond delay="0"/>
                                  </p:stCondLst>
                                  <p:childTnLst>
                                    <p:set>
                                      <p:cBhvr>
                                        <p:cTn id="288" dur="1" fill="hold">
                                          <p:stCondLst>
                                            <p:cond delay="0"/>
                                          </p:stCondLst>
                                        </p:cTn>
                                        <p:tgtEl>
                                          <p:spTgt spid="45"/>
                                        </p:tgtEl>
                                        <p:attrNameLst>
                                          <p:attrName>style.visibility</p:attrName>
                                        </p:attrNameLst>
                                      </p:cBhvr>
                                      <p:to>
                                        <p:strVal val="visible"/>
                                      </p:to>
                                    </p:set>
                                    <p:anim calcmode="lin" valueType="num">
                                      <p:cBhvr>
                                        <p:cTn id="289" dur="500" fill="hold"/>
                                        <p:tgtEl>
                                          <p:spTgt spid="45"/>
                                        </p:tgtEl>
                                        <p:attrNameLst>
                                          <p:attrName>ppt_w</p:attrName>
                                        </p:attrNameLst>
                                      </p:cBhvr>
                                      <p:tavLst>
                                        <p:tav tm="0">
                                          <p:val>
                                            <p:fltVal val="0"/>
                                          </p:val>
                                        </p:tav>
                                        <p:tav tm="100000">
                                          <p:val>
                                            <p:strVal val="#ppt_w"/>
                                          </p:val>
                                        </p:tav>
                                      </p:tavLst>
                                    </p:anim>
                                    <p:anim calcmode="lin" valueType="num">
                                      <p:cBhvr>
                                        <p:cTn id="290" dur="500" fill="hold"/>
                                        <p:tgtEl>
                                          <p:spTgt spid="45"/>
                                        </p:tgtEl>
                                        <p:attrNameLst>
                                          <p:attrName>ppt_h</p:attrName>
                                        </p:attrNameLst>
                                      </p:cBhvr>
                                      <p:tavLst>
                                        <p:tav tm="0">
                                          <p:val>
                                            <p:fltVal val="0"/>
                                          </p:val>
                                        </p:tav>
                                        <p:tav tm="100000">
                                          <p:val>
                                            <p:strVal val="#ppt_h"/>
                                          </p:val>
                                        </p:tav>
                                      </p:tavLst>
                                    </p:anim>
                                    <p:animEffect transition="in" filter="fade">
                                      <p:cBhvr>
                                        <p:cTn id="291" dur="500"/>
                                        <p:tgtEl>
                                          <p:spTgt spid="45"/>
                                        </p:tgtEl>
                                      </p:cBhvr>
                                    </p:animEffect>
                                  </p:childTnLst>
                                </p:cTn>
                              </p:par>
                              <p:par>
                                <p:cTn id="292" presetID="26" presetClass="emph" presetSubtype="0" fill="hold" nodeType="withEffect">
                                  <p:stCondLst>
                                    <p:cond delay="500"/>
                                  </p:stCondLst>
                                  <p:childTnLst>
                                    <p:animEffect transition="out" filter="fade">
                                      <p:cBhvr>
                                        <p:cTn id="293" dur="500" tmFilter="0, 0; .2, .5; .8, .5; 1, 0"/>
                                        <p:tgtEl>
                                          <p:spTgt spid="45"/>
                                        </p:tgtEl>
                                      </p:cBhvr>
                                    </p:animEffect>
                                    <p:animScale>
                                      <p:cBhvr>
                                        <p:cTn id="294" dur="250" autoRev="1" fill="hold"/>
                                        <p:tgtEl>
                                          <p:spTgt spid="45"/>
                                        </p:tgtEl>
                                      </p:cBhvr>
                                      <p:by x="105000" y="105000"/>
                                    </p:animScale>
                                  </p:childTnLst>
                                </p:cTn>
                              </p:par>
                              <p:par>
                                <p:cTn id="295" presetID="53" presetClass="entr" presetSubtype="16" fill="hold" nodeType="withEffect">
                                  <p:stCondLst>
                                    <p:cond delay="0"/>
                                  </p:stCondLst>
                                  <p:childTnLst>
                                    <p:set>
                                      <p:cBhvr>
                                        <p:cTn id="296" dur="1" fill="hold">
                                          <p:stCondLst>
                                            <p:cond delay="0"/>
                                          </p:stCondLst>
                                        </p:cTn>
                                        <p:tgtEl>
                                          <p:spTgt spid="45"/>
                                        </p:tgtEl>
                                        <p:attrNameLst>
                                          <p:attrName>style.visibility</p:attrName>
                                        </p:attrNameLst>
                                      </p:cBhvr>
                                      <p:to>
                                        <p:strVal val="visible"/>
                                      </p:to>
                                    </p:set>
                                    <p:anim calcmode="lin" valueType="num">
                                      <p:cBhvr>
                                        <p:cTn id="297" dur="500" fill="hold"/>
                                        <p:tgtEl>
                                          <p:spTgt spid="45"/>
                                        </p:tgtEl>
                                        <p:attrNameLst>
                                          <p:attrName>ppt_w</p:attrName>
                                        </p:attrNameLst>
                                      </p:cBhvr>
                                      <p:tavLst>
                                        <p:tav tm="0">
                                          <p:val>
                                            <p:fltVal val="0"/>
                                          </p:val>
                                        </p:tav>
                                        <p:tav tm="100000">
                                          <p:val>
                                            <p:strVal val="#ppt_w"/>
                                          </p:val>
                                        </p:tav>
                                      </p:tavLst>
                                    </p:anim>
                                    <p:anim calcmode="lin" valueType="num">
                                      <p:cBhvr>
                                        <p:cTn id="298" dur="500" fill="hold"/>
                                        <p:tgtEl>
                                          <p:spTgt spid="45"/>
                                        </p:tgtEl>
                                        <p:attrNameLst>
                                          <p:attrName>ppt_h</p:attrName>
                                        </p:attrNameLst>
                                      </p:cBhvr>
                                      <p:tavLst>
                                        <p:tav tm="0">
                                          <p:val>
                                            <p:fltVal val="0"/>
                                          </p:val>
                                        </p:tav>
                                        <p:tav tm="100000">
                                          <p:val>
                                            <p:strVal val="#ppt_h"/>
                                          </p:val>
                                        </p:tav>
                                      </p:tavLst>
                                    </p:anim>
                                    <p:animEffect transition="in" filter="fade">
                                      <p:cBhvr>
                                        <p:cTn id="299" dur="500"/>
                                        <p:tgtEl>
                                          <p:spTgt spid="45"/>
                                        </p:tgtEl>
                                      </p:cBhvr>
                                    </p:animEffect>
                                  </p:childTnLst>
                                </p:cTn>
                              </p:par>
                              <p:par>
                                <p:cTn id="300" presetID="26" presetClass="emph" presetSubtype="0" fill="hold" nodeType="withEffect">
                                  <p:stCondLst>
                                    <p:cond delay="500"/>
                                  </p:stCondLst>
                                  <p:childTnLst>
                                    <p:animEffect transition="out" filter="fade">
                                      <p:cBhvr>
                                        <p:cTn id="301" dur="500" tmFilter="0, 0; .2, .5; .8, .5; 1, 0"/>
                                        <p:tgtEl>
                                          <p:spTgt spid="45"/>
                                        </p:tgtEl>
                                      </p:cBhvr>
                                    </p:animEffect>
                                    <p:animScale>
                                      <p:cBhvr>
                                        <p:cTn id="302" dur="250" autoRev="1" fill="hold"/>
                                        <p:tgtEl>
                                          <p:spTgt spid="45"/>
                                        </p:tgtEl>
                                      </p:cBhvr>
                                      <p:by x="105000" y="105000"/>
                                    </p:animScale>
                                  </p:childTnLst>
                                </p:cTn>
                              </p:par>
                              <p:par>
                                <p:cTn id="303" presetID="53" presetClass="entr" presetSubtype="16" fill="hold" grpId="0" nodeType="withEffect">
                                  <p:stCondLst>
                                    <p:cond delay="0"/>
                                  </p:stCondLst>
                                  <p:childTnLst>
                                    <p:set>
                                      <p:cBhvr>
                                        <p:cTn id="304" dur="1" fill="hold">
                                          <p:stCondLst>
                                            <p:cond delay="0"/>
                                          </p:stCondLst>
                                        </p:cTn>
                                        <p:tgtEl>
                                          <p:spTgt spid="45"/>
                                        </p:tgtEl>
                                        <p:attrNameLst>
                                          <p:attrName>style.visibility</p:attrName>
                                        </p:attrNameLst>
                                      </p:cBhvr>
                                      <p:to>
                                        <p:strVal val="visible"/>
                                      </p:to>
                                    </p:set>
                                    <p:anim calcmode="lin" valueType="num">
                                      <p:cBhvr>
                                        <p:cTn id="305" dur="500" fill="hold"/>
                                        <p:tgtEl>
                                          <p:spTgt spid="45"/>
                                        </p:tgtEl>
                                        <p:attrNameLst>
                                          <p:attrName>ppt_w</p:attrName>
                                        </p:attrNameLst>
                                      </p:cBhvr>
                                      <p:tavLst>
                                        <p:tav tm="0">
                                          <p:val>
                                            <p:fltVal val="0"/>
                                          </p:val>
                                        </p:tav>
                                        <p:tav tm="100000">
                                          <p:val>
                                            <p:strVal val="#ppt_w"/>
                                          </p:val>
                                        </p:tav>
                                      </p:tavLst>
                                    </p:anim>
                                    <p:anim calcmode="lin" valueType="num">
                                      <p:cBhvr>
                                        <p:cTn id="306" dur="500" fill="hold"/>
                                        <p:tgtEl>
                                          <p:spTgt spid="45"/>
                                        </p:tgtEl>
                                        <p:attrNameLst>
                                          <p:attrName>ppt_h</p:attrName>
                                        </p:attrNameLst>
                                      </p:cBhvr>
                                      <p:tavLst>
                                        <p:tav tm="0">
                                          <p:val>
                                            <p:fltVal val="0"/>
                                          </p:val>
                                        </p:tav>
                                        <p:tav tm="100000">
                                          <p:val>
                                            <p:strVal val="#ppt_h"/>
                                          </p:val>
                                        </p:tav>
                                      </p:tavLst>
                                    </p:anim>
                                    <p:animEffect transition="in" filter="fade">
                                      <p:cBhvr>
                                        <p:cTn id="307" dur="500"/>
                                        <p:tgtEl>
                                          <p:spTgt spid="45"/>
                                        </p:tgtEl>
                                      </p:cBhvr>
                                    </p:animEffect>
                                  </p:childTnLst>
                                  <p:subTnLst>
                                    <p:audio>
                                      <p:cMediaNode>
                                        <p:cTn display="0" masterRel="sameClick">
                                          <p:stCondLst>
                                            <p:cond evt="begin" delay="0">
                                              <p:tn val="303"/>
                                            </p:cond>
                                          </p:stCondLst>
                                          <p:endCondLst>
                                            <p:cond evt="onStopAudio" delay="0">
                                              <p:tgtEl>
                                                <p:sldTgt/>
                                              </p:tgtEl>
                                            </p:cond>
                                          </p:endCondLst>
                                        </p:cTn>
                                        <p:tgtEl>
                                          <p:sndTgt r:embed="rId20" name="Bling.wav"/>
                                        </p:tgtEl>
                                      </p:cMediaNode>
                                    </p:audio>
                                  </p:subTnLst>
                                </p:cTn>
                              </p:par>
                              <p:par>
                                <p:cTn id="308" presetID="26" presetClass="emph" presetSubtype="0" fill="hold" grpId="1" nodeType="withEffect">
                                  <p:stCondLst>
                                    <p:cond delay="500"/>
                                  </p:stCondLst>
                                  <p:childTnLst>
                                    <p:animEffect transition="out" filter="fade">
                                      <p:cBhvr>
                                        <p:cTn id="309" dur="500" tmFilter="0, 0; .2, .5; .8, .5; 1, 0"/>
                                        <p:tgtEl>
                                          <p:spTgt spid="45"/>
                                        </p:tgtEl>
                                      </p:cBhvr>
                                    </p:animEffect>
                                    <p:animScale>
                                      <p:cBhvr>
                                        <p:cTn id="310" dur="250" autoRev="1" fill="hold"/>
                                        <p:tgtEl>
                                          <p:spTgt spid="45"/>
                                        </p:tgtEl>
                                      </p:cBhvr>
                                      <p:by x="105000" y="105000"/>
                                    </p:animScale>
                                  </p:childTnLst>
                                </p:cTn>
                              </p:par>
                            </p:childTnLst>
                          </p:cTn>
                        </p:par>
                      </p:childTnLst>
                    </p:cTn>
                  </p:par>
                </p:childTnLst>
              </p:cTn>
              <p:nextCondLst>
                <p:cond evt="onClick" delay="0">
                  <p:tgtEl>
                    <p:spTgt spid="4"/>
                  </p:tgtEl>
                </p:cond>
              </p:nextCondLst>
            </p:seq>
            <p:seq concurrent="1" nextAc="seek">
              <p:cTn id="311" restart="whenNotActive" fill="hold" evtFilter="cancelBubble" nodeType="interactiveSeq">
                <p:stCondLst>
                  <p:cond evt="onClick" delay="0">
                    <p:tgtEl>
                      <p:spTgt spid="248"/>
                    </p:tgtEl>
                  </p:cond>
                </p:stCondLst>
                <p:endSync evt="end" delay="0">
                  <p:rtn val="all"/>
                </p:endSync>
                <p:childTnLst>
                  <p:par>
                    <p:cTn id="312" fill="hold">
                      <p:stCondLst>
                        <p:cond delay="0"/>
                      </p:stCondLst>
                      <p:childTnLst>
                        <p:par>
                          <p:cTn id="313" fill="hold">
                            <p:stCondLst>
                              <p:cond delay="0"/>
                            </p:stCondLst>
                            <p:childTnLst>
                              <p:par>
                                <p:cTn id="314" presetID="53" presetClass="entr" presetSubtype="16" fill="hold" grpId="0" nodeType="withEffect">
                                  <p:stCondLst>
                                    <p:cond delay="0"/>
                                  </p:stCondLst>
                                  <p:childTnLst>
                                    <p:set>
                                      <p:cBhvr>
                                        <p:cTn id="315" dur="1" fill="hold">
                                          <p:stCondLst>
                                            <p:cond delay="0"/>
                                          </p:stCondLst>
                                        </p:cTn>
                                        <p:tgtEl>
                                          <p:spTgt spid="336"/>
                                        </p:tgtEl>
                                        <p:attrNameLst>
                                          <p:attrName>style.visibility</p:attrName>
                                        </p:attrNameLst>
                                      </p:cBhvr>
                                      <p:to>
                                        <p:strVal val="visible"/>
                                      </p:to>
                                    </p:set>
                                    <p:anim calcmode="lin" valueType="num">
                                      <p:cBhvr>
                                        <p:cTn id="316" dur="500" fill="hold"/>
                                        <p:tgtEl>
                                          <p:spTgt spid="336"/>
                                        </p:tgtEl>
                                        <p:attrNameLst>
                                          <p:attrName>ppt_w</p:attrName>
                                        </p:attrNameLst>
                                      </p:cBhvr>
                                      <p:tavLst>
                                        <p:tav tm="0">
                                          <p:val>
                                            <p:fltVal val="0"/>
                                          </p:val>
                                        </p:tav>
                                        <p:tav tm="100000">
                                          <p:val>
                                            <p:strVal val="#ppt_w"/>
                                          </p:val>
                                        </p:tav>
                                      </p:tavLst>
                                    </p:anim>
                                    <p:anim calcmode="lin" valueType="num">
                                      <p:cBhvr>
                                        <p:cTn id="317" dur="500" fill="hold"/>
                                        <p:tgtEl>
                                          <p:spTgt spid="336"/>
                                        </p:tgtEl>
                                        <p:attrNameLst>
                                          <p:attrName>ppt_h</p:attrName>
                                        </p:attrNameLst>
                                      </p:cBhvr>
                                      <p:tavLst>
                                        <p:tav tm="0">
                                          <p:val>
                                            <p:fltVal val="0"/>
                                          </p:val>
                                        </p:tav>
                                        <p:tav tm="100000">
                                          <p:val>
                                            <p:strVal val="#ppt_h"/>
                                          </p:val>
                                        </p:tav>
                                      </p:tavLst>
                                    </p:anim>
                                    <p:animEffect transition="in" filter="fade">
                                      <p:cBhvr>
                                        <p:cTn id="318" dur="500"/>
                                        <p:tgtEl>
                                          <p:spTgt spid="336"/>
                                        </p:tgtEl>
                                      </p:cBhvr>
                                    </p:animEffect>
                                  </p:childTnLst>
                                  <p:subTnLst>
                                    <p:audio>
                                      <p:cMediaNode>
                                        <p:cTn display="0" masterRel="sameClick">
                                          <p:stCondLst>
                                            <p:cond evt="begin" delay="0">
                                              <p:tn val="314"/>
                                            </p:cond>
                                          </p:stCondLst>
                                          <p:endCondLst>
                                            <p:cond evt="onStopAudio" delay="0">
                                              <p:tgtEl>
                                                <p:sldTgt/>
                                              </p:tgtEl>
                                            </p:cond>
                                          </p:endCondLst>
                                        </p:cTn>
                                        <p:tgtEl>
                                          <p:sndTgt r:embed="rId20" name="Bling.wav"/>
                                        </p:tgtEl>
                                      </p:cMediaNode>
                                    </p:audio>
                                  </p:subTnLst>
                                </p:cTn>
                              </p:par>
                              <p:par>
                                <p:cTn id="319" presetID="26" presetClass="emph" presetSubtype="0" fill="hold" grpId="1" nodeType="withEffect">
                                  <p:stCondLst>
                                    <p:cond delay="500"/>
                                  </p:stCondLst>
                                  <p:childTnLst>
                                    <p:animEffect transition="out" filter="fade">
                                      <p:cBhvr>
                                        <p:cTn id="320" dur="500" tmFilter="0, 0; .2, .5; .8, .5; 1, 0"/>
                                        <p:tgtEl>
                                          <p:spTgt spid="336"/>
                                        </p:tgtEl>
                                      </p:cBhvr>
                                    </p:animEffect>
                                    <p:animScale>
                                      <p:cBhvr>
                                        <p:cTn id="321" dur="250" autoRev="1" fill="hold"/>
                                        <p:tgtEl>
                                          <p:spTgt spid="336"/>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93"/>
                                        </p:tgtEl>
                                        <p:attrNameLst>
                                          <p:attrName>style.visibility</p:attrName>
                                        </p:attrNameLst>
                                      </p:cBhvr>
                                      <p:to>
                                        <p:strVal val="visible"/>
                                      </p:to>
                                    </p:set>
                                    <p:anim calcmode="lin" valueType="num">
                                      <p:cBhvr>
                                        <p:cTn id="324" dur="500" fill="hold"/>
                                        <p:tgtEl>
                                          <p:spTgt spid="193"/>
                                        </p:tgtEl>
                                        <p:attrNameLst>
                                          <p:attrName>ppt_w</p:attrName>
                                        </p:attrNameLst>
                                      </p:cBhvr>
                                      <p:tavLst>
                                        <p:tav tm="0">
                                          <p:val>
                                            <p:fltVal val="0"/>
                                          </p:val>
                                        </p:tav>
                                        <p:tav tm="100000">
                                          <p:val>
                                            <p:strVal val="#ppt_w"/>
                                          </p:val>
                                        </p:tav>
                                      </p:tavLst>
                                    </p:anim>
                                    <p:anim calcmode="lin" valueType="num">
                                      <p:cBhvr>
                                        <p:cTn id="325" dur="500" fill="hold"/>
                                        <p:tgtEl>
                                          <p:spTgt spid="193"/>
                                        </p:tgtEl>
                                        <p:attrNameLst>
                                          <p:attrName>ppt_h</p:attrName>
                                        </p:attrNameLst>
                                      </p:cBhvr>
                                      <p:tavLst>
                                        <p:tav tm="0">
                                          <p:val>
                                            <p:fltVal val="0"/>
                                          </p:val>
                                        </p:tav>
                                        <p:tav tm="100000">
                                          <p:val>
                                            <p:strVal val="#ppt_h"/>
                                          </p:val>
                                        </p:tav>
                                      </p:tavLst>
                                    </p:anim>
                                    <p:animEffect transition="in" filter="fade">
                                      <p:cBhvr>
                                        <p:cTn id="326" dur="500"/>
                                        <p:tgtEl>
                                          <p:spTgt spid="193"/>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93"/>
                                        </p:tgtEl>
                                      </p:cBhvr>
                                    </p:animEffect>
                                    <p:animScale>
                                      <p:cBhvr>
                                        <p:cTn id="329" dur="250" autoRev="1" fill="hold"/>
                                        <p:tgtEl>
                                          <p:spTgt spid="193"/>
                                        </p:tgtEl>
                                      </p:cBhvr>
                                      <p:by x="105000" y="105000"/>
                                    </p:animScale>
                                  </p:childTnLst>
                                </p:cTn>
                              </p:par>
                              <p:par>
                                <p:cTn id="330" presetID="53" presetClass="entr" presetSubtype="16" fill="hold" nodeType="withEffect">
                                  <p:stCondLst>
                                    <p:cond delay="0"/>
                                  </p:stCondLst>
                                  <p:childTnLst>
                                    <p:set>
                                      <p:cBhvr>
                                        <p:cTn id="331" dur="1" fill="hold">
                                          <p:stCondLst>
                                            <p:cond delay="0"/>
                                          </p:stCondLst>
                                        </p:cTn>
                                        <p:tgtEl>
                                          <p:spTgt spid="193"/>
                                        </p:tgtEl>
                                        <p:attrNameLst>
                                          <p:attrName>style.visibility</p:attrName>
                                        </p:attrNameLst>
                                      </p:cBhvr>
                                      <p:to>
                                        <p:strVal val="visible"/>
                                      </p:to>
                                    </p:set>
                                    <p:anim calcmode="lin" valueType="num">
                                      <p:cBhvr>
                                        <p:cTn id="332" dur="500" fill="hold"/>
                                        <p:tgtEl>
                                          <p:spTgt spid="193"/>
                                        </p:tgtEl>
                                        <p:attrNameLst>
                                          <p:attrName>ppt_w</p:attrName>
                                        </p:attrNameLst>
                                      </p:cBhvr>
                                      <p:tavLst>
                                        <p:tav tm="0">
                                          <p:val>
                                            <p:fltVal val="0"/>
                                          </p:val>
                                        </p:tav>
                                        <p:tav tm="100000">
                                          <p:val>
                                            <p:strVal val="#ppt_w"/>
                                          </p:val>
                                        </p:tav>
                                      </p:tavLst>
                                    </p:anim>
                                    <p:anim calcmode="lin" valueType="num">
                                      <p:cBhvr>
                                        <p:cTn id="333" dur="500" fill="hold"/>
                                        <p:tgtEl>
                                          <p:spTgt spid="193"/>
                                        </p:tgtEl>
                                        <p:attrNameLst>
                                          <p:attrName>ppt_h</p:attrName>
                                        </p:attrNameLst>
                                      </p:cBhvr>
                                      <p:tavLst>
                                        <p:tav tm="0">
                                          <p:val>
                                            <p:fltVal val="0"/>
                                          </p:val>
                                        </p:tav>
                                        <p:tav tm="100000">
                                          <p:val>
                                            <p:strVal val="#ppt_h"/>
                                          </p:val>
                                        </p:tav>
                                      </p:tavLst>
                                    </p:anim>
                                    <p:animEffect transition="in" filter="fade">
                                      <p:cBhvr>
                                        <p:cTn id="334" dur="500"/>
                                        <p:tgtEl>
                                          <p:spTgt spid="193"/>
                                        </p:tgtEl>
                                      </p:cBhvr>
                                    </p:animEffect>
                                  </p:childTnLst>
                                </p:cTn>
                              </p:par>
                              <p:par>
                                <p:cTn id="335" presetID="26" presetClass="emph" presetSubtype="0" fill="hold" nodeType="withEffect">
                                  <p:stCondLst>
                                    <p:cond delay="500"/>
                                  </p:stCondLst>
                                  <p:childTnLst>
                                    <p:animEffect transition="out" filter="fade">
                                      <p:cBhvr>
                                        <p:cTn id="336" dur="500" tmFilter="0, 0; .2, .5; .8, .5; 1, 0"/>
                                        <p:tgtEl>
                                          <p:spTgt spid="193"/>
                                        </p:tgtEl>
                                      </p:cBhvr>
                                    </p:animEffect>
                                    <p:animScale>
                                      <p:cBhvr>
                                        <p:cTn id="337" dur="250" autoRev="1" fill="hold"/>
                                        <p:tgtEl>
                                          <p:spTgt spid="193"/>
                                        </p:tgtEl>
                                      </p:cBhvr>
                                      <p:by x="105000" y="105000"/>
                                    </p:animScale>
                                  </p:childTnLst>
                                </p:cTn>
                              </p:par>
                              <p:par>
                                <p:cTn id="338" presetID="53" presetClass="entr" presetSubtype="16" fill="hold" nodeType="withEffect">
                                  <p:stCondLst>
                                    <p:cond delay="0"/>
                                  </p:stCondLst>
                                  <p:childTnLst>
                                    <p:set>
                                      <p:cBhvr>
                                        <p:cTn id="339" dur="1" fill="hold">
                                          <p:stCondLst>
                                            <p:cond delay="0"/>
                                          </p:stCondLst>
                                        </p:cTn>
                                        <p:tgtEl>
                                          <p:spTgt spid="193"/>
                                        </p:tgtEl>
                                        <p:attrNameLst>
                                          <p:attrName>style.visibility</p:attrName>
                                        </p:attrNameLst>
                                      </p:cBhvr>
                                      <p:to>
                                        <p:strVal val="visible"/>
                                      </p:to>
                                    </p:set>
                                    <p:anim calcmode="lin" valueType="num">
                                      <p:cBhvr>
                                        <p:cTn id="340" dur="500" fill="hold"/>
                                        <p:tgtEl>
                                          <p:spTgt spid="193"/>
                                        </p:tgtEl>
                                        <p:attrNameLst>
                                          <p:attrName>ppt_w</p:attrName>
                                        </p:attrNameLst>
                                      </p:cBhvr>
                                      <p:tavLst>
                                        <p:tav tm="0">
                                          <p:val>
                                            <p:fltVal val="0"/>
                                          </p:val>
                                        </p:tav>
                                        <p:tav tm="100000">
                                          <p:val>
                                            <p:strVal val="#ppt_w"/>
                                          </p:val>
                                        </p:tav>
                                      </p:tavLst>
                                    </p:anim>
                                    <p:anim calcmode="lin" valueType="num">
                                      <p:cBhvr>
                                        <p:cTn id="341" dur="500" fill="hold"/>
                                        <p:tgtEl>
                                          <p:spTgt spid="193"/>
                                        </p:tgtEl>
                                        <p:attrNameLst>
                                          <p:attrName>ppt_h</p:attrName>
                                        </p:attrNameLst>
                                      </p:cBhvr>
                                      <p:tavLst>
                                        <p:tav tm="0">
                                          <p:val>
                                            <p:fltVal val="0"/>
                                          </p:val>
                                        </p:tav>
                                        <p:tav tm="100000">
                                          <p:val>
                                            <p:strVal val="#ppt_h"/>
                                          </p:val>
                                        </p:tav>
                                      </p:tavLst>
                                    </p:anim>
                                    <p:animEffect transition="in" filter="fade">
                                      <p:cBhvr>
                                        <p:cTn id="342" dur="500"/>
                                        <p:tgtEl>
                                          <p:spTgt spid="193"/>
                                        </p:tgtEl>
                                      </p:cBhvr>
                                    </p:animEffect>
                                  </p:childTnLst>
                                </p:cTn>
                              </p:par>
                              <p:par>
                                <p:cTn id="343" presetID="26" presetClass="emph" presetSubtype="0" fill="hold" nodeType="withEffect">
                                  <p:stCondLst>
                                    <p:cond delay="500"/>
                                  </p:stCondLst>
                                  <p:childTnLst>
                                    <p:animEffect transition="out" filter="fade">
                                      <p:cBhvr>
                                        <p:cTn id="344" dur="500" tmFilter="0, 0; .2, .5; .8, .5; 1, 0"/>
                                        <p:tgtEl>
                                          <p:spTgt spid="193"/>
                                        </p:tgtEl>
                                      </p:cBhvr>
                                    </p:animEffect>
                                    <p:animScale>
                                      <p:cBhvr>
                                        <p:cTn id="345" dur="250" autoRev="1" fill="hold"/>
                                        <p:tgtEl>
                                          <p:spTgt spid="193"/>
                                        </p:tgtEl>
                                      </p:cBhvr>
                                      <p:by x="105000" y="105000"/>
                                    </p:animScale>
                                  </p:childTnLst>
                                </p:cTn>
                              </p:par>
                              <p:par>
                                <p:cTn id="346" presetID="53" presetClass="entr" presetSubtype="16" fill="hold" grpId="0" nodeType="withEffect">
                                  <p:stCondLst>
                                    <p:cond delay="0"/>
                                  </p:stCondLst>
                                  <p:childTnLst>
                                    <p:set>
                                      <p:cBhvr>
                                        <p:cTn id="347" dur="1" fill="hold">
                                          <p:stCondLst>
                                            <p:cond delay="0"/>
                                          </p:stCondLst>
                                        </p:cTn>
                                        <p:tgtEl>
                                          <p:spTgt spid="193"/>
                                        </p:tgtEl>
                                        <p:attrNameLst>
                                          <p:attrName>style.visibility</p:attrName>
                                        </p:attrNameLst>
                                      </p:cBhvr>
                                      <p:to>
                                        <p:strVal val="visible"/>
                                      </p:to>
                                    </p:set>
                                    <p:anim calcmode="lin" valueType="num">
                                      <p:cBhvr>
                                        <p:cTn id="348" dur="500" fill="hold"/>
                                        <p:tgtEl>
                                          <p:spTgt spid="193"/>
                                        </p:tgtEl>
                                        <p:attrNameLst>
                                          <p:attrName>ppt_w</p:attrName>
                                        </p:attrNameLst>
                                      </p:cBhvr>
                                      <p:tavLst>
                                        <p:tav tm="0">
                                          <p:val>
                                            <p:fltVal val="0"/>
                                          </p:val>
                                        </p:tav>
                                        <p:tav tm="100000">
                                          <p:val>
                                            <p:strVal val="#ppt_w"/>
                                          </p:val>
                                        </p:tav>
                                      </p:tavLst>
                                    </p:anim>
                                    <p:anim calcmode="lin" valueType="num">
                                      <p:cBhvr>
                                        <p:cTn id="349" dur="500" fill="hold"/>
                                        <p:tgtEl>
                                          <p:spTgt spid="193"/>
                                        </p:tgtEl>
                                        <p:attrNameLst>
                                          <p:attrName>ppt_h</p:attrName>
                                        </p:attrNameLst>
                                      </p:cBhvr>
                                      <p:tavLst>
                                        <p:tav tm="0">
                                          <p:val>
                                            <p:fltVal val="0"/>
                                          </p:val>
                                        </p:tav>
                                        <p:tav tm="100000">
                                          <p:val>
                                            <p:strVal val="#ppt_h"/>
                                          </p:val>
                                        </p:tav>
                                      </p:tavLst>
                                    </p:anim>
                                    <p:animEffect transition="in" filter="fade">
                                      <p:cBhvr>
                                        <p:cTn id="350" dur="500"/>
                                        <p:tgtEl>
                                          <p:spTgt spid="193"/>
                                        </p:tgtEl>
                                      </p:cBhvr>
                                    </p:animEffect>
                                  </p:childTnLst>
                                  <p:subTnLst>
                                    <p:audio>
                                      <p:cMediaNode>
                                        <p:cTn display="0" masterRel="sameClick">
                                          <p:stCondLst>
                                            <p:cond evt="begin" delay="0">
                                              <p:tn val="346"/>
                                            </p:cond>
                                          </p:stCondLst>
                                          <p:endCondLst>
                                            <p:cond evt="onStopAudio" delay="0">
                                              <p:tgtEl>
                                                <p:sldTgt/>
                                              </p:tgtEl>
                                            </p:cond>
                                          </p:endCondLst>
                                        </p:cTn>
                                        <p:tgtEl>
                                          <p:sndTgt r:embed="rId20" name="Bling.wav"/>
                                        </p:tgtEl>
                                      </p:cMediaNode>
                                    </p:audio>
                                  </p:subTnLst>
                                </p:cTn>
                              </p:par>
                              <p:par>
                                <p:cTn id="351" presetID="26" presetClass="emph" presetSubtype="0" fill="hold" grpId="1" nodeType="withEffect">
                                  <p:stCondLst>
                                    <p:cond delay="500"/>
                                  </p:stCondLst>
                                  <p:childTnLst>
                                    <p:animEffect transition="out" filter="fade">
                                      <p:cBhvr>
                                        <p:cTn id="352" dur="500" tmFilter="0, 0; .2, .5; .8, .5; 1, 0"/>
                                        <p:tgtEl>
                                          <p:spTgt spid="193"/>
                                        </p:tgtEl>
                                      </p:cBhvr>
                                    </p:animEffect>
                                    <p:animScale>
                                      <p:cBhvr>
                                        <p:cTn id="353" dur="250" autoRev="1" fill="hold"/>
                                        <p:tgtEl>
                                          <p:spTgt spid="193"/>
                                        </p:tgtEl>
                                      </p:cBhvr>
                                      <p:by x="105000" y="105000"/>
                                    </p:animScale>
                                  </p:childTnLst>
                                </p:cTn>
                              </p:par>
                              <p:par>
                                <p:cTn id="354" presetID="53" presetClass="entr" presetSubtype="16" fill="hold" nodeType="withEffect">
                                  <p:stCondLst>
                                    <p:cond delay="0"/>
                                  </p:stCondLst>
                                  <p:childTnLst>
                                    <p:set>
                                      <p:cBhvr>
                                        <p:cTn id="355" dur="1" fill="hold">
                                          <p:stCondLst>
                                            <p:cond delay="0"/>
                                          </p:stCondLst>
                                        </p:cTn>
                                        <p:tgtEl>
                                          <p:spTgt spid="134"/>
                                        </p:tgtEl>
                                        <p:attrNameLst>
                                          <p:attrName>style.visibility</p:attrName>
                                        </p:attrNameLst>
                                      </p:cBhvr>
                                      <p:to>
                                        <p:strVal val="visible"/>
                                      </p:to>
                                    </p:set>
                                    <p:anim calcmode="lin" valueType="num">
                                      <p:cBhvr>
                                        <p:cTn id="356" dur="500" fill="hold"/>
                                        <p:tgtEl>
                                          <p:spTgt spid="134"/>
                                        </p:tgtEl>
                                        <p:attrNameLst>
                                          <p:attrName>ppt_w</p:attrName>
                                        </p:attrNameLst>
                                      </p:cBhvr>
                                      <p:tavLst>
                                        <p:tav tm="0">
                                          <p:val>
                                            <p:fltVal val="0"/>
                                          </p:val>
                                        </p:tav>
                                        <p:tav tm="100000">
                                          <p:val>
                                            <p:strVal val="#ppt_w"/>
                                          </p:val>
                                        </p:tav>
                                      </p:tavLst>
                                    </p:anim>
                                    <p:anim calcmode="lin" valueType="num">
                                      <p:cBhvr>
                                        <p:cTn id="357" dur="500" fill="hold"/>
                                        <p:tgtEl>
                                          <p:spTgt spid="134"/>
                                        </p:tgtEl>
                                        <p:attrNameLst>
                                          <p:attrName>ppt_h</p:attrName>
                                        </p:attrNameLst>
                                      </p:cBhvr>
                                      <p:tavLst>
                                        <p:tav tm="0">
                                          <p:val>
                                            <p:fltVal val="0"/>
                                          </p:val>
                                        </p:tav>
                                        <p:tav tm="100000">
                                          <p:val>
                                            <p:strVal val="#ppt_h"/>
                                          </p:val>
                                        </p:tav>
                                      </p:tavLst>
                                    </p:anim>
                                    <p:animEffect transition="in" filter="fade">
                                      <p:cBhvr>
                                        <p:cTn id="358" dur="500"/>
                                        <p:tgtEl>
                                          <p:spTgt spid="134"/>
                                        </p:tgtEl>
                                      </p:cBhvr>
                                    </p:animEffect>
                                  </p:childTnLst>
                                </p:cTn>
                              </p:par>
                              <p:par>
                                <p:cTn id="359" presetID="26" presetClass="emph" presetSubtype="0" fill="hold" nodeType="withEffect">
                                  <p:stCondLst>
                                    <p:cond delay="500"/>
                                  </p:stCondLst>
                                  <p:childTnLst>
                                    <p:animEffect transition="out" filter="fade">
                                      <p:cBhvr>
                                        <p:cTn id="360" dur="500" tmFilter="0, 0; .2, .5; .8, .5; 1, 0"/>
                                        <p:tgtEl>
                                          <p:spTgt spid="134"/>
                                        </p:tgtEl>
                                      </p:cBhvr>
                                    </p:animEffect>
                                    <p:animScale>
                                      <p:cBhvr>
                                        <p:cTn id="361" dur="250" autoRev="1" fill="hold"/>
                                        <p:tgtEl>
                                          <p:spTgt spid="134"/>
                                        </p:tgtEl>
                                      </p:cBhvr>
                                      <p:by x="105000" y="105000"/>
                                    </p:animScale>
                                  </p:childTnLst>
                                </p:cTn>
                              </p:par>
                              <p:par>
                                <p:cTn id="362" presetID="53" presetClass="entr" presetSubtype="16" fill="hold" nodeType="withEffect">
                                  <p:stCondLst>
                                    <p:cond delay="0"/>
                                  </p:stCondLst>
                                  <p:childTnLst>
                                    <p:set>
                                      <p:cBhvr>
                                        <p:cTn id="363" dur="1" fill="hold">
                                          <p:stCondLst>
                                            <p:cond delay="0"/>
                                          </p:stCondLst>
                                        </p:cTn>
                                        <p:tgtEl>
                                          <p:spTgt spid="134"/>
                                        </p:tgtEl>
                                        <p:attrNameLst>
                                          <p:attrName>style.visibility</p:attrName>
                                        </p:attrNameLst>
                                      </p:cBhvr>
                                      <p:to>
                                        <p:strVal val="visible"/>
                                      </p:to>
                                    </p:set>
                                    <p:anim calcmode="lin" valueType="num">
                                      <p:cBhvr>
                                        <p:cTn id="364" dur="500" fill="hold"/>
                                        <p:tgtEl>
                                          <p:spTgt spid="134"/>
                                        </p:tgtEl>
                                        <p:attrNameLst>
                                          <p:attrName>ppt_w</p:attrName>
                                        </p:attrNameLst>
                                      </p:cBhvr>
                                      <p:tavLst>
                                        <p:tav tm="0">
                                          <p:val>
                                            <p:fltVal val="0"/>
                                          </p:val>
                                        </p:tav>
                                        <p:tav tm="100000">
                                          <p:val>
                                            <p:strVal val="#ppt_w"/>
                                          </p:val>
                                        </p:tav>
                                      </p:tavLst>
                                    </p:anim>
                                    <p:anim calcmode="lin" valueType="num">
                                      <p:cBhvr>
                                        <p:cTn id="365" dur="500" fill="hold"/>
                                        <p:tgtEl>
                                          <p:spTgt spid="134"/>
                                        </p:tgtEl>
                                        <p:attrNameLst>
                                          <p:attrName>ppt_h</p:attrName>
                                        </p:attrNameLst>
                                      </p:cBhvr>
                                      <p:tavLst>
                                        <p:tav tm="0">
                                          <p:val>
                                            <p:fltVal val="0"/>
                                          </p:val>
                                        </p:tav>
                                        <p:tav tm="100000">
                                          <p:val>
                                            <p:strVal val="#ppt_h"/>
                                          </p:val>
                                        </p:tav>
                                      </p:tavLst>
                                    </p:anim>
                                    <p:animEffect transition="in" filter="fade">
                                      <p:cBhvr>
                                        <p:cTn id="366" dur="500"/>
                                        <p:tgtEl>
                                          <p:spTgt spid="134"/>
                                        </p:tgtEl>
                                      </p:cBhvr>
                                    </p:animEffect>
                                  </p:childTnLst>
                                </p:cTn>
                              </p:par>
                              <p:par>
                                <p:cTn id="367" presetID="26" presetClass="emph" presetSubtype="0" fill="hold" nodeType="withEffect">
                                  <p:stCondLst>
                                    <p:cond delay="500"/>
                                  </p:stCondLst>
                                  <p:childTnLst>
                                    <p:animEffect transition="out" filter="fade">
                                      <p:cBhvr>
                                        <p:cTn id="368" dur="500" tmFilter="0, 0; .2, .5; .8, .5; 1, 0"/>
                                        <p:tgtEl>
                                          <p:spTgt spid="134"/>
                                        </p:tgtEl>
                                      </p:cBhvr>
                                    </p:animEffect>
                                    <p:animScale>
                                      <p:cBhvr>
                                        <p:cTn id="369" dur="250" autoRev="1" fill="hold"/>
                                        <p:tgtEl>
                                          <p:spTgt spid="134"/>
                                        </p:tgtEl>
                                      </p:cBhvr>
                                      <p:by x="105000" y="105000"/>
                                    </p:animScale>
                                  </p:childTnLst>
                                </p:cTn>
                              </p:par>
                              <p:par>
                                <p:cTn id="370" presetID="53" presetClass="entr" presetSubtype="16" fill="hold" nodeType="withEffect">
                                  <p:stCondLst>
                                    <p:cond delay="0"/>
                                  </p:stCondLst>
                                  <p:childTnLst>
                                    <p:set>
                                      <p:cBhvr>
                                        <p:cTn id="371" dur="1" fill="hold">
                                          <p:stCondLst>
                                            <p:cond delay="0"/>
                                          </p:stCondLst>
                                        </p:cTn>
                                        <p:tgtEl>
                                          <p:spTgt spid="136"/>
                                        </p:tgtEl>
                                        <p:attrNameLst>
                                          <p:attrName>style.visibility</p:attrName>
                                        </p:attrNameLst>
                                      </p:cBhvr>
                                      <p:to>
                                        <p:strVal val="visible"/>
                                      </p:to>
                                    </p:set>
                                    <p:anim calcmode="lin" valueType="num">
                                      <p:cBhvr>
                                        <p:cTn id="372" dur="500" fill="hold"/>
                                        <p:tgtEl>
                                          <p:spTgt spid="136"/>
                                        </p:tgtEl>
                                        <p:attrNameLst>
                                          <p:attrName>ppt_w</p:attrName>
                                        </p:attrNameLst>
                                      </p:cBhvr>
                                      <p:tavLst>
                                        <p:tav tm="0">
                                          <p:val>
                                            <p:fltVal val="0"/>
                                          </p:val>
                                        </p:tav>
                                        <p:tav tm="100000">
                                          <p:val>
                                            <p:strVal val="#ppt_w"/>
                                          </p:val>
                                        </p:tav>
                                      </p:tavLst>
                                    </p:anim>
                                    <p:anim calcmode="lin" valueType="num">
                                      <p:cBhvr>
                                        <p:cTn id="373" dur="500" fill="hold"/>
                                        <p:tgtEl>
                                          <p:spTgt spid="136"/>
                                        </p:tgtEl>
                                        <p:attrNameLst>
                                          <p:attrName>ppt_h</p:attrName>
                                        </p:attrNameLst>
                                      </p:cBhvr>
                                      <p:tavLst>
                                        <p:tav tm="0">
                                          <p:val>
                                            <p:fltVal val="0"/>
                                          </p:val>
                                        </p:tav>
                                        <p:tav tm="100000">
                                          <p:val>
                                            <p:strVal val="#ppt_h"/>
                                          </p:val>
                                        </p:tav>
                                      </p:tavLst>
                                    </p:anim>
                                    <p:animEffect transition="in" filter="fade">
                                      <p:cBhvr>
                                        <p:cTn id="374" dur="500"/>
                                        <p:tgtEl>
                                          <p:spTgt spid="136"/>
                                        </p:tgtEl>
                                      </p:cBhvr>
                                    </p:animEffect>
                                  </p:childTnLst>
                                </p:cTn>
                              </p:par>
                              <p:par>
                                <p:cTn id="375" presetID="26" presetClass="emph" presetSubtype="0" fill="hold" nodeType="withEffect">
                                  <p:stCondLst>
                                    <p:cond delay="500"/>
                                  </p:stCondLst>
                                  <p:childTnLst>
                                    <p:animEffect transition="out" filter="fade">
                                      <p:cBhvr>
                                        <p:cTn id="376" dur="500" tmFilter="0, 0; .2, .5; .8, .5; 1, 0"/>
                                        <p:tgtEl>
                                          <p:spTgt spid="136"/>
                                        </p:tgtEl>
                                      </p:cBhvr>
                                    </p:animEffect>
                                    <p:animScale>
                                      <p:cBhvr>
                                        <p:cTn id="377" dur="250" autoRev="1" fill="hold"/>
                                        <p:tgtEl>
                                          <p:spTgt spid="136"/>
                                        </p:tgtEl>
                                      </p:cBhvr>
                                      <p:by x="105000" y="105000"/>
                                    </p:animScale>
                                  </p:childTnLst>
                                </p:cTn>
                              </p:par>
                              <p:par>
                                <p:cTn id="378" presetID="53" presetClass="entr" presetSubtype="16" fill="hold" nodeType="withEffect">
                                  <p:stCondLst>
                                    <p:cond delay="0"/>
                                  </p:stCondLst>
                                  <p:childTnLst>
                                    <p:set>
                                      <p:cBhvr>
                                        <p:cTn id="379" dur="1" fill="hold">
                                          <p:stCondLst>
                                            <p:cond delay="0"/>
                                          </p:stCondLst>
                                        </p:cTn>
                                        <p:tgtEl>
                                          <p:spTgt spid="136"/>
                                        </p:tgtEl>
                                        <p:attrNameLst>
                                          <p:attrName>style.visibility</p:attrName>
                                        </p:attrNameLst>
                                      </p:cBhvr>
                                      <p:to>
                                        <p:strVal val="visible"/>
                                      </p:to>
                                    </p:set>
                                    <p:anim calcmode="lin" valueType="num">
                                      <p:cBhvr>
                                        <p:cTn id="380" dur="500" fill="hold"/>
                                        <p:tgtEl>
                                          <p:spTgt spid="136"/>
                                        </p:tgtEl>
                                        <p:attrNameLst>
                                          <p:attrName>ppt_w</p:attrName>
                                        </p:attrNameLst>
                                      </p:cBhvr>
                                      <p:tavLst>
                                        <p:tav tm="0">
                                          <p:val>
                                            <p:fltVal val="0"/>
                                          </p:val>
                                        </p:tav>
                                        <p:tav tm="100000">
                                          <p:val>
                                            <p:strVal val="#ppt_w"/>
                                          </p:val>
                                        </p:tav>
                                      </p:tavLst>
                                    </p:anim>
                                    <p:anim calcmode="lin" valueType="num">
                                      <p:cBhvr>
                                        <p:cTn id="381" dur="500" fill="hold"/>
                                        <p:tgtEl>
                                          <p:spTgt spid="136"/>
                                        </p:tgtEl>
                                        <p:attrNameLst>
                                          <p:attrName>ppt_h</p:attrName>
                                        </p:attrNameLst>
                                      </p:cBhvr>
                                      <p:tavLst>
                                        <p:tav tm="0">
                                          <p:val>
                                            <p:fltVal val="0"/>
                                          </p:val>
                                        </p:tav>
                                        <p:tav tm="100000">
                                          <p:val>
                                            <p:strVal val="#ppt_h"/>
                                          </p:val>
                                        </p:tav>
                                      </p:tavLst>
                                    </p:anim>
                                    <p:animEffect transition="in" filter="fade">
                                      <p:cBhvr>
                                        <p:cTn id="382" dur="500"/>
                                        <p:tgtEl>
                                          <p:spTgt spid="136"/>
                                        </p:tgtEl>
                                      </p:cBhvr>
                                    </p:animEffect>
                                  </p:childTnLst>
                                </p:cTn>
                              </p:par>
                              <p:par>
                                <p:cTn id="383" presetID="26" presetClass="emph" presetSubtype="0" fill="hold" nodeType="withEffect">
                                  <p:stCondLst>
                                    <p:cond delay="500"/>
                                  </p:stCondLst>
                                  <p:childTnLst>
                                    <p:animEffect transition="out" filter="fade">
                                      <p:cBhvr>
                                        <p:cTn id="384" dur="500" tmFilter="0, 0; .2, .5; .8, .5; 1, 0"/>
                                        <p:tgtEl>
                                          <p:spTgt spid="136"/>
                                        </p:tgtEl>
                                      </p:cBhvr>
                                    </p:animEffect>
                                    <p:animScale>
                                      <p:cBhvr>
                                        <p:cTn id="385" dur="250" autoRev="1" fill="hold"/>
                                        <p:tgtEl>
                                          <p:spTgt spid="136"/>
                                        </p:tgtEl>
                                      </p:cBhvr>
                                      <p:by x="105000" y="105000"/>
                                    </p:animScale>
                                  </p:childTnLst>
                                </p:cTn>
                              </p:par>
                              <p:par>
                                <p:cTn id="386" presetID="53" presetClass="entr" presetSubtype="16" fill="hold" nodeType="withEffect">
                                  <p:stCondLst>
                                    <p:cond delay="0"/>
                                  </p:stCondLst>
                                  <p:childTnLst>
                                    <p:set>
                                      <p:cBhvr>
                                        <p:cTn id="387" dur="1" fill="hold">
                                          <p:stCondLst>
                                            <p:cond delay="0"/>
                                          </p:stCondLst>
                                        </p:cTn>
                                        <p:tgtEl>
                                          <p:spTgt spid="134"/>
                                        </p:tgtEl>
                                        <p:attrNameLst>
                                          <p:attrName>style.visibility</p:attrName>
                                        </p:attrNameLst>
                                      </p:cBhvr>
                                      <p:to>
                                        <p:strVal val="visible"/>
                                      </p:to>
                                    </p:set>
                                    <p:anim calcmode="lin" valueType="num">
                                      <p:cBhvr>
                                        <p:cTn id="388" dur="500" fill="hold"/>
                                        <p:tgtEl>
                                          <p:spTgt spid="134"/>
                                        </p:tgtEl>
                                        <p:attrNameLst>
                                          <p:attrName>ppt_w</p:attrName>
                                        </p:attrNameLst>
                                      </p:cBhvr>
                                      <p:tavLst>
                                        <p:tav tm="0">
                                          <p:val>
                                            <p:fltVal val="0"/>
                                          </p:val>
                                        </p:tav>
                                        <p:tav tm="100000">
                                          <p:val>
                                            <p:strVal val="#ppt_w"/>
                                          </p:val>
                                        </p:tav>
                                      </p:tavLst>
                                    </p:anim>
                                    <p:anim calcmode="lin" valueType="num">
                                      <p:cBhvr>
                                        <p:cTn id="389" dur="500" fill="hold"/>
                                        <p:tgtEl>
                                          <p:spTgt spid="134"/>
                                        </p:tgtEl>
                                        <p:attrNameLst>
                                          <p:attrName>ppt_h</p:attrName>
                                        </p:attrNameLst>
                                      </p:cBhvr>
                                      <p:tavLst>
                                        <p:tav tm="0">
                                          <p:val>
                                            <p:fltVal val="0"/>
                                          </p:val>
                                        </p:tav>
                                        <p:tav tm="100000">
                                          <p:val>
                                            <p:strVal val="#ppt_h"/>
                                          </p:val>
                                        </p:tav>
                                      </p:tavLst>
                                    </p:anim>
                                    <p:animEffect transition="in" filter="fade">
                                      <p:cBhvr>
                                        <p:cTn id="390" dur="500"/>
                                        <p:tgtEl>
                                          <p:spTgt spid="134"/>
                                        </p:tgtEl>
                                      </p:cBhvr>
                                    </p:animEffect>
                                  </p:childTnLst>
                                </p:cTn>
                              </p:par>
                              <p:par>
                                <p:cTn id="391" presetID="26" presetClass="emph" presetSubtype="0" fill="hold" nodeType="withEffect">
                                  <p:stCondLst>
                                    <p:cond delay="500"/>
                                  </p:stCondLst>
                                  <p:childTnLst>
                                    <p:animEffect transition="out" filter="fade">
                                      <p:cBhvr>
                                        <p:cTn id="392" dur="500" tmFilter="0, 0; .2, .5; .8, .5; 1, 0"/>
                                        <p:tgtEl>
                                          <p:spTgt spid="134"/>
                                        </p:tgtEl>
                                      </p:cBhvr>
                                    </p:animEffect>
                                    <p:animScale>
                                      <p:cBhvr>
                                        <p:cTn id="393" dur="250" autoRev="1" fill="hold"/>
                                        <p:tgtEl>
                                          <p:spTgt spid="134"/>
                                        </p:tgtEl>
                                      </p:cBhvr>
                                      <p:by x="105000" y="105000"/>
                                    </p:animScale>
                                  </p:childTnLst>
                                </p:cTn>
                              </p:par>
                              <p:par>
                                <p:cTn id="394" presetID="53" presetClass="entr" presetSubtype="16" fill="hold" grpId="0" nodeType="withEffect">
                                  <p:stCondLst>
                                    <p:cond delay="0"/>
                                  </p:stCondLst>
                                  <p:childTnLst>
                                    <p:set>
                                      <p:cBhvr>
                                        <p:cTn id="395" dur="1" fill="hold">
                                          <p:stCondLst>
                                            <p:cond delay="0"/>
                                          </p:stCondLst>
                                        </p:cTn>
                                        <p:tgtEl>
                                          <p:spTgt spid="134"/>
                                        </p:tgtEl>
                                        <p:attrNameLst>
                                          <p:attrName>style.visibility</p:attrName>
                                        </p:attrNameLst>
                                      </p:cBhvr>
                                      <p:to>
                                        <p:strVal val="visible"/>
                                      </p:to>
                                    </p:set>
                                    <p:anim calcmode="lin" valueType="num">
                                      <p:cBhvr>
                                        <p:cTn id="396" dur="500" fill="hold"/>
                                        <p:tgtEl>
                                          <p:spTgt spid="134"/>
                                        </p:tgtEl>
                                        <p:attrNameLst>
                                          <p:attrName>ppt_w</p:attrName>
                                        </p:attrNameLst>
                                      </p:cBhvr>
                                      <p:tavLst>
                                        <p:tav tm="0">
                                          <p:val>
                                            <p:fltVal val="0"/>
                                          </p:val>
                                        </p:tav>
                                        <p:tav tm="100000">
                                          <p:val>
                                            <p:strVal val="#ppt_w"/>
                                          </p:val>
                                        </p:tav>
                                      </p:tavLst>
                                    </p:anim>
                                    <p:anim calcmode="lin" valueType="num">
                                      <p:cBhvr>
                                        <p:cTn id="397" dur="500" fill="hold"/>
                                        <p:tgtEl>
                                          <p:spTgt spid="134"/>
                                        </p:tgtEl>
                                        <p:attrNameLst>
                                          <p:attrName>ppt_h</p:attrName>
                                        </p:attrNameLst>
                                      </p:cBhvr>
                                      <p:tavLst>
                                        <p:tav tm="0">
                                          <p:val>
                                            <p:fltVal val="0"/>
                                          </p:val>
                                        </p:tav>
                                        <p:tav tm="100000">
                                          <p:val>
                                            <p:strVal val="#ppt_h"/>
                                          </p:val>
                                        </p:tav>
                                      </p:tavLst>
                                    </p:anim>
                                    <p:animEffect transition="in" filter="fade">
                                      <p:cBhvr>
                                        <p:cTn id="398" dur="500"/>
                                        <p:tgtEl>
                                          <p:spTgt spid="134"/>
                                        </p:tgtEl>
                                      </p:cBhvr>
                                    </p:animEffect>
                                  </p:childTnLst>
                                  <p:subTnLst>
                                    <p:audio>
                                      <p:cMediaNode>
                                        <p:cTn display="0" masterRel="sameClick">
                                          <p:stCondLst>
                                            <p:cond evt="begin" delay="0">
                                              <p:tn val="394"/>
                                            </p:cond>
                                          </p:stCondLst>
                                          <p:endCondLst>
                                            <p:cond evt="onStopAudio" delay="0">
                                              <p:tgtEl>
                                                <p:sldTgt/>
                                              </p:tgtEl>
                                            </p:cond>
                                          </p:endCondLst>
                                        </p:cTn>
                                        <p:tgtEl>
                                          <p:sndTgt r:embed="rId20" name="Bling.wav"/>
                                        </p:tgtEl>
                                      </p:cMediaNode>
                                    </p:audio>
                                  </p:subTnLst>
                                </p:cTn>
                              </p:par>
                              <p:par>
                                <p:cTn id="399" presetID="26" presetClass="emph" presetSubtype="0" fill="hold" grpId="1" nodeType="withEffect">
                                  <p:stCondLst>
                                    <p:cond delay="500"/>
                                  </p:stCondLst>
                                  <p:childTnLst>
                                    <p:animEffect transition="out" filter="fade">
                                      <p:cBhvr>
                                        <p:cTn id="400" dur="500" tmFilter="0, 0; .2, .5; .8, .5; 1, 0"/>
                                        <p:tgtEl>
                                          <p:spTgt spid="134"/>
                                        </p:tgtEl>
                                      </p:cBhvr>
                                    </p:animEffect>
                                    <p:animScale>
                                      <p:cBhvr>
                                        <p:cTn id="401" dur="250" autoRev="1" fill="hold"/>
                                        <p:tgtEl>
                                          <p:spTgt spid="134"/>
                                        </p:tgtEl>
                                      </p:cBhvr>
                                      <p:by x="105000" y="105000"/>
                                    </p:animScale>
                                  </p:childTnLst>
                                </p:cTn>
                              </p:par>
                              <p:par>
                                <p:cTn id="402" presetID="53" presetClass="entr" presetSubtype="16" fill="hold" nodeType="withEffect">
                                  <p:stCondLst>
                                    <p:cond delay="0"/>
                                  </p:stCondLst>
                                  <p:childTnLst>
                                    <p:set>
                                      <p:cBhvr>
                                        <p:cTn id="403" dur="1" fill="hold">
                                          <p:stCondLst>
                                            <p:cond delay="0"/>
                                          </p:stCondLst>
                                        </p:cTn>
                                        <p:tgtEl>
                                          <p:spTgt spid="136"/>
                                        </p:tgtEl>
                                        <p:attrNameLst>
                                          <p:attrName>style.visibility</p:attrName>
                                        </p:attrNameLst>
                                      </p:cBhvr>
                                      <p:to>
                                        <p:strVal val="visible"/>
                                      </p:to>
                                    </p:set>
                                    <p:anim calcmode="lin" valueType="num">
                                      <p:cBhvr>
                                        <p:cTn id="404" dur="500" fill="hold"/>
                                        <p:tgtEl>
                                          <p:spTgt spid="136"/>
                                        </p:tgtEl>
                                        <p:attrNameLst>
                                          <p:attrName>ppt_w</p:attrName>
                                        </p:attrNameLst>
                                      </p:cBhvr>
                                      <p:tavLst>
                                        <p:tav tm="0">
                                          <p:val>
                                            <p:fltVal val="0"/>
                                          </p:val>
                                        </p:tav>
                                        <p:tav tm="100000">
                                          <p:val>
                                            <p:strVal val="#ppt_w"/>
                                          </p:val>
                                        </p:tav>
                                      </p:tavLst>
                                    </p:anim>
                                    <p:anim calcmode="lin" valueType="num">
                                      <p:cBhvr>
                                        <p:cTn id="405" dur="500" fill="hold"/>
                                        <p:tgtEl>
                                          <p:spTgt spid="136"/>
                                        </p:tgtEl>
                                        <p:attrNameLst>
                                          <p:attrName>ppt_h</p:attrName>
                                        </p:attrNameLst>
                                      </p:cBhvr>
                                      <p:tavLst>
                                        <p:tav tm="0">
                                          <p:val>
                                            <p:fltVal val="0"/>
                                          </p:val>
                                        </p:tav>
                                        <p:tav tm="100000">
                                          <p:val>
                                            <p:strVal val="#ppt_h"/>
                                          </p:val>
                                        </p:tav>
                                      </p:tavLst>
                                    </p:anim>
                                    <p:animEffect transition="in" filter="fade">
                                      <p:cBhvr>
                                        <p:cTn id="406" dur="500"/>
                                        <p:tgtEl>
                                          <p:spTgt spid="136"/>
                                        </p:tgtEl>
                                      </p:cBhvr>
                                    </p:animEffect>
                                  </p:childTnLst>
                                </p:cTn>
                              </p:par>
                              <p:par>
                                <p:cTn id="407" presetID="26" presetClass="emph" presetSubtype="0" fill="hold" nodeType="withEffect">
                                  <p:stCondLst>
                                    <p:cond delay="500"/>
                                  </p:stCondLst>
                                  <p:childTnLst>
                                    <p:animEffect transition="out" filter="fade">
                                      <p:cBhvr>
                                        <p:cTn id="408" dur="500" tmFilter="0, 0; .2, .5; .8, .5; 1, 0"/>
                                        <p:tgtEl>
                                          <p:spTgt spid="136"/>
                                        </p:tgtEl>
                                      </p:cBhvr>
                                    </p:animEffect>
                                    <p:animScale>
                                      <p:cBhvr>
                                        <p:cTn id="409" dur="250" autoRev="1" fill="hold"/>
                                        <p:tgtEl>
                                          <p:spTgt spid="136"/>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136"/>
                                        </p:tgtEl>
                                        <p:attrNameLst>
                                          <p:attrName>style.visibility</p:attrName>
                                        </p:attrNameLst>
                                      </p:cBhvr>
                                      <p:to>
                                        <p:strVal val="visible"/>
                                      </p:to>
                                    </p:set>
                                    <p:anim calcmode="lin" valueType="num">
                                      <p:cBhvr>
                                        <p:cTn id="412" dur="500" fill="hold"/>
                                        <p:tgtEl>
                                          <p:spTgt spid="136"/>
                                        </p:tgtEl>
                                        <p:attrNameLst>
                                          <p:attrName>ppt_w</p:attrName>
                                        </p:attrNameLst>
                                      </p:cBhvr>
                                      <p:tavLst>
                                        <p:tav tm="0">
                                          <p:val>
                                            <p:fltVal val="0"/>
                                          </p:val>
                                        </p:tav>
                                        <p:tav tm="100000">
                                          <p:val>
                                            <p:strVal val="#ppt_w"/>
                                          </p:val>
                                        </p:tav>
                                      </p:tavLst>
                                    </p:anim>
                                    <p:anim calcmode="lin" valueType="num">
                                      <p:cBhvr>
                                        <p:cTn id="413" dur="500" fill="hold"/>
                                        <p:tgtEl>
                                          <p:spTgt spid="136"/>
                                        </p:tgtEl>
                                        <p:attrNameLst>
                                          <p:attrName>ppt_h</p:attrName>
                                        </p:attrNameLst>
                                      </p:cBhvr>
                                      <p:tavLst>
                                        <p:tav tm="0">
                                          <p:val>
                                            <p:fltVal val="0"/>
                                          </p:val>
                                        </p:tav>
                                        <p:tav tm="100000">
                                          <p:val>
                                            <p:strVal val="#ppt_h"/>
                                          </p:val>
                                        </p:tav>
                                      </p:tavLst>
                                    </p:anim>
                                    <p:animEffect transition="in" filter="fade">
                                      <p:cBhvr>
                                        <p:cTn id="414" dur="500"/>
                                        <p:tgtEl>
                                          <p:spTgt spid="136"/>
                                        </p:tgtEl>
                                      </p:cBhvr>
                                    </p:animEffect>
                                  </p:childTnLst>
                                  <p:subTnLst>
                                    <p:audio>
                                      <p:cMediaNode>
                                        <p:cTn display="0" masterRel="sameClick">
                                          <p:stCondLst>
                                            <p:cond evt="begin" delay="0">
                                              <p:tn val="410"/>
                                            </p:cond>
                                          </p:stCondLst>
                                          <p:endCondLst>
                                            <p:cond evt="onStopAudio" delay="0">
                                              <p:tgtEl>
                                                <p:sldTgt/>
                                              </p:tgtEl>
                                            </p:cond>
                                          </p:endCondLst>
                                        </p:cTn>
                                        <p:tgtEl>
                                          <p:sndTgt r:embed="rId20"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136"/>
                                        </p:tgtEl>
                                      </p:cBhvr>
                                    </p:animEffect>
                                    <p:animScale>
                                      <p:cBhvr>
                                        <p:cTn id="417" dur="250" autoRev="1" fill="hold"/>
                                        <p:tgtEl>
                                          <p:spTgt spid="136"/>
                                        </p:tgtEl>
                                      </p:cBhvr>
                                      <p:by x="105000" y="105000"/>
                                    </p:animScale>
                                  </p:childTnLst>
                                </p:cTn>
                              </p:par>
                              <p:par>
                                <p:cTn id="418" presetID="53" presetClass="entr" presetSubtype="16" fill="hold" nodeType="withEffect">
                                  <p:stCondLst>
                                    <p:cond delay="0"/>
                                  </p:stCondLst>
                                  <p:childTnLst>
                                    <p:set>
                                      <p:cBhvr>
                                        <p:cTn id="419" dur="1" fill="hold">
                                          <p:stCondLst>
                                            <p:cond delay="0"/>
                                          </p:stCondLst>
                                        </p:cTn>
                                        <p:tgtEl>
                                          <p:spTgt spid="204"/>
                                        </p:tgtEl>
                                        <p:attrNameLst>
                                          <p:attrName>style.visibility</p:attrName>
                                        </p:attrNameLst>
                                      </p:cBhvr>
                                      <p:to>
                                        <p:strVal val="visible"/>
                                      </p:to>
                                    </p:set>
                                    <p:anim calcmode="lin" valueType="num">
                                      <p:cBhvr>
                                        <p:cTn id="420" dur="500" fill="hold"/>
                                        <p:tgtEl>
                                          <p:spTgt spid="204"/>
                                        </p:tgtEl>
                                        <p:attrNameLst>
                                          <p:attrName>ppt_w</p:attrName>
                                        </p:attrNameLst>
                                      </p:cBhvr>
                                      <p:tavLst>
                                        <p:tav tm="0">
                                          <p:val>
                                            <p:fltVal val="0"/>
                                          </p:val>
                                        </p:tav>
                                        <p:tav tm="100000">
                                          <p:val>
                                            <p:strVal val="#ppt_w"/>
                                          </p:val>
                                        </p:tav>
                                      </p:tavLst>
                                    </p:anim>
                                    <p:anim calcmode="lin" valueType="num">
                                      <p:cBhvr>
                                        <p:cTn id="421" dur="500" fill="hold"/>
                                        <p:tgtEl>
                                          <p:spTgt spid="204"/>
                                        </p:tgtEl>
                                        <p:attrNameLst>
                                          <p:attrName>ppt_h</p:attrName>
                                        </p:attrNameLst>
                                      </p:cBhvr>
                                      <p:tavLst>
                                        <p:tav tm="0">
                                          <p:val>
                                            <p:fltVal val="0"/>
                                          </p:val>
                                        </p:tav>
                                        <p:tav tm="100000">
                                          <p:val>
                                            <p:strVal val="#ppt_h"/>
                                          </p:val>
                                        </p:tav>
                                      </p:tavLst>
                                    </p:anim>
                                    <p:animEffect transition="in" filter="fade">
                                      <p:cBhvr>
                                        <p:cTn id="422" dur="500"/>
                                        <p:tgtEl>
                                          <p:spTgt spid="204"/>
                                        </p:tgtEl>
                                      </p:cBhvr>
                                    </p:animEffect>
                                  </p:childTnLst>
                                </p:cTn>
                              </p:par>
                              <p:par>
                                <p:cTn id="423" presetID="26" presetClass="emph" presetSubtype="0" fill="hold" nodeType="withEffect">
                                  <p:stCondLst>
                                    <p:cond delay="500"/>
                                  </p:stCondLst>
                                  <p:childTnLst>
                                    <p:animEffect transition="out" filter="fade">
                                      <p:cBhvr>
                                        <p:cTn id="424" dur="500" tmFilter="0, 0; .2, .5; .8, .5; 1, 0"/>
                                        <p:tgtEl>
                                          <p:spTgt spid="204"/>
                                        </p:tgtEl>
                                      </p:cBhvr>
                                    </p:animEffect>
                                    <p:animScale>
                                      <p:cBhvr>
                                        <p:cTn id="425" dur="250" autoRev="1" fill="hold"/>
                                        <p:tgtEl>
                                          <p:spTgt spid="204"/>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204"/>
                                        </p:tgtEl>
                                        <p:attrNameLst>
                                          <p:attrName>style.visibility</p:attrName>
                                        </p:attrNameLst>
                                      </p:cBhvr>
                                      <p:to>
                                        <p:strVal val="visible"/>
                                      </p:to>
                                    </p:set>
                                    <p:anim calcmode="lin" valueType="num">
                                      <p:cBhvr>
                                        <p:cTn id="428" dur="500" fill="hold"/>
                                        <p:tgtEl>
                                          <p:spTgt spid="204"/>
                                        </p:tgtEl>
                                        <p:attrNameLst>
                                          <p:attrName>ppt_w</p:attrName>
                                        </p:attrNameLst>
                                      </p:cBhvr>
                                      <p:tavLst>
                                        <p:tav tm="0">
                                          <p:val>
                                            <p:fltVal val="0"/>
                                          </p:val>
                                        </p:tav>
                                        <p:tav tm="100000">
                                          <p:val>
                                            <p:strVal val="#ppt_w"/>
                                          </p:val>
                                        </p:tav>
                                      </p:tavLst>
                                    </p:anim>
                                    <p:anim calcmode="lin" valueType="num">
                                      <p:cBhvr>
                                        <p:cTn id="429" dur="500" fill="hold"/>
                                        <p:tgtEl>
                                          <p:spTgt spid="204"/>
                                        </p:tgtEl>
                                        <p:attrNameLst>
                                          <p:attrName>ppt_h</p:attrName>
                                        </p:attrNameLst>
                                      </p:cBhvr>
                                      <p:tavLst>
                                        <p:tav tm="0">
                                          <p:val>
                                            <p:fltVal val="0"/>
                                          </p:val>
                                        </p:tav>
                                        <p:tav tm="100000">
                                          <p:val>
                                            <p:strVal val="#ppt_h"/>
                                          </p:val>
                                        </p:tav>
                                      </p:tavLst>
                                    </p:anim>
                                    <p:animEffect transition="in" filter="fade">
                                      <p:cBhvr>
                                        <p:cTn id="430" dur="500"/>
                                        <p:tgtEl>
                                          <p:spTgt spid="204"/>
                                        </p:tgtEl>
                                      </p:cBhvr>
                                    </p:animEffect>
                                  </p:childTnLst>
                                  <p:subTnLst>
                                    <p:audio>
                                      <p:cMediaNode>
                                        <p:cTn display="0" masterRel="sameClick">
                                          <p:stCondLst>
                                            <p:cond evt="begin" delay="0">
                                              <p:tn val="426"/>
                                            </p:cond>
                                          </p:stCondLst>
                                          <p:endCondLst>
                                            <p:cond evt="onStopAudio" delay="0">
                                              <p:tgtEl>
                                                <p:sldTgt/>
                                              </p:tgtEl>
                                            </p:cond>
                                          </p:endCondLst>
                                        </p:cTn>
                                        <p:tgtEl>
                                          <p:sndTgt r:embed="rId20"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204"/>
                                        </p:tgtEl>
                                      </p:cBhvr>
                                    </p:animEffect>
                                    <p:animScale>
                                      <p:cBhvr>
                                        <p:cTn id="433" dur="250" autoRev="1" fill="hold"/>
                                        <p:tgtEl>
                                          <p:spTgt spid="204"/>
                                        </p:tgtEl>
                                      </p:cBhvr>
                                      <p:by x="105000" y="105000"/>
                                    </p:animScale>
                                  </p:childTnLst>
                                </p:cTn>
                              </p:par>
                              <p:par>
                                <p:cTn id="434" presetID="53" presetClass="entr" presetSubtype="16" fill="hold" nodeType="withEffect">
                                  <p:stCondLst>
                                    <p:cond delay="0"/>
                                  </p:stCondLst>
                                  <p:childTnLst>
                                    <p:set>
                                      <p:cBhvr>
                                        <p:cTn id="435" dur="1" fill="hold">
                                          <p:stCondLst>
                                            <p:cond delay="0"/>
                                          </p:stCondLst>
                                        </p:cTn>
                                        <p:tgtEl>
                                          <p:spTgt spid="23"/>
                                        </p:tgtEl>
                                        <p:attrNameLst>
                                          <p:attrName>style.visibility</p:attrName>
                                        </p:attrNameLst>
                                      </p:cBhvr>
                                      <p:to>
                                        <p:strVal val="visible"/>
                                      </p:to>
                                    </p:set>
                                    <p:anim calcmode="lin" valueType="num">
                                      <p:cBhvr>
                                        <p:cTn id="436" dur="500" fill="hold"/>
                                        <p:tgtEl>
                                          <p:spTgt spid="23"/>
                                        </p:tgtEl>
                                        <p:attrNameLst>
                                          <p:attrName>ppt_w</p:attrName>
                                        </p:attrNameLst>
                                      </p:cBhvr>
                                      <p:tavLst>
                                        <p:tav tm="0">
                                          <p:val>
                                            <p:fltVal val="0"/>
                                          </p:val>
                                        </p:tav>
                                        <p:tav tm="100000">
                                          <p:val>
                                            <p:strVal val="#ppt_w"/>
                                          </p:val>
                                        </p:tav>
                                      </p:tavLst>
                                    </p:anim>
                                    <p:anim calcmode="lin" valueType="num">
                                      <p:cBhvr>
                                        <p:cTn id="437" dur="500" fill="hold"/>
                                        <p:tgtEl>
                                          <p:spTgt spid="23"/>
                                        </p:tgtEl>
                                        <p:attrNameLst>
                                          <p:attrName>ppt_h</p:attrName>
                                        </p:attrNameLst>
                                      </p:cBhvr>
                                      <p:tavLst>
                                        <p:tav tm="0">
                                          <p:val>
                                            <p:fltVal val="0"/>
                                          </p:val>
                                        </p:tav>
                                        <p:tav tm="100000">
                                          <p:val>
                                            <p:strVal val="#ppt_h"/>
                                          </p:val>
                                        </p:tav>
                                      </p:tavLst>
                                    </p:anim>
                                    <p:animEffect transition="in" filter="fade">
                                      <p:cBhvr>
                                        <p:cTn id="438" dur="500"/>
                                        <p:tgtEl>
                                          <p:spTgt spid="23"/>
                                        </p:tgtEl>
                                      </p:cBhvr>
                                    </p:animEffect>
                                  </p:childTnLst>
                                </p:cTn>
                              </p:par>
                              <p:par>
                                <p:cTn id="439" presetID="26" presetClass="emph" presetSubtype="0" fill="hold" nodeType="withEffect">
                                  <p:stCondLst>
                                    <p:cond delay="500"/>
                                  </p:stCondLst>
                                  <p:childTnLst>
                                    <p:animEffect transition="out" filter="fade">
                                      <p:cBhvr>
                                        <p:cTn id="440" dur="500" tmFilter="0, 0; .2, .5; .8, .5; 1, 0"/>
                                        <p:tgtEl>
                                          <p:spTgt spid="23"/>
                                        </p:tgtEl>
                                      </p:cBhvr>
                                    </p:animEffect>
                                    <p:animScale>
                                      <p:cBhvr>
                                        <p:cTn id="441" dur="250" autoRev="1" fill="hold"/>
                                        <p:tgtEl>
                                          <p:spTgt spid="23"/>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23"/>
                                        </p:tgtEl>
                                        <p:attrNameLst>
                                          <p:attrName>style.visibility</p:attrName>
                                        </p:attrNameLst>
                                      </p:cBhvr>
                                      <p:to>
                                        <p:strVal val="visible"/>
                                      </p:to>
                                    </p:set>
                                    <p:anim calcmode="lin" valueType="num">
                                      <p:cBhvr>
                                        <p:cTn id="444" dur="500" fill="hold"/>
                                        <p:tgtEl>
                                          <p:spTgt spid="23"/>
                                        </p:tgtEl>
                                        <p:attrNameLst>
                                          <p:attrName>ppt_w</p:attrName>
                                        </p:attrNameLst>
                                      </p:cBhvr>
                                      <p:tavLst>
                                        <p:tav tm="0">
                                          <p:val>
                                            <p:fltVal val="0"/>
                                          </p:val>
                                        </p:tav>
                                        <p:tav tm="100000">
                                          <p:val>
                                            <p:strVal val="#ppt_w"/>
                                          </p:val>
                                        </p:tav>
                                      </p:tavLst>
                                    </p:anim>
                                    <p:anim calcmode="lin" valueType="num">
                                      <p:cBhvr>
                                        <p:cTn id="445" dur="500" fill="hold"/>
                                        <p:tgtEl>
                                          <p:spTgt spid="23"/>
                                        </p:tgtEl>
                                        <p:attrNameLst>
                                          <p:attrName>ppt_h</p:attrName>
                                        </p:attrNameLst>
                                      </p:cBhvr>
                                      <p:tavLst>
                                        <p:tav tm="0">
                                          <p:val>
                                            <p:fltVal val="0"/>
                                          </p:val>
                                        </p:tav>
                                        <p:tav tm="100000">
                                          <p:val>
                                            <p:strVal val="#ppt_h"/>
                                          </p:val>
                                        </p:tav>
                                      </p:tavLst>
                                    </p:anim>
                                    <p:animEffect transition="in" filter="fade">
                                      <p:cBhvr>
                                        <p:cTn id="446" dur="500"/>
                                        <p:tgtEl>
                                          <p:spTgt spid="23"/>
                                        </p:tgtEl>
                                      </p:cBhvr>
                                    </p:animEffect>
                                  </p:childTnLst>
                                  <p:subTnLst>
                                    <p:audio>
                                      <p:cMediaNode>
                                        <p:cTn display="0" masterRel="sameClick">
                                          <p:stCondLst>
                                            <p:cond evt="begin" delay="0">
                                              <p:tn val="442"/>
                                            </p:cond>
                                          </p:stCondLst>
                                          <p:endCondLst>
                                            <p:cond evt="onStopAudio" delay="0">
                                              <p:tgtEl>
                                                <p:sldTgt/>
                                              </p:tgtEl>
                                            </p:cond>
                                          </p:endCondLst>
                                        </p:cTn>
                                        <p:tgtEl>
                                          <p:sndTgt r:embed="rId20"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23"/>
                                        </p:tgtEl>
                                      </p:cBhvr>
                                    </p:animEffect>
                                    <p:animScale>
                                      <p:cBhvr>
                                        <p:cTn id="449" dur="250" autoRev="1" fill="hold"/>
                                        <p:tgtEl>
                                          <p:spTgt spid="23"/>
                                        </p:tgtEl>
                                      </p:cBhvr>
                                      <p:by x="105000" y="105000"/>
                                    </p:animScale>
                                  </p:childTnLst>
                                </p:cTn>
                              </p:par>
                              <p:par>
                                <p:cTn id="450" presetID="53" presetClass="entr" presetSubtype="16" fill="hold" nodeType="withEffect">
                                  <p:stCondLst>
                                    <p:cond delay="0"/>
                                  </p:stCondLst>
                                  <p:childTnLst>
                                    <p:set>
                                      <p:cBhvr>
                                        <p:cTn id="451" dur="1" fill="hold">
                                          <p:stCondLst>
                                            <p:cond delay="0"/>
                                          </p:stCondLst>
                                        </p:cTn>
                                        <p:tgtEl>
                                          <p:spTgt spid="55"/>
                                        </p:tgtEl>
                                        <p:attrNameLst>
                                          <p:attrName>style.visibility</p:attrName>
                                        </p:attrNameLst>
                                      </p:cBhvr>
                                      <p:to>
                                        <p:strVal val="visible"/>
                                      </p:to>
                                    </p:set>
                                    <p:anim calcmode="lin" valueType="num">
                                      <p:cBhvr>
                                        <p:cTn id="452" dur="500" fill="hold"/>
                                        <p:tgtEl>
                                          <p:spTgt spid="55"/>
                                        </p:tgtEl>
                                        <p:attrNameLst>
                                          <p:attrName>ppt_w</p:attrName>
                                        </p:attrNameLst>
                                      </p:cBhvr>
                                      <p:tavLst>
                                        <p:tav tm="0">
                                          <p:val>
                                            <p:fltVal val="0"/>
                                          </p:val>
                                        </p:tav>
                                        <p:tav tm="100000">
                                          <p:val>
                                            <p:strVal val="#ppt_w"/>
                                          </p:val>
                                        </p:tav>
                                      </p:tavLst>
                                    </p:anim>
                                    <p:anim calcmode="lin" valueType="num">
                                      <p:cBhvr>
                                        <p:cTn id="453" dur="500" fill="hold"/>
                                        <p:tgtEl>
                                          <p:spTgt spid="55"/>
                                        </p:tgtEl>
                                        <p:attrNameLst>
                                          <p:attrName>ppt_h</p:attrName>
                                        </p:attrNameLst>
                                      </p:cBhvr>
                                      <p:tavLst>
                                        <p:tav tm="0">
                                          <p:val>
                                            <p:fltVal val="0"/>
                                          </p:val>
                                        </p:tav>
                                        <p:tav tm="100000">
                                          <p:val>
                                            <p:strVal val="#ppt_h"/>
                                          </p:val>
                                        </p:tav>
                                      </p:tavLst>
                                    </p:anim>
                                    <p:animEffect transition="in" filter="fade">
                                      <p:cBhvr>
                                        <p:cTn id="454" dur="500"/>
                                        <p:tgtEl>
                                          <p:spTgt spid="55"/>
                                        </p:tgtEl>
                                      </p:cBhvr>
                                    </p:animEffect>
                                  </p:childTnLst>
                                </p:cTn>
                              </p:par>
                              <p:par>
                                <p:cTn id="455" presetID="26" presetClass="emph" presetSubtype="0" fill="hold" nodeType="withEffect">
                                  <p:stCondLst>
                                    <p:cond delay="500"/>
                                  </p:stCondLst>
                                  <p:childTnLst>
                                    <p:animEffect transition="out" filter="fade">
                                      <p:cBhvr>
                                        <p:cTn id="456" dur="500" tmFilter="0, 0; .2, .5; .8, .5; 1, 0"/>
                                        <p:tgtEl>
                                          <p:spTgt spid="55"/>
                                        </p:tgtEl>
                                      </p:cBhvr>
                                    </p:animEffect>
                                    <p:animScale>
                                      <p:cBhvr>
                                        <p:cTn id="457" dur="250" autoRev="1" fill="hold"/>
                                        <p:tgtEl>
                                          <p:spTgt spid="55"/>
                                        </p:tgtEl>
                                      </p:cBhvr>
                                      <p:by x="105000" y="105000"/>
                                    </p:animScale>
                                  </p:childTnLst>
                                </p:cTn>
                              </p:par>
                              <p:par>
                                <p:cTn id="458" presetID="53" presetClass="entr" presetSubtype="16" fill="hold" nodeType="withEffect">
                                  <p:stCondLst>
                                    <p:cond delay="0"/>
                                  </p:stCondLst>
                                  <p:childTnLst>
                                    <p:set>
                                      <p:cBhvr>
                                        <p:cTn id="459" dur="1" fill="hold">
                                          <p:stCondLst>
                                            <p:cond delay="0"/>
                                          </p:stCondLst>
                                        </p:cTn>
                                        <p:tgtEl>
                                          <p:spTgt spid="55"/>
                                        </p:tgtEl>
                                        <p:attrNameLst>
                                          <p:attrName>style.visibility</p:attrName>
                                        </p:attrNameLst>
                                      </p:cBhvr>
                                      <p:to>
                                        <p:strVal val="visible"/>
                                      </p:to>
                                    </p:set>
                                    <p:anim calcmode="lin" valueType="num">
                                      <p:cBhvr>
                                        <p:cTn id="460" dur="500" fill="hold"/>
                                        <p:tgtEl>
                                          <p:spTgt spid="55"/>
                                        </p:tgtEl>
                                        <p:attrNameLst>
                                          <p:attrName>ppt_w</p:attrName>
                                        </p:attrNameLst>
                                      </p:cBhvr>
                                      <p:tavLst>
                                        <p:tav tm="0">
                                          <p:val>
                                            <p:fltVal val="0"/>
                                          </p:val>
                                        </p:tav>
                                        <p:tav tm="100000">
                                          <p:val>
                                            <p:strVal val="#ppt_w"/>
                                          </p:val>
                                        </p:tav>
                                      </p:tavLst>
                                    </p:anim>
                                    <p:anim calcmode="lin" valueType="num">
                                      <p:cBhvr>
                                        <p:cTn id="461" dur="500" fill="hold"/>
                                        <p:tgtEl>
                                          <p:spTgt spid="55"/>
                                        </p:tgtEl>
                                        <p:attrNameLst>
                                          <p:attrName>ppt_h</p:attrName>
                                        </p:attrNameLst>
                                      </p:cBhvr>
                                      <p:tavLst>
                                        <p:tav tm="0">
                                          <p:val>
                                            <p:fltVal val="0"/>
                                          </p:val>
                                        </p:tav>
                                        <p:tav tm="100000">
                                          <p:val>
                                            <p:strVal val="#ppt_h"/>
                                          </p:val>
                                        </p:tav>
                                      </p:tavLst>
                                    </p:anim>
                                    <p:animEffect transition="in" filter="fade">
                                      <p:cBhvr>
                                        <p:cTn id="462" dur="500"/>
                                        <p:tgtEl>
                                          <p:spTgt spid="55"/>
                                        </p:tgtEl>
                                      </p:cBhvr>
                                    </p:animEffect>
                                  </p:childTnLst>
                                </p:cTn>
                              </p:par>
                              <p:par>
                                <p:cTn id="463" presetID="26" presetClass="emph" presetSubtype="0" fill="hold" nodeType="withEffect">
                                  <p:stCondLst>
                                    <p:cond delay="500"/>
                                  </p:stCondLst>
                                  <p:childTnLst>
                                    <p:animEffect transition="out" filter="fade">
                                      <p:cBhvr>
                                        <p:cTn id="464" dur="500" tmFilter="0, 0; .2, .5; .8, .5; 1, 0"/>
                                        <p:tgtEl>
                                          <p:spTgt spid="55"/>
                                        </p:tgtEl>
                                      </p:cBhvr>
                                    </p:animEffect>
                                    <p:animScale>
                                      <p:cBhvr>
                                        <p:cTn id="465" dur="250" autoRev="1" fill="hold"/>
                                        <p:tgtEl>
                                          <p:spTgt spid="55"/>
                                        </p:tgtEl>
                                      </p:cBhvr>
                                      <p:by x="105000" y="105000"/>
                                    </p:animScale>
                                  </p:childTnLst>
                                </p:cTn>
                              </p:par>
                              <p:par>
                                <p:cTn id="466" presetID="53" presetClass="entr" presetSubtype="16" fill="hold" nodeType="withEffect">
                                  <p:stCondLst>
                                    <p:cond delay="0"/>
                                  </p:stCondLst>
                                  <p:childTnLst>
                                    <p:set>
                                      <p:cBhvr>
                                        <p:cTn id="467" dur="1" fill="hold">
                                          <p:stCondLst>
                                            <p:cond delay="0"/>
                                          </p:stCondLst>
                                        </p:cTn>
                                        <p:tgtEl>
                                          <p:spTgt spid="55"/>
                                        </p:tgtEl>
                                        <p:attrNameLst>
                                          <p:attrName>style.visibility</p:attrName>
                                        </p:attrNameLst>
                                      </p:cBhvr>
                                      <p:to>
                                        <p:strVal val="visible"/>
                                      </p:to>
                                    </p:set>
                                    <p:anim calcmode="lin" valueType="num">
                                      <p:cBhvr>
                                        <p:cTn id="468" dur="500" fill="hold"/>
                                        <p:tgtEl>
                                          <p:spTgt spid="55"/>
                                        </p:tgtEl>
                                        <p:attrNameLst>
                                          <p:attrName>ppt_w</p:attrName>
                                        </p:attrNameLst>
                                      </p:cBhvr>
                                      <p:tavLst>
                                        <p:tav tm="0">
                                          <p:val>
                                            <p:fltVal val="0"/>
                                          </p:val>
                                        </p:tav>
                                        <p:tav tm="100000">
                                          <p:val>
                                            <p:strVal val="#ppt_w"/>
                                          </p:val>
                                        </p:tav>
                                      </p:tavLst>
                                    </p:anim>
                                    <p:anim calcmode="lin" valueType="num">
                                      <p:cBhvr>
                                        <p:cTn id="469" dur="500" fill="hold"/>
                                        <p:tgtEl>
                                          <p:spTgt spid="55"/>
                                        </p:tgtEl>
                                        <p:attrNameLst>
                                          <p:attrName>ppt_h</p:attrName>
                                        </p:attrNameLst>
                                      </p:cBhvr>
                                      <p:tavLst>
                                        <p:tav tm="0">
                                          <p:val>
                                            <p:fltVal val="0"/>
                                          </p:val>
                                        </p:tav>
                                        <p:tav tm="100000">
                                          <p:val>
                                            <p:strVal val="#ppt_h"/>
                                          </p:val>
                                        </p:tav>
                                      </p:tavLst>
                                    </p:anim>
                                    <p:animEffect transition="in" filter="fade">
                                      <p:cBhvr>
                                        <p:cTn id="470" dur="500"/>
                                        <p:tgtEl>
                                          <p:spTgt spid="55"/>
                                        </p:tgtEl>
                                      </p:cBhvr>
                                    </p:animEffect>
                                  </p:childTnLst>
                                </p:cTn>
                              </p:par>
                              <p:par>
                                <p:cTn id="471" presetID="26" presetClass="emph" presetSubtype="0" fill="hold" nodeType="withEffect">
                                  <p:stCondLst>
                                    <p:cond delay="500"/>
                                  </p:stCondLst>
                                  <p:childTnLst>
                                    <p:animEffect transition="out" filter="fade">
                                      <p:cBhvr>
                                        <p:cTn id="472" dur="500" tmFilter="0, 0; .2, .5; .8, .5; 1, 0"/>
                                        <p:tgtEl>
                                          <p:spTgt spid="55"/>
                                        </p:tgtEl>
                                      </p:cBhvr>
                                    </p:animEffect>
                                    <p:animScale>
                                      <p:cBhvr>
                                        <p:cTn id="473" dur="250" autoRev="1" fill="hold"/>
                                        <p:tgtEl>
                                          <p:spTgt spid="55"/>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55"/>
                                        </p:tgtEl>
                                        <p:attrNameLst>
                                          <p:attrName>style.visibility</p:attrName>
                                        </p:attrNameLst>
                                      </p:cBhvr>
                                      <p:to>
                                        <p:strVal val="visible"/>
                                      </p:to>
                                    </p:set>
                                    <p:anim calcmode="lin" valueType="num">
                                      <p:cBhvr>
                                        <p:cTn id="476" dur="500" fill="hold"/>
                                        <p:tgtEl>
                                          <p:spTgt spid="55"/>
                                        </p:tgtEl>
                                        <p:attrNameLst>
                                          <p:attrName>ppt_w</p:attrName>
                                        </p:attrNameLst>
                                      </p:cBhvr>
                                      <p:tavLst>
                                        <p:tav tm="0">
                                          <p:val>
                                            <p:fltVal val="0"/>
                                          </p:val>
                                        </p:tav>
                                        <p:tav tm="100000">
                                          <p:val>
                                            <p:strVal val="#ppt_w"/>
                                          </p:val>
                                        </p:tav>
                                      </p:tavLst>
                                    </p:anim>
                                    <p:anim calcmode="lin" valueType="num">
                                      <p:cBhvr>
                                        <p:cTn id="477" dur="500" fill="hold"/>
                                        <p:tgtEl>
                                          <p:spTgt spid="55"/>
                                        </p:tgtEl>
                                        <p:attrNameLst>
                                          <p:attrName>ppt_h</p:attrName>
                                        </p:attrNameLst>
                                      </p:cBhvr>
                                      <p:tavLst>
                                        <p:tav tm="0">
                                          <p:val>
                                            <p:fltVal val="0"/>
                                          </p:val>
                                        </p:tav>
                                        <p:tav tm="100000">
                                          <p:val>
                                            <p:strVal val="#ppt_h"/>
                                          </p:val>
                                        </p:tav>
                                      </p:tavLst>
                                    </p:anim>
                                    <p:animEffect transition="in" filter="fade">
                                      <p:cBhvr>
                                        <p:cTn id="478" dur="500"/>
                                        <p:tgtEl>
                                          <p:spTgt spid="55"/>
                                        </p:tgtEl>
                                      </p:cBhvr>
                                    </p:animEffect>
                                  </p:childTnLst>
                                  <p:subTnLst>
                                    <p:audio>
                                      <p:cMediaNode>
                                        <p:cTn display="0" masterRel="sameClick">
                                          <p:stCondLst>
                                            <p:cond evt="begin" delay="0">
                                              <p:tn val="474"/>
                                            </p:cond>
                                          </p:stCondLst>
                                          <p:endCondLst>
                                            <p:cond evt="onStopAudio" delay="0">
                                              <p:tgtEl>
                                                <p:sldTgt/>
                                              </p:tgtEl>
                                            </p:cond>
                                          </p:endCondLst>
                                        </p:cTn>
                                        <p:tgtEl>
                                          <p:sndTgt r:embed="rId20"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55"/>
                                        </p:tgtEl>
                                      </p:cBhvr>
                                    </p:animEffect>
                                    <p:animScale>
                                      <p:cBhvr>
                                        <p:cTn id="481" dur="250" autoRev="1" fill="hold"/>
                                        <p:tgtEl>
                                          <p:spTgt spid="55"/>
                                        </p:tgtEl>
                                      </p:cBhvr>
                                      <p:by x="105000" y="105000"/>
                                    </p:animScale>
                                  </p:childTnLst>
                                </p:cTn>
                              </p:par>
                              <p:par>
                                <p:cTn id="482" presetID="53" presetClass="entr" presetSubtype="16" fill="hold" nodeType="withEffect">
                                  <p:stCondLst>
                                    <p:cond delay="0"/>
                                  </p:stCondLst>
                                  <p:childTnLst>
                                    <p:set>
                                      <p:cBhvr>
                                        <p:cTn id="483" dur="1" fill="hold">
                                          <p:stCondLst>
                                            <p:cond delay="0"/>
                                          </p:stCondLst>
                                        </p:cTn>
                                        <p:tgtEl>
                                          <p:spTgt spid="57"/>
                                        </p:tgtEl>
                                        <p:attrNameLst>
                                          <p:attrName>style.visibility</p:attrName>
                                        </p:attrNameLst>
                                      </p:cBhvr>
                                      <p:to>
                                        <p:strVal val="visible"/>
                                      </p:to>
                                    </p:set>
                                    <p:anim calcmode="lin" valueType="num">
                                      <p:cBhvr>
                                        <p:cTn id="484" dur="500" fill="hold"/>
                                        <p:tgtEl>
                                          <p:spTgt spid="57"/>
                                        </p:tgtEl>
                                        <p:attrNameLst>
                                          <p:attrName>ppt_w</p:attrName>
                                        </p:attrNameLst>
                                      </p:cBhvr>
                                      <p:tavLst>
                                        <p:tav tm="0">
                                          <p:val>
                                            <p:fltVal val="0"/>
                                          </p:val>
                                        </p:tav>
                                        <p:tav tm="100000">
                                          <p:val>
                                            <p:strVal val="#ppt_w"/>
                                          </p:val>
                                        </p:tav>
                                      </p:tavLst>
                                    </p:anim>
                                    <p:anim calcmode="lin" valueType="num">
                                      <p:cBhvr>
                                        <p:cTn id="485" dur="500" fill="hold"/>
                                        <p:tgtEl>
                                          <p:spTgt spid="57"/>
                                        </p:tgtEl>
                                        <p:attrNameLst>
                                          <p:attrName>ppt_h</p:attrName>
                                        </p:attrNameLst>
                                      </p:cBhvr>
                                      <p:tavLst>
                                        <p:tav tm="0">
                                          <p:val>
                                            <p:fltVal val="0"/>
                                          </p:val>
                                        </p:tav>
                                        <p:tav tm="100000">
                                          <p:val>
                                            <p:strVal val="#ppt_h"/>
                                          </p:val>
                                        </p:tav>
                                      </p:tavLst>
                                    </p:anim>
                                    <p:animEffect transition="in" filter="fade">
                                      <p:cBhvr>
                                        <p:cTn id="486" dur="500"/>
                                        <p:tgtEl>
                                          <p:spTgt spid="57"/>
                                        </p:tgtEl>
                                      </p:cBhvr>
                                    </p:animEffect>
                                  </p:childTnLst>
                                </p:cTn>
                              </p:par>
                              <p:par>
                                <p:cTn id="487" presetID="26" presetClass="emph" presetSubtype="0" fill="hold" nodeType="withEffect">
                                  <p:stCondLst>
                                    <p:cond delay="500"/>
                                  </p:stCondLst>
                                  <p:childTnLst>
                                    <p:animEffect transition="out" filter="fade">
                                      <p:cBhvr>
                                        <p:cTn id="488" dur="500" tmFilter="0, 0; .2, .5; .8, .5; 1, 0"/>
                                        <p:tgtEl>
                                          <p:spTgt spid="57"/>
                                        </p:tgtEl>
                                      </p:cBhvr>
                                    </p:animEffect>
                                    <p:animScale>
                                      <p:cBhvr>
                                        <p:cTn id="489" dur="250" autoRev="1" fill="hold"/>
                                        <p:tgtEl>
                                          <p:spTgt spid="57"/>
                                        </p:tgtEl>
                                      </p:cBhvr>
                                      <p:by x="105000" y="105000"/>
                                    </p:animScale>
                                  </p:childTnLst>
                                </p:cTn>
                              </p:par>
                              <p:par>
                                <p:cTn id="490" presetID="53" presetClass="entr" presetSubtype="16" fill="hold" nodeType="withEffect">
                                  <p:stCondLst>
                                    <p:cond delay="0"/>
                                  </p:stCondLst>
                                  <p:childTnLst>
                                    <p:set>
                                      <p:cBhvr>
                                        <p:cTn id="491" dur="1" fill="hold">
                                          <p:stCondLst>
                                            <p:cond delay="0"/>
                                          </p:stCondLst>
                                        </p:cTn>
                                        <p:tgtEl>
                                          <p:spTgt spid="57"/>
                                        </p:tgtEl>
                                        <p:attrNameLst>
                                          <p:attrName>style.visibility</p:attrName>
                                        </p:attrNameLst>
                                      </p:cBhvr>
                                      <p:to>
                                        <p:strVal val="visible"/>
                                      </p:to>
                                    </p:set>
                                    <p:anim calcmode="lin" valueType="num">
                                      <p:cBhvr>
                                        <p:cTn id="492" dur="500" fill="hold"/>
                                        <p:tgtEl>
                                          <p:spTgt spid="57"/>
                                        </p:tgtEl>
                                        <p:attrNameLst>
                                          <p:attrName>ppt_w</p:attrName>
                                        </p:attrNameLst>
                                      </p:cBhvr>
                                      <p:tavLst>
                                        <p:tav tm="0">
                                          <p:val>
                                            <p:fltVal val="0"/>
                                          </p:val>
                                        </p:tav>
                                        <p:tav tm="100000">
                                          <p:val>
                                            <p:strVal val="#ppt_w"/>
                                          </p:val>
                                        </p:tav>
                                      </p:tavLst>
                                    </p:anim>
                                    <p:anim calcmode="lin" valueType="num">
                                      <p:cBhvr>
                                        <p:cTn id="493" dur="500" fill="hold"/>
                                        <p:tgtEl>
                                          <p:spTgt spid="57"/>
                                        </p:tgtEl>
                                        <p:attrNameLst>
                                          <p:attrName>ppt_h</p:attrName>
                                        </p:attrNameLst>
                                      </p:cBhvr>
                                      <p:tavLst>
                                        <p:tav tm="0">
                                          <p:val>
                                            <p:fltVal val="0"/>
                                          </p:val>
                                        </p:tav>
                                        <p:tav tm="100000">
                                          <p:val>
                                            <p:strVal val="#ppt_h"/>
                                          </p:val>
                                        </p:tav>
                                      </p:tavLst>
                                    </p:anim>
                                    <p:animEffect transition="in" filter="fade">
                                      <p:cBhvr>
                                        <p:cTn id="494" dur="500"/>
                                        <p:tgtEl>
                                          <p:spTgt spid="57"/>
                                        </p:tgtEl>
                                      </p:cBhvr>
                                    </p:animEffect>
                                  </p:childTnLst>
                                </p:cTn>
                              </p:par>
                              <p:par>
                                <p:cTn id="495" presetID="26" presetClass="emph" presetSubtype="0" fill="hold" nodeType="withEffect">
                                  <p:stCondLst>
                                    <p:cond delay="500"/>
                                  </p:stCondLst>
                                  <p:childTnLst>
                                    <p:animEffect transition="out" filter="fade">
                                      <p:cBhvr>
                                        <p:cTn id="496" dur="500" tmFilter="0, 0; .2, .5; .8, .5; 1, 0"/>
                                        <p:tgtEl>
                                          <p:spTgt spid="57"/>
                                        </p:tgtEl>
                                      </p:cBhvr>
                                    </p:animEffect>
                                    <p:animScale>
                                      <p:cBhvr>
                                        <p:cTn id="497" dur="250" autoRev="1" fill="hold"/>
                                        <p:tgtEl>
                                          <p:spTgt spid="57"/>
                                        </p:tgtEl>
                                      </p:cBhvr>
                                      <p:by x="105000" y="105000"/>
                                    </p:animScale>
                                  </p:childTnLst>
                                </p:cTn>
                              </p:par>
                              <p:par>
                                <p:cTn id="498" presetID="53" presetClass="entr" presetSubtype="16" fill="hold" nodeType="withEffect">
                                  <p:stCondLst>
                                    <p:cond delay="0"/>
                                  </p:stCondLst>
                                  <p:childTnLst>
                                    <p:set>
                                      <p:cBhvr>
                                        <p:cTn id="499" dur="1" fill="hold">
                                          <p:stCondLst>
                                            <p:cond delay="0"/>
                                          </p:stCondLst>
                                        </p:cTn>
                                        <p:tgtEl>
                                          <p:spTgt spid="57"/>
                                        </p:tgtEl>
                                        <p:attrNameLst>
                                          <p:attrName>style.visibility</p:attrName>
                                        </p:attrNameLst>
                                      </p:cBhvr>
                                      <p:to>
                                        <p:strVal val="visible"/>
                                      </p:to>
                                    </p:set>
                                    <p:anim calcmode="lin" valueType="num">
                                      <p:cBhvr>
                                        <p:cTn id="500" dur="500" fill="hold"/>
                                        <p:tgtEl>
                                          <p:spTgt spid="57"/>
                                        </p:tgtEl>
                                        <p:attrNameLst>
                                          <p:attrName>ppt_w</p:attrName>
                                        </p:attrNameLst>
                                      </p:cBhvr>
                                      <p:tavLst>
                                        <p:tav tm="0">
                                          <p:val>
                                            <p:fltVal val="0"/>
                                          </p:val>
                                        </p:tav>
                                        <p:tav tm="100000">
                                          <p:val>
                                            <p:strVal val="#ppt_w"/>
                                          </p:val>
                                        </p:tav>
                                      </p:tavLst>
                                    </p:anim>
                                    <p:anim calcmode="lin" valueType="num">
                                      <p:cBhvr>
                                        <p:cTn id="501" dur="500" fill="hold"/>
                                        <p:tgtEl>
                                          <p:spTgt spid="57"/>
                                        </p:tgtEl>
                                        <p:attrNameLst>
                                          <p:attrName>ppt_h</p:attrName>
                                        </p:attrNameLst>
                                      </p:cBhvr>
                                      <p:tavLst>
                                        <p:tav tm="0">
                                          <p:val>
                                            <p:fltVal val="0"/>
                                          </p:val>
                                        </p:tav>
                                        <p:tav tm="100000">
                                          <p:val>
                                            <p:strVal val="#ppt_h"/>
                                          </p:val>
                                        </p:tav>
                                      </p:tavLst>
                                    </p:anim>
                                    <p:animEffect transition="in" filter="fade">
                                      <p:cBhvr>
                                        <p:cTn id="502" dur="500"/>
                                        <p:tgtEl>
                                          <p:spTgt spid="57"/>
                                        </p:tgtEl>
                                      </p:cBhvr>
                                    </p:animEffect>
                                  </p:childTnLst>
                                </p:cTn>
                              </p:par>
                              <p:par>
                                <p:cTn id="503" presetID="26" presetClass="emph" presetSubtype="0" fill="hold" nodeType="withEffect">
                                  <p:stCondLst>
                                    <p:cond delay="500"/>
                                  </p:stCondLst>
                                  <p:childTnLst>
                                    <p:animEffect transition="out" filter="fade">
                                      <p:cBhvr>
                                        <p:cTn id="504" dur="500" tmFilter="0, 0; .2, .5; .8, .5; 1, 0"/>
                                        <p:tgtEl>
                                          <p:spTgt spid="57"/>
                                        </p:tgtEl>
                                      </p:cBhvr>
                                    </p:animEffect>
                                    <p:animScale>
                                      <p:cBhvr>
                                        <p:cTn id="505" dur="250" autoRev="1" fill="hold"/>
                                        <p:tgtEl>
                                          <p:spTgt spid="57"/>
                                        </p:tgtEl>
                                      </p:cBhvr>
                                      <p:by x="105000" y="105000"/>
                                    </p:animScale>
                                  </p:childTnLst>
                                </p:cTn>
                              </p:par>
                              <p:par>
                                <p:cTn id="506" presetID="53" presetClass="entr" presetSubtype="16" fill="hold" grpId="0" nodeType="withEffect">
                                  <p:stCondLst>
                                    <p:cond delay="0"/>
                                  </p:stCondLst>
                                  <p:childTnLst>
                                    <p:set>
                                      <p:cBhvr>
                                        <p:cTn id="507" dur="1" fill="hold">
                                          <p:stCondLst>
                                            <p:cond delay="0"/>
                                          </p:stCondLst>
                                        </p:cTn>
                                        <p:tgtEl>
                                          <p:spTgt spid="57"/>
                                        </p:tgtEl>
                                        <p:attrNameLst>
                                          <p:attrName>style.visibility</p:attrName>
                                        </p:attrNameLst>
                                      </p:cBhvr>
                                      <p:to>
                                        <p:strVal val="visible"/>
                                      </p:to>
                                    </p:set>
                                    <p:anim calcmode="lin" valueType="num">
                                      <p:cBhvr>
                                        <p:cTn id="508" dur="500" fill="hold"/>
                                        <p:tgtEl>
                                          <p:spTgt spid="57"/>
                                        </p:tgtEl>
                                        <p:attrNameLst>
                                          <p:attrName>ppt_w</p:attrName>
                                        </p:attrNameLst>
                                      </p:cBhvr>
                                      <p:tavLst>
                                        <p:tav tm="0">
                                          <p:val>
                                            <p:fltVal val="0"/>
                                          </p:val>
                                        </p:tav>
                                        <p:tav tm="100000">
                                          <p:val>
                                            <p:strVal val="#ppt_w"/>
                                          </p:val>
                                        </p:tav>
                                      </p:tavLst>
                                    </p:anim>
                                    <p:anim calcmode="lin" valueType="num">
                                      <p:cBhvr>
                                        <p:cTn id="509" dur="500" fill="hold"/>
                                        <p:tgtEl>
                                          <p:spTgt spid="57"/>
                                        </p:tgtEl>
                                        <p:attrNameLst>
                                          <p:attrName>ppt_h</p:attrName>
                                        </p:attrNameLst>
                                      </p:cBhvr>
                                      <p:tavLst>
                                        <p:tav tm="0">
                                          <p:val>
                                            <p:fltVal val="0"/>
                                          </p:val>
                                        </p:tav>
                                        <p:tav tm="100000">
                                          <p:val>
                                            <p:strVal val="#ppt_h"/>
                                          </p:val>
                                        </p:tav>
                                      </p:tavLst>
                                    </p:anim>
                                    <p:animEffect transition="in" filter="fade">
                                      <p:cBhvr>
                                        <p:cTn id="510" dur="500"/>
                                        <p:tgtEl>
                                          <p:spTgt spid="57"/>
                                        </p:tgtEl>
                                      </p:cBhvr>
                                    </p:animEffect>
                                  </p:childTnLst>
                                  <p:subTnLst>
                                    <p:audio>
                                      <p:cMediaNode>
                                        <p:cTn display="0" masterRel="sameClick">
                                          <p:stCondLst>
                                            <p:cond evt="begin" delay="0">
                                              <p:tn val="506"/>
                                            </p:cond>
                                          </p:stCondLst>
                                          <p:endCondLst>
                                            <p:cond evt="onStopAudio" delay="0">
                                              <p:tgtEl>
                                                <p:sldTgt/>
                                              </p:tgtEl>
                                            </p:cond>
                                          </p:endCondLst>
                                        </p:cTn>
                                        <p:tgtEl>
                                          <p:sndTgt r:embed="rId20" name="Bling.wav"/>
                                        </p:tgtEl>
                                      </p:cMediaNode>
                                    </p:audio>
                                  </p:subTnLst>
                                </p:cTn>
                              </p:par>
                              <p:par>
                                <p:cTn id="511" presetID="26" presetClass="emph" presetSubtype="0" fill="hold" grpId="1" nodeType="withEffect">
                                  <p:stCondLst>
                                    <p:cond delay="500"/>
                                  </p:stCondLst>
                                  <p:childTnLst>
                                    <p:animEffect transition="out" filter="fade">
                                      <p:cBhvr>
                                        <p:cTn id="512" dur="500" tmFilter="0, 0; .2, .5; .8, .5; 1, 0"/>
                                        <p:tgtEl>
                                          <p:spTgt spid="57"/>
                                        </p:tgtEl>
                                      </p:cBhvr>
                                    </p:animEffect>
                                    <p:animScale>
                                      <p:cBhvr>
                                        <p:cTn id="513" dur="250" autoRev="1" fill="hold"/>
                                        <p:tgtEl>
                                          <p:spTgt spid="57"/>
                                        </p:tgtEl>
                                      </p:cBhvr>
                                      <p:by x="105000" y="105000"/>
                                    </p:animScale>
                                  </p:childTnLst>
                                </p:cTn>
                              </p:par>
                            </p:childTnLst>
                          </p:cTn>
                        </p:par>
                      </p:childTnLst>
                    </p:cTn>
                  </p:par>
                </p:childTnLst>
              </p:cTn>
              <p:nextCondLst>
                <p:cond evt="onClick" delay="0">
                  <p:tgtEl>
                    <p:spTgt spid="248"/>
                  </p:tgtEl>
                </p:cond>
              </p:nextCondLst>
            </p:seq>
            <p:seq concurrent="1" nextAc="seek">
              <p:cTn id="514" restart="whenNotActive" fill="hold" evtFilter="cancelBubble" nodeType="interactiveSeq">
                <p:stCondLst>
                  <p:cond evt="onClick" delay="0">
                    <p:tgtEl>
                      <p:spTgt spid="249"/>
                    </p:tgtEl>
                  </p:cond>
                </p:stCondLst>
                <p:endSync evt="end" delay="0">
                  <p:rtn val="all"/>
                </p:endSync>
                <p:childTnLst>
                  <p:par>
                    <p:cTn id="515" fill="hold">
                      <p:stCondLst>
                        <p:cond delay="0"/>
                      </p:stCondLst>
                      <p:childTnLst>
                        <p:par>
                          <p:cTn id="516" fill="hold">
                            <p:stCondLst>
                              <p:cond delay="0"/>
                            </p:stCondLst>
                            <p:childTnLst>
                              <p:par>
                                <p:cTn id="517" presetID="53" presetClass="entr" presetSubtype="16" fill="hold" grpId="0" nodeType="withEffect">
                                  <p:stCondLst>
                                    <p:cond delay="0"/>
                                  </p:stCondLst>
                                  <p:childTnLst>
                                    <p:set>
                                      <p:cBhvr>
                                        <p:cTn id="518" dur="1" fill="hold">
                                          <p:stCondLst>
                                            <p:cond delay="0"/>
                                          </p:stCondLst>
                                        </p:cTn>
                                        <p:tgtEl>
                                          <p:spTgt spid="341"/>
                                        </p:tgtEl>
                                        <p:attrNameLst>
                                          <p:attrName>style.visibility</p:attrName>
                                        </p:attrNameLst>
                                      </p:cBhvr>
                                      <p:to>
                                        <p:strVal val="visible"/>
                                      </p:to>
                                    </p:set>
                                    <p:anim calcmode="lin" valueType="num">
                                      <p:cBhvr>
                                        <p:cTn id="519" dur="500" fill="hold"/>
                                        <p:tgtEl>
                                          <p:spTgt spid="341"/>
                                        </p:tgtEl>
                                        <p:attrNameLst>
                                          <p:attrName>ppt_w</p:attrName>
                                        </p:attrNameLst>
                                      </p:cBhvr>
                                      <p:tavLst>
                                        <p:tav tm="0">
                                          <p:val>
                                            <p:fltVal val="0"/>
                                          </p:val>
                                        </p:tav>
                                        <p:tav tm="100000">
                                          <p:val>
                                            <p:strVal val="#ppt_w"/>
                                          </p:val>
                                        </p:tav>
                                      </p:tavLst>
                                    </p:anim>
                                    <p:anim calcmode="lin" valueType="num">
                                      <p:cBhvr>
                                        <p:cTn id="520" dur="500" fill="hold"/>
                                        <p:tgtEl>
                                          <p:spTgt spid="341"/>
                                        </p:tgtEl>
                                        <p:attrNameLst>
                                          <p:attrName>ppt_h</p:attrName>
                                        </p:attrNameLst>
                                      </p:cBhvr>
                                      <p:tavLst>
                                        <p:tav tm="0">
                                          <p:val>
                                            <p:fltVal val="0"/>
                                          </p:val>
                                        </p:tav>
                                        <p:tav tm="100000">
                                          <p:val>
                                            <p:strVal val="#ppt_h"/>
                                          </p:val>
                                        </p:tav>
                                      </p:tavLst>
                                    </p:anim>
                                    <p:animEffect transition="in" filter="fade">
                                      <p:cBhvr>
                                        <p:cTn id="521" dur="500"/>
                                        <p:tgtEl>
                                          <p:spTgt spid="341"/>
                                        </p:tgtEl>
                                      </p:cBhvr>
                                    </p:animEffect>
                                  </p:childTnLst>
                                  <p:subTnLst>
                                    <p:audio>
                                      <p:cMediaNode>
                                        <p:cTn display="0" masterRel="sameClick">
                                          <p:stCondLst>
                                            <p:cond evt="begin" delay="0">
                                              <p:tn val="517"/>
                                            </p:cond>
                                          </p:stCondLst>
                                          <p:endCondLst>
                                            <p:cond evt="onStopAudio" delay="0">
                                              <p:tgtEl>
                                                <p:sldTgt/>
                                              </p:tgtEl>
                                            </p:cond>
                                          </p:endCondLst>
                                        </p:cTn>
                                        <p:tgtEl>
                                          <p:sndTgt r:embed="rId20" name="Bling.wav"/>
                                        </p:tgtEl>
                                      </p:cMediaNode>
                                    </p:audio>
                                  </p:subTnLst>
                                </p:cTn>
                              </p:par>
                              <p:par>
                                <p:cTn id="522" presetID="26" presetClass="emph" presetSubtype="0" fill="hold" grpId="1" nodeType="withEffect">
                                  <p:stCondLst>
                                    <p:cond delay="500"/>
                                  </p:stCondLst>
                                  <p:childTnLst>
                                    <p:animEffect transition="out" filter="fade">
                                      <p:cBhvr>
                                        <p:cTn id="523" dur="500" tmFilter="0, 0; .2, .5; .8, .5; 1, 0"/>
                                        <p:tgtEl>
                                          <p:spTgt spid="341"/>
                                        </p:tgtEl>
                                      </p:cBhvr>
                                    </p:animEffect>
                                    <p:animScale>
                                      <p:cBhvr>
                                        <p:cTn id="524" dur="250" autoRev="1" fill="hold"/>
                                        <p:tgtEl>
                                          <p:spTgt spid="341"/>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282"/>
                                        </p:tgtEl>
                                        <p:attrNameLst>
                                          <p:attrName>style.visibility</p:attrName>
                                        </p:attrNameLst>
                                      </p:cBhvr>
                                      <p:to>
                                        <p:strVal val="visible"/>
                                      </p:to>
                                    </p:set>
                                    <p:anim calcmode="lin" valueType="num">
                                      <p:cBhvr>
                                        <p:cTn id="527" dur="500" fill="hold"/>
                                        <p:tgtEl>
                                          <p:spTgt spid="282"/>
                                        </p:tgtEl>
                                        <p:attrNameLst>
                                          <p:attrName>ppt_w</p:attrName>
                                        </p:attrNameLst>
                                      </p:cBhvr>
                                      <p:tavLst>
                                        <p:tav tm="0">
                                          <p:val>
                                            <p:fltVal val="0"/>
                                          </p:val>
                                        </p:tav>
                                        <p:tav tm="100000">
                                          <p:val>
                                            <p:strVal val="#ppt_w"/>
                                          </p:val>
                                        </p:tav>
                                      </p:tavLst>
                                    </p:anim>
                                    <p:anim calcmode="lin" valueType="num">
                                      <p:cBhvr>
                                        <p:cTn id="528" dur="500" fill="hold"/>
                                        <p:tgtEl>
                                          <p:spTgt spid="282"/>
                                        </p:tgtEl>
                                        <p:attrNameLst>
                                          <p:attrName>ppt_h</p:attrName>
                                        </p:attrNameLst>
                                      </p:cBhvr>
                                      <p:tavLst>
                                        <p:tav tm="0">
                                          <p:val>
                                            <p:fltVal val="0"/>
                                          </p:val>
                                        </p:tav>
                                        <p:tav tm="100000">
                                          <p:val>
                                            <p:strVal val="#ppt_h"/>
                                          </p:val>
                                        </p:tav>
                                      </p:tavLst>
                                    </p:anim>
                                    <p:animEffect transition="in" filter="fade">
                                      <p:cBhvr>
                                        <p:cTn id="529" dur="500"/>
                                        <p:tgtEl>
                                          <p:spTgt spid="282"/>
                                        </p:tgtEl>
                                      </p:cBhvr>
                                    </p:animEffect>
                                  </p:childTnLst>
                                  <p:subTnLst>
                                    <p:audio>
                                      <p:cMediaNode>
                                        <p:cTn display="0" masterRel="sameClick">
                                          <p:stCondLst>
                                            <p:cond evt="begin" delay="0">
                                              <p:tn val="525"/>
                                            </p:cond>
                                          </p:stCondLst>
                                          <p:endCondLst>
                                            <p:cond evt="onStopAudio" delay="0">
                                              <p:tgtEl>
                                                <p:sldTgt/>
                                              </p:tgtEl>
                                            </p:cond>
                                          </p:endCondLst>
                                        </p:cTn>
                                        <p:tgtEl>
                                          <p:sndTgt r:embed="rId20"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282"/>
                                        </p:tgtEl>
                                      </p:cBhvr>
                                    </p:animEffect>
                                    <p:animScale>
                                      <p:cBhvr>
                                        <p:cTn id="532" dur="250" autoRev="1" fill="hold"/>
                                        <p:tgtEl>
                                          <p:spTgt spid="282"/>
                                        </p:tgtEl>
                                      </p:cBhvr>
                                      <p:by x="105000" y="105000"/>
                                    </p:animScale>
                                  </p:childTnLst>
                                </p:cTn>
                              </p:par>
                              <p:par>
                                <p:cTn id="533" presetID="53" presetClass="entr" presetSubtype="16" fill="hold" nodeType="withEffect">
                                  <p:stCondLst>
                                    <p:cond delay="0"/>
                                  </p:stCondLst>
                                  <p:childTnLst>
                                    <p:set>
                                      <p:cBhvr>
                                        <p:cTn id="534" dur="1" fill="hold">
                                          <p:stCondLst>
                                            <p:cond delay="0"/>
                                          </p:stCondLst>
                                        </p:cTn>
                                        <p:tgtEl>
                                          <p:spTgt spid="370"/>
                                        </p:tgtEl>
                                        <p:attrNameLst>
                                          <p:attrName>style.visibility</p:attrName>
                                        </p:attrNameLst>
                                      </p:cBhvr>
                                      <p:to>
                                        <p:strVal val="visible"/>
                                      </p:to>
                                    </p:set>
                                    <p:anim calcmode="lin" valueType="num">
                                      <p:cBhvr>
                                        <p:cTn id="535" dur="500" fill="hold"/>
                                        <p:tgtEl>
                                          <p:spTgt spid="370"/>
                                        </p:tgtEl>
                                        <p:attrNameLst>
                                          <p:attrName>ppt_w</p:attrName>
                                        </p:attrNameLst>
                                      </p:cBhvr>
                                      <p:tavLst>
                                        <p:tav tm="0">
                                          <p:val>
                                            <p:fltVal val="0"/>
                                          </p:val>
                                        </p:tav>
                                        <p:tav tm="100000">
                                          <p:val>
                                            <p:strVal val="#ppt_w"/>
                                          </p:val>
                                        </p:tav>
                                      </p:tavLst>
                                    </p:anim>
                                    <p:anim calcmode="lin" valueType="num">
                                      <p:cBhvr>
                                        <p:cTn id="536" dur="500" fill="hold"/>
                                        <p:tgtEl>
                                          <p:spTgt spid="370"/>
                                        </p:tgtEl>
                                        <p:attrNameLst>
                                          <p:attrName>ppt_h</p:attrName>
                                        </p:attrNameLst>
                                      </p:cBhvr>
                                      <p:tavLst>
                                        <p:tav tm="0">
                                          <p:val>
                                            <p:fltVal val="0"/>
                                          </p:val>
                                        </p:tav>
                                        <p:tav tm="100000">
                                          <p:val>
                                            <p:strVal val="#ppt_h"/>
                                          </p:val>
                                        </p:tav>
                                      </p:tavLst>
                                    </p:anim>
                                    <p:animEffect transition="in" filter="fade">
                                      <p:cBhvr>
                                        <p:cTn id="537" dur="500"/>
                                        <p:tgtEl>
                                          <p:spTgt spid="370"/>
                                        </p:tgtEl>
                                      </p:cBhvr>
                                    </p:animEffect>
                                  </p:childTnLst>
                                </p:cTn>
                              </p:par>
                              <p:par>
                                <p:cTn id="538" presetID="26" presetClass="emph" presetSubtype="0" fill="hold" nodeType="withEffect">
                                  <p:stCondLst>
                                    <p:cond delay="500"/>
                                  </p:stCondLst>
                                  <p:childTnLst>
                                    <p:animEffect transition="out" filter="fade">
                                      <p:cBhvr>
                                        <p:cTn id="539" dur="500" tmFilter="0, 0; .2, .5; .8, .5; 1, 0"/>
                                        <p:tgtEl>
                                          <p:spTgt spid="370"/>
                                        </p:tgtEl>
                                      </p:cBhvr>
                                    </p:animEffect>
                                    <p:animScale>
                                      <p:cBhvr>
                                        <p:cTn id="540" dur="250" autoRev="1" fill="hold"/>
                                        <p:tgtEl>
                                          <p:spTgt spid="370"/>
                                        </p:tgtEl>
                                      </p:cBhvr>
                                      <p:by x="105000" y="105000"/>
                                    </p:animScale>
                                  </p:childTnLst>
                                </p:cTn>
                              </p:par>
                              <p:par>
                                <p:cTn id="541" presetID="53" presetClass="entr" presetSubtype="16" fill="hold" grpId="0" nodeType="withEffect">
                                  <p:stCondLst>
                                    <p:cond delay="0"/>
                                  </p:stCondLst>
                                  <p:childTnLst>
                                    <p:set>
                                      <p:cBhvr>
                                        <p:cTn id="542" dur="1" fill="hold">
                                          <p:stCondLst>
                                            <p:cond delay="0"/>
                                          </p:stCondLst>
                                        </p:cTn>
                                        <p:tgtEl>
                                          <p:spTgt spid="370"/>
                                        </p:tgtEl>
                                        <p:attrNameLst>
                                          <p:attrName>style.visibility</p:attrName>
                                        </p:attrNameLst>
                                      </p:cBhvr>
                                      <p:to>
                                        <p:strVal val="visible"/>
                                      </p:to>
                                    </p:set>
                                    <p:anim calcmode="lin" valueType="num">
                                      <p:cBhvr>
                                        <p:cTn id="543" dur="500" fill="hold"/>
                                        <p:tgtEl>
                                          <p:spTgt spid="370"/>
                                        </p:tgtEl>
                                        <p:attrNameLst>
                                          <p:attrName>ppt_w</p:attrName>
                                        </p:attrNameLst>
                                      </p:cBhvr>
                                      <p:tavLst>
                                        <p:tav tm="0">
                                          <p:val>
                                            <p:fltVal val="0"/>
                                          </p:val>
                                        </p:tav>
                                        <p:tav tm="100000">
                                          <p:val>
                                            <p:strVal val="#ppt_w"/>
                                          </p:val>
                                        </p:tav>
                                      </p:tavLst>
                                    </p:anim>
                                    <p:anim calcmode="lin" valueType="num">
                                      <p:cBhvr>
                                        <p:cTn id="544" dur="500" fill="hold"/>
                                        <p:tgtEl>
                                          <p:spTgt spid="370"/>
                                        </p:tgtEl>
                                        <p:attrNameLst>
                                          <p:attrName>ppt_h</p:attrName>
                                        </p:attrNameLst>
                                      </p:cBhvr>
                                      <p:tavLst>
                                        <p:tav tm="0">
                                          <p:val>
                                            <p:fltVal val="0"/>
                                          </p:val>
                                        </p:tav>
                                        <p:tav tm="100000">
                                          <p:val>
                                            <p:strVal val="#ppt_h"/>
                                          </p:val>
                                        </p:tav>
                                      </p:tavLst>
                                    </p:anim>
                                    <p:animEffect transition="in" filter="fade">
                                      <p:cBhvr>
                                        <p:cTn id="545" dur="500"/>
                                        <p:tgtEl>
                                          <p:spTgt spid="370"/>
                                        </p:tgtEl>
                                      </p:cBhvr>
                                    </p:animEffect>
                                  </p:childTnLst>
                                  <p:subTnLst>
                                    <p:audio>
                                      <p:cMediaNode>
                                        <p:cTn display="0" masterRel="sameClick">
                                          <p:stCondLst>
                                            <p:cond evt="begin" delay="0">
                                              <p:tn val="541"/>
                                            </p:cond>
                                          </p:stCondLst>
                                          <p:endCondLst>
                                            <p:cond evt="onStopAudio" delay="0">
                                              <p:tgtEl>
                                                <p:sldTgt/>
                                              </p:tgtEl>
                                            </p:cond>
                                          </p:endCondLst>
                                        </p:cTn>
                                        <p:tgtEl>
                                          <p:sndTgt r:embed="rId20" name="Bling.wav"/>
                                        </p:tgtEl>
                                      </p:cMediaNode>
                                    </p:audio>
                                  </p:subTnLst>
                                </p:cTn>
                              </p:par>
                              <p:par>
                                <p:cTn id="546" presetID="26" presetClass="emph" presetSubtype="0" fill="hold" grpId="1" nodeType="withEffect">
                                  <p:stCondLst>
                                    <p:cond delay="500"/>
                                  </p:stCondLst>
                                  <p:childTnLst>
                                    <p:animEffect transition="out" filter="fade">
                                      <p:cBhvr>
                                        <p:cTn id="547" dur="500" tmFilter="0, 0; .2, .5; .8, .5; 1, 0"/>
                                        <p:tgtEl>
                                          <p:spTgt spid="370"/>
                                        </p:tgtEl>
                                      </p:cBhvr>
                                    </p:animEffect>
                                    <p:animScale>
                                      <p:cBhvr>
                                        <p:cTn id="548" dur="250" autoRev="1" fill="hold"/>
                                        <p:tgtEl>
                                          <p:spTgt spid="370"/>
                                        </p:tgtEl>
                                      </p:cBhvr>
                                      <p:by x="105000" y="105000"/>
                                    </p:animScale>
                                  </p:childTnLst>
                                </p:cTn>
                              </p:par>
                              <p:par>
                                <p:cTn id="549" presetID="53" presetClass="entr" presetSubtype="16" fill="hold" nodeType="withEffect">
                                  <p:stCondLst>
                                    <p:cond delay="0"/>
                                  </p:stCondLst>
                                  <p:childTnLst>
                                    <p:set>
                                      <p:cBhvr>
                                        <p:cTn id="550" dur="1" fill="hold">
                                          <p:stCondLst>
                                            <p:cond delay="0"/>
                                          </p:stCondLst>
                                        </p:cTn>
                                        <p:tgtEl>
                                          <p:spTgt spid="181"/>
                                        </p:tgtEl>
                                        <p:attrNameLst>
                                          <p:attrName>style.visibility</p:attrName>
                                        </p:attrNameLst>
                                      </p:cBhvr>
                                      <p:to>
                                        <p:strVal val="visible"/>
                                      </p:to>
                                    </p:set>
                                    <p:anim calcmode="lin" valueType="num">
                                      <p:cBhvr>
                                        <p:cTn id="551" dur="500" fill="hold"/>
                                        <p:tgtEl>
                                          <p:spTgt spid="181"/>
                                        </p:tgtEl>
                                        <p:attrNameLst>
                                          <p:attrName>ppt_w</p:attrName>
                                        </p:attrNameLst>
                                      </p:cBhvr>
                                      <p:tavLst>
                                        <p:tav tm="0">
                                          <p:val>
                                            <p:fltVal val="0"/>
                                          </p:val>
                                        </p:tav>
                                        <p:tav tm="100000">
                                          <p:val>
                                            <p:strVal val="#ppt_w"/>
                                          </p:val>
                                        </p:tav>
                                      </p:tavLst>
                                    </p:anim>
                                    <p:anim calcmode="lin" valueType="num">
                                      <p:cBhvr>
                                        <p:cTn id="552" dur="500" fill="hold"/>
                                        <p:tgtEl>
                                          <p:spTgt spid="181"/>
                                        </p:tgtEl>
                                        <p:attrNameLst>
                                          <p:attrName>ppt_h</p:attrName>
                                        </p:attrNameLst>
                                      </p:cBhvr>
                                      <p:tavLst>
                                        <p:tav tm="0">
                                          <p:val>
                                            <p:fltVal val="0"/>
                                          </p:val>
                                        </p:tav>
                                        <p:tav tm="100000">
                                          <p:val>
                                            <p:strVal val="#ppt_h"/>
                                          </p:val>
                                        </p:tav>
                                      </p:tavLst>
                                    </p:anim>
                                    <p:animEffect transition="in" filter="fade">
                                      <p:cBhvr>
                                        <p:cTn id="553" dur="500"/>
                                        <p:tgtEl>
                                          <p:spTgt spid="181"/>
                                        </p:tgtEl>
                                      </p:cBhvr>
                                    </p:animEffect>
                                  </p:childTnLst>
                                </p:cTn>
                              </p:par>
                              <p:par>
                                <p:cTn id="554" presetID="26" presetClass="emph" presetSubtype="0" fill="hold" nodeType="withEffect">
                                  <p:stCondLst>
                                    <p:cond delay="500"/>
                                  </p:stCondLst>
                                  <p:childTnLst>
                                    <p:animEffect transition="out" filter="fade">
                                      <p:cBhvr>
                                        <p:cTn id="555" dur="500" tmFilter="0, 0; .2, .5; .8, .5; 1, 0"/>
                                        <p:tgtEl>
                                          <p:spTgt spid="181"/>
                                        </p:tgtEl>
                                      </p:cBhvr>
                                    </p:animEffect>
                                    <p:animScale>
                                      <p:cBhvr>
                                        <p:cTn id="556" dur="250" autoRev="1" fill="hold"/>
                                        <p:tgtEl>
                                          <p:spTgt spid="181"/>
                                        </p:tgtEl>
                                      </p:cBhvr>
                                      <p:by x="105000" y="105000"/>
                                    </p:animScale>
                                  </p:childTnLst>
                                </p:cTn>
                              </p:par>
                              <p:par>
                                <p:cTn id="557" presetID="53" presetClass="entr" presetSubtype="16" fill="hold" grpId="0" nodeType="withEffect">
                                  <p:stCondLst>
                                    <p:cond delay="0"/>
                                  </p:stCondLst>
                                  <p:childTnLst>
                                    <p:set>
                                      <p:cBhvr>
                                        <p:cTn id="558" dur="1" fill="hold">
                                          <p:stCondLst>
                                            <p:cond delay="0"/>
                                          </p:stCondLst>
                                        </p:cTn>
                                        <p:tgtEl>
                                          <p:spTgt spid="181"/>
                                        </p:tgtEl>
                                        <p:attrNameLst>
                                          <p:attrName>style.visibility</p:attrName>
                                        </p:attrNameLst>
                                      </p:cBhvr>
                                      <p:to>
                                        <p:strVal val="visible"/>
                                      </p:to>
                                    </p:set>
                                    <p:anim calcmode="lin" valueType="num">
                                      <p:cBhvr>
                                        <p:cTn id="559" dur="500" fill="hold"/>
                                        <p:tgtEl>
                                          <p:spTgt spid="181"/>
                                        </p:tgtEl>
                                        <p:attrNameLst>
                                          <p:attrName>ppt_w</p:attrName>
                                        </p:attrNameLst>
                                      </p:cBhvr>
                                      <p:tavLst>
                                        <p:tav tm="0">
                                          <p:val>
                                            <p:fltVal val="0"/>
                                          </p:val>
                                        </p:tav>
                                        <p:tav tm="100000">
                                          <p:val>
                                            <p:strVal val="#ppt_w"/>
                                          </p:val>
                                        </p:tav>
                                      </p:tavLst>
                                    </p:anim>
                                    <p:anim calcmode="lin" valueType="num">
                                      <p:cBhvr>
                                        <p:cTn id="560" dur="500" fill="hold"/>
                                        <p:tgtEl>
                                          <p:spTgt spid="181"/>
                                        </p:tgtEl>
                                        <p:attrNameLst>
                                          <p:attrName>ppt_h</p:attrName>
                                        </p:attrNameLst>
                                      </p:cBhvr>
                                      <p:tavLst>
                                        <p:tav tm="0">
                                          <p:val>
                                            <p:fltVal val="0"/>
                                          </p:val>
                                        </p:tav>
                                        <p:tav tm="100000">
                                          <p:val>
                                            <p:strVal val="#ppt_h"/>
                                          </p:val>
                                        </p:tav>
                                      </p:tavLst>
                                    </p:anim>
                                    <p:animEffect transition="in" filter="fade">
                                      <p:cBhvr>
                                        <p:cTn id="561" dur="500"/>
                                        <p:tgtEl>
                                          <p:spTgt spid="181"/>
                                        </p:tgtEl>
                                      </p:cBhvr>
                                    </p:animEffect>
                                  </p:childTnLst>
                                  <p:subTnLst>
                                    <p:audio>
                                      <p:cMediaNode>
                                        <p:cTn display="0" masterRel="sameClick">
                                          <p:stCondLst>
                                            <p:cond evt="begin" delay="0">
                                              <p:tn val="557"/>
                                            </p:cond>
                                          </p:stCondLst>
                                          <p:endCondLst>
                                            <p:cond evt="onStopAudio" delay="0">
                                              <p:tgtEl>
                                                <p:sldTgt/>
                                              </p:tgtEl>
                                            </p:cond>
                                          </p:endCondLst>
                                        </p:cTn>
                                        <p:tgtEl>
                                          <p:sndTgt r:embed="rId20" name="Bling.wav"/>
                                        </p:tgtEl>
                                      </p:cMediaNode>
                                    </p:audio>
                                  </p:subTnLst>
                                </p:cTn>
                              </p:par>
                              <p:par>
                                <p:cTn id="562" presetID="26" presetClass="emph" presetSubtype="0" fill="hold" grpId="1" nodeType="withEffect">
                                  <p:stCondLst>
                                    <p:cond delay="500"/>
                                  </p:stCondLst>
                                  <p:childTnLst>
                                    <p:animEffect transition="out" filter="fade">
                                      <p:cBhvr>
                                        <p:cTn id="563" dur="500" tmFilter="0, 0; .2, .5; .8, .5; 1, 0"/>
                                        <p:tgtEl>
                                          <p:spTgt spid="181"/>
                                        </p:tgtEl>
                                      </p:cBhvr>
                                    </p:animEffect>
                                    <p:animScale>
                                      <p:cBhvr>
                                        <p:cTn id="564" dur="250" autoRev="1" fill="hold"/>
                                        <p:tgtEl>
                                          <p:spTgt spid="181"/>
                                        </p:tgtEl>
                                      </p:cBhvr>
                                      <p:by x="105000" y="105000"/>
                                    </p:animScale>
                                  </p:childTnLst>
                                </p:cTn>
                              </p:par>
                              <p:par>
                                <p:cTn id="565" presetID="53" presetClass="entr" presetSubtype="16" fill="hold" nodeType="withEffect">
                                  <p:stCondLst>
                                    <p:cond delay="0"/>
                                  </p:stCondLst>
                                  <p:childTnLst>
                                    <p:set>
                                      <p:cBhvr>
                                        <p:cTn id="566" dur="1" fill="hold">
                                          <p:stCondLst>
                                            <p:cond delay="0"/>
                                          </p:stCondLst>
                                        </p:cTn>
                                        <p:tgtEl>
                                          <p:spTgt spid="3"/>
                                        </p:tgtEl>
                                        <p:attrNameLst>
                                          <p:attrName>style.visibility</p:attrName>
                                        </p:attrNameLst>
                                      </p:cBhvr>
                                      <p:to>
                                        <p:strVal val="visible"/>
                                      </p:to>
                                    </p:set>
                                    <p:anim calcmode="lin" valueType="num">
                                      <p:cBhvr>
                                        <p:cTn id="567" dur="500" fill="hold"/>
                                        <p:tgtEl>
                                          <p:spTgt spid="3"/>
                                        </p:tgtEl>
                                        <p:attrNameLst>
                                          <p:attrName>ppt_w</p:attrName>
                                        </p:attrNameLst>
                                      </p:cBhvr>
                                      <p:tavLst>
                                        <p:tav tm="0">
                                          <p:val>
                                            <p:fltVal val="0"/>
                                          </p:val>
                                        </p:tav>
                                        <p:tav tm="100000">
                                          <p:val>
                                            <p:strVal val="#ppt_w"/>
                                          </p:val>
                                        </p:tav>
                                      </p:tavLst>
                                    </p:anim>
                                    <p:anim calcmode="lin" valueType="num">
                                      <p:cBhvr>
                                        <p:cTn id="568" dur="500" fill="hold"/>
                                        <p:tgtEl>
                                          <p:spTgt spid="3"/>
                                        </p:tgtEl>
                                        <p:attrNameLst>
                                          <p:attrName>ppt_h</p:attrName>
                                        </p:attrNameLst>
                                      </p:cBhvr>
                                      <p:tavLst>
                                        <p:tav tm="0">
                                          <p:val>
                                            <p:fltVal val="0"/>
                                          </p:val>
                                        </p:tav>
                                        <p:tav tm="100000">
                                          <p:val>
                                            <p:strVal val="#ppt_h"/>
                                          </p:val>
                                        </p:tav>
                                      </p:tavLst>
                                    </p:anim>
                                    <p:animEffect transition="in" filter="fade">
                                      <p:cBhvr>
                                        <p:cTn id="569" dur="500"/>
                                        <p:tgtEl>
                                          <p:spTgt spid="3"/>
                                        </p:tgtEl>
                                      </p:cBhvr>
                                    </p:animEffect>
                                  </p:childTnLst>
                                </p:cTn>
                              </p:par>
                              <p:par>
                                <p:cTn id="570" presetID="26" presetClass="emph" presetSubtype="0" fill="hold" nodeType="withEffect">
                                  <p:stCondLst>
                                    <p:cond delay="500"/>
                                  </p:stCondLst>
                                  <p:childTnLst>
                                    <p:animEffect transition="out" filter="fade">
                                      <p:cBhvr>
                                        <p:cTn id="571" dur="500" tmFilter="0, 0; .2, .5; .8, .5; 1, 0"/>
                                        <p:tgtEl>
                                          <p:spTgt spid="3"/>
                                        </p:tgtEl>
                                      </p:cBhvr>
                                    </p:animEffect>
                                    <p:animScale>
                                      <p:cBhvr>
                                        <p:cTn id="572" dur="250" autoRev="1" fill="hold"/>
                                        <p:tgtEl>
                                          <p:spTgt spid="3"/>
                                        </p:tgtEl>
                                      </p:cBhvr>
                                      <p:by x="105000" y="105000"/>
                                    </p:animScale>
                                  </p:childTnLst>
                                </p:cTn>
                              </p:par>
                              <p:par>
                                <p:cTn id="573" presetID="53" presetClass="entr" presetSubtype="16" fill="hold" nodeType="withEffect">
                                  <p:stCondLst>
                                    <p:cond delay="0"/>
                                  </p:stCondLst>
                                  <p:childTnLst>
                                    <p:set>
                                      <p:cBhvr>
                                        <p:cTn id="574" dur="1" fill="hold">
                                          <p:stCondLst>
                                            <p:cond delay="0"/>
                                          </p:stCondLst>
                                        </p:cTn>
                                        <p:tgtEl>
                                          <p:spTgt spid="3"/>
                                        </p:tgtEl>
                                        <p:attrNameLst>
                                          <p:attrName>style.visibility</p:attrName>
                                        </p:attrNameLst>
                                      </p:cBhvr>
                                      <p:to>
                                        <p:strVal val="visible"/>
                                      </p:to>
                                    </p:set>
                                    <p:anim calcmode="lin" valueType="num">
                                      <p:cBhvr>
                                        <p:cTn id="575" dur="500" fill="hold"/>
                                        <p:tgtEl>
                                          <p:spTgt spid="3"/>
                                        </p:tgtEl>
                                        <p:attrNameLst>
                                          <p:attrName>ppt_w</p:attrName>
                                        </p:attrNameLst>
                                      </p:cBhvr>
                                      <p:tavLst>
                                        <p:tav tm="0">
                                          <p:val>
                                            <p:fltVal val="0"/>
                                          </p:val>
                                        </p:tav>
                                        <p:tav tm="100000">
                                          <p:val>
                                            <p:strVal val="#ppt_w"/>
                                          </p:val>
                                        </p:tav>
                                      </p:tavLst>
                                    </p:anim>
                                    <p:anim calcmode="lin" valueType="num">
                                      <p:cBhvr>
                                        <p:cTn id="576" dur="500" fill="hold"/>
                                        <p:tgtEl>
                                          <p:spTgt spid="3"/>
                                        </p:tgtEl>
                                        <p:attrNameLst>
                                          <p:attrName>ppt_h</p:attrName>
                                        </p:attrNameLst>
                                      </p:cBhvr>
                                      <p:tavLst>
                                        <p:tav tm="0">
                                          <p:val>
                                            <p:fltVal val="0"/>
                                          </p:val>
                                        </p:tav>
                                        <p:tav tm="100000">
                                          <p:val>
                                            <p:strVal val="#ppt_h"/>
                                          </p:val>
                                        </p:tav>
                                      </p:tavLst>
                                    </p:anim>
                                    <p:animEffect transition="in" filter="fade">
                                      <p:cBhvr>
                                        <p:cTn id="577" dur="500"/>
                                        <p:tgtEl>
                                          <p:spTgt spid="3"/>
                                        </p:tgtEl>
                                      </p:cBhvr>
                                    </p:animEffect>
                                  </p:childTnLst>
                                </p:cTn>
                              </p:par>
                              <p:par>
                                <p:cTn id="578" presetID="26" presetClass="emph" presetSubtype="0" fill="hold" nodeType="withEffect">
                                  <p:stCondLst>
                                    <p:cond delay="500"/>
                                  </p:stCondLst>
                                  <p:childTnLst>
                                    <p:animEffect transition="out" filter="fade">
                                      <p:cBhvr>
                                        <p:cTn id="579" dur="500" tmFilter="0, 0; .2, .5; .8, .5; 1, 0"/>
                                        <p:tgtEl>
                                          <p:spTgt spid="3"/>
                                        </p:tgtEl>
                                      </p:cBhvr>
                                    </p:animEffect>
                                    <p:animScale>
                                      <p:cBhvr>
                                        <p:cTn id="580" dur="250" autoRev="1" fill="hold"/>
                                        <p:tgtEl>
                                          <p:spTgt spid="3"/>
                                        </p:tgtEl>
                                      </p:cBhvr>
                                      <p:by x="105000" y="105000"/>
                                    </p:animScale>
                                  </p:childTnLst>
                                </p:cTn>
                              </p:par>
                              <p:par>
                                <p:cTn id="581" presetID="53" presetClass="entr" presetSubtype="16" fill="hold" nodeType="withEffect">
                                  <p:stCondLst>
                                    <p:cond delay="0"/>
                                  </p:stCondLst>
                                  <p:childTnLst>
                                    <p:set>
                                      <p:cBhvr>
                                        <p:cTn id="582" dur="1" fill="hold">
                                          <p:stCondLst>
                                            <p:cond delay="0"/>
                                          </p:stCondLst>
                                        </p:cTn>
                                        <p:tgtEl>
                                          <p:spTgt spid="13"/>
                                        </p:tgtEl>
                                        <p:attrNameLst>
                                          <p:attrName>style.visibility</p:attrName>
                                        </p:attrNameLst>
                                      </p:cBhvr>
                                      <p:to>
                                        <p:strVal val="visible"/>
                                      </p:to>
                                    </p:set>
                                    <p:anim calcmode="lin" valueType="num">
                                      <p:cBhvr>
                                        <p:cTn id="583" dur="500" fill="hold"/>
                                        <p:tgtEl>
                                          <p:spTgt spid="13"/>
                                        </p:tgtEl>
                                        <p:attrNameLst>
                                          <p:attrName>ppt_w</p:attrName>
                                        </p:attrNameLst>
                                      </p:cBhvr>
                                      <p:tavLst>
                                        <p:tav tm="0">
                                          <p:val>
                                            <p:fltVal val="0"/>
                                          </p:val>
                                        </p:tav>
                                        <p:tav tm="100000">
                                          <p:val>
                                            <p:strVal val="#ppt_w"/>
                                          </p:val>
                                        </p:tav>
                                      </p:tavLst>
                                    </p:anim>
                                    <p:anim calcmode="lin" valueType="num">
                                      <p:cBhvr>
                                        <p:cTn id="584" dur="500" fill="hold"/>
                                        <p:tgtEl>
                                          <p:spTgt spid="13"/>
                                        </p:tgtEl>
                                        <p:attrNameLst>
                                          <p:attrName>ppt_h</p:attrName>
                                        </p:attrNameLst>
                                      </p:cBhvr>
                                      <p:tavLst>
                                        <p:tav tm="0">
                                          <p:val>
                                            <p:fltVal val="0"/>
                                          </p:val>
                                        </p:tav>
                                        <p:tav tm="100000">
                                          <p:val>
                                            <p:strVal val="#ppt_h"/>
                                          </p:val>
                                        </p:tav>
                                      </p:tavLst>
                                    </p:anim>
                                    <p:animEffect transition="in" filter="fade">
                                      <p:cBhvr>
                                        <p:cTn id="585" dur="500"/>
                                        <p:tgtEl>
                                          <p:spTgt spid="13"/>
                                        </p:tgtEl>
                                      </p:cBhvr>
                                    </p:animEffect>
                                  </p:childTnLst>
                                </p:cTn>
                              </p:par>
                              <p:par>
                                <p:cTn id="586" presetID="26" presetClass="emph" presetSubtype="0" fill="hold" nodeType="withEffect">
                                  <p:stCondLst>
                                    <p:cond delay="500"/>
                                  </p:stCondLst>
                                  <p:childTnLst>
                                    <p:animEffect transition="out" filter="fade">
                                      <p:cBhvr>
                                        <p:cTn id="587" dur="500" tmFilter="0, 0; .2, .5; .8, .5; 1, 0"/>
                                        <p:tgtEl>
                                          <p:spTgt spid="13"/>
                                        </p:tgtEl>
                                      </p:cBhvr>
                                    </p:animEffect>
                                    <p:animScale>
                                      <p:cBhvr>
                                        <p:cTn id="588" dur="250" autoRev="1" fill="hold"/>
                                        <p:tgtEl>
                                          <p:spTgt spid="13"/>
                                        </p:tgtEl>
                                      </p:cBhvr>
                                      <p:by x="105000" y="105000"/>
                                    </p:animScale>
                                  </p:childTnLst>
                                </p:cTn>
                              </p:par>
                              <p:par>
                                <p:cTn id="589" presetID="53" presetClass="entr" presetSubtype="16" fill="hold" nodeType="withEffect">
                                  <p:stCondLst>
                                    <p:cond delay="0"/>
                                  </p:stCondLst>
                                  <p:childTnLst>
                                    <p:set>
                                      <p:cBhvr>
                                        <p:cTn id="590" dur="1" fill="hold">
                                          <p:stCondLst>
                                            <p:cond delay="0"/>
                                          </p:stCondLst>
                                        </p:cTn>
                                        <p:tgtEl>
                                          <p:spTgt spid="13"/>
                                        </p:tgtEl>
                                        <p:attrNameLst>
                                          <p:attrName>style.visibility</p:attrName>
                                        </p:attrNameLst>
                                      </p:cBhvr>
                                      <p:to>
                                        <p:strVal val="visible"/>
                                      </p:to>
                                    </p:set>
                                    <p:anim calcmode="lin" valueType="num">
                                      <p:cBhvr>
                                        <p:cTn id="591" dur="500" fill="hold"/>
                                        <p:tgtEl>
                                          <p:spTgt spid="13"/>
                                        </p:tgtEl>
                                        <p:attrNameLst>
                                          <p:attrName>ppt_w</p:attrName>
                                        </p:attrNameLst>
                                      </p:cBhvr>
                                      <p:tavLst>
                                        <p:tav tm="0">
                                          <p:val>
                                            <p:fltVal val="0"/>
                                          </p:val>
                                        </p:tav>
                                        <p:tav tm="100000">
                                          <p:val>
                                            <p:strVal val="#ppt_w"/>
                                          </p:val>
                                        </p:tav>
                                      </p:tavLst>
                                    </p:anim>
                                    <p:anim calcmode="lin" valueType="num">
                                      <p:cBhvr>
                                        <p:cTn id="592" dur="500" fill="hold"/>
                                        <p:tgtEl>
                                          <p:spTgt spid="13"/>
                                        </p:tgtEl>
                                        <p:attrNameLst>
                                          <p:attrName>ppt_h</p:attrName>
                                        </p:attrNameLst>
                                      </p:cBhvr>
                                      <p:tavLst>
                                        <p:tav tm="0">
                                          <p:val>
                                            <p:fltVal val="0"/>
                                          </p:val>
                                        </p:tav>
                                        <p:tav tm="100000">
                                          <p:val>
                                            <p:strVal val="#ppt_h"/>
                                          </p:val>
                                        </p:tav>
                                      </p:tavLst>
                                    </p:anim>
                                    <p:animEffect transition="in" filter="fade">
                                      <p:cBhvr>
                                        <p:cTn id="593" dur="500"/>
                                        <p:tgtEl>
                                          <p:spTgt spid="13"/>
                                        </p:tgtEl>
                                      </p:cBhvr>
                                    </p:animEffect>
                                  </p:childTnLst>
                                </p:cTn>
                              </p:par>
                              <p:par>
                                <p:cTn id="594" presetID="26" presetClass="emph" presetSubtype="0" fill="hold" nodeType="withEffect">
                                  <p:stCondLst>
                                    <p:cond delay="500"/>
                                  </p:stCondLst>
                                  <p:childTnLst>
                                    <p:animEffect transition="out" filter="fade">
                                      <p:cBhvr>
                                        <p:cTn id="595" dur="500" tmFilter="0, 0; .2, .5; .8, .5; 1, 0"/>
                                        <p:tgtEl>
                                          <p:spTgt spid="13"/>
                                        </p:tgtEl>
                                      </p:cBhvr>
                                    </p:animEffect>
                                    <p:animScale>
                                      <p:cBhvr>
                                        <p:cTn id="596" dur="250" autoRev="1" fill="hold"/>
                                        <p:tgtEl>
                                          <p:spTgt spid="13"/>
                                        </p:tgtEl>
                                      </p:cBhvr>
                                      <p:by x="105000" y="105000"/>
                                    </p:animScale>
                                  </p:childTnLst>
                                </p:cTn>
                              </p:par>
                              <p:par>
                                <p:cTn id="597" presetID="53" presetClass="entr" presetSubtype="16" fill="hold" nodeType="withEffect">
                                  <p:stCondLst>
                                    <p:cond delay="0"/>
                                  </p:stCondLst>
                                  <p:childTnLst>
                                    <p:set>
                                      <p:cBhvr>
                                        <p:cTn id="598" dur="1" fill="hold">
                                          <p:stCondLst>
                                            <p:cond delay="0"/>
                                          </p:stCondLst>
                                        </p:cTn>
                                        <p:tgtEl>
                                          <p:spTgt spid="3"/>
                                        </p:tgtEl>
                                        <p:attrNameLst>
                                          <p:attrName>style.visibility</p:attrName>
                                        </p:attrNameLst>
                                      </p:cBhvr>
                                      <p:to>
                                        <p:strVal val="visible"/>
                                      </p:to>
                                    </p:set>
                                    <p:anim calcmode="lin" valueType="num">
                                      <p:cBhvr>
                                        <p:cTn id="599" dur="500" fill="hold"/>
                                        <p:tgtEl>
                                          <p:spTgt spid="3"/>
                                        </p:tgtEl>
                                        <p:attrNameLst>
                                          <p:attrName>ppt_w</p:attrName>
                                        </p:attrNameLst>
                                      </p:cBhvr>
                                      <p:tavLst>
                                        <p:tav tm="0">
                                          <p:val>
                                            <p:fltVal val="0"/>
                                          </p:val>
                                        </p:tav>
                                        <p:tav tm="100000">
                                          <p:val>
                                            <p:strVal val="#ppt_w"/>
                                          </p:val>
                                        </p:tav>
                                      </p:tavLst>
                                    </p:anim>
                                    <p:anim calcmode="lin" valueType="num">
                                      <p:cBhvr>
                                        <p:cTn id="600" dur="500" fill="hold"/>
                                        <p:tgtEl>
                                          <p:spTgt spid="3"/>
                                        </p:tgtEl>
                                        <p:attrNameLst>
                                          <p:attrName>ppt_h</p:attrName>
                                        </p:attrNameLst>
                                      </p:cBhvr>
                                      <p:tavLst>
                                        <p:tav tm="0">
                                          <p:val>
                                            <p:fltVal val="0"/>
                                          </p:val>
                                        </p:tav>
                                        <p:tav tm="100000">
                                          <p:val>
                                            <p:strVal val="#ppt_h"/>
                                          </p:val>
                                        </p:tav>
                                      </p:tavLst>
                                    </p:anim>
                                    <p:animEffect transition="in" filter="fade">
                                      <p:cBhvr>
                                        <p:cTn id="601" dur="500"/>
                                        <p:tgtEl>
                                          <p:spTgt spid="3"/>
                                        </p:tgtEl>
                                      </p:cBhvr>
                                    </p:animEffect>
                                  </p:childTnLst>
                                </p:cTn>
                              </p:par>
                              <p:par>
                                <p:cTn id="602" presetID="26" presetClass="emph" presetSubtype="0" fill="hold" nodeType="withEffect">
                                  <p:stCondLst>
                                    <p:cond delay="500"/>
                                  </p:stCondLst>
                                  <p:childTnLst>
                                    <p:animEffect transition="out" filter="fade">
                                      <p:cBhvr>
                                        <p:cTn id="603" dur="500" tmFilter="0, 0; .2, .5; .8, .5; 1, 0"/>
                                        <p:tgtEl>
                                          <p:spTgt spid="3"/>
                                        </p:tgtEl>
                                      </p:cBhvr>
                                    </p:animEffect>
                                    <p:animScale>
                                      <p:cBhvr>
                                        <p:cTn id="604" dur="250" autoRev="1" fill="hold"/>
                                        <p:tgtEl>
                                          <p:spTgt spid="3"/>
                                        </p:tgtEl>
                                      </p:cBhvr>
                                      <p:by x="105000" y="105000"/>
                                    </p:animScale>
                                  </p:childTnLst>
                                </p:cTn>
                              </p:par>
                              <p:par>
                                <p:cTn id="605" presetID="53" presetClass="entr" presetSubtype="16" fill="hold" grpId="0" nodeType="withEffect">
                                  <p:stCondLst>
                                    <p:cond delay="0"/>
                                  </p:stCondLst>
                                  <p:childTnLst>
                                    <p:set>
                                      <p:cBhvr>
                                        <p:cTn id="606" dur="1" fill="hold">
                                          <p:stCondLst>
                                            <p:cond delay="0"/>
                                          </p:stCondLst>
                                        </p:cTn>
                                        <p:tgtEl>
                                          <p:spTgt spid="3"/>
                                        </p:tgtEl>
                                        <p:attrNameLst>
                                          <p:attrName>style.visibility</p:attrName>
                                        </p:attrNameLst>
                                      </p:cBhvr>
                                      <p:to>
                                        <p:strVal val="visible"/>
                                      </p:to>
                                    </p:set>
                                    <p:anim calcmode="lin" valueType="num">
                                      <p:cBhvr>
                                        <p:cTn id="607" dur="500" fill="hold"/>
                                        <p:tgtEl>
                                          <p:spTgt spid="3"/>
                                        </p:tgtEl>
                                        <p:attrNameLst>
                                          <p:attrName>ppt_w</p:attrName>
                                        </p:attrNameLst>
                                      </p:cBhvr>
                                      <p:tavLst>
                                        <p:tav tm="0">
                                          <p:val>
                                            <p:fltVal val="0"/>
                                          </p:val>
                                        </p:tav>
                                        <p:tav tm="100000">
                                          <p:val>
                                            <p:strVal val="#ppt_w"/>
                                          </p:val>
                                        </p:tav>
                                      </p:tavLst>
                                    </p:anim>
                                    <p:anim calcmode="lin" valueType="num">
                                      <p:cBhvr>
                                        <p:cTn id="608" dur="500" fill="hold"/>
                                        <p:tgtEl>
                                          <p:spTgt spid="3"/>
                                        </p:tgtEl>
                                        <p:attrNameLst>
                                          <p:attrName>ppt_h</p:attrName>
                                        </p:attrNameLst>
                                      </p:cBhvr>
                                      <p:tavLst>
                                        <p:tav tm="0">
                                          <p:val>
                                            <p:fltVal val="0"/>
                                          </p:val>
                                        </p:tav>
                                        <p:tav tm="100000">
                                          <p:val>
                                            <p:strVal val="#ppt_h"/>
                                          </p:val>
                                        </p:tav>
                                      </p:tavLst>
                                    </p:anim>
                                    <p:animEffect transition="in" filter="fade">
                                      <p:cBhvr>
                                        <p:cTn id="609" dur="500"/>
                                        <p:tgtEl>
                                          <p:spTgt spid="3"/>
                                        </p:tgtEl>
                                      </p:cBhvr>
                                    </p:animEffect>
                                  </p:childTnLst>
                                  <p:subTnLst>
                                    <p:audio>
                                      <p:cMediaNode>
                                        <p:cTn display="0" masterRel="sameClick">
                                          <p:stCondLst>
                                            <p:cond evt="begin" delay="0">
                                              <p:tn val="605"/>
                                            </p:cond>
                                          </p:stCondLst>
                                          <p:endCondLst>
                                            <p:cond evt="onStopAudio" delay="0">
                                              <p:tgtEl>
                                                <p:sldTgt/>
                                              </p:tgtEl>
                                            </p:cond>
                                          </p:endCondLst>
                                        </p:cTn>
                                        <p:tgtEl>
                                          <p:sndTgt r:embed="rId20" name="Bling.wav"/>
                                        </p:tgtEl>
                                      </p:cMediaNode>
                                    </p:audio>
                                  </p:subTnLst>
                                </p:cTn>
                              </p:par>
                              <p:par>
                                <p:cTn id="610" presetID="26" presetClass="emph" presetSubtype="0" fill="hold" grpId="1" nodeType="withEffect">
                                  <p:stCondLst>
                                    <p:cond delay="500"/>
                                  </p:stCondLst>
                                  <p:childTnLst>
                                    <p:animEffect transition="out" filter="fade">
                                      <p:cBhvr>
                                        <p:cTn id="611" dur="500" tmFilter="0, 0; .2, .5; .8, .5; 1, 0"/>
                                        <p:tgtEl>
                                          <p:spTgt spid="3"/>
                                        </p:tgtEl>
                                      </p:cBhvr>
                                    </p:animEffect>
                                    <p:animScale>
                                      <p:cBhvr>
                                        <p:cTn id="612" dur="250" autoRev="1" fill="hold"/>
                                        <p:tgtEl>
                                          <p:spTgt spid="3"/>
                                        </p:tgtEl>
                                      </p:cBhvr>
                                      <p:by x="105000" y="105000"/>
                                    </p:animScale>
                                  </p:childTnLst>
                                </p:cTn>
                              </p:par>
                              <p:par>
                                <p:cTn id="613" presetID="53" presetClass="entr" presetSubtype="16" fill="hold" nodeType="withEffect">
                                  <p:stCondLst>
                                    <p:cond delay="0"/>
                                  </p:stCondLst>
                                  <p:childTnLst>
                                    <p:set>
                                      <p:cBhvr>
                                        <p:cTn id="614" dur="1" fill="hold">
                                          <p:stCondLst>
                                            <p:cond delay="0"/>
                                          </p:stCondLst>
                                        </p:cTn>
                                        <p:tgtEl>
                                          <p:spTgt spid="13"/>
                                        </p:tgtEl>
                                        <p:attrNameLst>
                                          <p:attrName>style.visibility</p:attrName>
                                        </p:attrNameLst>
                                      </p:cBhvr>
                                      <p:to>
                                        <p:strVal val="visible"/>
                                      </p:to>
                                    </p:set>
                                    <p:anim calcmode="lin" valueType="num">
                                      <p:cBhvr>
                                        <p:cTn id="615" dur="500" fill="hold"/>
                                        <p:tgtEl>
                                          <p:spTgt spid="13"/>
                                        </p:tgtEl>
                                        <p:attrNameLst>
                                          <p:attrName>ppt_w</p:attrName>
                                        </p:attrNameLst>
                                      </p:cBhvr>
                                      <p:tavLst>
                                        <p:tav tm="0">
                                          <p:val>
                                            <p:fltVal val="0"/>
                                          </p:val>
                                        </p:tav>
                                        <p:tav tm="100000">
                                          <p:val>
                                            <p:strVal val="#ppt_w"/>
                                          </p:val>
                                        </p:tav>
                                      </p:tavLst>
                                    </p:anim>
                                    <p:anim calcmode="lin" valueType="num">
                                      <p:cBhvr>
                                        <p:cTn id="616" dur="500" fill="hold"/>
                                        <p:tgtEl>
                                          <p:spTgt spid="13"/>
                                        </p:tgtEl>
                                        <p:attrNameLst>
                                          <p:attrName>ppt_h</p:attrName>
                                        </p:attrNameLst>
                                      </p:cBhvr>
                                      <p:tavLst>
                                        <p:tav tm="0">
                                          <p:val>
                                            <p:fltVal val="0"/>
                                          </p:val>
                                        </p:tav>
                                        <p:tav tm="100000">
                                          <p:val>
                                            <p:strVal val="#ppt_h"/>
                                          </p:val>
                                        </p:tav>
                                      </p:tavLst>
                                    </p:anim>
                                    <p:animEffect transition="in" filter="fade">
                                      <p:cBhvr>
                                        <p:cTn id="617" dur="500"/>
                                        <p:tgtEl>
                                          <p:spTgt spid="13"/>
                                        </p:tgtEl>
                                      </p:cBhvr>
                                    </p:animEffect>
                                  </p:childTnLst>
                                </p:cTn>
                              </p:par>
                              <p:par>
                                <p:cTn id="618" presetID="26" presetClass="emph" presetSubtype="0" fill="hold" nodeType="withEffect">
                                  <p:stCondLst>
                                    <p:cond delay="500"/>
                                  </p:stCondLst>
                                  <p:childTnLst>
                                    <p:animEffect transition="out" filter="fade">
                                      <p:cBhvr>
                                        <p:cTn id="619" dur="500" tmFilter="0, 0; .2, .5; .8, .5; 1, 0"/>
                                        <p:tgtEl>
                                          <p:spTgt spid="13"/>
                                        </p:tgtEl>
                                      </p:cBhvr>
                                    </p:animEffect>
                                    <p:animScale>
                                      <p:cBhvr>
                                        <p:cTn id="620" dur="250" autoRev="1" fill="hold"/>
                                        <p:tgtEl>
                                          <p:spTgt spid="13"/>
                                        </p:tgtEl>
                                      </p:cBhvr>
                                      <p:by x="105000" y="105000"/>
                                    </p:animScale>
                                  </p:childTnLst>
                                </p:cTn>
                              </p:par>
                              <p:par>
                                <p:cTn id="621" presetID="53" presetClass="entr" presetSubtype="16" fill="hold" grpId="0" nodeType="withEffect">
                                  <p:stCondLst>
                                    <p:cond delay="0"/>
                                  </p:stCondLst>
                                  <p:childTnLst>
                                    <p:set>
                                      <p:cBhvr>
                                        <p:cTn id="622" dur="1" fill="hold">
                                          <p:stCondLst>
                                            <p:cond delay="0"/>
                                          </p:stCondLst>
                                        </p:cTn>
                                        <p:tgtEl>
                                          <p:spTgt spid="13"/>
                                        </p:tgtEl>
                                        <p:attrNameLst>
                                          <p:attrName>style.visibility</p:attrName>
                                        </p:attrNameLst>
                                      </p:cBhvr>
                                      <p:to>
                                        <p:strVal val="visible"/>
                                      </p:to>
                                    </p:set>
                                    <p:anim calcmode="lin" valueType="num">
                                      <p:cBhvr>
                                        <p:cTn id="623" dur="500" fill="hold"/>
                                        <p:tgtEl>
                                          <p:spTgt spid="13"/>
                                        </p:tgtEl>
                                        <p:attrNameLst>
                                          <p:attrName>ppt_w</p:attrName>
                                        </p:attrNameLst>
                                      </p:cBhvr>
                                      <p:tavLst>
                                        <p:tav tm="0">
                                          <p:val>
                                            <p:fltVal val="0"/>
                                          </p:val>
                                        </p:tav>
                                        <p:tav tm="100000">
                                          <p:val>
                                            <p:strVal val="#ppt_w"/>
                                          </p:val>
                                        </p:tav>
                                      </p:tavLst>
                                    </p:anim>
                                    <p:anim calcmode="lin" valueType="num">
                                      <p:cBhvr>
                                        <p:cTn id="624" dur="500" fill="hold"/>
                                        <p:tgtEl>
                                          <p:spTgt spid="13"/>
                                        </p:tgtEl>
                                        <p:attrNameLst>
                                          <p:attrName>ppt_h</p:attrName>
                                        </p:attrNameLst>
                                      </p:cBhvr>
                                      <p:tavLst>
                                        <p:tav tm="0">
                                          <p:val>
                                            <p:fltVal val="0"/>
                                          </p:val>
                                        </p:tav>
                                        <p:tav tm="100000">
                                          <p:val>
                                            <p:strVal val="#ppt_h"/>
                                          </p:val>
                                        </p:tav>
                                      </p:tavLst>
                                    </p:anim>
                                    <p:animEffect transition="in" filter="fade">
                                      <p:cBhvr>
                                        <p:cTn id="625" dur="500"/>
                                        <p:tgtEl>
                                          <p:spTgt spid="13"/>
                                        </p:tgtEl>
                                      </p:cBhvr>
                                    </p:animEffect>
                                  </p:childTnLst>
                                  <p:subTnLst>
                                    <p:audio>
                                      <p:cMediaNode>
                                        <p:cTn display="0" masterRel="sameClick">
                                          <p:stCondLst>
                                            <p:cond evt="begin" delay="0">
                                              <p:tn val="621"/>
                                            </p:cond>
                                          </p:stCondLst>
                                          <p:endCondLst>
                                            <p:cond evt="onStopAudio" delay="0">
                                              <p:tgtEl>
                                                <p:sldTgt/>
                                              </p:tgtEl>
                                            </p:cond>
                                          </p:endCondLst>
                                        </p:cTn>
                                        <p:tgtEl>
                                          <p:sndTgt r:embed="rId20" name="Bling.wav"/>
                                        </p:tgtEl>
                                      </p:cMediaNode>
                                    </p:audio>
                                  </p:subTnLst>
                                </p:cTn>
                              </p:par>
                              <p:par>
                                <p:cTn id="626" presetID="26" presetClass="emph" presetSubtype="0" fill="hold" grpId="1" nodeType="withEffect">
                                  <p:stCondLst>
                                    <p:cond delay="500"/>
                                  </p:stCondLst>
                                  <p:childTnLst>
                                    <p:animEffect transition="out" filter="fade">
                                      <p:cBhvr>
                                        <p:cTn id="627" dur="500" tmFilter="0, 0; .2, .5; .8, .5; 1, 0"/>
                                        <p:tgtEl>
                                          <p:spTgt spid="13"/>
                                        </p:tgtEl>
                                      </p:cBhvr>
                                    </p:animEffect>
                                    <p:animScale>
                                      <p:cBhvr>
                                        <p:cTn id="628" dur="250" autoRev="1" fill="hold"/>
                                        <p:tgtEl>
                                          <p:spTgt spid="13"/>
                                        </p:tgtEl>
                                      </p:cBhvr>
                                      <p:by x="105000" y="105000"/>
                                    </p:animScale>
                                  </p:childTnLst>
                                </p:cTn>
                              </p:par>
                            </p:childTnLst>
                          </p:cTn>
                        </p:par>
                      </p:childTnLst>
                    </p:cTn>
                  </p:par>
                </p:childTnLst>
              </p:cTn>
              <p:nextCondLst>
                <p:cond evt="onClick" delay="0">
                  <p:tgtEl>
                    <p:spTgt spid="249"/>
                  </p:tgtEl>
                </p:cond>
              </p:nextCondLst>
            </p:seq>
            <p:seq concurrent="1" nextAc="seek">
              <p:cTn id="629" restart="whenNotActive" fill="hold" evtFilter="cancelBubble" nodeType="interactiveSeq">
                <p:stCondLst>
                  <p:cond evt="onClick" delay="0">
                    <p:tgtEl>
                      <p:spTgt spid="250"/>
                    </p:tgtEl>
                  </p:cond>
                </p:stCondLst>
                <p:endSync evt="end" delay="0">
                  <p:rtn val="all"/>
                </p:endSync>
                <p:childTnLst>
                  <p:par>
                    <p:cTn id="630" fill="hold">
                      <p:stCondLst>
                        <p:cond delay="0"/>
                      </p:stCondLst>
                      <p:childTnLst>
                        <p:par>
                          <p:cTn id="631" fill="hold">
                            <p:stCondLst>
                              <p:cond delay="0"/>
                            </p:stCondLst>
                            <p:childTnLst>
                              <p:par>
                                <p:cTn id="632" presetID="53" presetClass="entr" presetSubtype="16" fill="hold" grpId="0" nodeType="withEffect">
                                  <p:stCondLst>
                                    <p:cond delay="0"/>
                                  </p:stCondLst>
                                  <p:childTnLst>
                                    <p:set>
                                      <p:cBhvr>
                                        <p:cTn id="633" dur="1" fill="hold">
                                          <p:stCondLst>
                                            <p:cond delay="0"/>
                                          </p:stCondLst>
                                        </p:cTn>
                                        <p:tgtEl>
                                          <p:spTgt spid="346"/>
                                        </p:tgtEl>
                                        <p:attrNameLst>
                                          <p:attrName>style.visibility</p:attrName>
                                        </p:attrNameLst>
                                      </p:cBhvr>
                                      <p:to>
                                        <p:strVal val="visible"/>
                                      </p:to>
                                    </p:set>
                                    <p:anim calcmode="lin" valueType="num">
                                      <p:cBhvr>
                                        <p:cTn id="634" dur="500" fill="hold"/>
                                        <p:tgtEl>
                                          <p:spTgt spid="346"/>
                                        </p:tgtEl>
                                        <p:attrNameLst>
                                          <p:attrName>ppt_w</p:attrName>
                                        </p:attrNameLst>
                                      </p:cBhvr>
                                      <p:tavLst>
                                        <p:tav tm="0">
                                          <p:val>
                                            <p:fltVal val="0"/>
                                          </p:val>
                                        </p:tav>
                                        <p:tav tm="100000">
                                          <p:val>
                                            <p:strVal val="#ppt_w"/>
                                          </p:val>
                                        </p:tav>
                                      </p:tavLst>
                                    </p:anim>
                                    <p:anim calcmode="lin" valueType="num">
                                      <p:cBhvr>
                                        <p:cTn id="635" dur="500" fill="hold"/>
                                        <p:tgtEl>
                                          <p:spTgt spid="346"/>
                                        </p:tgtEl>
                                        <p:attrNameLst>
                                          <p:attrName>ppt_h</p:attrName>
                                        </p:attrNameLst>
                                      </p:cBhvr>
                                      <p:tavLst>
                                        <p:tav tm="0">
                                          <p:val>
                                            <p:fltVal val="0"/>
                                          </p:val>
                                        </p:tav>
                                        <p:tav tm="100000">
                                          <p:val>
                                            <p:strVal val="#ppt_h"/>
                                          </p:val>
                                        </p:tav>
                                      </p:tavLst>
                                    </p:anim>
                                    <p:animEffect transition="in" filter="fade">
                                      <p:cBhvr>
                                        <p:cTn id="636" dur="500"/>
                                        <p:tgtEl>
                                          <p:spTgt spid="346"/>
                                        </p:tgtEl>
                                      </p:cBhvr>
                                    </p:animEffect>
                                  </p:childTnLst>
                                  <p:subTnLst>
                                    <p:audio>
                                      <p:cMediaNode>
                                        <p:cTn display="0" masterRel="sameClick">
                                          <p:stCondLst>
                                            <p:cond evt="begin" delay="0">
                                              <p:tn val="632"/>
                                            </p:cond>
                                          </p:stCondLst>
                                          <p:endCondLst>
                                            <p:cond evt="onStopAudio" delay="0">
                                              <p:tgtEl>
                                                <p:sldTgt/>
                                              </p:tgtEl>
                                            </p:cond>
                                          </p:endCondLst>
                                        </p:cTn>
                                        <p:tgtEl>
                                          <p:sndTgt r:embed="rId20" name="Bling.wav"/>
                                        </p:tgtEl>
                                      </p:cMediaNode>
                                    </p:audio>
                                  </p:subTnLst>
                                </p:cTn>
                              </p:par>
                              <p:par>
                                <p:cTn id="637" presetID="26" presetClass="emph" presetSubtype="0" fill="hold" grpId="1" nodeType="withEffect">
                                  <p:stCondLst>
                                    <p:cond delay="500"/>
                                  </p:stCondLst>
                                  <p:childTnLst>
                                    <p:animEffect transition="out" filter="fade">
                                      <p:cBhvr>
                                        <p:cTn id="638" dur="500" tmFilter="0, 0; .2, .5; .8, .5; 1, 0"/>
                                        <p:tgtEl>
                                          <p:spTgt spid="346"/>
                                        </p:tgtEl>
                                      </p:cBhvr>
                                    </p:animEffect>
                                    <p:animScale>
                                      <p:cBhvr>
                                        <p:cTn id="639" dur="250" autoRev="1" fill="hold"/>
                                        <p:tgtEl>
                                          <p:spTgt spid="346"/>
                                        </p:tgtEl>
                                      </p:cBhvr>
                                      <p:by x="105000" y="105000"/>
                                    </p:animScale>
                                  </p:childTnLst>
                                </p:cTn>
                              </p:par>
                              <p:par>
                                <p:cTn id="640" presetID="53" presetClass="entr" presetSubtype="16" fill="hold" nodeType="withEffect">
                                  <p:stCondLst>
                                    <p:cond delay="0"/>
                                  </p:stCondLst>
                                  <p:childTnLst>
                                    <p:set>
                                      <p:cBhvr>
                                        <p:cTn id="641" dur="1" fill="hold">
                                          <p:stCondLst>
                                            <p:cond delay="0"/>
                                          </p:stCondLst>
                                        </p:cTn>
                                        <p:tgtEl>
                                          <p:spTgt spid="163"/>
                                        </p:tgtEl>
                                        <p:attrNameLst>
                                          <p:attrName>style.visibility</p:attrName>
                                        </p:attrNameLst>
                                      </p:cBhvr>
                                      <p:to>
                                        <p:strVal val="visible"/>
                                      </p:to>
                                    </p:set>
                                    <p:anim calcmode="lin" valueType="num">
                                      <p:cBhvr>
                                        <p:cTn id="642" dur="500" fill="hold"/>
                                        <p:tgtEl>
                                          <p:spTgt spid="163"/>
                                        </p:tgtEl>
                                        <p:attrNameLst>
                                          <p:attrName>ppt_w</p:attrName>
                                        </p:attrNameLst>
                                      </p:cBhvr>
                                      <p:tavLst>
                                        <p:tav tm="0">
                                          <p:val>
                                            <p:fltVal val="0"/>
                                          </p:val>
                                        </p:tav>
                                        <p:tav tm="100000">
                                          <p:val>
                                            <p:strVal val="#ppt_w"/>
                                          </p:val>
                                        </p:tav>
                                      </p:tavLst>
                                    </p:anim>
                                    <p:anim calcmode="lin" valueType="num">
                                      <p:cBhvr>
                                        <p:cTn id="643" dur="500" fill="hold"/>
                                        <p:tgtEl>
                                          <p:spTgt spid="163"/>
                                        </p:tgtEl>
                                        <p:attrNameLst>
                                          <p:attrName>ppt_h</p:attrName>
                                        </p:attrNameLst>
                                      </p:cBhvr>
                                      <p:tavLst>
                                        <p:tav tm="0">
                                          <p:val>
                                            <p:fltVal val="0"/>
                                          </p:val>
                                        </p:tav>
                                        <p:tav tm="100000">
                                          <p:val>
                                            <p:strVal val="#ppt_h"/>
                                          </p:val>
                                        </p:tav>
                                      </p:tavLst>
                                    </p:anim>
                                    <p:animEffect transition="in" filter="fade">
                                      <p:cBhvr>
                                        <p:cTn id="644" dur="500"/>
                                        <p:tgtEl>
                                          <p:spTgt spid="163"/>
                                        </p:tgtEl>
                                      </p:cBhvr>
                                    </p:animEffect>
                                  </p:childTnLst>
                                </p:cTn>
                              </p:par>
                              <p:par>
                                <p:cTn id="645" presetID="26" presetClass="emph" presetSubtype="0" fill="hold" nodeType="withEffect">
                                  <p:stCondLst>
                                    <p:cond delay="500"/>
                                  </p:stCondLst>
                                  <p:childTnLst>
                                    <p:animEffect transition="out" filter="fade">
                                      <p:cBhvr>
                                        <p:cTn id="646" dur="500" tmFilter="0, 0; .2, .5; .8, .5; 1, 0"/>
                                        <p:tgtEl>
                                          <p:spTgt spid="163"/>
                                        </p:tgtEl>
                                      </p:cBhvr>
                                    </p:animEffect>
                                    <p:animScale>
                                      <p:cBhvr>
                                        <p:cTn id="647" dur="250" autoRev="1" fill="hold"/>
                                        <p:tgtEl>
                                          <p:spTgt spid="163"/>
                                        </p:tgtEl>
                                      </p:cBhvr>
                                      <p:by x="105000" y="105000"/>
                                    </p:animScale>
                                  </p:childTnLst>
                                </p:cTn>
                              </p:par>
                              <p:par>
                                <p:cTn id="648" presetID="53" presetClass="entr" presetSubtype="16" fill="hold" grpId="0" nodeType="withEffect">
                                  <p:stCondLst>
                                    <p:cond delay="0"/>
                                  </p:stCondLst>
                                  <p:childTnLst>
                                    <p:set>
                                      <p:cBhvr>
                                        <p:cTn id="649" dur="1" fill="hold">
                                          <p:stCondLst>
                                            <p:cond delay="0"/>
                                          </p:stCondLst>
                                        </p:cTn>
                                        <p:tgtEl>
                                          <p:spTgt spid="163"/>
                                        </p:tgtEl>
                                        <p:attrNameLst>
                                          <p:attrName>style.visibility</p:attrName>
                                        </p:attrNameLst>
                                      </p:cBhvr>
                                      <p:to>
                                        <p:strVal val="visible"/>
                                      </p:to>
                                    </p:set>
                                    <p:anim calcmode="lin" valueType="num">
                                      <p:cBhvr>
                                        <p:cTn id="650" dur="500" fill="hold"/>
                                        <p:tgtEl>
                                          <p:spTgt spid="163"/>
                                        </p:tgtEl>
                                        <p:attrNameLst>
                                          <p:attrName>ppt_w</p:attrName>
                                        </p:attrNameLst>
                                      </p:cBhvr>
                                      <p:tavLst>
                                        <p:tav tm="0">
                                          <p:val>
                                            <p:fltVal val="0"/>
                                          </p:val>
                                        </p:tav>
                                        <p:tav tm="100000">
                                          <p:val>
                                            <p:strVal val="#ppt_w"/>
                                          </p:val>
                                        </p:tav>
                                      </p:tavLst>
                                    </p:anim>
                                    <p:anim calcmode="lin" valueType="num">
                                      <p:cBhvr>
                                        <p:cTn id="651" dur="500" fill="hold"/>
                                        <p:tgtEl>
                                          <p:spTgt spid="163"/>
                                        </p:tgtEl>
                                        <p:attrNameLst>
                                          <p:attrName>ppt_h</p:attrName>
                                        </p:attrNameLst>
                                      </p:cBhvr>
                                      <p:tavLst>
                                        <p:tav tm="0">
                                          <p:val>
                                            <p:fltVal val="0"/>
                                          </p:val>
                                        </p:tav>
                                        <p:tav tm="100000">
                                          <p:val>
                                            <p:strVal val="#ppt_h"/>
                                          </p:val>
                                        </p:tav>
                                      </p:tavLst>
                                    </p:anim>
                                    <p:animEffect transition="in" filter="fade">
                                      <p:cBhvr>
                                        <p:cTn id="652" dur="500"/>
                                        <p:tgtEl>
                                          <p:spTgt spid="163"/>
                                        </p:tgtEl>
                                      </p:cBhvr>
                                    </p:animEffect>
                                  </p:childTnLst>
                                  <p:subTnLst>
                                    <p:audio>
                                      <p:cMediaNode>
                                        <p:cTn display="0" masterRel="sameClick">
                                          <p:stCondLst>
                                            <p:cond evt="begin" delay="0">
                                              <p:tn val="648"/>
                                            </p:cond>
                                          </p:stCondLst>
                                          <p:endCondLst>
                                            <p:cond evt="onStopAudio" delay="0">
                                              <p:tgtEl>
                                                <p:sldTgt/>
                                              </p:tgtEl>
                                            </p:cond>
                                          </p:endCondLst>
                                        </p:cTn>
                                        <p:tgtEl>
                                          <p:sndTgt r:embed="rId20" name="Bling.wav"/>
                                        </p:tgtEl>
                                      </p:cMediaNode>
                                    </p:audio>
                                  </p:subTnLst>
                                </p:cTn>
                              </p:par>
                              <p:par>
                                <p:cTn id="653" presetID="26" presetClass="emph" presetSubtype="0" fill="hold" grpId="1" nodeType="withEffect">
                                  <p:stCondLst>
                                    <p:cond delay="500"/>
                                  </p:stCondLst>
                                  <p:childTnLst>
                                    <p:animEffect transition="out" filter="fade">
                                      <p:cBhvr>
                                        <p:cTn id="654" dur="500" tmFilter="0, 0; .2, .5; .8, .5; 1, 0"/>
                                        <p:tgtEl>
                                          <p:spTgt spid="163"/>
                                        </p:tgtEl>
                                      </p:cBhvr>
                                    </p:animEffect>
                                    <p:animScale>
                                      <p:cBhvr>
                                        <p:cTn id="655" dur="250" autoRev="1" fill="hold"/>
                                        <p:tgtEl>
                                          <p:spTgt spid="163"/>
                                        </p:tgtEl>
                                      </p:cBhvr>
                                      <p:by x="105000" y="105000"/>
                                    </p:animScale>
                                  </p:childTnLst>
                                </p:cTn>
                              </p:par>
                              <p:par>
                                <p:cTn id="656" presetID="53" presetClass="entr" presetSubtype="16" fill="hold" nodeType="withEffect">
                                  <p:stCondLst>
                                    <p:cond delay="0"/>
                                  </p:stCondLst>
                                  <p:childTnLst>
                                    <p:set>
                                      <p:cBhvr>
                                        <p:cTn id="657" dur="1" fill="hold">
                                          <p:stCondLst>
                                            <p:cond delay="0"/>
                                          </p:stCondLst>
                                        </p:cTn>
                                        <p:tgtEl>
                                          <p:spTgt spid="308"/>
                                        </p:tgtEl>
                                        <p:attrNameLst>
                                          <p:attrName>style.visibility</p:attrName>
                                        </p:attrNameLst>
                                      </p:cBhvr>
                                      <p:to>
                                        <p:strVal val="visible"/>
                                      </p:to>
                                    </p:set>
                                    <p:anim calcmode="lin" valueType="num">
                                      <p:cBhvr>
                                        <p:cTn id="658" dur="500" fill="hold"/>
                                        <p:tgtEl>
                                          <p:spTgt spid="308"/>
                                        </p:tgtEl>
                                        <p:attrNameLst>
                                          <p:attrName>ppt_w</p:attrName>
                                        </p:attrNameLst>
                                      </p:cBhvr>
                                      <p:tavLst>
                                        <p:tav tm="0">
                                          <p:val>
                                            <p:fltVal val="0"/>
                                          </p:val>
                                        </p:tav>
                                        <p:tav tm="100000">
                                          <p:val>
                                            <p:strVal val="#ppt_w"/>
                                          </p:val>
                                        </p:tav>
                                      </p:tavLst>
                                    </p:anim>
                                    <p:anim calcmode="lin" valueType="num">
                                      <p:cBhvr>
                                        <p:cTn id="659" dur="500" fill="hold"/>
                                        <p:tgtEl>
                                          <p:spTgt spid="308"/>
                                        </p:tgtEl>
                                        <p:attrNameLst>
                                          <p:attrName>ppt_h</p:attrName>
                                        </p:attrNameLst>
                                      </p:cBhvr>
                                      <p:tavLst>
                                        <p:tav tm="0">
                                          <p:val>
                                            <p:fltVal val="0"/>
                                          </p:val>
                                        </p:tav>
                                        <p:tav tm="100000">
                                          <p:val>
                                            <p:strVal val="#ppt_h"/>
                                          </p:val>
                                        </p:tav>
                                      </p:tavLst>
                                    </p:anim>
                                    <p:animEffect transition="in" filter="fade">
                                      <p:cBhvr>
                                        <p:cTn id="660" dur="500"/>
                                        <p:tgtEl>
                                          <p:spTgt spid="308"/>
                                        </p:tgtEl>
                                      </p:cBhvr>
                                    </p:animEffect>
                                  </p:childTnLst>
                                </p:cTn>
                              </p:par>
                              <p:par>
                                <p:cTn id="661" presetID="26" presetClass="emph" presetSubtype="0" fill="hold" nodeType="withEffect">
                                  <p:stCondLst>
                                    <p:cond delay="500"/>
                                  </p:stCondLst>
                                  <p:childTnLst>
                                    <p:animEffect transition="out" filter="fade">
                                      <p:cBhvr>
                                        <p:cTn id="662" dur="500" tmFilter="0, 0; .2, .5; .8, .5; 1, 0"/>
                                        <p:tgtEl>
                                          <p:spTgt spid="308"/>
                                        </p:tgtEl>
                                      </p:cBhvr>
                                    </p:animEffect>
                                    <p:animScale>
                                      <p:cBhvr>
                                        <p:cTn id="663" dur="250" autoRev="1" fill="hold"/>
                                        <p:tgtEl>
                                          <p:spTgt spid="308"/>
                                        </p:tgtEl>
                                      </p:cBhvr>
                                      <p:by x="105000" y="105000"/>
                                    </p:animScale>
                                  </p:childTnLst>
                                </p:cTn>
                              </p:par>
                              <p:par>
                                <p:cTn id="664" presetID="53" presetClass="entr" presetSubtype="16" fill="hold" grpId="0" nodeType="withEffect">
                                  <p:stCondLst>
                                    <p:cond delay="0"/>
                                  </p:stCondLst>
                                  <p:childTnLst>
                                    <p:set>
                                      <p:cBhvr>
                                        <p:cTn id="665" dur="1" fill="hold">
                                          <p:stCondLst>
                                            <p:cond delay="0"/>
                                          </p:stCondLst>
                                        </p:cTn>
                                        <p:tgtEl>
                                          <p:spTgt spid="308"/>
                                        </p:tgtEl>
                                        <p:attrNameLst>
                                          <p:attrName>style.visibility</p:attrName>
                                        </p:attrNameLst>
                                      </p:cBhvr>
                                      <p:to>
                                        <p:strVal val="visible"/>
                                      </p:to>
                                    </p:set>
                                    <p:anim calcmode="lin" valueType="num">
                                      <p:cBhvr>
                                        <p:cTn id="666" dur="500" fill="hold"/>
                                        <p:tgtEl>
                                          <p:spTgt spid="308"/>
                                        </p:tgtEl>
                                        <p:attrNameLst>
                                          <p:attrName>ppt_w</p:attrName>
                                        </p:attrNameLst>
                                      </p:cBhvr>
                                      <p:tavLst>
                                        <p:tav tm="0">
                                          <p:val>
                                            <p:fltVal val="0"/>
                                          </p:val>
                                        </p:tav>
                                        <p:tav tm="100000">
                                          <p:val>
                                            <p:strVal val="#ppt_w"/>
                                          </p:val>
                                        </p:tav>
                                      </p:tavLst>
                                    </p:anim>
                                    <p:anim calcmode="lin" valueType="num">
                                      <p:cBhvr>
                                        <p:cTn id="667" dur="500" fill="hold"/>
                                        <p:tgtEl>
                                          <p:spTgt spid="308"/>
                                        </p:tgtEl>
                                        <p:attrNameLst>
                                          <p:attrName>ppt_h</p:attrName>
                                        </p:attrNameLst>
                                      </p:cBhvr>
                                      <p:tavLst>
                                        <p:tav tm="0">
                                          <p:val>
                                            <p:fltVal val="0"/>
                                          </p:val>
                                        </p:tav>
                                        <p:tav tm="100000">
                                          <p:val>
                                            <p:strVal val="#ppt_h"/>
                                          </p:val>
                                        </p:tav>
                                      </p:tavLst>
                                    </p:anim>
                                    <p:animEffect transition="in" filter="fade">
                                      <p:cBhvr>
                                        <p:cTn id="668" dur="500"/>
                                        <p:tgtEl>
                                          <p:spTgt spid="308"/>
                                        </p:tgtEl>
                                      </p:cBhvr>
                                    </p:animEffect>
                                  </p:childTnLst>
                                  <p:subTnLst>
                                    <p:audio>
                                      <p:cMediaNode>
                                        <p:cTn display="0" masterRel="sameClick">
                                          <p:stCondLst>
                                            <p:cond evt="begin" delay="0">
                                              <p:tn val="664"/>
                                            </p:cond>
                                          </p:stCondLst>
                                          <p:endCondLst>
                                            <p:cond evt="onStopAudio" delay="0">
                                              <p:tgtEl>
                                                <p:sldTgt/>
                                              </p:tgtEl>
                                            </p:cond>
                                          </p:endCondLst>
                                        </p:cTn>
                                        <p:tgtEl>
                                          <p:sndTgt r:embed="rId20" name="Bling.wav"/>
                                        </p:tgtEl>
                                      </p:cMediaNode>
                                    </p:audio>
                                  </p:subTnLst>
                                </p:cTn>
                              </p:par>
                              <p:par>
                                <p:cTn id="669" presetID="26" presetClass="emph" presetSubtype="0" fill="hold" grpId="1" nodeType="withEffect">
                                  <p:stCondLst>
                                    <p:cond delay="500"/>
                                  </p:stCondLst>
                                  <p:childTnLst>
                                    <p:animEffect transition="out" filter="fade">
                                      <p:cBhvr>
                                        <p:cTn id="670" dur="500" tmFilter="0, 0; .2, .5; .8, .5; 1, 0"/>
                                        <p:tgtEl>
                                          <p:spTgt spid="308"/>
                                        </p:tgtEl>
                                      </p:cBhvr>
                                    </p:animEffect>
                                    <p:animScale>
                                      <p:cBhvr>
                                        <p:cTn id="671" dur="250" autoRev="1" fill="hold"/>
                                        <p:tgtEl>
                                          <p:spTgt spid="308"/>
                                        </p:tgtEl>
                                      </p:cBhvr>
                                      <p:by x="105000" y="105000"/>
                                    </p:animScale>
                                  </p:childTnLst>
                                </p:cTn>
                              </p:par>
                              <p:par>
                                <p:cTn id="672" presetID="53" presetClass="entr" presetSubtype="16" fill="hold" nodeType="withEffect">
                                  <p:stCondLst>
                                    <p:cond delay="0"/>
                                  </p:stCondLst>
                                  <p:childTnLst>
                                    <p:set>
                                      <p:cBhvr>
                                        <p:cTn id="673" dur="1" fill="hold">
                                          <p:stCondLst>
                                            <p:cond delay="0"/>
                                          </p:stCondLst>
                                        </p:cTn>
                                        <p:tgtEl>
                                          <p:spTgt spid="310"/>
                                        </p:tgtEl>
                                        <p:attrNameLst>
                                          <p:attrName>style.visibility</p:attrName>
                                        </p:attrNameLst>
                                      </p:cBhvr>
                                      <p:to>
                                        <p:strVal val="visible"/>
                                      </p:to>
                                    </p:set>
                                    <p:anim calcmode="lin" valueType="num">
                                      <p:cBhvr>
                                        <p:cTn id="674" dur="500" fill="hold"/>
                                        <p:tgtEl>
                                          <p:spTgt spid="310"/>
                                        </p:tgtEl>
                                        <p:attrNameLst>
                                          <p:attrName>ppt_w</p:attrName>
                                        </p:attrNameLst>
                                      </p:cBhvr>
                                      <p:tavLst>
                                        <p:tav tm="0">
                                          <p:val>
                                            <p:fltVal val="0"/>
                                          </p:val>
                                        </p:tav>
                                        <p:tav tm="100000">
                                          <p:val>
                                            <p:strVal val="#ppt_w"/>
                                          </p:val>
                                        </p:tav>
                                      </p:tavLst>
                                    </p:anim>
                                    <p:anim calcmode="lin" valueType="num">
                                      <p:cBhvr>
                                        <p:cTn id="675" dur="500" fill="hold"/>
                                        <p:tgtEl>
                                          <p:spTgt spid="310"/>
                                        </p:tgtEl>
                                        <p:attrNameLst>
                                          <p:attrName>ppt_h</p:attrName>
                                        </p:attrNameLst>
                                      </p:cBhvr>
                                      <p:tavLst>
                                        <p:tav tm="0">
                                          <p:val>
                                            <p:fltVal val="0"/>
                                          </p:val>
                                        </p:tav>
                                        <p:tav tm="100000">
                                          <p:val>
                                            <p:strVal val="#ppt_h"/>
                                          </p:val>
                                        </p:tav>
                                      </p:tavLst>
                                    </p:anim>
                                    <p:animEffect transition="in" filter="fade">
                                      <p:cBhvr>
                                        <p:cTn id="676" dur="500"/>
                                        <p:tgtEl>
                                          <p:spTgt spid="310"/>
                                        </p:tgtEl>
                                      </p:cBhvr>
                                    </p:animEffect>
                                  </p:childTnLst>
                                </p:cTn>
                              </p:par>
                              <p:par>
                                <p:cTn id="677" presetID="26" presetClass="emph" presetSubtype="0" fill="hold" nodeType="withEffect">
                                  <p:stCondLst>
                                    <p:cond delay="500"/>
                                  </p:stCondLst>
                                  <p:childTnLst>
                                    <p:animEffect transition="out" filter="fade">
                                      <p:cBhvr>
                                        <p:cTn id="678" dur="500" tmFilter="0, 0; .2, .5; .8, .5; 1, 0"/>
                                        <p:tgtEl>
                                          <p:spTgt spid="310"/>
                                        </p:tgtEl>
                                      </p:cBhvr>
                                    </p:animEffect>
                                    <p:animScale>
                                      <p:cBhvr>
                                        <p:cTn id="679" dur="250" autoRev="1" fill="hold"/>
                                        <p:tgtEl>
                                          <p:spTgt spid="310"/>
                                        </p:tgtEl>
                                      </p:cBhvr>
                                      <p:by x="105000" y="105000"/>
                                    </p:animScale>
                                  </p:childTnLst>
                                </p:cTn>
                              </p:par>
                              <p:par>
                                <p:cTn id="680" presetID="53" presetClass="entr" presetSubtype="16" fill="hold" grpId="0" nodeType="withEffect">
                                  <p:stCondLst>
                                    <p:cond delay="0"/>
                                  </p:stCondLst>
                                  <p:childTnLst>
                                    <p:set>
                                      <p:cBhvr>
                                        <p:cTn id="681" dur="1" fill="hold">
                                          <p:stCondLst>
                                            <p:cond delay="0"/>
                                          </p:stCondLst>
                                        </p:cTn>
                                        <p:tgtEl>
                                          <p:spTgt spid="310"/>
                                        </p:tgtEl>
                                        <p:attrNameLst>
                                          <p:attrName>style.visibility</p:attrName>
                                        </p:attrNameLst>
                                      </p:cBhvr>
                                      <p:to>
                                        <p:strVal val="visible"/>
                                      </p:to>
                                    </p:set>
                                    <p:anim calcmode="lin" valueType="num">
                                      <p:cBhvr>
                                        <p:cTn id="682" dur="500" fill="hold"/>
                                        <p:tgtEl>
                                          <p:spTgt spid="310"/>
                                        </p:tgtEl>
                                        <p:attrNameLst>
                                          <p:attrName>ppt_w</p:attrName>
                                        </p:attrNameLst>
                                      </p:cBhvr>
                                      <p:tavLst>
                                        <p:tav tm="0">
                                          <p:val>
                                            <p:fltVal val="0"/>
                                          </p:val>
                                        </p:tav>
                                        <p:tav tm="100000">
                                          <p:val>
                                            <p:strVal val="#ppt_w"/>
                                          </p:val>
                                        </p:tav>
                                      </p:tavLst>
                                    </p:anim>
                                    <p:anim calcmode="lin" valueType="num">
                                      <p:cBhvr>
                                        <p:cTn id="683" dur="500" fill="hold"/>
                                        <p:tgtEl>
                                          <p:spTgt spid="310"/>
                                        </p:tgtEl>
                                        <p:attrNameLst>
                                          <p:attrName>ppt_h</p:attrName>
                                        </p:attrNameLst>
                                      </p:cBhvr>
                                      <p:tavLst>
                                        <p:tav tm="0">
                                          <p:val>
                                            <p:fltVal val="0"/>
                                          </p:val>
                                        </p:tav>
                                        <p:tav tm="100000">
                                          <p:val>
                                            <p:strVal val="#ppt_h"/>
                                          </p:val>
                                        </p:tav>
                                      </p:tavLst>
                                    </p:anim>
                                    <p:animEffect transition="in" filter="fade">
                                      <p:cBhvr>
                                        <p:cTn id="684" dur="500"/>
                                        <p:tgtEl>
                                          <p:spTgt spid="310"/>
                                        </p:tgtEl>
                                      </p:cBhvr>
                                    </p:animEffect>
                                  </p:childTnLst>
                                  <p:subTnLst>
                                    <p:audio>
                                      <p:cMediaNode>
                                        <p:cTn display="0" masterRel="sameClick">
                                          <p:stCondLst>
                                            <p:cond evt="begin" delay="0">
                                              <p:tn val="680"/>
                                            </p:cond>
                                          </p:stCondLst>
                                          <p:endCondLst>
                                            <p:cond evt="onStopAudio" delay="0">
                                              <p:tgtEl>
                                                <p:sldTgt/>
                                              </p:tgtEl>
                                            </p:cond>
                                          </p:endCondLst>
                                        </p:cTn>
                                        <p:tgtEl>
                                          <p:sndTgt r:embed="rId20" name="Bling.wav"/>
                                        </p:tgtEl>
                                      </p:cMediaNode>
                                    </p:audio>
                                  </p:subTnLst>
                                </p:cTn>
                              </p:par>
                              <p:par>
                                <p:cTn id="685" presetID="26" presetClass="emph" presetSubtype="0" fill="hold" grpId="1" nodeType="withEffect">
                                  <p:stCondLst>
                                    <p:cond delay="500"/>
                                  </p:stCondLst>
                                  <p:childTnLst>
                                    <p:animEffect transition="out" filter="fade">
                                      <p:cBhvr>
                                        <p:cTn id="686" dur="500" tmFilter="0, 0; .2, .5; .8, .5; 1, 0"/>
                                        <p:tgtEl>
                                          <p:spTgt spid="310"/>
                                        </p:tgtEl>
                                      </p:cBhvr>
                                    </p:animEffect>
                                    <p:animScale>
                                      <p:cBhvr>
                                        <p:cTn id="687" dur="250" autoRev="1" fill="hold"/>
                                        <p:tgtEl>
                                          <p:spTgt spid="310"/>
                                        </p:tgtEl>
                                      </p:cBhvr>
                                      <p:by x="105000" y="105000"/>
                                    </p:animScale>
                                  </p:childTnLst>
                                </p:cTn>
                              </p:par>
                              <p:par>
                                <p:cTn id="688" presetID="53" presetClass="entr" presetSubtype="16" fill="hold" nodeType="withEffect">
                                  <p:stCondLst>
                                    <p:cond delay="0"/>
                                  </p:stCondLst>
                                  <p:childTnLst>
                                    <p:set>
                                      <p:cBhvr>
                                        <p:cTn id="689" dur="1" fill="hold">
                                          <p:stCondLst>
                                            <p:cond delay="0"/>
                                          </p:stCondLst>
                                        </p:cTn>
                                        <p:tgtEl>
                                          <p:spTgt spid="185"/>
                                        </p:tgtEl>
                                        <p:attrNameLst>
                                          <p:attrName>style.visibility</p:attrName>
                                        </p:attrNameLst>
                                      </p:cBhvr>
                                      <p:to>
                                        <p:strVal val="visible"/>
                                      </p:to>
                                    </p:set>
                                    <p:anim calcmode="lin" valueType="num">
                                      <p:cBhvr>
                                        <p:cTn id="690" dur="500" fill="hold"/>
                                        <p:tgtEl>
                                          <p:spTgt spid="185"/>
                                        </p:tgtEl>
                                        <p:attrNameLst>
                                          <p:attrName>ppt_w</p:attrName>
                                        </p:attrNameLst>
                                      </p:cBhvr>
                                      <p:tavLst>
                                        <p:tav tm="0">
                                          <p:val>
                                            <p:fltVal val="0"/>
                                          </p:val>
                                        </p:tav>
                                        <p:tav tm="100000">
                                          <p:val>
                                            <p:strVal val="#ppt_w"/>
                                          </p:val>
                                        </p:tav>
                                      </p:tavLst>
                                    </p:anim>
                                    <p:anim calcmode="lin" valueType="num">
                                      <p:cBhvr>
                                        <p:cTn id="691" dur="500" fill="hold"/>
                                        <p:tgtEl>
                                          <p:spTgt spid="185"/>
                                        </p:tgtEl>
                                        <p:attrNameLst>
                                          <p:attrName>ppt_h</p:attrName>
                                        </p:attrNameLst>
                                      </p:cBhvr>
                                      <p:tavLst>
                                        <p:tav tm="0">
                                          <p:val>
                                            <p:fltVal val="0"/>
                                          </p:val>
                                        </p:tav>
                                        <p:tav tm="100000">
                                          <p:val>
                                            <p:strVal val="#ppt_h"/>
                                          </p:val>
                                        </p:tav>
                                      </p:tavLst>
                                    </p:anim>
                                    <p:animEffect transition="in" filter="fade">
                                      <p:cBhvr>
                                        <p:cTn id="692" dur="500"/>
                                        <p:tgtEl>
                                          <p:spTgt spid="185"/>
                                        </p:tgtEl>
                                      </p:cBhvr>
                                    </p:animEffect>
                                  </p:childTnLst>
                                </p:cTn>
                              </p:par>
                              <p:par>
                                <p:cTn id="693" presetID="26" presetClass="emph" presetSubtype="0" fill="hold" nodeType="withEffect">
                                  <p:stCondLst>
                                    <p:cond delay="500"/>
                                  </p:stCondLst>
                                  <p:childTnLst>
                                    <p:animEffect transition="out" filter="fade">
                                      <p:cBhvr>
                                        <p:cTn id="694" dur="500" tmFilter="0, 0; .2, .5; .8, .5; 1, 0"/>
                                        <p:tgtEl>
                                          <p:spTgt spid="185"/>
                                        </p:tgtEl>
                                      </p:cBhvr>
                                    </p:animEffect>
                                    <p:animScale>
                                      <p:cBhvr>
                                        <p:cTn id="695" dur="250" autoRev="1" fill="hold"/>
                                        <p:tgtEl>
                                          <p:spTgt spid="185"/>
                                        </p:tgtEl>
                                      </p:cBhvr>
                                      <p:by x="105000" y="105000"/>
                                    </p:animScale>
                                  </p:childTnLst>
                                </p:cTn>
                              </p:par>
                              <p:par>
                                <p:cTn id="696" presetID="53" presetClass="entr" presetSubtype="16" fill="hold" grpId="0" nodeType="withEffect">
                                  <p:stCondLst>
                                    <p:cond delay="0"/>
                                  </p:stCondLst>
                                  <p:childTnLst>
                                    <p:set>
                                      <p:cBhvr>
                                        <p:cTn id="697" dur="1" fill="hold">
                                          <p:stCondLst>
                                            <p:cond delay="0"/>
                                          </p:stCondLst>
                                        </p:cTn>
                                        <p:tgtEl>
                                          <p:spTgt spid="185"/>
                                        </p:tgtEl>
                                        <p:attrNameLst>
                                          <p:attrName>style.visibility</p:attrName>
                                        </p:attrNameLst>
                                      </p:cBhvr>
                                      <p:to>
                                        <p:strVal val="visible"/>
                                      </p:to>
                                    </p:set>
                                    <p:anim calcmode="lin" valueType="num">
                                      <p:cBhvr>
                                        <p:cTn id="698" dur="500" fill="hold"/>
                                        <p:tgtEl>
                                          <p:spTgt spid="185"/>
                                        </p:tgtEl>
                                        <p:attrNameLst>
                                          <p:attrName>ppt_w</p:attrName>
                                        </p:attrNameLst>
                                      </p:cBhvr>
                                      <p:tavLst>
                                        <p:tav tm="0">
                                          <p:val>
                                            <p:fltVal val="0"/>
                                          </p:val>
                                        </p:tav>
                                        <p:tav tm="100000">
                                          <p:val>
                                            <p:strVal val="#ppt_w"/>
                                          </p:val>
                                        </p:tav>
                                      </p:tavLst>
                                    </p:anim>
                                    <p:anim calcmode="lin" valueType="num">
                                      <p:cBhvr>
                                        <p:cTn id="699" dur="500" fill="hold"/>
                                        <p:tgtEl>
                                          <p:spTgt spid="185"/>
                                        </p:tgtEl>
                                        <p:attrNameLst>
                                          <p:attrName>ppt_h</p:attrName>
                                        </p:attrNameLst>
                                      </p:cBhvr>
                                      <p:tavLst>
                                        <p:tav tm="0">
                                          <p:val>
                                            <p:fltVal val="0"/>
                                          </p:val>
                                        </p:tav>
                                        <p:tav tm="100000">
                                          <p:val>
                                            <p:strVal val="#ppt_h"/>
                                          </p:val>
                                        </p:tav>
                                      </p:tavLst>
                                    </p:anim>
                                    <p:animEffect transition="in" filter="fade">
                                      <p:cBhvr>
                                        <p:cTn id="700" dur="500"/>
                                        <p:tgtEl>
                                          <p:spTgt spid="185"/>
                                        </p:tgtEl>
                                      </p:cBhvr>
                                    </p:animEffect>
                                  </p:childTnLst>
                                  <p:subTnLst>
                                    <p:audio>
                                      <p:cMediaNode>
                                        <p:cTn display="0" masterRel="sameClick">
                                          <p:stCondLst>
                                            <p:cond evt="begin" delay="0">
                                              <p:tn val="696"/>
                                            </p:cond>
                                          </p:stCondLst>
                                          <p:endCondLst>
                                            <p:cond evt="onStopAudio" delay="0">
                                              <p:tgtEl>
                                                <p:sldTgt/>
                                              </p:tgtEl>
                                            </p:cond>
                                          </p:endCondLst>
                                        </p:cTn>
                                        <p:tgtEl>
                                          <p:sndTgt r:embed="rId20" name="Bling.wav"/>
                                        </p:tgtEl>
                                      </p:cMediaNode>
                                    </p:audio>
                                  </p:subTnLst>
                                </p:cTn>
                              </p:par>
                              <p:par>
                                <p:cTn id="701" presetID="26" presetClass="emph" presetSubtype="0" fill="hold" grpId="1" nodeType="withEffect">
                                  <p:stCondLst>
                                    <p:cond delay="500"/>
                                  </p:stCondLst>
                                  <p:childTnLst>
                                    <p:animEffect transition="out" filter="fade">
                                      <p:cBhvr>
                                        <p:cTn id="702" dur="500" tmFilter="0, 0; .2, .5; .8, .5; 1, 0"/>
                                        <p:tgtEl>
                                          <p:spTgt spid="185"/>
                                        </p:tgtEl>
                                      </p:cBhvr>
                                    </p:animEffect>
                                    <p:animScale>
                                      <p:cBhvr>
                                        <p:cTn id="703" dur="250" autoRev="1" fill="hold"/>
                                        <p:tgtEl>
                                          <p:spTgt spid="185"/>
                                        </p:tgtEl>
                                      </p:cBhvr>
                                      <p:by x="105000" y="105000"/>
                                    </p:animScale>
                                  </p:childTnLst>
                                </p:cTn>
                              </p:par>
                              <p:par>
                                <p:cTn id="704" presetID="53" presetClass="entr" presetSubtype="16" fill="hold" nodeType="withEffect">
                                  <p:stCondLst>
                                    <p:cond delay="0"/>
                                  </p:stCondLst>
                                  <p:childTnLst>
                                    <p:set>
                                      <p:cBhvr>
                                        <p:cTn id="705" dur="1" fill="hold">
                                          <p:stCondLst>
                                            <p:cond delay="0"/>
                                          </p:stCondLst>
                                        </p:cTn>
                                        <p:tgtEl>
                                          <p:spTgt spid="8"/>
                                        </p:tgtEl>
                                        <p:attrNameLst>
                                          <p:attrName>style.visibility</p:attrName>
                                        </p:attrNameLst>
                                      </p:cBhvr>
                                      <p:to>
                                        <p:strVal val="visible"/>
                                      </p:to>
                                    </p:set>
                                    <p:anim calcmode="lin" valueType="num">
                                      <p:cBhvr>
                                        <p:cTn id="706" dur="500" fill="hold"/>
                                        <p:tgtEl>
                                          <p:spTgt spid="8"/>
                                        </p:tgtEl>
                                        <p:attrNameLst>
                                          <p:attrName>ppt_w</p:attrName>
                                        </p:attrNameLst>
                                      </p:cBhvr>
                                      <p:tavLst>
                                        <p:tav tm="0">
                                          <p:val>
                                            <p:fltVal val="0"/>
                                          </p:val>
                                        </p:tav>
                                        <p:tav tm="100000">
                                          <p:val>
                                            <p:strVal val="#ppt_w"/>
                                          </p:val>
                                        </p:tav>
                                      </p:tavLst>
                                    </p:anim>
                                    <p:anim calcmode="lin" valueType="num">
                                      <p:cBhvr>
                                        <p:cTn id="707" dur="500" fill="hold"/>
                                        <p:tgtEl>
                                          <p:spTgt spid="8"/>
                                        </p:tgtEl>
                                        <p:attrNameLst>
                                          <p:attrName>ppt_h</p:attrName>
                                        </p:attrNameLst>
                                      </p:cBhvr>
                                      <p:tavLst>
                                        <p:tav tm="0">
                                          <p:val>
                                            <p:fltVal val="0"/>
                                          </p:val>
                                        </p:tav>
                                        <p:tav tm="100000">
                                          <p:val>
                                            <p:strVal val="#ppt_h"/>
                                          </p:val>
                                        </p:tav>
                                      </p:tavLst>
                                    </p:anim>
                                    <p:animEffect transition="in" filter="fade">
                                      <p:cBhvr>
                                        <p:cTn id="708" dur="500"/>
                                        <p:tgtEl>
                                          <p:spTgt spid="8"/>
                                        </p:tgtEl>
                                      </p:cBhvr>
                                    </p:animEffect>
                                  </p:childTnLst>
                                </p:cTn>
                              </p:par>
                              <p:par>
                                <p:cTn id="709" presetID="26" presetClass="emph" presetSubtype="0" fill="hold" nodeType="withEffect">
                                  <p:stCondLst>
                                    <p:cond delay="500"/>
                                  </p:stCondLst>
                                  <p:childTnLst>
                                    <p:animEffect transition="out" filter="fade">
                                      <p:cBhvr>
                                        <p:cTn id="710" dur="500" tmFilter="0, 0; .2, .5; .8, .5; 1, 0"/>
                                        <p:tgtEl>
                                          <p:spTgt spid="8"/>
                                        </p:tgtEl>
                                      </p:cBhvr>
                                    </p:animEffect>
                                    <p:animScale>
                                      <p:cBhvr>
                                        <p:cTn id="711" dur="250" autoRev="1" fill="hold"/>
                                        <p:tgtEl>
                                          <p:spTgt spid="8"/>
                                        </p:tgtEl>
                                      </p:cBhvr>
                                      <p:by x="105000" y="105000"/>
                                    </p:animScale>
                                  </p:childTnLst>
                                </p:cTn>
                              </p:par>
                              <p:par>
                                <p:cTn id="712" presetID="53" presetClass="entr" presetSubtype="16" fill="hold" nodeType="withEffect">
                                  <p:stCondLst>
                                    <p:cond delay="0"/>
                                  </p:stCondLst>
                                  <p:childTnLst>
                                    <p:set>
                                      <p:cBhvr>
                                        <p:cTn id="713" dur="1" fill="hold">
                                          <p:stCondLst>
                                            <p:cond delay="0"/>
                                          </p:stCondLst>
                                        </p:cTn>
                                        <p:tgtEl>
                                          <p:spTgt spid="8"/>
                                        </p:tgtEl>
                                        <p:attrNameLst>
                                          <p:attrName>style.visibility</p:attrName>
                                        </p:attrNameLst>
                                      </p:cBhvr>
                                      <p:to>
                                        <p:strVal val="visible"/>
                                      </p:to>
                                    </p:set>
                                    <p:anim calcmode="lin" valueType="num">
                                      <p:cBhvr>
                                        <p:cTn id="714" dur="500" fill="hold"/>
                                        <p:tgtEl>
                                          <p:spTgt spid="8"/>
                                        </p:tgtEl>
                                        <p:attrNameLst>
                                          <p:attrName>ppt_w</p:attrName>
                                        </p:attrNameLst>
                                      </p:cBhvr>
                                      <p:tavLst>
                                        <p:tav tm="0">
                                          <p:val>
                                            <p:fltVal val="0"/>
                                          </p:val>
                                        </p:tav>
                                        <p:tav tm="100000">
                                          <p:val>
                                            <p:strVal val="#ppt_w"/>
                                          </p:val>
                                        </p:tav>
                                      </p:tavLst>
                                    </p:anim>
                                    <p:anim calcmode="lin" valueType="num">
                                      <p:cBhvr>
                                        <p:cTn id="715" dur="500" fill="hold"/>
                                        <p:tgtEl>
                                          <p:spTgt spid="8"/>
                                        </p:tgtEl>
                                        <p:attrNameLst>
                                          <p:attrName>ppt_h</p:attrName>
                                        </p:attrNameLst>
                                      </p:cBhvr>
                                      <p:tavLst>
                                        <p:tav tm="0">
                                          <p:val>
                                            <p:fltVal val="0"/>
                                          </p:val>
                                        </p:tav>
                                        <p:tav tm="100000">
                                          <p:val>
                                            <p:strVal val="#ppt_h"/>
                                          </p:val>
                                        </p:tav>
                                      </p:tavLst>
                                    </p:anim>
                                    <p:animEffect transition="in" filter="fade">
                                      <p:cBhvr>
                                        <p:cTn id="716" dur="500"/>
                                        <p:tgtEl>
                                          <p:spTgt spid="8"/>
                                        </p:tgtEl>
                                      </p:cBhvr>
                                    </p:animEffect>
                                  </p:childTnLst>
                                </p:cTn>
                              </p:par>
                              <p:par>
                                <p:cTn id="717" presetID="26" presetClass="emph" presetSubtype="0" fill="hold" nodeType="withEffect">
                                  <p:stCondLst>
                                    <p:cond delay="500"/>
                                  </p:stCondLst>
                                  <p:childTnLst>
                                    <p:animEffect transition="out" filter="fade">
                                      <p:cBhvr>
                                        <p:cTn id="718" dur="500" tmFilter="0, 0; .2, .5; .8, .5; 1, 0"/>
                                        <p:tgtEl>
                                          <p:spTgt spid="8"/>
                                        </p:tgtEl>
                                      </p:cBhvr>
                                    </p:animEffect>
                                    <p:animScale>
                                      <p:cBhvr>
                                        <p:cTn id="719" dur="250" autoRev="1" fill="hold"/>
                                        <p:tgtEl>
                                          <p:spTgt spid="8"/>
                                        </p:tgtEl>
                                      </p:cBhvr>
                                      <p:by x="105000" y="105000"/>
                                    </p:animScale>
                                  </p:childTnLst>
                                </p:cTn>
                              </p:par>
                              <p:par>
                                <p:cTn id="720" presetID="53" presetClass="entr" presetSubtype="16" fill="hold" nodeType="withEffect">
                                  <p:stCondLst>
                                    <p:cond delay="0"/>
                                  </p:stCondLst>
                                  <p:childTnLst>
                                    <p:set>
                                      <p:cBhvr>
                                        <p:cTn id="721" dur="1" fill="hold">
                                          <p:stCondLst>
                                            <p:cond delay="0"/>
                                          </p:stCondLst>
                                        </p:cTn>
                                        <p:tgtEl>
                                          <p:spTgt spid="8"/>
                                        </p:tgtEl>
                                        <p:attrNameLst>
                                          <p:attrName>style.visibility</p:attrName>
                                        </p:attrNameLst>
                                      </p:cBhvr>
                                      <p:to>
                                        <p:strVal val="visible"/>
                                      </p:to>
                                    </p:set>
                                    <p:anim calcmode="lin" valueType="num">
                                      <p:cBhvr>
                                        <p:cTn id="722" dur="500" fill="hold"/>
                                        <p:tgtEl>
                                          <p:spTgt spid="8"/>
                                        </p:tgtEl>
                                        <p:attrNameLst>
                                          <p:attrName>ppt_w</p:attrName>
                                        </p:attrNameLst>
                                      </p:cBhvr>
                                      <p:tavLst>
                                        <p:tav tm="0">
                                          <p:val>
                                            <p:fltVal val="0"/>
                                          </p:val>
                                        </p:tav>
                                        <p:tav tm="100000">
                                          <p:val>
                                            <p:strVal val="#ppt_w"/>
                                          </p:val>
                                        </p:tav>
                                      </p:tavLst>
                                    </p:anim>
                                    <p:anim calcmode="lin" valueType="num">
                                      <p:cBhvr>
                                        <p:cTn id="723" dur="500" fill="hold"/>
                                        <p:tgtEl>
                                          <p:spTgt spid="8"/>
                                        </p:tgtEl>
                                        <p:attrNameLst>
                                          <p:attrName>ppt_h</p:attrName>
                                        </p:attrNameLst>
                                      </p:cBhvr>
                                      <p:tavLst>
                                        <p:tav tm="0">
                                          <p:val>
                                            <p:fltVal val="0"/>
                                          </p:val>
                                        </p:tav>
                                        <p:tav tm="100000">
                                          <p:val>
                                            <p:strVal val="#ppt_h"/>
                                          </p:val>
                                        </p:tav>
                                      </p:tavLst>
                                    </p:anim>
                                    <p:animEffect transition="in" filter="fade">
                                      <p:cBhvr>
                                        <p:cTn id="724" dur="500"/>
                                        <p:tgtEl>
                                          <p:spTgt spid="8"/>
                                        </p:tgtEl>
                                      </p:cBhvr>
                                    </p:animEffect>
                                  </p:childTnLst>
                                </p:cTn>
                              </p:par>
                              <p:par>
                                <p:cTn id="725" presetID="26" presetClass="emph" presetSubtype="0" fill="hold" nodeType="withEffect">
                                  <p:stCondLst>
                                    <p:cond delay="500"/>
                                  </p:stCondLst>
                                  <p:childTnLst>
                                    <p:animEffect transition="out" filter="fade">
                                      <p:cBhvr>
                                        <p:cTn id="726" dur="500" tmFilter="0, 0; .2, .5; .8, .5; 1, 0"/>
                                        <p:tgtEl>
                                          <p:spTgt spid="8"/>
                                        </p:tgtEl>
                                      </p:cBhvr>
                                    </p:animEffect>
                                    <p:animScale>
                                      <p:cBhvr>
                                        <p:cTn id="727" dur="250" autoRev="1" fill="hold"/>
                                        <p:tgtEl>
                                          <p:spTgt spid="8"/>
                                        </p:tgtEl>
                                      </p:cBhvr>
                                      <p:by x="105000" y="105000"/>
                                    </p:animScale>
                                  </p:childTnLst>
                                </p:cTn>
                              </p:par>
                              <p:par>
                                <p:cTn id="728" presetID="53" presetClass="entr" presetSubtype="16" fill="hold" grpId="0" nodeType="withEffect">
                                  <p:stCondLst>
                                    <p:cond delay="0"/>
                                  </p:stCondLst>
                                  <p:childTnLst>
                                    <p:set>
                                      <p:cBhvr>
                                        <p:cTn id="729" dur="1" fill="hold">
                                          <p:stCondLst>
                                            <p:cond delay="0"/>
                                          </p:stCondLst>
                                        </p:cTn>
                                        <p:tgtEl>
                                          <p:spTgt spid="8"/>
                                        </p:tgtEl>
                                        <p:attrNameLst>
                                          <p:attrName>style.visibility</p:attrName>
                                        </p:attrNameLst>
                                      </p:cBhvr>
                                      <p:to>
                                        <p:strVal val="visible"/>
                                      </p:to>
                                    </p:set>
                                    <p:anim calcmode="lin" valueType="num">
                                      <p:cBhvr>
                                        <p:cTn id="730" dur="500" fill="hold"/>
                                        <p:tgtEl>
                                          <p:spTgt spid="8"/>
                                        </p:tgtEl>
                                        <p:attrNameLst>
                                          <p:attrName>ppt_w</p:attrName>
                                        </p:attrNameLst>
                                      </p:cBhvr>
                                      <p:tavLst>
                                        <p:tav tm="0">
                                          <p:val>
                                            <p:fltVal val="0"/>
                                          </p:val>
                                        </p:tav>
                                        <p:tav tm="100000">
                                          <p:val>
                                            <p:strVal val="#ppt_w"/>
                                          </p:val>
                                        </p:tav>
                                      </p:tavLst>
                                    </p:anim>
                                    <p:anim calcmode="lin" valueType="num">
                                      <p:cBhvr>
                                        <p:cTn id="731" dur="500" fill="hold"/>
                                        <p:tgtEl>
                                          <p:spTgt spid="8"/>
                                        </p:tgtEl>
                                        <p:attrNameLst>
                                          <p:attrName>ppt_h</p:attrName>
                                        </p:attrNameLst>
                                      </p:cBhvr>
                                      <p:tavLst>
                                        <p:tav tm="0">
                                          <p:val>
                                            <p:fltVal val="0"/>
                                          </p:val>
                                        </p:tav>
                                        <p:tav tm="100000">
                                          <p:val>
                                            <p:strVal val="#ppt_h"/>
                                          </p:val>
                                        </p:tav>
                                      </p:tavLst>
                                    </p:anim>
                                    <p:animEffect transition="in" filter="fade">
                                      <p:cBhvr>
                                        <p:cTn id="732" dur="500"/>
                                        <p:tgtEl>
                                          <p:spTgt spid="8"/>
                                        </p:tgtEl>
                                      </p:cBhvr>
                                    </p:animEffect>
                                  </p:childTnLst>
                                  <p:subTnLst>
                                    <p:audio>
                                      <p:cMediaNode>
                                        <p:cTn display="0" masterRel="sameClick">
                                          <p:stCondLst>
                                            <p:cond evt="begin" delay="0">
                                              <p:tn val="728"/>
                                            </p:cond>
                                          </p:stCondLst>
                                          <p:endCondLst>
                                            <p:cond evt="onStopAudio" delay="0">
                                              <p:tgtEl>
                                                <p:sldTgt/>
                                              </p:tgtEl>
                                            </p:cond>
                                          </p:endCondLst>
                                        </p:cTn>
                                        <p:tgtEl>
                                          <p:sndTgt r:embed="rId20" name="Bling.wav"/>
                                        </p:tgtEl>
                                      </p:cMediaNode>
                                    </p:audio>
                                  </p:subTnLst>
                                </p:cTn>
                              </p:par>
                              <p:par>
                                <p:cTn id="733" presetID="26" presetClass="emph" presetSubtype="0" fill="hold" grpId="1" nodeType="withEffect">
                                  <p:stCondLst>
                                    <p:cond delay="500"/>
                                  </p:stCondLst>
                                  <p:childTnLst>
                                    <p:animEffect transition="out" filter="fade">
                                      <p:cBhvr>
                                        <p:cTn id="734" dur="500" tmFilter="0, 0; .2, .5; .8, .5; 1, 0"/>
                                        <p:tgtEl>
                                          <p:spTgt spid="8"/>
                                        </p:tgtEl>
                                      </p:cBhvr>
                                    </p:animEffect>
                                    <p:animScale>
                                      <p:cBhvr>
                                        <p:cTn id="735" dur="250" autoRev="1" fill="hold"/>
                                        <p:tgtEl>
                                          <p:spTgt spid="8"/>
                                        </p:tgtEl>
                                      </p:cBhvr>
                                      <p:by x="105000" y="105000"/>
                                    </p:animScale>
                                  </p:childTnLst>
                                </p:cTn>
                              </p:par>
                              <p:par>
                                <p:cTn id="736" presetID="53" presetClass="entr" presetSubtype="16" fill="hold" nodeType="withEffect">
                                  <p:stCondLst>
                                    <p:cond delay="0"/>
                                  </p:stCondLst>
                                  <p:childTnLst>
                                    <p:set>
                                      <p:cBhvr>
                                        <p:cTn id="737" dur="1" fill="hold">
                                          <p:stCondLst>
                                            <p:cond delay="0"/>
                                          </p:stCondLst>
                                        </p:cTn>
                                        <p:tgtEl>
                                          <p:spTgt spid="25"/>
                                        </p:tgtEl>
                                        <p:attrNameLst>
                                          <p:attrName>style.visibility</p:attrName>
                                        </p:attrNameLst>
                                      </p:cBhvr>
                                      <p:to>
                                        <p:strVal val="visible"/>
                                      </p:to>
                                    </p:set>
                                    <p:anim calcmode="lin" valueType="num">
                                      <p:cBhvr>
                                        <p:cTn id="738" dur="500" fill="hold"/>
                                        <p:tgtEl>
                                          <p:spTgt spid="25"/>
                                        </p:tgtEl>
                                        <p:attrNameLst>
                                          <p:attrName>ppt_w</p:attrName>
                                        </p:attrNameLst>
                                      </p:cBhvr>
                                      <p:tavLst>
                                        <p:tav tm="0">
                                          <p:val>
                                            <p:fltVal val="0"/>
                                          </p:val>
                                        </p:tav>
                                        <p:tav tm="100000">
                                          <p:val>
                                            <p:strVal val="#ppt_w"/>
                                          </p:val>
                                        </p:tav>
                                      </p:tavLst>
                                    </p:anim>
                                    <p:anim calcmode="lin" valueType="num">
                                      <p:cBhvr>
                                        <p:cTn id="739" dur="500" fill="hold"/>
                                        <p:tgtEl>
                                          <p:spTgt spid="25"/>
                                        </p:tgtEl>
                                        <p:attrNameLst>
                                          <p:attrName>ppt_h</p:attrName>
                                        </p:attrNameLst>
                                      </p:cBhvr>
                                      <p:tavLst>
                                        <p:tav tm="0">
                                          <p:val>
                                            <p:fltVal val="0"/>
                                          </p:val>
                                        </p:tav>
                                        <p:tav tm="100000">
                                          <p:val>
                                            <p:strVal val="#ppt_h"/>
                                          </p:val>
                                        </p:tav>
                                      </p:tavLst>
                                    </p:anim>
                                    <p:animEffect transition="in" filter="fade">
                                      <p:cBhvr>
                                        <p:cTn id="740" dur="500"/>
                                        <p:tgtEl>
                                          <p:spTgt spid="25"/>
                                        </p:tgtEl>
                                      </p:cBhvr>
                                    </p:animEffect>
                                  </p:childTnLst>
                                </p:cTn>
                              </p:par>
                              <p:par>
                                <p:cTn id="741" presetID="26" presetClass="emph" presetSubtype="0" fill="hold" nodeType="withEffect">
                                  <p:stCondLst>
                                    <p:cond delay="500"/>
                                  </p:stCondLst>
                                  <p:childTnLst>
                                    <p:animEffect transition="out" filter="fade">
                                      <p:cBhvr>
                                        <p:cTn id="742" dur="500" tmFilter="0, 0; .2, .5; .8, .5; 1, 0"/>
                                        <p:tgtEl>
                                          <p:spTgt spid="25"/>
                                        </p:tgtEl>
                                      </p:cBhvr>
                                    </p:animEffect>
                                    <p:animScale>
                                      <p:cBhvr>
                                        <p:cTn id="743" dur="250" autoRev="1" fill="hold"/>
                                        <p:tgtEl>
                                          <p:spTgt spid="25"/>
                                        </p:tgtEl>
                                      </p:cBhvr>
                                      <p:by x="105000" y="105000"/>
                                    </p:animScale>
                                  </p:childTnLst>
                                </p:cTn>
                              </p:par>
                              <p:par>
                                <p:cTn id="744" presetID="53" presetClass="entr" presetSubtype="16" fill="hold" nodeType="withEffect">
                                  <p:stCondLst>
                                    <p:cond delay="0"/>
                                  </p:stCondLst>
                                  <p:childTnLst>
                                    <p:set>
                                      <p:cBhvr>
                                        <p:cTn id="745" dur="1" fill="hold">
                                          <p:stCondLst>
                                            <p:cond delay="0"/>
                                          </p:stCondLst>
                                        </p:cTn>
                                        <p:tgtEl>
                                          <p:spTgt spid="25"/>
                                        </p:tgtEl>
                                        <p:attrNameLst>
                                          <p:attrName>style.visibility</p:attrName>
                                        </p:attrNameLst>
                                      </p:cBhvr>
                                      <p:to>
                                        <p:strVal val="visible"/>
                                      </p:to>
                                    </p:set>
                                    <p:anim calcmode="lin" valueType="num">
                                      <p:cBhvr>
                                        <p:cTn id="746" dur="500" fill="hold"/>
                                        <p:tgtEl>
                                          <p:spTgt spid="25"/>
                                        </p:tgtEl>
                                        <p:attrNameLst>
                                          <p:attrName>ppt_w</p:attrName>
                                        </p:attrNameLst>
                                      </p:cBhvr>
                                      <p:tavLst>
                                        <p:tav tm="0">
                                          <p:val>
                                            <p:fltVal val="0"/>
                                          </p:val>
                                        </p:tav>
                                        <p:tav tm="100000">
                                          <p:val>
                                            <p:strVal val="#ppt_w"/>
                                          </p:val>
                                        </p:tav>
                                      </p:tavLst>
                                    </p:anim>
                                    <p:anim calcmode="lin" valueType="num">
                                      <p:cBhvr>
                                        <p:cTn id="747" dur="500" fill="hold"/>
                                        <p:tgtEl>
                                          <p:spTgt spid="25"/>
                                        </p:tgtEl>
                                        <p:attrNameLst>
                                          <p:attrName>ppt_h</p:attrName>
                                        </p:attrNameLst>
                                      </p:cBhvr>
                                      <p:tavLst>
                                        <p:tav tm="0">
                                          <p:val>
                                            <p:fltVal val="0"/>
                                          </p:val>
                                        </p:tav>
                                        <p:tav tm="100000">
                                          <p:val>
                                            <p:strVal val="#ppt_h"/>
                                          </p:val>
                                        </p:tav>
                                      </p:tavLst>
                                    </p:anim>
                                    <p:animEffect transition="in" filter="fade">
                                      <p:cBhvr>
                                        <p:cTn id="748" dur="500"/>
                                        <p:tgtEl>
                                          <p:spTgt spid="25"/>
                                        </p:tgtEl>
                                      </p:cBhvr>
                                    </p:animEffect>
                                  </p:childTnLst>
                                </p:cTn>
                              </p:par>
                              <p:par>
                                <p:cTn id="749" presetID="26" presetClass="emph" presetSubtype="0" fill="hold" nodeType="withEffect">
                                  <p:stCondLst>
                                    <p:cond delay="500"/>
                                  </p:stCondLst>
                                  <p:childTnLst>
                                    <p:animEffect transition="out" filter="fade">
                                      <p:cBhvr>
                                        <p:cTn id="750" dur="500" tmFilter="0, 0; .2, .5; .8, .5; 1, 0"/>
                                        <p:tgtEl>
                                          <p:spTgt spid="25"/>
                                        </p:tgtEl>
                                      </p:cBhvr>
                                    </p:animEffect>
                                    <p:animScale>
                                      <p:cBhvr>
                                        <p:cTn id="751" dur="250" autoRev="1" fill="hold"/>
                                        <p:tgtEl>
                                          <p:spTgt spid="25"/>
                                        </p:tgtEl>
                                      </p:cBhvr>
                                      <p:by x="105000" y="105000"/>
                                    </p:animScale>
                                  </p:childTnLst>
                                </p:cTn>
                              </p:par>
                              <p:par>
                                <p:cTn id="752" presetID="53" presetClass="entr" presetSubtype="16" fill="hold" nodeType="withEffect">
                                  <p:stCondLst>
                                    <p:cond delay="0"/>
                                  </p:stCondLst>
                                  <p:childTnLst>
                                    <p:set>
                                      <p:cBhvr>
                                        <p:cTn id="753" dur="1" fill="hold">
                                          <p:stCondLst>
                                            <p:cond delay="0"/>
                                          </p:stCondLst>
                                        </p:cTn>
                                        <p:tgtEl>
                                          <p:spTgt spid="33"/>
                                        </p:tgtEl>
                                        <p:attrNameLst>
                                          <p:attrName>style.visibility</p:attrName>
                                        </p:attrNameLst>
                                      </p:cBhvr>
                                      <p:to>
                                        <p:strVal val="visible"/>
                                      </p:to>
                                    </p:set>
                                    <p:anim calcmode="lin" valueType="num">
                                      <p:cBhvr>
                                        <p:cTn id="754" dur="500" fill="hold"/>
                                        <p:tgtEl>
                                          <p:spTgt spid="33"/>
                                        </p:tgtEl>
                                        <p:attrNameLst>
                                          <p:attrName>ppt_w</p:attrName>
                                        </p:attrNameLst>
                                      </p:cBhvr>
                                      <p:tavLst>
                                        <p:tav tm="0">
                                          <p:val>
                                            <p:fltVal val="0"/>
                                          </p:val>
                                        </p:tav>
                                        <p:tav tm="100000">
                                          <p:val>
                                            <p:strVal val="#ppt_w"/>
                                          </p:val>
                                        </p:tav>
                                      </p:tavLst>
                                    </p:anim>
                                    <p:anim calcmode="lin" valueType="num">
                                      <p:cBhvr>
                                        <p:cTn id="755" dur="500" fill="hold"/>
                                        <p:tgtEl>
                                          <p:spTgt spid="33"/>
                                        </p:tgtEl>
                                        <p:attrNameLst>
                                          <p:attrName>ppt_h</p:attrName>
                                        </p:attrNameLst>
                                      </p:cBhvr>
                                      <p:tavLst>
                                        <p:tav tm="0">
                                          <p:val>
                                            <p:fltVal val="0"/>
                                          </p:val>
                                        </p:tav>
                                        <p:tav tm="100000">
                                          <p:val>
                                            <p:strVal val="#ppt_h"/>
                                          </p:val>
                                        </p:tav>
                                      </p:tavLst>
                                    </p:anim>
                                    <p:animEffect transition="in" filter="fade">
                                      <p:cBhvr>
                                        <p:cTn id="756" dur="500"/>
                                        <p:tgtEl>
                                          <p:spTgt spid="33"/>
                                        </p:tgtEl>
                                      </p:cBhvr>
                                    </p:animEffect>
                                  </p:childTnLst>
                                </p:cTn>
                              </p:par>
                              <p:par>
                                <p:cTn id="757" presetID="26" presetClass="emph" presetSubtype="0" fill="hold" nodeType="withEffect">
                                  <p:stCondLst>
                                    <p:cond delay="500"/>
                                  </p:stCondLst>
                                  <p:childTnLst>
                                    <p:animEffect transition="out" filter="fade">
                                      <p:cBhvr>
                                        <p:cTn id="758" dur="500" tmFilter="0, 0; .2, .5; .8, .5; 1, 0"/>
                                        <p:tgtEl>
                                          <p:spTgt spid="33"/>
                                        </p:tgtEl>
                                      </p:cBhvr>
                                    </p:animEffect>
                                    <p:animScale>
                                      <p:cBhvr>
                                        <p:cTn id="759" dur="250" autoRev="1" fill="hold"/>
                                        <p:tgtEl>
                                          <p:spTgt spid="33"/>
                                        </p:tgtEl>
                                      </p:cBhvr>
                                      <p:by x="105000" y="105000"/>
                                    </p:animScale>
                                  </p:childTnLst>
                                </p:cTn>
                              </p:par>
                              <p:par>
                                <p:cTn id="760" presetID="53" presetClass="entr" presetSubtype="16" fill="hold" nodeType="withEffect">
                                  <p:stCondLst>
                                    <p:cond delay="0"/>
                                  </p:stCondLst>
                                  <p:childTnLst>
                                    <p:set>
                                      <p:cBhvr>
                                        <p:cTn id="761" dur="1" fill="hold">
                                          <p:stCondLst>
                                            <p:cond delay="0"/>
                                          </p:stCondLst>
                                        </p:cTn>
                                        <p:tgtEl>
                                          <p:spTgt spid="33"/>
                                        </p:tgtEl>
                                        <p:attrNameLst>
                                          <p:attrName>style.visibility</p:attrName>
                                        </p:attrNameLst>
                                      </p:cBhvr>
                                      <p:to>
                                        <p:strVal val="visible"/>
                                      </p:to>
                                    </p:set>
                                    <p:anim calcmode="lin" valueType="num">
                                      <p:cBhvr>
                                        <p:cTn id="762" dur="500" fill="hold"/>
                                        <p:tgtEl>
                                          <p:spTgt spid="33"/>
                                        </p:tgtEl>
                                        <p:attrNameLst>
                                          <p:attrName>ppt_w</p:attrName>
                                        </p:attrNameLst>
                                      </p:cBhvr>
                                      <p:tavLst>
                                        <p:tav tm="0">
                                          <p:val>
                                            <p:fltVal val="0"/>
                                          </p:val>
                                        </p:tav>
                                        <p:tav tm="100000">
                                          <p:val>
                                            <p:strVal val="#ppt_w"/>
                                          </p:val>
                                        </p:tav>
                                      </p:tavLst>
                                    </p:anim>
                                    <p:anim calcmode="lin" valueType="num">
                                      <p:cBhvr>
                                        <p:cTn id="763" dur="500" fill="hold"/>
                                        <p:tgtEl>
                                          <p:spTgt spid="33"/>
                                        </p:tgtEl>
                                        <p:attrNameLst>
                                          <p:attrName>ppt_h</p:attrName>
                                        </p:attrNameLst>
                                      </p:cBhvr>
                                      <p:tavLst>
                                        <p:tav tm="0">
                                          <p:val>
                                            <p:fltVal val="0"/>
                                          </p:val>
                                        </p:tav>
                                        <p:tav tm="100000">
                                          <p:val>
                                            <p:strVal val="#ppt_h"/>
                                          </p:val>
                                        </p:tav>
                                      </p:tavLst>
                                    </p:anim>
                                    <p:animEffect transition="in" filter="fade">
                                      <p:cBhvr>
                                        <p:cTn id="764" dur="500"/>
                                        <p:tgtEl>
                                          <p:spTgt spid="33"/>
                                        </p:tgtEl>
                                      </p:cBhvr>
                                    </p:animEffect>
                                  </p:childTnLst>
                                </p:cTn>
                              </p:par>
                              <p:par>
                                <p:cTn id="765" presetID="26" presetClass="emph" presetSubtype="0" fill="hold" nodeType="withEffect">
                                  <p:stCondLst>
                                    <p:cond delay="500"/>
                                  </p:stCondLst>
                                  <p:childTnLst>
                                    <p:animEffect transition="out" filter="fade">
                                      <p:cBhvr>
                                        <p:cTn id="766" dur="500" tmFilter="0, 0; .2, .5; .8, .5; 1, 0"/>
                                        <p:tgtEl>
                                          <p:spTgt spid="33"/>
                                        </p:tgtEl>
                                      </p:cBhvr>
                                    </p:animEffect>
                                    <p:animScale>
                                      <p:cBhvr>
                                        <p:cTn id="767" dur="250" autoRev="1" fill="hold"/>
                                        <p:tgtEl>
                                          <p:spTgt spid="33"/>
                                        </p:tgtEl>
                                      </p:cBhvr>
                                      <p:by x="105000" y="105000"/>
                                    </p:animScale>
                                  </p:childTnLst>
                                </p:cTn>
                              </p:par>
                              <p:par>
                                <p:cTn id="768" presetID="53" presetClass="entr" presetSubtype="16" fill="hold" nodeType="withEffect">
                                  <p:stCondLst>
                                    <p:cond delay="0"/>
                                  </p:stCondLst>
                                  <p:childTnLst>
                                    <p:set>
                                      <p:cBhvr>
                                        <p:cTn id="769" dur="1" fill="hold">
                                          <p:stCondLst>
                                            <p:cond delay="0"/>
                                          </p:stCondLst>
                                        </p:cTn>
                                        <p:tgtEl>
                                          <p:spTgt spid="25"/>
                                        </p:tgtEl>
                                        <p:attrNameLst>
                                          <p:attrName>style.visibility</p:attrName>
                                        </p:attrNameLst>
                                      </p:cBhvr>
                                      <p:to>
                                        <p:strVal val="visible"/>
                                      </p:to>
                                    </p:set>
                                    <p:anim calcmode="lin" valueType="num">
                                      <p:cBhvr>
                                        <p:cTn id="770" dur="500" fill="hold"/>
                                        <p:tgtEl>
                                          <p:spTgt spid="25"/>
                                        </p:tgtEl>
                                        <p:attrNameLst>
                                          <p:attrName>ppt_w</p:attrName>
                                        </p:attrNameLst>
                                      </p:cBhvr>
                                      <p:tavLst>
                                        <p:tav tm="0">
                                          <p:val>
                                            <p:fltVal val="0"/>
                                          </p:val>
                                        </p:tav>
                                        <p:tav tm="100000">
                                          <p:val>
                                            <p:strVal val="#ppt_w"/>
                                          </p:val>
                                        </p:tav>
                                      </p:tavLst>
                                    </p:anim>
                                    <p:anim calcmode="lin" valueType="num">
                                      <p:cBhvr>
                                        <p:cTn id="771" dur="500" fill="hold"/>
                                        <p:tgtEl>
                                          <p:spTgt spid="25"/>
                                        </p:tgtEl>
                                        <p:attrNameLst>
                                          <p:attrName>ppt_h</p:attrName>
                                        </p:attrNameLst>
                                      </p:cBhvr>
                                      <p:tavLst>
                                        <p:tav tm="0">
                                          <p:val>
                                            <p:fltVal val="0"/>
                                          </p:val>
                                        </p:tav>
                                        <p:tav tm="100000">
                                          <p:val>
                                            <p:strVal val="#ppt_h"/>
                                          </p:val>
                                        </p:tav>
                                      </p:tavLst>
                                    </p:anim>
                                    <p:animEffect transition="in" filter="fade">
                                      <p:cBhvr>
                                        <p:cTn id="772" dur="500"/>
                                        <p:tgtEl>
                                          <p:spTgt spid="25"/>
                                        </p:tgtEl>
                                      </p:cBhvr>
                                    </p:animEffect>
                                  </p:childTnLst>
                                </p:cTn>
                              </p:par>
                              <p:par>
                                <p:cTn id="773" presetID="26" presetClass="emph" presetSubtype="0" fill="hold" nodeType="withEffect">
                                  <p:stCondLst>
                                    <p:cond delay="500"/>
                                  </p:stCondLst>
                                  <p:childTnLst>
                                    <p:animEffect transition="out" filter="fade">
                                      <p:cBhvr>
                                        <p:cTn id="774" dur="500" tmFilter="0, 0; .2, .5; .8, .5; 1, 0"/>
                                        <p:tgtEl>
                                          <p:spTgt spid="25"/>
                                        </p:tgtEl>
                                      </p:cBhvr>
                                    </p:animEffect>
                                    <p:animScale>
                                      <p:cBhvr>
                                        <p:cTn id="775" dur="250" autoRev="1" fill="hold"/>
                                        <p:tgtEl>
                                          <p:spTgt spid="25"/>
                                        </p:tgtEl>
                                      </p:cBhvr>
                                      <p:by x="105000" y="105000"/>
                                    </p:animScale>
                                  </p:childTnLst>
                                </p:cTn>
                              </p:par>
                              <p:par>
                                <p:cTn id="776" presetID="53" presetClass="entr" presetSubtype="16" fill="hold" grpId="0" nodeType="withEffect">
                                  <p:stCondLst>
                                    <p:cond delay="0"/>
                                  </p:stCondLst>
                                  <p:childTnLst>
                                    <p:set>
                                      <p:cBhvr>
                                        <p:cTn id="777" dur="1" fill="hold">
                                          <p:stCondLst>
                                            <p:cond delay="0"/>
                                          </p:stCondLst>
                                        </p:cTn>
                                        <p:tgtEl>
                                          <p:spTgt spid="25"/>
                                        </p:tgtEl>
                                        <p:attrNameLst>
                                          <p:attrName>style.visibility</p:attrName>
                                        </p:attrNameLst>
                                      </p:cBhvr>
                                      <p:to>
                                        <p:strVal val="visible"/>
                                      </p:to>
                                    </p:set>
                                    <p:anim calcmode="lin" valueType="num">
                                      <p:cBhvr>
                                        <p:cTn id="778" dur="500" fill="hold"/>
                                        <p:tgtEl>
                                          <p:spTgt spid="25"/>
                                        </p:tgtEl>
                                        <p:attrNameLst>
                                          <p:attrName>ppt_w</p:attrName>
                                        </p:attrNameLst>
                                      </p:cBhvr>
                                      <p:tavLst>
                                        <p:tav tm="0">
                                          <p:val>
                                            <p:fltVal val="0"/>
                                          </p:val>
                                        </p:tav>
                                        <p:tav tm="100000">
                                          <p:val>
                                            <p:strVal val="#ppt_w"/>
                                          </p:val>
                                        </p:tav>
                                      </p:tavLst>
                                    </p:anim>
                                    <p:anim calcmode="lin" valueType="num">
                                      <p:cBhvr>
                                        <p:cTn id="779" dur="500" fill="hold"/>
                                        <p:tgtEl>
                                          <p:spTgt spid="25"/>
                                        </p:tgtEl>
                                        <p:attrNameLst>
                                          <p:attrName>ppt_h</p:attrName>
                                        </p:attrNameLst>
                                      </p:cBhvr>
                                      <p:tavLst>
                                        <p:tav tm="0">
                                          <p:val>
                                            <p:fltVal val="0"/>
                                          </p:val>
                                        </p:tav>
                                        <p:tav tm="100000">
                                          <p:val>
                                            <p:strVal val="#ppt_h"/>
                                          </p:val>
                                        </p:tav>
                                      </p:tavLst>
                                    </p:anim>
                                    <p:animEffect transition="in" filter="fade">
                                      <p:cBhvr>
                                        <p:cTn id="780" dur="500"/>
                                        <p:tgtEl>
                                          <p:spTgt spid="25"/>
                                        </p:tgtEl>
                                      </p:cBhvr>
                                    </p:animEffect>
                                  </p:childTnLst>
                                  <p:subTnLst>
                                    <p:audio>
                                      <p:cMediaNode>
                                        <p:cTn display="0" masterRel="sameClick">
                                          <p:stCondLst>
                                            <p:cond evt="begin" delay="0">
                                              <p:tn val="776"/>
                                            </p:cond>
                                          </p:stCondLst>
                                          <p:endCondLst>
                                            <p:cond evt="onStopAudio" delay="0">
                                              <p:tgtEl>
                                                <p:sldTgt/>
                                              </p:tgtEl>
                                            </p:cond>
                                          </p:endCondLst>
                                        </p:cTn>
                                        <p:tgtEl>
                                          <p:sndTgt r:embed="rId20" name="Bling.wav"/>
                                        </p:tgtEl>
                                      </p:cMediaNode>
                                    </p:audio>
                                  </p:subTnLst>
                                </p:cTn>
                              </p:par>
                              <p:par>
                                <p:cTn id="781" presetID="26" presetClass="emph" presetSubtype="0" fill="hold" grpId="1" nodeType="withEffect">
                                  <p:stCondLst>
                                    <p:cond delay="500"/>
                                  </p:stCondLst>
                                  <p:childTnLst>
                                    <p:animEffect transition="out" filter="fade">
                                      <p:cBhvr>
                                        <p:cTn id="782" dur="500" tmFilter="0, 0; .2, .5; .8, .5; 1, 0"/>
                                        <p:tgtEl>
                                          <p:spTgt spid="25"/>
                                        </p:tgtEl>
                                      </p:cBhvr>
                                    </p:animEffect>
                                    <p:animScale>
                                      <p:cBhvr>
                                        <p:cTn id="783" dur="250" autoRev="1" fill="hold"/>
                                        <p:tgtEl>
                                          <p:spTgt spid="25"/>
                                        </p:tgtEl>
                                      </p:cBhvr>
                                      <p:by x="105000" y="105000"/>
                                    </p:animScale>
                                  </p:childTnLst>
                                </p:cTn>
                              </p:par>
                              <p:par>
                                <p:cTn id="784" presetID="53" presetClass="entr" presetSubtype="16" fill="hold" nodeType="withEffect">
                                  <p:stCondLst>
                                    <p:cond delay="0"/>
                                  </p:stCondLst>
                                  <p:childTnLst>
                                    <p:set>
                                      <p:cBhvr>
                                        <p:cTn id="785" dur="1" fill="hold">
                                          <p:stCondLst>
                                            <p:cond delay="0"/>
                                          </p:stCondLst>
                                        </p:cTn>
                                        <p:tgtEl>
                                          <p:spTgt spid="33"/>
                                        </p:tgtEl>
                                        <p:attrNameLst>
                                          <p:attrName>style.visibility</p:attrName>
                                        </p:attrNameLst>
                                      </p:cBhvr>
                                      <p:to>
                                        <p:strVal val="visible"/>
                                      </p:to>
                                    </p:set>
                                    <p:anim calcmode="lin" valueType="num">
                                      <p:cBhvr>
                                        <p:cTn id="786" dur="500" fill="hold"/>
                                        <p:tgtEl>
                                          <p:spTgt spid="33"/>
                                        </p:tgtEl>
                                        <p:attrNameLst>
                                          <p:attrName>ppt_w</p:attrName>
                                        </p:attrNameLst>
                                      </p:cBhvr>
                                      <p:tavLst>
                                        <p:tav tm="0">
                                          <p:val>
                                            <p:fltVal val="0"/>
                                          </p:val>
                                        </p:tav>
                                        <p:tav tm="100000">
                                          <p:val>
                                            <p:strVal val="#ppt_w"/>
                                          </p:val>
                                        </p:tav>
                                      </p:tavLst>
                                    </p:anim>
                                    <p:anim calcmode="lin" valueType="num">
                                      <p:cBhvr>
                                        <p:cTn id="787" dur="500" fill="hold"/>
                                        <p:tgtEl>
                                          <p:spTgt spid="33"/>
                                        </p:tgtEl>
                                        <p:attrNameLst>
                                          <p:attrName>ppt_h</p:attrName>
                                        </p:attrNameLst>
                                      </p:cBhvr>
                                      <p:tavLst>
                                        <p:tav tm="0">
                                          <p:val>
                                            <p:fltVal val="0"/>
                                          </p:val>
                                        </p:tav>
                                        <p:tav tm="100000">
                                          <p:val>
                                            <p:strVal val="#ppt_h"/>
                                          </p:val>
                                        </p:tav>
                                      </p:tavLst>
                                    </p:anim>
                                    <p:animEffect transition="in" filter="fade">
                                      <p:cBhvr>
                                        <p:cTn id="788" dur="500"/>
                                        <p:tgtEl>
                                          <p:spTgt spid="33"/>
                                        </p:tgtEl>
                                      </p:cBhvr>
                                    </p:animEffect>
                                  </p:childTnLst>
                                </p:cTn>
                              </p:par>
                              <p:par>
                                <p:cTn id="789" presetID="26" presetClass="emph" presetSubtype="0" fill="hold" nodeType="withEffect">
                                  <p:stCondLst>
                                    <p:cond delay="500"/>
                                  </p:stCondLst>
                                  <p:childTnLst>
                                    <p:animEffect transition="out" filter="fade">
                                      <p:cBhvr>
                                        <p:cTn id="790" dur="500" tmFilter="0, 0; .2, .5; .8, .5; 1, 0"/>
                                        <p:tgtEl>
                                          <p:spTgt spid="33"/>
                                        </p:tgtEl>
                                      </p:cBhvr>
                                    </p:animEffect>
                                    <p:animScale>
                                      <p:cBhvr>
                                        <p:cTn id="791" dur="250" autoRev="1" fill="hold"/>
                                        <p:tgtEl>
                                          <p:spTgt spid="33"/>
                                        </p:tgtEl>
                                      </p:cBhvr>
                                      <p:by x="105000" y="105000"/>
                                    </p:animScale>
                                  </p:childTnLst>
                                </p:cTn>
                              </p:par>
                              <p:par>
                                <p:cTn id="792" presetID="53" presetClass="entr" presetSubtype="16" fill="hold" grpId="0" nodeType="withEffect">
                                  <p:stCondLst>
                                    <p:cond delay="0"/>
                                  </p:stCondLst>
                                  <p:childTnLst>
                                    <p:set>
                                      <p:cBhvr>
                                        <p:cTn id="793" dur="1" fill="hold">
                                          <p:stCondLst>
                                            <p:cond delay="0"/>
                                          </p:stCondLst>
                                        </p:cTn>
                                        <p:tgtEl>
                                          <p:spTgt spid="33"/>
                                        </p:tgtEl>
                                        <p:attrNameLst>
                                          <p:attrName>style.visibility</p:attrName>
                                        </p:attrNameLst>
                                      </p:cBhvr>
                                      <p:to>
                                        <p:strVal val="visible"/>
                                      </p:to>
                                    </p:set>
                                    <p:anim calcmode="lin" valueType="num">
                                      <p:cBhvr>
                                        <p:cTn id="794" dur="500" fill="hold"/>
                                        <p:tgtEl>
                                          <p:spTgt spid="33"/>
                                        </p:tgtEl>
                                        <p:attrNameLst>
                                          <p:attrName>ppt_w</p:attrName>
                                        </p:attrNameLst>
                                      </p:cBhvr>
                                      <p:tavLst>
                                        <p:tav tm="0">
                                          <p:val>
                                            <p:fltVal val="0"/>
                                          </p:val>
                                        </p:tav>
                                        <p:tav tm="100000">
                                          <p:val>
                                            <p:strVal val="#ppt_w"/>
                                          </p:val>
                                        </p:tav>
                                      </p:tavLst>
                                    </p:anim>
                                    <p:anim calcmode="lin" valueType="num">
                                      <p:cBhvr>
                                        <p:cTn id="795" dur="500" fill="hold"/>
                                        <p:tgtEl>
                                          <p:spTgt spid="33"/>
                                        </p:tgtEl>
                                        <p:attrNameLst>
                                          <p:attrName>ppt_h</p:attrName>
                                        </p:attrNameLst>
                                      </p:cBhvr>
                                      <p:tavLst>
                                        <p:tav tm="0">
                                          <p:val>
                                            <p:fltVal val="0"/>
                                          </p:val>
                                        </p:tav>
                                        <p:tav tm="100000">
                                          <p:val>
                                            <p:strVal val="#ppt_h"/>
                                          </p:val>
                                        </p:tav>
                                      </p:tavLst>
                                    </p:anim>
                                    <p:animEffect transition="in" filter="fade">
                                      <p:cBhvr>
                                        <p:cTn id="796" dur="500"/>
                                        <p:tgtEl>
                                          <p:spTgt spid="33"/>
                                        </p:tgtEl>
                                      </p:cBhvr>
                                    </p:animEffect>
                                  </p:childTnLst>
                                  <p:subTnLst>
                                    <p:audio>
                                      <p:cMediaNode>
                                        <p:cTn display="0" masterRel="sameClick">
                                          <p:stCondLst>
                                            <p:cond evt="begin" delay="0">
                                              <p:tn val="792"/>
                                            </p:cond>
                                          </p:stCondLst>
                                          <p:endCondLst>
                                            <p:cond evt="onStopAudio" delay="0">
                                              <p:tgtEl>
                                                <p:sldTgt/>
                                              </p:tgtEl>
                                            </p:cond>
                                          </p:endCondLst>
                                        </p:cTn>
                                        <p:tgtEl>
                                          <p:sndTgt r:embed="rId20" name="Bling.wav"/>
                                        </p:tgtEl>
                                      </p:cMediaNode>
                                    </p:audio>
                                  </p:subTnLst>
                                </p:cTn>
                              </p:par>
                              <p:par>
                                <p:cTn id="797" presetID="26" presetClass="emph" presetSubtype="0" fill="hold" grpId="1" nodeType="withEffect">
                                  <p:stCondLst>
                                    <p:cond delay="500"/>
                                  </p:stCondLst>
                                  <p:childTnLst>
                                    <p:animEffect transition="out" filter="fade">
                                      <p:cBhvr>
                                        <p:cTn id="798" dur="500" tmFilter="0, 0; .2, .5; .8, .5; 1, 0"/>
                                        <p:tgtEl>
                                          <p:spTgt spid="33"/>
                                        </p:tgtEl>
                                      </p:cBhvr>
                                    </p:animEffect>
                                    <p:animScale>
                                      <p:cBhvr>
                                        <p:cTn id="799" dur="250" autoRev="1" fill="hold"/>
                                        <p:tgtEl>
                                          <p:spTgt spid="33"/>
                                        </p:tgtEl>
                                      </p:cBhvr>
                                      <p:by x="105000" y="105000"/>
                                    </p:animScale>
                                  </p:childTnLst>
                                </p:cTn>
                              </p:par>
                            </p:childTnLst>
                          </p:cTn>
                        </p:par>
                      </p:childTnLst>
                    </p:cTn>
                  </p:par>
                </p:childTnLst>
              </p:cTn>
              <p:nextCondLst>
                <p:cond evt="onClick" delay="0">
                  <p:tgtEl>
                    <p:spTgt spid="250"/>
                  </p:tgtEl>
                </p:cond>
              </p:nextCondLst>
            </p:seq>
            <p:seq concurrent="1" nextAc="seek">
              <p:cTn id="800" restart="whenNotActive" fill="hold" evtFilter="cancelBubble" nodeType="interactiveSeq">
                <p:stCondLst>
                  <p:cond evt="onClick" delay="0">
                    <p:tgtEl>
                      <p:spTgt spid="253"/>
                    </p:tgtEl>
                  </p:cond>
                </p:stCondLst>
                <p:endSync evt="end" delay="0">
                  <p:rtn val="all"/>
                </p:endSync>
                <p:childTnLst>
                  <p:par>
                    <p:cTn id="801" fill="hold">
                      <p:stCondLst>
                        <p:cond delay="0"/>
                      </p:stCondLst>
                      <p:childTnLst>
                        <p:par>
                          <p:cTn id="802" fill="hold">
                            <p:stCondLst>
                              <p:cond delay="0"/>
                            </p:stCondLst>
                            <p:childTnLst>
                              <p:par>
                                <p:cTn id="803" presetID="53" presetClass="entr" presetSubtype="16" fill="hold" grpId="0" nodeType="withEffect">
                                  <p:stCondLst>
                                    <p:cond delay="0"/>
                                  </p:stCondLst>
                                  <p:childTnLst>
                                    <p:set>
                                      <p:cBhvr>
                                        <p:cTn id="804" dur="1" fill="hold">
                                          <p:stCondLst>
                                            <p:cond delay="0"/>
                                          </p:stCondLst>
                                        </p:cTn>
                                        <p:tgtEl>
                                          <p:spTgt spid="351"/>
                                        </p:tgtEl>
                                        <p:attrNameLst>
                                          <p:attrName>style.visibility</p:attrName>
                                        </p:attrNameLst>
                                      </p:cBhvr>
                                      <p:to>
                                        <p:strVal val="visible"/>
                                      </p:to>
                                    </p:set>
                                    <p:anim calcmode="lin" valueType="num">
                                      <p:cBhvr>
                                        <p:cTn id="805" dur="500" fill="hold"/>
                                        <p:tgtEl>
                                          <p:spTgt spid="351"/>
                                        </p:tgtEl>
                                        <p:attrNameLst>
                                          <p:attrName>ppt_w</p:attrName>
                                        </p:attrNameLst>
                                      </p:cBhvr>
                                      <p:tavLst>
                                        <p:tav tm="0">
                                          <p:val>
                                            <p:fltVal val="0"/>
                                          </p:val>
                                        </p:tav>
                                        <p:tav tm="100000">
                                          <p:val>
                                            <p:strVal val="#ppt_w"/>
                                          </p:val>
                                        </p:tav>
                                      </p:tavLst>
                                    </p:anim>
                                    <p:anim calcmode="lin" valueType="num">
                                      <p:cBhvr>
                                        <p:cTn id="806" dur="500" fill="hold"/>
                                        <p:tgtEl>
                                          <p:spTgt spid="351"/>
                                        </p:tgtEl>
                                        <p:attrNameLst>
                                          <p:attrName>ppt_h</p:attrName>
                                        </p:attrNameLst>
                                      </p:cBhvr>
                                      <p:tavLst>
                                        <p:tav tm="0">
                                          <p:val>
                                            <p:fltVal val="0"/>
                                          </p:val>
                                        </p:tav>
                                        <p:tav tm="100000">
                                          <p:val>
                                            <p:strVal val="#ppt_h"/>
                                          </p:val>
                                        </p:tav>
                                      </p:tavLst>
                                    </p:anim>
                                    <p:animEffect transition="in" filter="fade">
                                      <p:cBhvr>
                                        <p:cTn id="807" dur="500"/>
                                        <p:tgtEl>
                                          <p:spTgt spid="351"/>
                                        </p:tgtEl>
                                      </p:cBhvr>
                                    </p:animEffect>
                                  </p:childTnLst>
                                  <p:subTnLst>
                                    <p:audio>
                                      <p:cMediaNode>
                                        <p:cTn display="0" masterRel="sameClick">
                                          <p:stCondLst>
                                            <p:cond evt="begin" delay="0">
                                              <p:tn val="803"/>
                                            </p:cond>
                                          </p:stCondLst>
                                          <p:endCondLst>
                                            <p:cond evt="onStopAudio" delay="0">
                                              <p:tgtEl>
                                                <p:sldTgt/>
                                              </p:tgtEl>
                                            </p:cond>
                                          </p:endCondLst>
                                        </p:cTn>
                                        <p:tgtEl>
                                          <p:sndTgt r:embed="rId20" name="Bling.wav"/>
                                        </p:tgtEl>
                                      </p:cMediaNode>
                                    </p:audio>
                                  </p:subTnLst>
                                </p:cTn>
                              </p:par>
                              <p:par>
                                <p:cTn id="808" presetID="26" presetClass="emph" presetSubtype="0" fill="hold" grpId="1" nodeType="withEffect">
                                  <p:stCondLst>
                                    <p:cond delay="500"/>
                                  </p:stCondLst>
                                  <p:childTnLst>
                                    <p:animEffect transition="out" filter="fade">
                                      <p:cBhvr>
                                        <p:cTn id="809" dur="500" tmFilter="0, 0; .2, .5; .8, .5; 1, 0"/>
                                        <p:tgtEl>
                                          <p:spTgt spid="351"/>
                                        </p:tgtEl>
                                      </p:cBhvr>
                                    </p:animEffect>
                                    <p:animScale>
                                      <p:cBhvr>
                                        <p:cTn id="810" dur="250" autoRev="1" fill="hold"/>
                                        <p:tgtEl>
                                          <p:spTgt spid="351"/>
                                        </p:tgtEl>
                                      </p:cBhvr>
                                      <p:by x="105000" y="105000"/>
                                    </p:animScale>
                                  </p:childTnLst>
                                </p:cTn>
                              </p:par>
                              <p:par>
                                <p:cTn id="811" presetID="53" presetClass="entr" presetSubtype="16" fill="hold" grpId="0" nodeType="withEffect">
                                  <p:stCondLst>
                                    <p:cond delay="0"/>
                                  </p:stCondLst>
                                  <p:childTnLst>
                                    <p:set>
                                      <p:cBhvr>
                                        <p:cTn id="812" dur="1" fill="hold">
                                          <p:stCondLst>
                                            <p:cond delay="0"/>
                                          </p:stCondLst>
                                        </p:cTn>
                                        <p:tgtEl>
                                          <p:spTgt spid="305"/>
                                        </p:tgtEl>
                                        <p:attrNameLst>
                                          <p:attrName>style.visibility</p:attrName>
                                        </p:attrNameLst>
                                      </p:cBhvr>
                                      <p:to>
                                        <p:strVal val="visible"/>
                                      </p:to>
                                    </p:set>
                                    <p:anim calcmode="lin" valueType="num">
                                      <p:cBhvr>
                                        <p:cTn id="813" dur="500" fill="hold"/>
                                        <p:tgtEl>
                                          <p:spTgt spid="305"/>
                                        </p:tgtEl>
                                        <p:attrNameLst>
                                          <p:attrName>ppt_w</p:attrName>
                                        </p:attrNameLst>
                                      </p:cBhvr>
                                      <p:tavLst>
                                        <p:tav tm="0">
                                          <p:val>
                                            <p:fltVal val="0"/>
                                          </p:val>
                                        </p:tav>
                                        <p:tav tm="100000">
                                          <p:val>
                                            <p:strVal val="#ppt_w"/>
                                          </p:val>
                                        </p:tav>
                                      </p:tavLst>
                                    </p:anim>
                                    <p:anim calcmode="lin" valueType="num">
                                      <p:cBhvr>
                                        <p:cTn id="814" dur="500" fill="hold"/>
                                        <p:tgtEl>
                                          <p:spTgt spid="305"/>
                                        </p:tgtEl>
                                        <p:attrNameLst>
                                          <p:attrName>ppt_h</p:attrName>
                                        </p:attrNameLst>
                                      </p:cBhvr>
                                      <p:tavLst>
                                        <p:tav tm="0">
                                          <p:val>
                                            <p:fltVal val="0"/>
                                          </p:val>
                                        </p:tav>
                                        <p:tav tm="100000">
                                          <p:val>
                                            <p:strVal val="#ppt_h"/>
                                          </p:val>
                                        </p:tav>
                                      </p:tavLst>
                                    </p:anim>
                                    <p:animEffect transition="in" filter="fade">
                                      <p:cBhvr>
                                        <p:cTn id="815" dur="500"/>
                                        <p:tgtEl>
                                          <p:spTgt spid="305"/>
                                        </p:tgtEl>
                                      </p:cBhvr>
                                    </p:animEffect>
                                  </p:childTnLst>
                                  <p:subTnLst>
                                    <p:audio>
                                      <p:cMediaNode>
                                        <p:cTn display="0" masterRel="sameClick">
                                          <p:stCondLst>
                                            <p:cond evt="begin" delay="0">
                                              <p:tn val="811"/>
                                            </p:cond>
                                          </p:stCondLst>
                                          <p:endCondLst>
                                            <p:cond evt="onStopAudio" delay="0">
                                              <p:tgtEl>
                                                <p:sldTgt/>
                                              </p:tgtEl>
                                            </p:cond>
                                          </p:endCondLst>
                                        </p:cTn>
                                        <p:tgtEl>
                                          <p:sndTgt r:embed="rId20" name="Bling.wav"/>
                                        </p:tgtEl>
                                      </p:cMediaNode>
                                    </p:audio>
                                  </p:subTnLst>
                                </p:cTn>
                              </p:par>
                              <p:par>
                                <p:cTn id="816" presetID="26" presetClass="emph" presetSubtype="0" fill="hold" grpId="1" nodeType="withEffect">
                                  <p:stCondLst>
                                    <p:cond delay="500"/>
                                  </p:stCondLst>
                                  <p:childTnLst>
                                    <p:animEffect transition="out" filter="fade">
                                      <p:cBhvr>
                                        <p:cTn id="817" dur="500" tmFilter="0, 0; .2, .5; .8, .5; 1, 0"/>
                                        <p:tgtEl>
                                          <p:spTgt spid="305"/>
                                        </p:tgtEl>
                                      </p:cBhvr>
                                    </p:animEffect>
                                    <p:animScale>
                                      <p:cBhvr>
                                        <p:cTn id="818" dur="250" autoRev="1" fill="hold"/>
                                        <p:tgtEl>
                                          <p:spTgt spid="305"/>
                                        </p:tgtEl>
                                      </p:cBhvr>
                                      <p:by x="105000" y="105000"/>
                                    </p:animScale>
                                  </p:childTnLst>
                                </p:cTn>
                              </p:par>
                              <p:par>
                                <p:cTn id="819" presetID="53" presetClass="entr" presetSubtype="16" fill="hold" grpId="0" nodeType="withEffect">
                                  <p:stCondLst>
                                    <p:cond delay="0"/>
                                  </p:stCondLst>
                                  <p:childTnLst>
                                    <p:set>
                                      <p:cBhvr>
                                        <p:cTn id="820" dur="1" fill="hold">
                                          <p:stCondLst>
                                            <p:cond delay="0"/>
                                          </p:stCondLst>
                                        </p:cTn>
                                        <p:tgtEl>
                                          <p:spTgt spid="30"/>
                                        </p:tgtEl>
                                        <p:attrNameLst>
                                          <p:attrName>style.visibility</p:attrName>
                                        </p:attrNameLst>
                                      </p:cBhvr>
                                      <p:to>
                                        <p:strVal val="visible"/>
                                      </p:to>
                                    </p:set>
                                    <p:anim calcmode="lin" valueType="num">
                                      <p:cBhvr>
                                        <p:cTn id="821" dur="500" fill="hold"/>
                                        <p:tgtEl>
                                          <p:spTgt spid="30"/>
                                        </p:tgtEl>
                                        <p:attrNameLst>
                                          <p:attrName>ppt_w</p:attrName>
                                        </p:attrNameLst>
                                      </p:cBhvr>
                                      <p:tavLst>
                                        <p:tav tm="0">
                                          <p:val>
                                            <p:fltVal val="0"/>
                                          </p:val>
                                        </p:tav>
                                        <p:tav tm="100000">
                                          <p:val>
                                            <p:strVal val="#ppt_w"/>
                                          </p:val>
                                        </p:tav>
                                      </p:tavLst>
                                    </p:anim>
                                    <p:anim calcmode="lin" valueType="num">
                                      <p:cBhvr>
                                        <p:cTn id="822" dur="500" fill="hold"/>
                                        <p:tgtEl>
                                          <p:spTgt spid="30"/>
                                        </p:tgtEl>
                                        <p:attrNameLst>
                                          <p:attrName>ppt_h</p:attrName>
                                        </p:attrNameLst>
                                      </p:cBhvr>
                                      <p:tavLst>
                                        <p:tav tm="0">
                                          <p:val>
                                            <p:fltVal val="0"/>
                                          </p:val>
                                        </p:tav>
                                        <p:tav tm="100000">
                                          <p:val>
                                            <p:strVal val="#ppt_h"/>
                                          </p:val>
                                        </p:tav>
                                      </p:tavLst>
                                    </p:anim>
                                    <p:animEffect transition="in" filter="fade">
                                      <p:cBhvr>
                                        <p:cTn id="823" dur="500"/>
                                        <p:tgtEl>
                                          <p:spTgt spid="30"/>
                                        </p:tgtEl>
                                      </p:cBhvr>
                                    </p:animEffect>
                                  </p:childTnLst>
                                  <p:subTnLst>
                                    <p:audio>
                                      <p:cMediaNode>
                                        <p:cTn display="0" masterRel="sameClick">
                                          <p:stCondLst>
                                            <p:cond evt="begin" delay="0">
                                              <p:tn val="819"/>
                                            </p:cond>
                                          </p:stCondLst>
                                          <p:endCondLst>
                                            <p:cond evt="onStopAudio" delay="0">
                                              <p:tgtEl>
                                                <p:sldTgt/>
                                              </p:tgtEl>
                                            </p:cond>
                                          </p:endCondLst>
                                        </p:cTn>
                                        <p:tgtEl>
                                          <p:sndTgt r:embed="rId20" name="Bling.wav"/>
                                        </p:tgtEl>
                                      </p:cMediaNode>
                                    </p:audio>
                                  </p:subTnLst>
                                </p:cTn>
                              </p:par>
                              <p:par>
                                <p:cTn id="824" presetID="26" presetClass="emph" presetSubtype="0" fill="hold" grpId="1" nodeType="withEffect">
                                  <p:stCondLst>
                                    <p:cond delay="500"/>
                                  </p:stCondLst>
                                  <p:childTnLst>
                                    <p:animEffect transition="out" filter="fade">
                                      <p:cBhvr>
                                        <p:cTn id="825" dur="500" tmFilter="0, 0; .2, .5; .8, .5; 1, 0"/>
                                        <p:tgtEl>
                                          <p:spTgt spid="30"/>
                                        </p:tgtEl>
                                      </p:cBhvr>
                                    </p:animEffect>
                                    <p:animScale>
                                      <p:cBhvr>
                                        <p:cTn id="826" dur="250" autoRev="1" fill="hold"/>
                                        <p:tgtEl>
                                          <p:spTgt spid="30"/>
                                        </p:tgtEl>
                                      </p:cBhvr>
                                      <p:by x="105000" y="105000"/>
                                    </p:animScale>
                                  </p:childTnLst>
                                </p:cTn>
                              </p:par>
                              <p:par>
                                <p:cTn id="827" presetID="53" presetClass="entr" presetSubtype="16" fill="hold" grpId="0" nodeType="withEffect">
                                  <p:stCondLst>
                                    <p:cond delay="0"/>
                                  </p:stCondLst>
                                  <p:childTnLst>
                                    <p:set>
                                      <p:cBhvr>
                                        <p:cTn id="828" dur="1" fill="hold">
                                          <p:stCondLst>
                                            <p:cond delay="0"/>
                                          </p:stCondLst>
                                        </p:cTn>
                                        <p:tgtEl>
                                          <p:spTgt spid="83"/>
                                        </p:tgtEl>
                                        <p:attrNameLst>
                                          <p:attrName>style.visibility</p:attrName>
                                        </p:attrNameLst>
                                      </p:cBhvr>
                                      <p:to>
                                        <p:strVal val="visible"/>
                                      </p:to>
                                    </p:set>
                                    <p:anim calcmode="lin" valueType="num">
                                      <p:cBhvr>
                                        <p:cTn id="829" dur="500" fill="hold"/>
                                        <p:tgtEl>
                                          <p:spTgt spid="83"/>
                                        </p:tgtEl>
                                        <p:attrNameLst>
                                          <p:attrName>ppt_w</p:attrName>
                                        </p:attrNameLst>
                                      </p:cBhvr>
                                      <p:tavLst>
                                        <p:tav tm="0">
                                          <p:val>
                                            <p:fltVal val="0"/>
                                          </p:val>
                                        </p:tav>
                                        <p:tav tm="100000">
                                          <p:val>
                                            <p:strVal val="#ppt_w"/>
                                          </p:val>
                                        </p:tav>
                                      </p:tavLst>
                                    </p:anim>
                                    <p:anim calcmode="lin" valueType="num">
                                      <p:cBhvr>
                                        <p:cTn id="830" dur="500" fill="hold"/>
                                        <p:tgtEl>
                                          <p:spTgt spid="83"/>
                                        </p:tgtEl>
                                        <p:attrNameLst>
                                          <p:attrName>ppt_h</p:attrName>
                                        </p:attrNameLst>
                                      </p:cBhvr>
                                      <p:tavLst>
                                        <p:tav tm="0">
                                          <p:val>
                                            <p:fltVal val="0"/>
                                          </p:val>
                                        </p:tav>
                                        <p:tav tm="100000">
                                          <p:val>
                                            <p:strVal val="#ppt_h"/>
                                          </p:val>
                                        </p:tav>
                                      </p:tavLst>
                                    </p:anim>
                                    <p:animEffect transition="in" filter="fade">
                                      <p:cBhvr>
                                        <p:cTn id="831" dur="500"/>
                                        <p:tgtEl>
                                          <p:spTgt spid="83"/>
                                        </p:tgtEl>
                                      </p:cBhvr>
                                    </p:animEffect>
                                  </p:childTnLst>
                                  <p:subTnLst>
                                    <p:audio>
                                      <p:cMediaNode>
                                        <p:cTn display="0" masterRel="sameClick">
                                          <p:stCondLst>
                                            <p:cond evt="begin" delay="0">
                                              <p:tn val="827"/>
                                            </p:cond>
                                          </p:stCondLst>
                                          <p:endCondLst>
                                            <p:cond evt="onStopAudio" delay="0">
                                              <p:tgtEl>
                                                <p:sldTgt/>
                                              </p:tgtEl>
                                            </p:cond>
                                          </p:endCondLst>
                                        </p:cTn>
                                        <p:tgtEl>
                                          <p:sndTgt r:embed="rId20" name="Bling.wav"/>
                                        </p:tgtEl>
                                      </p:cMediaNode>
                                    </p:audio>
                                  </p:subTnLst>
                                </p:cTn>
                              </p:par>
                              <p:par>
                                <p:cTn id="832" presetID="26" presetClass="emph" presetSubtype="0" fill="hold" grpId="1" nodeType="withEffect">
                                  <p:stCondLst>
                                    <p:cond delay="500"/>
                                  </p:stCondLst>
                                  <p:childTnLst>
                                    <p:animEffect transition="out" filter="fade">
                                      <p:cBhvr>
                                        <p:cTn id="833" dur="500" tmFilter="0, 0; .2, .5; .8, .5; 1, 0"/>
                                        <p:tgtEl>
                                          <p:spTgt spid="83"/>
                                        </p:tgtEl>
                                      </p:cBhvr>
                                    </p:animEffect>
                                    <p:animScale>
                                      <p:cBhvr>
                                        <p:cTn id="834" dur="250" autoRev="1" fill="hold"/>
                                        <p:tgtEl>
                                          <p:spTgt spid="83"/>
                                        </p:tgtEl>
                                      </p:cBhvr>
                                      <p:by x="105000" y="105000"/>
                                    </p:animScale>
                                  </p:childTnLst>
                                </p:cTn>
                              </p:par>
                              <p:par>
                                <p:cTn id="835" presetID="53" presetClass="entr" presetSubtype="16" fill="hold" grpId="0" nodeType="withEffect">
                                  <p:stCondLst>
                                    <p:cond delay="0"/>
                                  </p:stCondLst>
                                  <p:childTnLst>
                                    <p:set>
                                      <p:cBhvr>
                                        <p:cTn id="836" dur="1" fill="hold">
                                          <p:stCondLst>
                                            <p:cond delay="0"/>
                                          </p:stCondLst>
                                        </p:cTn>
                                        <p:tgtEl>
                                          <p:spTgt spid="85"/>
                                        </p:tgtEl>
                                        <p:attrNameLst>
                                          <p:attrName>style.visibility</p:attrName>
                                        </p:attrNameLst>
                                      </p:cBhvr>
                                      <p:to>
                                        <p:strVal val="visible"/>
                                      </p:to>
                                    </p:set>
                                    <p:anim calcmode="lin" valueType="num">
                                      <p:cBhvr>
                                        <p:cTn id="837" dur="500" fill="hold"/>
                                        <p:tgtEl>
                                          <p:spTgt spid="85"/>
                                        </p:tgtEl>
                                        <p:attrNameLst>
                                          <p:attrName>ppt_w</p:attrName>
                                        </p:attrNameLst>
                                      </p:cBhvr>
                                      <p:tavLst>
                                        <p:tav tm="0">
                                          <p:val>
                                            <p:fltVal val="0"/>
                                          </p:val>
                                        </p:tav>
                                        <p:tav tm="100000">
                                          <p:val>
                                            <p:strVal val="#ppt_w"/>
                                          </p:val>
                                        </p:tav>
                                      </p:tavLst>
                                    </p:anim>
                                    <p:anim calcmode="lin" valueType="num">
                                      <p:cBhvr>
                                        <p:cTn id="838" dur="500" fill="hold"/>
                                        <p:tgtEl>
                                          <p:spTgt spid="85"/>
                                        </p:tgtEl>
                                        <p:attrNameLst>
                                          <p:attrName>ppt_h</p:attrName>
                                        </p:attrNameLst>
                                      </p:cBhvr>
                                      <p:tavLst>
                                        <p:tav tm="0">
                                          <p:val>
                                            <p:fltVal val="0"/>
                                          </p:val>
                                        </p:tav>
                                        <p:tav tm="100000">
                                          <p:val>
                                            <p:strVal val="#ppt_h"/>
                                          </p:val>
                                        </p:tav>
                                      </p:tavLst>
                                    </p:anim>
                                    <p:animEffect transition="in" filter="fade">
                                      <p:cBhvr>
                                        <p:cTn id="839" dur="500"/>
                                        <p:tgtEl>
                                          <p:spTgt spid="85"/>
                                        </p:tgtEl>
                                      </p:cBhvr>
                                    </p:animEffect>
                                  </p:childTnLst>
                                  <p:subTnLst>
                                    <p:audio>
                                      <p:cMediaNode>
                                        <p:cTn display="0" masterRel="sameClick">
                                          <p:stCondLst>
                                            <p:cond evt="begin" delay="0">
                                              <p:tn val="835"/>
                                            </p:cond>
                                          </p:stCondLst>
                                          <p:endCondLst>
                                            <p:cond evt="onStopAudio" delay="0">
                                              <p:tgtEl>
                                                <p:sldTgt/>
                                              </p:tgtEl>
                                            </p:cond>
                                          </p:endCondLst>
                                        </p:cTn>
                                        <p:tgtEl>
                                          <p:sndTgt r:embed="rId20" name="Bling.wav"/>
                                        </p:tgtEl>
                                      </p:cMediaNode>
                                    </p:audio>
                                  </p:subTnLst>
                                </p:cTn>
                              </p:par>
                              <p:par>
                                <p:cTn id="840" presetID="26" presetClass="emph" presetSubtype="0" fill="hold" grpId="1" nodeType="withEffect">
                                  <p:stCondLst>
                                    <p:cond delay="500"/>
                                  </p:stCondLst>
                                  <p:childTnLst>
                                    <p:animEffect transition="out" filter="fade">
                                      <p:cBhvr>
                                        <p:cTn id="841" dur="500" tmFilter="0, 0; .2, .5; .8, .5; 1, 0"/>
                                        <p:tgtEl>
                                          <p:spTgt spid="85"/>
                                        </p:tgtEl>
                                      </p:cBhvr>
                                    </p:animEffect>
                                    <p:animScale>
                                      <p:cBhvr>
                                        <p:cTn id="842" dur="250" autoRev="1" fill="hold"/>
                                        <p:tgtEl>
                                          <p:spTgt spid="85"/>
                                        </p:tgtEl>
                                      </p:cBhvr>
                                      <p:by x="105000" y="105000"/>
                                    </p:animScale>
                                  </p:childTnLst>
                                </p:cTn>
                              </p:par>
                              <p:par>
                                <p:cTn id="843" presetID="53" presetClass="entr" presetSubtype="16" fill="hold" grpId="0" nodeType="withEffect">
                                  <p:stCondLst>
                                    <p:cond delay="0"/>
                                  </p:stCondLst>
                                  <p:childTnLst>
                                    <p:set>
                                      <p:cBhvr>
                                        <p:cTn id="844" dur="1" fill="hold">
                                          <p:stCondLst>
                                            <p:cond delay="0"/>
                                          </p:stCondLst>
                                        </p:cTn>
                                        <p:tgtEl>
                                          <p:spTgt spid="51"/>
                                        </p:tgtEl>
                                        <p:attrNameLst>
                                          <p:attrName>style.visibility</p:attrName>
                                        </p:attrNameLst>
                                      </p:cBhvr>
                                      <p:to>
                                        <p:strVal val="visible"/>
                                      </p:to>
                                    </p:set>
                                    <p:anim calcmode="lin" valueType="num">
                                      <p:cBhvr>
                                        <p:cTn id="845" dur="500" fill="hold"/>
                                        <p:tgtEl>
                                          <p:spTgt spid="51"/>
                                        </p:tgtEl>
                                        <p:attrNameLst>
                                          <p:attrName>ppt_w</p:attrName>
                                        </p:attrNameLst>
                                      </p:cBhvr>
                                      <p:tavLst>
                                        <p:tav tm="0">
                                          <p:val>
                                            <p:fltVal val="0"/>
                                          </p:val>
                                        </p:tav>
                                        <p:tav tm="100000">
                                          <p:val>
                                            <p:strVal val="#ppt_w"/>
                                          </p:val>
                                        </p:tav>
                                      </p:tavLst>
                                    </p:anim>
                                    <p:anim calcmode="lin" valueType="num">
                                      <p:cBhvr>
                                        <p:cTn id="846" dur="500" fill="hold"/>
                                        <p:tgtEl>
                                          <p:spTgt spid="51"/>
                                        </p:tgtEl>
                                        <p:attrNameLst>
                                          <p:attrName>ppt_h</p:attrName>
                                        </p:attrNameLst>
                                      </p:cBhvr>
                                      <p:tavLst>
                                        <p:tav tm="0">
                                          <p:val>
                                            <p:fltVal val="0"/>
                                          </p:val>
                                        </p:tav>
                                        <p:tav tm="100000">
                                          <p:val>
                                            <p:strVal val="#ppt_h"/>
                                          </p:val>
                                        </p:tav>
                                      </p:tavLst>
                                    </p:anim>
                                    <p:animEffect transition="in" filter="fade">
                                      <p:cBhvr>
                                        <p:cTn id="847" dur="500"/>
                                        <p:tgtEl>
                                          <p:spTgt spid="51"/>
                                        </p:tgtEl>
                                      </p:cBhvr>
                                    </p:animEffect>
                                  </p:childTnLst>
                                  <p:subTnLst>
                                    <p:audio>
                                      <p:cMediaNode>
                                        <p:cTn display="0" masterRel="sameClick">
                                          <p:stCondLst>
                                            <p:cond evt="begin" delay="0">
                                              <p:tn val="843"/>
                                            </p:cond>
                                          </p:stCondLst>
                                          <p:endCondLst>
                                            <p:cond evt="onStopAudio" delay="0">
                                              <p:tgtEl>
                                                <p:sldTgt/>
                                              </p:tgtEl>
                                            </p:cond>
                                          </p:endCondLst>
                                        </p:cTn>
                                        <p:tgtEl>
                                          <p:sndTgt r:embed="rId20" name="Bling.wav"/>
                                        </p:tgtEl>
                                      </p:cMediaNode>
                                    </p:audio>
                                  </p:subTnLst>
                                </p:cTn>
                              </p:par>
                              <p:par>
                                <p:cTn id="848" presetID="26" presetClass="emph" presetSubtype="0" fill="hold" grpId="1" nodeType="withEffect">
                                  <p:stCondLst>
                                    <p:cond delay="500"/>
                                  </p:stCondLst>
                                  <p:childTnLst>
                                    <p:animEffect transition="out" filter="fade">
                                      <p:cBhvr>
                                        <p:cTn id="849" dur="500" tmFilter="0, 0; .2, .5; .8, .5; 1, 0"/>
                                        <p:tgtEl>
                                          <p:spTgt spid="51"/>
                                        </p:tgtEl>
                                      </p:cBhvr>
                                    </p:animEffect>
                                    <p:animScale>
                                      <p:cBhvr>
                                        <p:cTn id="850" dur="250" autoRev="1" fill="hold"/>
                                        <p:tgtEl>
                                          <p:spTgt spid="51"/>
                                        </p:tgtEl>
                                      </p:cBhvr>
                                      <p:by x="105000" y="105000"/>
                                    </p:animScale>
                                  </p:childTnLst>
                                </p:cTn>
                              </p:par>
                            </p:childTnLst>
                          </p:cTn>
                        </p:par>
                      </p:childTnLst>
                    </p:cTn>
                  </p:par>
                </p:childTnLst>
              </p:cTn>
              <p:nextCondLst>
                <p:cond evt="onClick" delay="0">
                  <p:tgtEl>
                    <p:spTgt spid="253"/>
                  </p:tgtEl>
                </p:cond>
              </p:nextCondLst>
            </p:seq>
            <p:seq concurrent="1" nextAc="seek">
              <p:cTn id="851" restart="whenNotActive" fill="hold" evtFilter="cancelBubble" nodeType="interactiveSeq">
                <p:stCondLst>
                  <p:cond evt="onClick" delay="0">
                    <p:tgtEl>
                      <p:spTgt spid="255"/>
                    </p:tgtEl>
                  </p:cond>
                </p:stCondLst>
                <p:endSync evt="end" delay="0">
                  <p:rtn val="all"/>
                </p:endSync>
                <p:childTnLst>
                  <p:par>
                    <p:cTn id="852" fill="hold">
                      <p:stCondLst>
                        <p:cond delay="0"/>
                      </p:stCondLst>
                      <p:childTnLst>
                        <p:par>
                          <p:cTn id="853" fill="hold">
                            <p:stCondLst>
                              <p:cond delay="0"/>
                            </p:stCondLst>
                            <p:childTnLst>
                              <p:par>
                                <p:cTn id="854" presetID="53" presetClass="entr" presetSubtype="16" fill="hold" grpId="0" nodeType="withEffect">
                                  <p:stCondLst>
                                    <p:cond delay="0"/>
                                  </p:stCondLst>
                                  <p:childTnLst>
                                    <p:set>
                                      <p:cBhvr>
                                        <p:cTn id="855" dur="1" fill="hold">
                                          <p:stCondLst>
                                            <p:cond delay="0"/>
                                          </p:stCondLst>
                                        </p:cTn>
                                        <p:tgtEl>
                                          <p:spTgt spid="361"/>
                                        </p:tgtEl>
                                        <p:attrNameLst>
                                          <p:attrName>style.visibility</p:attrName>
                                        </p:attrNameLst>
                                      </p:cBhvr>
                                      <p:to>
                                        <p:strVal val="visible"/>
                                      </p:to>
                                    </p:set>
                                    <p:anim calcmode="lin" valueType="num">
                                      <p:cBhvr>
                                        <p:cTn id="856" dur="500" fill="hold"/>
                                        <p:tgtEl>
                                          <p:spTgt spid="361"/>
                                        </p:tgtEl>
                                        <p:attrNameLst>
                                          <p:attrName>ppt_w</p:attrName>
                                        </p:attrNameLst>
                                      </p:cBhvr>
                                      <p:tavLst>
                                        <p:tav tm="0">
                                          <p:val>
                                            <p:fltVal val="0"/>
                                          </p:val>
                                        </p:tav>
                                        <p:tav tm="100000">
                                          <p:val>
                                            <p:strVal val="#ppt_w"/>
                                          </p:val>
                                        </p:tav>
                                      </p:tavLst>
                                    </p:anim>
                                    <p:anim calcmode="lin" valueType="num">
                                      <p:cBhvr>
                                        <p:cTn id="857" dur="500" fill="hold"/>
                                        <p:tgtEl>
                                          <p:spTgt spid="361"/>
                                        </p:tgtEl>
                                        <p:attrNameLst>
                                          <p:attrName>ppt_h</p:attrName>
                                        </p:attrNameLst>
                                      </p:cBhvr>
                                      <p:tavLst>
                                        <p:tav tm="0">
                                          <p:val>
                                            <p:fltVal val="0"/>
                                          </p:val>
                                        </p:tav>
                                        <p:tav tm="100000">
                                          <p:val>
                                            <p:strVal val="#ppt_h"/>
                                          </p:val>
                                        </p:tav>
                                      </p:tavLst>
                                    </p:anim>
                                    <p:animEffect transition="in" filter="fade">
                                      <p:cBhvr>
                                        <p:cTn id="858" dur="500"/>
                                        <p:tgtEl>
                                          <p:spTgt spid="361"/>
                                        </p:tgtEl>
                                      </p:cBhvr>
                                    </p:animEffect>
                                  </p:childTnLst>
                                  <p:subTnLst>
                                    <p:audio>
                                      <p:cMediaNode>
                                        <p:cTn display="0" masterRel="sameClick">
                                          <p:stCondLst>
                                            <p:cond evt="begin" delay="0">
                                              <p:tn val="854"/>
                                            </p:cond>
                                          </p:stCondLst>
                                          <p:endCondLst>
                                            <p:cond evt="onStopAudio" delay="0">
                                              <p:tgtEl>
                                                <p:sldTgt/>
                                              </p:tgtEl>
                                            </p:cond>
                                          </p:endCondLst>
                                        </p:cTn>
                                        <p:tgtEl>
                                          <p:sndTgt r:embed="rId20" name="Bling.wav"/>
                                        </p:tgtEl>
                                      </p:cMediaNode>
                                    </p:audio>
                                  </p:subTnLst>
                                </p:cTn>
                              </p:par>
                              <p:par>
                                <p:cTn id="859" presetID="26" presetClass="emph" presetSubtype="0" fill="hold" grpId="1" nodeType="withEffect">
                                  <p:stCondLst>
                                    <p:cond delay="500"/>
                                  </p:stCondLst>
                                  <p:childTnLst>
                                    <p:animEffect transition="out" filter="fade">
                                      <p:cBhvr>
                                        <p:cTn id="860" dur="500" tmFilter="0, 0; .2, .5; .8, .5; 1, 0"/>
                                        <p:tgtEl>
                                          <p:spTgt spid="361"/>
                                        </p:tgtEl>
                                      </p:cBhvr>
                                    </p:animEffect>
                                    <p:animScale>
                                      <p:cBhvr>
                                        <p:cTn id="861" dur="250" autoRev="1" fill="hold"/>
                                        <p:tgtEl>
                                          <p:spTgt spid="361"/>
                                        </p:tgtEl>
                                      </p:cBhvr>
                                      <p:by x="105000" y="105000"/>
                                    </p:animScale>
                                  </p:childTnLst>
                                </p:cTn>
                              </p:par>
                              <p:par>
                                <p:cTn id="862" presetID="53" presetClass="entr" presetSubtype="16" fill="hold" grpId="0" nodeType="withEffect">
                                  <p:stCondLst>
                                    <p:cond delay="0"/>
                                  </p:stCondLst>
                                  <p:childTnLst>
                                    <p:set>
                                      <p:cBhvr>
                                        <p:cTn id="863" dur="1" fill="hold">
                                          <p:stCondLst>
                                            <p:cond delay="0"/>
                                          </p:stCondLst>
                                        </p:cTn>
                                        <p:tgtEl>
                                          <p:spTgt spid="402"/>
                                        </p:tgtEl>
                                        <p:attrNameLst>
                                          <p:attrName>style.visibility</p:attrName>
                                        </p:attrNameLst>
                                      </p:cBhvr>
                                      <p:to>
                                        <p:strVal val="visible"/>
                                      </p:to>
                                    </p:set>
                                    <p:anim calcmode="lin" valueType="num">
                                      <p:cBhvr>
                                        <p:cTn id="864" dur="500" fill="hold"/>
                                        <p:tgtEl>
                                          <p:spTgt spid="402"/>
                                        </p:tgtEl>
                                        <p:attrNameLst>
                                          <p:attrName>ppt_w</p:attrName>
                                        </p:attrNameLst>
                                      </p:cBhvr>
                                      <p:tavLst>
                                        <p:tav tm="0">
                                          <p:val>
                                            <p:fltVal val="0"/>
                                          </p:val>
                                        </p:tav>
                                        <p:tav tm="100000">
                                          <p:val>
                                            <p:strVal val="#ppt_w"/>
                                          </p:val>
                                        </p:tav>
                                      </p:tavLst>
                                    </p:anim>
                                    <p:anim calcmode="lin" valueType="num">
                                      <p:cBhvr>
                                        <p:cTn id="865" dur="500" fill="hold"/>
                                        <p:tgtEl>
                                          <p:spTgt spid="402"/>
                                        </p:tgtEl>
                                        <p:attrNameLst>
                                          <p:attrName>ppt_h</p:attrName>
                                        </p:attrNameLst>
                                      </p:cBhvr>
                                      <p:tavLst>
                                        <p:tav tm="0">
                                          <p:val>
                                            <p:fltVal val="0"/>
                                          </p:val>
                                        </p:tav>
                                        <p:tav tm="100000">
                                          <p:val>
                                            <p:strVal val="#ppt_h"/>
                                          </p:val>
                                        </p:tav>
                                      </p:tavLst>
                                    </p:anim>
                                    <p:animEffect transition="in" filter="fade">
                                      <p:cBhvr>
                                        <p:cTn id="866" dur="500"/>
                                        <p:tgtEl>
                                          <p:spTgt spid="402"/>
                                        </p:tgtEl>
                                      </p:cBhvr>
                                    </p:animEffect>
                                  </p:childTnLst>
                                  <p:subTnLst>
                                    <p:audio>
                                      <p:cMediaNode>
                                        <p:cTn display="0" masterRel="sameClick">
                                          <p:stCondLst>
                                            <p:cond evt="begin" delay="0">
                                              <p:tn val="862"/>
                                            </p:cond>
                                          </p:stCondLst>
                                          <p:endCondLst>
                                            <p:cond evt="onStopAudio" delay="0">
                                              <p:tgtEl>
                                                <p:sldTgt/>
                                              </p:tgtEl>
                                            </p:cond>
                                          </p:endCondLst>
                                        </p:cTn>
                                        <p:tgtEl>
                                          <p:sndTgt r:embed="rId20" name="Bling.wav"/>
                                        </p:tgtEl>
                                      </p:cMediaNode>
                                    </p:audio>
                                  </p:subTnLst>
                                </p:cTn>
                              </p:par>
                              <p:par>
                                <p:cTn id="867" presetID="26" presetClass="emph" presetSubtype="0" fill="hold" grpId="1" nodeType="withEffect">
                                  <p:stCondLst>
                                    <p:cond delay="500"/>
                                  </p:stCondLst>
                                  <p:childTnLst>
                                    <p:animEffect transition="out" filter="fade">
                                      <p:cBhvr>
                                        <p:cTn id="868" dur="500" tmFilter="0, 0; .2, .5; .8, .5; 1, 0"/>
                                        <p:tgtEl>
                                          <p:spTgt spid="402"/>
                                        </p:tgtEl>
                                      </p:cBhvr>
                                    </p:animEffect>
                                    <p:animScale>
                                      <p:cBhvr>
                                        <p:cTn id="869" dur="250" autoRev="1" fill="hold"/>
                                        <p:tgtEl>
                                          <p:spTgt spid="402"/>
                                        </p:tgtEl>
                                      </p:cBhvr>
                                      <p:by x="105000" y="105000"/>
                                    </p:animScale>
                                  </p:childTnLst>
                                </p:cTn>
                              </p:par>
                              <p:par>
                                <p:cTn id="870" presetID="53" presetClass="entr" presetSubtype="16" fill="hold" grpId="0" nodeType="withEffect">
                                  <p:stCondLst>
                                    <p:cond delay="0"/>
                                  </p:stCondLst>
                                  <p:childTnLst>
                                    <p:set>
                                      <p:cBhvr>
                                        <p:cTn id="871" dur="1" fill="hold">
                                          <p:stCondLst>
                                            <p:cond delay="0"/>
                                          </p:stCondLst>
                                        </p:cTn>
                                        <p:tgtEl>
                                          <p:spTgt spid="87"/>
                                        </p:tgtEl>
                                        <p:attrNameLst>
                                          <p:attrName>style.visibility</p:attrName>
                                        </p:attrNameLst>
                                      </p:cBhvr>
                                      <p:to>
                                        <p:strVal val="visible"/>
                                      </p:to>
                                    </p:set>
                                    <p:anim calcmode="lin" valueType="num">
                                      <p:cBhvr>
                                        <p:cTn id="872" dur="500" fill="hold"/>
                                        <p:tgtEl>
                                          <p:spTgt spid="87"/>
                                        </p:tgtEl>
                                        <p:attrNameLst>
                                          <p:attrName>ppt_w</p:attrName>
                                        </p:attrNameLst>
                                      </p:cBhvr>
                                      <p:tavLst>
                                        <p:tav tm="0">
                                          <p:val>
                                            <p:fltVal val="0"/>
                                          </p:val>
                                        </p:tav>
                                        <p:tav tm="100000">
                                          <p:val>
                                            <p:strVal val="#ppt_w"/>
                                          </p:val>
                                        </p:tav>
                                      </p:tavLst>
                                    </p:anim>
                                    <p:anim calcmode="lin" valueType="num">
                                      <p:cBhvr>
                                        <p:cTn id="873" dur="500" fill="hold"/>
                                        <p:tgtEl>
                                          <p:spTgt spid="87"/>
                                        </p:tgtEl>
                                        <p:attrNameLst>
                                          <p:attrName>ppt_h</p:attrName>
                                        </p:attrNameLst>
                                      </p:cBhvr>
                                      <p:tavLst>
                                        <p:tav tm="0">
                                          <p:val>
                                            <p:fltVal val="0"/>
                                          </p:val>
                                        </p:tav>
                                        <p:tav tm="100000">
                                          <p:val>
                                            <p:strVal val="#ppt_h"/>
                                          </p:val>
                                        </p:tav>
                                      </p:tavLst>
                                    </p:anim>
                                    <p:animEffect transition="in" filter="fade">
                                      <p:cBhvr>
                                        <p:cTn id="874" dur="500"/>
                                        <p:tgtEl>
                                          <p:spTgt spid="87"/>
                                        </p:tgtEl>
                                      </p:cBhvr>
                                    </p:animEffect>
                                  </p:childTnLst>
                                  <p:subTnLst>
                                    <p:audio>
                                      <p:cMediaNode>
                                        <p:cTn display="0" masterRel="sameClick">
                                          <p:stCondLst>
                                            <p:cond evt="begin" delay="0">
                                              <p:tn val="870"/>
                                            </p:cond>
                                          </p:stCondLst>
                                          <p:endCondLst>
                                            <p:cond evt="onStopAudio" delay="0">
                                              <p:tgtEl>
                                                <p:sldTgt/>
                                              </p:tgtEl>
                                            </p:cond>
                                          </p:endCondLst>
                                        </p:cTn>
                                        <p:tgtEl>
                                          <p:sndTgt r:embed="rId20" name="Bling.wav"/>
                                        </p:tgtEl>
                                      </p:cMediaNode>
                                    </p:audio>
                                  </p:subTnLst>
                                </p:cTn>
                              </p:par>
                              <p:par>
                                <p:cTn id="875" presetID="26" presetClass="emph" presetSubtype="0" fill="hold" grpId="1" nodeType="withEffect">
                                  <p:stCondLst>
                                    <p:cond delay="500"/>
                                  </p:stCondLst>
                                  <p:childTnLst>
                                    <p:animEffect transition="out" filter="fade">
                                      <p:cBhvr>
                                        <p:cTn id="876" dur="500" tmFilter="0, 0; .2, .5; .8, .5; 1, 0"/>
                                        <p:tgtEl>
                                          <p:spTgt spid="87"/>
                                        </p:tgtEl>
                                      </p:cBhvr>
                                    </p:animEffect>
                                    <p:animScale>
                                      <p:cBhvr>
                                        <p:cTn id="877" dur="250" autoRev="1" fill="hold"/>
                                        <p:tgtEl>
                                          <p:spTgt spid="87"/>
                                        </p:tgtEl>
                                      </p:cBhvr>
                                      <p:by x="105000" y="105000"/>
                                    </p:animScale>
                                  </p:childTnLst>
                                </p:cTn>
                              </p:par>
                              <p:par>
                                <p:cTn id="878" presetID="53" presetClass="entr" presetSubtype="16" fill="hold" grpId="0" nodeType="withEffect">
                                  <p:stCondLst>
                                    <p:cond delay="0"/>
                                  </p:stCondLst>
                                  <p:childTnLst>
                                    <p:set>
                                      <p:cBhvr>
                                        <p:cTn id="879" dur="1" fill="hold">
                                          <p:stCondLst>
                                            <p:cond delay="0"/>
                                          </p:stCondLst>
                                        </p:cTn>
                                        <p:tgtEl>
                                          <p:spTgt spid="89"/>
                                        </p:tgtEl>
                                        <p:attrNameLst>
                                          <p:attrName>style.visibility</p:attrName>
                                        </p:attrNameLst>
                                      </p:cBhvr>
                                      <p:to>
                                        <p:strVal val="visible"/>
                                      </p:to>
                                    </p:set>
                                    <p:anim calcmode="lin" valueType="num">
                                      <p:cBhvr>
                                        <p:cTn id="880" dur="500" fill="hold"/>
                                        <p:tgtEl>
                                          <p:spTgt spid="89"/>
                                        </p:tgtEl>
                                        <p:attrNameLst>
                                          <p:attrName>ppt_w</p:attrName>
                                        </p:attrNameLst>
                                      </p:cBhvr>
                                      <p:tavLst>
                                        <p:tav tm="0">
                                          <p:val>
                                            <p:fltVal val="0"/>
                                          </p:val>
                                        </p:tav>
                                        <p:tav tm="100000">
                                          <p:val>
                                            <p:strVal val="#ppt_w"/>
                                          </p:val>
                                        </p:tav>
                                      </p:tavLst>
                                    </p:anim>
                                    <p:anim calcmode="lin" valueType="num">
                                      <p:cBhvr>
                                        <p:cTn id="881" dur="500" fill="hold"/>
                                        <p:tgtEl>
                                          <p:spTgt spid="89"/>
                                        </p:tgtEl>
                                        <p:attrNameLst>
                                          <p:attrName>ppt_h</p:attrName>
                                        </p:attrNameLst>
                                      </p:cBhvr>
                                      <p:tavLst>
                                        <p:tav tm="0">
                                          <p:val>
                                            <p:fltVal val="0"/>
                                          </p:val>
                                        </p:tav>
                                        <p:tav tm="100000">
                                          <p:val>
                                            <p:strVal val="#ppt_h"/>
                                          </p:val>
                                        </p:tav>
                                      </p:tavLst>
                                    </p:anim>
                                    <p:animEffect transition="in" filter="fade">
                                      <p:cBhvr>
                                        <p:cTn id="882" dur="500"/>
                                        <p:tgtEl>
                                          <p:spTgt spid="89"/>
                                        </p:tgtEl>
                                      </p:cBhvr>
                                    </p:animEffect>
                                  </p:childTnLst>
                                  <p:subTnLst>
                                    <p:audio>
                                      <p:cMediaNode>
                                        <p:cTn display="0" masterRel="sameClick">
                                          <p:stCondLst>
                                            <p:cond evt="begin" delay="0">
                                              <p:tn val="878"/>
                                            </p:cond>
                                          </p:stCondLst>
                                          <p:endCondLst>
                                            <p:cond evt="onStopAudio" delay="0">
                                              <p:tgtEl>
                                                <p:sldTgt/>
                                              </p:tgtEl>
                                            </p:cond>
                                          </p:endCondLst>
                                        </p:cTn>
                                        <p:tgtEl>
                                          <p:sndTgt r:embed="rId20" name="Bling.wav"/>
                                        </p:tgtEl>
                                      </p:cMediaNode>
                                    </p:audio>
                                  </p:subTnLst>
                                </p:cTn>
                              </p:par>
                              <p:par>
                                <p:cTn id="883" presetID="26" presetClass="emph" presetSubtype="0" fill="hold" grpId="1" nodeType="withEffect">
                                  <p:stCondLst>
                                    <p:cond delay="500"/>
                                  </p:stCondLst>
                                  <p:childTnLst>
                                    <p:animEffect transition="out" filter="fade">
                                      <p:cBhvr>
                                        <p:cTn id="884" dur="500" tmFilter="0, 0; .2, .5; .8, .5; 1, 0"/>
                                        <p:tgtEl>
                                          <p:spTgt spid="89"/>
                                        </p:tgtEl>
                                      </p:cBhvr>
                                    </p:animEffect>
                                    <p:animScale>
                                      <p:cBhvr>
                                        <p:cTn id="885" dur="250" autoRev="1" fill="hold"/>
                                        <p:tgtEl>
                                          <p:spTgt spid="89"/>
                                        </p:tgtEl>
                                      </p:cBhvr>
                                      <p:by x="105000" y="105000"/>
                                    </p:animScale>
                                  </p:childTnLst>
                                </p:cTn>
                              </p:par>
                              <p:par>
                                <p:cTn id="886" presetID="53" presetClass="entr" presetSubtype="16" fill="hold" grpId="0" nodeType="withEffect">
                                  <p:stCondLst>
                                    <p:cond delay="0"/>
                                  </p:stCondLst>
                                  <p:childTnLst>
                                    <p:set>
                                      <p:cBhvr>
                                        <p:cTn id="887" dur="1" fill="hold">
                                          <p:stCondLst>
                                            <p:cond delay="0"/>
                                          </p:stCondLst>
                                        </p:cTn>
                                        <p:tgtEl>
                                          <p:spTgt spid="95"/>
                                        </p:tgtEl>
                                        <p:attrNameLst>
                                          <p:attrName>style.visibility</p:attrName>
                                        </p:attrNameLst>
                                      </p:cBhvr>
                                      <p:to>
                                        <p:strVal val="visible"/>
                                      </p:to>
                                    </p:set>
                                    <p:anim calcmode="lin" valueType="num">
                                      <p:cBhvr>
                                        <p:cTn id="888" dur="500" fill="hold"/>
                                        <p:tgtEl>
                                          <p:spTgt spid="95"/>
                                        </p:tgtEl>
                                        <p:attrNameLst>
                                          <p:attrName>ppt_w</p:attrName>
                                        </p:attrNameLst>
                                      </p:cBhvr>
                                      <p:tavLst>
                                        <p:tav tm="0">
                                          <p:val>
                                            <p:fltVal val="0"/>
                                          </p:val>
                                        </p:tav>
                                        <p:tav tm="100000">
                                          <p:val>
                                            <p:strVal val="#ppt_w"/>
                                          </p:val>
                                        </p:tav>
                                      </p:tavLst>
                                    </p:anim>
                                    <p:anim calcmode="lin" valueType="num">
                                      <p:cBhvr>
                                        <p:cTn id="889" dur="500" fill="hold"/>
                                        <p:tgtEl>
                                          <p:spTgt spid="95"/>
                                        </p:tgtEl>
                                        <p:attrNameLst>
                                          <p:attrName>ppt_h</p:attrName>
                                        </p:attrNameLst>
                                      </p:cBhvr>
                                      <p:tavLst>
                                        <p:tav tm="0">
                                          <p:val>
                                            <p:fltVal val="0"/>
                                          </p:val>
                                        </p:tav>
                                        <p:tav tm="100000">
                                          <p:val>
                                            <p:strVal val="#ppt_h"/>
                                          </p:val>
                                        </p:tav>
                                      </p:tavLst>
                                    </p:anim>
                                    <p:animEffect transition="in" filter="fade">
                                      <p:cBhvr>
                                        <p:cTn id="890" dur="500"/>
                                        <p:tgtEl>
                                          <p:spTgt spid="95"/>
                                        </p:tgtEl>
                                      </p:cBhvr>
                                    </p:animEffect>
                                  </p:childTnLst>
                                  <p:subTnLst>
                                    <p:audio>
                                      <p:cMediaNode>
                                        <p:cTn display="0" masterRel="sameClick">
                                          <p:stCondLst>
                                            <p:cond evt="begin" delay="0">
                                              <p:tn val="886"/>
                                            </p:cond>
                                          </p:stCondLst>
                                          <p:endCondLst>
                                            <p:cond evt="onStopAudio" delay="0">
                                              <p:tgtEl>
                                                <p:sldTgt/>
                                              </p:tgtEl>
                                            </p:cond>
                                          </p:endCondLst>
                                        </p:cTn>
                                        <p:tgtEl>
                                          <p:sndTgt r:embed="rId20" name="Bling.wav"/>
                                        </p:tgtEl>
                                      </p:cMediaNode>
                                    </p:audio>
                                  </p:subTnLst>
                                </p:cTn>
                              </p:par>
                              <p:par>
                                <p:cTn id="891" presetID="26" presetClass="emph" presetSubtype="0" fill="hold" grpId="1" nodeType="withEffect">
                                  <p:stCondLst>
                                    <p:cond delay="500"/>
                                  </p:stCondLst>
                                  <p:childTnLst>
                                    <p:animEffect transition="out" filter="fade">
                                      <p:cBhvr>
                                        <p:cTn id="892" dur="500" tmFilter="0, 0; .2, .5; .8, .5; 1, 0"/>
                                        <p:tgtEl>
                                          <p:spTgt spid="95"/>
                                        </p:tgtEl>
                                      </p:cBhvr>
                                    </p:animEffect>
                                    <p:animScale>
                                      <p:cBhvr>
                                        <p:cTn id="893" dur="250" autoRev="1" fill="hold"/>
                                        <p:tgtEl>
                                          <p:spTgt spid="95"/>
                                        </p:tgtEl>
                                      </p:cBhvr>
                                      <p:by x="105000" y="105000"/>
                                    </p:animScale>
                                  </p:childTnLst>
                                </p:cTn>
                              </p:par>
                              <p:par>
                                <p:cTn id="894" presetID="53" presetClass="entr" presetSubtype="16" fill="hold" grpId="0" nodeType="withEffect">
                                  <p:stCondLst>
                                    <p:cond delay="0"/>
                                  </p:stCondLst>
                                  <p:childTnLst>
                                    <p:set>
                                      <p:cBhvr>
                                        <p:cTn id="895" dur="1" fill="hold">
                                          <p:stCondLst>
                                            <p:cond delay="0"/>
                                          </p:stCondLst>
                                        </p:cTn>
                                        <p:tgtEl>
                                          <p:spTgt spid="97"/>
                                        </p:tgtEl>
                                        <p:attrNameLst>
                                          <p:attrName>style.visibility</p:attrName>
                                        </p:attrNameLst>
                                      </p:cBhvr>
                                      <p:to>
                                        <p:strVal val="visible"/>
                                      </p:to>
                                    </p:set>
                                    <p:anim calcmode="lin" valueType="num">
                                      <p:cBhvr>
                                        <p:cTn id="896" dur="500" fill="hold"/>
                                        <p:tgtEl>
                                          <p:spTgt spid="97"/>
                                        </p:tgtEl>
                                        <p:attrNameLst>
                                          <p:attrName>ppt_w</p:attrName>
                                        </p:attrNameLst>
                                      </p:cBhvr>
                                      <p:tavLst>
                                        <p:tav tm="0">
                                          <p:val>
                                            <p:fltVal val="0"/>
                                          </p:val>
                                        </p:tav>
                                        <p:tav tm="100000">
                                          <p:val>
                                            <p:strVal val="#ppt_w"/>
                                          </p:val>
                                        </p:tav>
                                      </p:tavLst>
                                    </p:anim>
                                    <p:anim calcmode="lin" valueType="num">
                                      <p:cBhvr>
                                        <p:cTn id="897" dur="500" fill="hold"/>
                                        <p:tgtEl>
                                          <p:spTgt spid="97"/>
                                        </p:tgtEl>
                                        <p:attrNameLst>
                                          <p:attrName>ppt_h</p:attrName>
                                        </p:attrNameLst>
                                      </p:cBhvr>
                                      <p:tavLst>
                                        <p:tav tm="0">
                                          <p:val>
                                            <p:fltVal val="0"/>
                                          </p:val>
                                        </p:tav>
                                        <p:tav tm="100000">
                                          <p:val>
                                            <p:strVal val="#ppt_h"/>
                                          </p:val>
                                        </p:tav>
                                      </p:tavLst>
                                    </p:anim>
                                    <p:animEffect transition="in" filter="fade">
                                      <p:cBhvr>
                                        <p:cTn id="898" dur="500"/>
                                        <p:tgtEl>
                                          <p:spTgt spid="97"/>
                                        </p:tgtEl>
                                      </p:cBhvr>
                                    </p:animEffect>
                                  </p:childTnLst>
                                  <p:subTnLst>
                                    <p:audio>
                                      <p:cMediaNode>
                                        <p:cTn display="0" masterRel="sameClick">
                                          <p:stCondLst>
                                            <p:cond evt="begin" delay="0">
                                              <p:tn val="894"/>
                                            </p:cond>
                                          </p:stCondLst>
                                          <p:endCondLst>
                                            <p:cond evt="onStopAudio" delay="0">
                                              <p:tgtEl>
                                                <p:sldTgt/>
                                              </p:tgtEl>
                                            </p:cond>
                                          </p:endCondLst>
                                        </p:cTn>
                                        <p:tgtEl>
                                          <p:sndTgt r:embed="rId20" name="Bling.wav"/>
                                        </p:tgtEl>
                                      </p:cMediaNode>
                                    </p:audio>
                                  </p:subTnLst>
                                </p:cTn>
                              </p:par>
                              <p:par>
                                <p:cTn id="899" presetID="26" presetClass="emph" presetSubtype="0" fill="hold" grpId="1" nodeType="withEffect">
                                  <p:stCondLst>
                                    <p:cond delay="500"/>
                                  </p:stCondLst>
                                  <p:childTnLst>
                                    <p:animEffect transition="out" filter="fade">
                                      <p:cBhvr>
                                        <p:cTn id="900" dur="500" tmFilter="0, 0; .2, .5; .8, .5; 1, 0"/>
                                        <p:tgtEl>
                                          <p:spTgt spid="97"/>
                                        </p:tgtEl>
                                      </p:cBhvr>
                                    </p:animEffect>
                                    <p:animScale>
                                      <p:cBhvr>
                                        <p:cTn id="901" dur="250" autoRev="1" fill="hold"/>
                                        <p:tgtEl>
                                          <p:spTgt spid="97"/>
                                        </p:tgtEl>
                                      </p:cBhvr>
                                      <p:by x="105000" y="105000"/>
                                    </p:animScale>
                                  </p:childTnLst>
                                </p:cTn>
                              </p:par>
                              <p:par>
                                <p:cTn id="902" presetID="53" presetClass="entr" presetSubtype="16" fill="hold" grpId="0" nodeType="withEffect">
                                  <p:stCondLst>
                                    <p:cond delay="0"/>
                                  </p:stCondLst>
                                  <p:childTnLst>
                                    <p:set>
                                      <p:cBhvr>
                                        <p:cTn id="903" dur="1" fill="hold">
                                          <p:stCondLst>
                                            <p:cond delay="0"/>
                                          </p:stCondLst>
                                        </p:cTn>
                                        <p:tgtEl>
                                          <p:spTgt spid="93"/>
                                        </p:tgtEl>
                                        <p:attrNameLst>
                                          <p:attrName>style.visibility</p:attrName>
                                        </p:attrNameLst>
                                      </p:cBhvr>
                                      <p:to>
                                        <p:strVal val="visible"/>
                                      </p:to>
                                    </p:set>
                                    <p:anim calcmode="lin" valueType="num">
                                      <p:cBhvr>
                                        <p:cTn id="904" dur="500" fill="hold"/>
                                        <p:tgtEl>
                                          <p:spTgt spid="93"/>
                                        </p:tgtEl>
                                        <p:attrNameLst>
                                          <p:attrName>ppt_w</p:attrName>
                                        </p:attrNameLst>
                                      </p:cBhvr>
                                      <p:tavLst>
                                        <p:tav tm="0">
                                          <p:val>
                                            <p:fltVal val="0"/>
                                          </p:val>
                                        </p:tav>
                                        <p:tav tm="100000">
                                          <p:val>
                                            <p:strVal val="#ppt_w"/>
                                          </p:val>
                                        </p:tav>
                                      </p:tavLst>
                                    </p:anim>
                                    <p:anim calcmode="lin" valueType="num">
                                      <p:cBhvr>
                                        <p:cTn id="905" dur="500" fill="hold"/>
                                        <p:tgtEl>
                                          <p:spTgt spid="93"/>
                                        </p:tgtEl>
                                        <p:attrNameLst>
                                          <p:attrName>ppt_h</p:attrName>
                                        </p:attrNameLst>
                                      </p:cBhvr>
                                      <p:tavLst>
                                        <p:tav tm="0">
                                          <p:val>
                                            <p:fltVal val="0"/>
                                          </p:val>
                                        </p:tav>
                                        <p:tav tm="100000">
                                          <p:val>
                                            <p:strVal val="#ppt_h"/>
                                          </p:val>
                                        </p:tav>
                                      </p:tavLst>
                                    </p:anim>
                                    <p:animEffect transition="in" filter="fade">
                                      <p:cBhvr>
                                        <p:cTn id="906" dur="500"/>
                                        <p:tgtEl>
                                          <p:spTgt spid="93"/>
                                        </p:tgtEl>
                                      </p:cBhvr>
                                    </p:animEffect>
                                  </p:childTnLst>
                                  <p:subTnLst>
                                    <p:audio>
                                      <p:cMediaNode>
                                        <p:cTn display="0" masterRel="sameClick">
                                          <p:stCondLst>
                                            <p:cond evt="begin" delay="0">
                                              <p:tn val="902"/>
                                            </p:cond>
                                          </p:stCondLst>
                                          <p:endCondLst>
                                            <p:cond evt="onStopAudio" delay="0">
                                              <p:tgtEl>
                                                <p:sldTgt/>
                                              </p:tgtEl>
                                            </p:cond>
                                          </p:endCondLst>
                                        </p:cTn>
                                        <p:tgtEl>
                                          <p:sndTgt r:embed="rId20" name="Bling.wav"/>
                                        </p:tgtEl>
                                      </p:cMediaNode>
                                    </p:audio>
                                  </p:subTnLst>
                                </p:cTn>
                              </p:par>
                              <p:par>
                                <p:cTn id="907" presetID="26" presetClass="emph" presetSubtype="0" fill="hold" grpId="1" nodeType="withEffect">
                                  <p:stCondLst>
                                    <p:cond delay="500"/>
                                  </p:stCondLst>
                                  <p:childTnLst>
                                    <p:animEffect transition="out" filter="fade">
                                      <p:cBhvr>
                                        <p:cTn id="908" dur="500" tmFilter="0, 0; .2, .5; .8, .5; 1, 0"/>
                                        <p:tgtEl>
                                          <p:spTgt spid="93"/>
                                        </p:tgtEl>
                                      </p:cBhvr>
                                    </p:animEffect>
                                    <p:animScale>
                                      <p:cBhvr>
                                        <p:cTn id="909" dur="250" autoRev="1" fill="hold"/>
                                        <p:tgtEl>
                                          <p:spTgt spid="93"/>
                                        </p:tgtEl>
                                      </p:cBhvr>
                                      <p:by x="105000" y="105000"/>
                                    </p:animScale>
                                  </p:childTnLst>
                                </p:cTn>
                              </p:par>
                            </p:childTnLst>
                          </p:cTn>
                        </p:par>
                      </p:childTnLst>
                    </p:cTn>
                  </p:par>
                </p:childTnLst>
              </p:cTn>
              <p:nextCondLst>
                <p:cond evt="onClick" delay="0">
                  <p:tgtEl>
                    <p:spTgt spid="255"/>
                  </p:tgtEl>
                </p:cond>
              </p:nextCondLst>
            </p:seq>
            <p:seq concurrent="1" nextAc="seek">
              <p:cTn id="910" restart="whenNotActive" fill="hold" evtFilter="cancelBubble" nodeType="interactiveSeq">
                <p:stCondLst>
                  <p:cond evt="onClick" delay="0">
                    <p:tgtEl>
                      <p:spTgt spid="254"/>
                    </p:tgtEl>
                  </p:cond>
                </p:stCondLst>
                <p:endSync evt="end" delay="0">
                  <p:rtn val="all"/>
                </p:endSync>
                <p:childTnLst>
                  <p:par>
                    <p:cTn id="911" fill="hold">
                      <p:stCondLst>
                        <p:cond delay="0"/>
                      </p:stCondLst>
                      <p:childTnLst>
                        <p:par>
                          <p:cTn id="912" fill="hold">
                            <p:stCondLst>
                              <p:cond delay="0"/>
                            </p:stCondLst>
                            <p:childTnLst>
                              <p:par>
                                <p:cTn id="913" presetID="53" presetClass="entr" presetSubtype="16" fill="hold" grpId="0" nodeType="withEffect">
                                  <p:stCondLst>
                                    <p:cond delay="0"/>
                                  </p:stCondLst>
                                  <p:childTnLst>
                                    <p:set>
                                      <p:cBhvr>
                                        <p:cTn id="914" dur="1" fill="hold">
                                          <p:stCondLst>
                                            <p:cond delay="0"/>
                                          </p:stCondLst>
                                        </p:cTn>
                                        <p:tgtEl>
                                          <p:spTgt spid="286"/>
                                        </p:tgtEl>
                                        <p:attrNameLst>
                                          <p:attrName>style.visibility</p:attrName>
                                        </p:attrNameLst>
                                      </p:cBhvr>
                                      <p:to>
                                        <p:strVal val="visible"/>
                                      </p:to>
                                    </p:set>
                                    <p:anim calcmode="lin" valueType="num">
                                      <p:cBhvr>
                                        <p:cTn id="915" dur="500" fill="hold"/>
                                        <p:tgtEl>
                                          <p:spTgt spid="286"/>
                                        </p:tgtEl>
                                        <p:attrNameLst>
                                          <p:attrName>ppt_w</p:attrName>
                                        </p:attrNameLst>
                                      </p:cBhvr>
                                      <p:tavLst>
                                        <p:tav tm="0">
                                          <p:val>
                                            <p:fltVal val="0"/>
                                          </p:val>
                                        </p:tav>
                                        <p:tav tm="100000">
                                          <p:val>
                                            <p:strVal val="#ppt_w"/>
                                          </p:val>
                                        </p:tav>
                                      </p:tavLst>
                                    </p:anim>
                                    <p:anim calcmode="lin" valueType="num">
                                      <p:cBhvr>
                                        <p:cTn id="916" dur="500" fill="hold"/>
                                        <p:tgtEl>
                                          <p:spTgt spid="286"/>
                                        </p:tgtEl>
                                        <p:attrNameLst>
                                          <p:attrName>ppt_h</p:attrName>
                                        </p:attrNameLst>
                                      </p:cBhvr>
                                      <p:tavLst>
                                        <p:tav tm="0">
                                          <p:val>
                                            <p:fltVal val="0"/>
                                          </p:val>
                                        </p:tav>
                                        <p:tav tm="100000">
                                          <p:val>
                                            <p:strVal val="#ppt_h"/>
                                          </p:val>
                                        </p:tav>
                                      </p:tavLst>
                                    </p:anim>
                                    <p:animEffect transition="in" filter="fade">
                                      <p:cBhvr>
                                        <p:cTn id="917" dur="500"/>
                                        <p:tgtEl>
                                          <p:spTgt spid="286"/>
                                        </p:tgtEl>
                                      </p:cBhvr>
                                    </p:animEffect>
                                  </p:childTnLst>
                                  <p:subTnLst>
                                    <p:audio>
                                      <p:cMediaNode>
                                        <p:cTn display="0" masterRel="sameClick">
                                          <p:stCondLst>
                                            <p:cond evt="begin" delay="0">
                                              <p:tn val="913"/>
                                            </p:cond>
                                          </p:stCondLst>
                                          <p:endCondLst>
                                            <p:cond evt="onStopAudio" delay="0">
                                              <p:tgtEl>
                                                <p:sldTgt/>
                                              </p:tgtEl>
                                            </p:cond>
                                          </p:endCondLst>
                                        </p:cTn>
                                        <p:tgtEl>
                                          <p:sndTgt r:embed="rId20" name="Bling.wav"/>
                                        </p:tgtEl>
                                      </p:cMediaNode>
                                    </p:audio>
                                  </p:subTnLst>
                                </p:cTn>
                              </p:par>
                              <p:par>
                                <p:cTn id="918" presetID="26" presetClass="emph" presetSubtype="0" fill="hold" grpId="1" nodeType="withEffect">
                                  <p:stCondLst>
                                    <p:cond delay="500"/>
                                  </p:stCondLst>
                                  <p:childTnLst>
                                    <p:animEffect transition="out" filter="fade">
                                      <p:cBhvr>
                                        <p:cTn id="919" dur="500" tmFilter="0, 0; .2, .5; .8, .5; 1, 0"/>
                                        <p:tgtEl>
                                          <p:spTgt spid="286"/>
                                        </p:tgtEl>
                                      </p:cBhvr>
                                    </p:animEffect>
                                    <p:animScale>
                                      <p:cBhvr>
                                        <p:cTn id="920" dur="250" autoRev="1" fill="hold"/>
                                        <p:tgtEl>
                                          <p:spTgt spid="286"/>
                                        </p:tgtEl>
                                      </p:cBhvr>
                                      <p:by x="105000" y="105000"/>
                                    </p:animScale>
                                  </p:childTnLst>
                                </p:cTn>
                              </p:par>
                              <p:par>
                                <p:cTn id="921" presetID="53" presetClass="entr" presetSubtype="16" fill="hold" grpId="0" nodeType="withEffect">
                                  <p:stCondLst>
                                    <p:cond delay="0"/>
                                  </p:stCondLst>
                                  <p:childTnLst>
                                    <p:set>
                                      <p:cBhvr>
                                        <p:cTn id="922" dur="1" fill="hold">
                                          <p:stCondLst>
                                            <p:cond delay="0"/>
                                          </p:stCondLst>
                                        </p:cTn>
                                        <p:tgtEl>
                                          <p:spTgt spid="356"/>
                                        </p:tgtEl>
                                        <p:attrNameLst>
                                          <p:attrName>style.visibility</p:attrName>
                                        </p:attrNameLst>
                                      </p:cBhvr>
                                      <p:to>
                                        <p:strVal val="visible"/>
                                      </p:to>
                                    </p:set>
                                    <p:anim calcmode="lin" valueType="num">
                                      <p:cBhvr>
                                        <p:cTn id="923" dur="500" fill="hold"/>
                                        <p:tgtEl>
                                          <p:spTgt spid="356"/>
                                        </p:tgtEl>
                                        <p:attrNameLst>
                                          <p:attrName>ppt_w</p:attrName>
                                        </p:attrNameLst>
                                      </p:cBhvr>
                                      <p:tavLst>
                                        <p:tav tm="0">
                                          <p:val>
                                            <p:fltVal val="0"/>
                                          </p:val>
                                        </p:tav>
                                        <p:tav tm="100000">
                                          <p:val>
                                            <p:strVal val="#ppt_w"/>
                                          </p:val>
                                        </p:tav>
                                      </p:tavLst>
                                    </p:anim>
                                    <p:anim calcmode="lin" valueType="num">
                                      <p:cBhvr>
                                        <p:cTn id="924" dur="500" fill="hold"/>
                                        <p:tgtEl>
                                          <p:spTgt spid="356"/>
                                        </p:tgtEl>
                                        <p:attrNameLst>
                                          <p:attrName>ppt_h</p:attrName>
                                        </p:attrNameLst>
                                      </p:cBhvr>
                                      <p:tavLst>
                                        <p:tav tm="0">
                                          <p:val>
                                            <p:fltVal val="0"/>
                                          </p:val>
                                        </p:tav>
                                        <p:tav tm="100000">
                                          <p:val>
                                            <p:strVal val="#ppt_h"/>
                                          </p:val>
                                        </p:tav>
                                      </p:tavLst>
                                    </p:anim>
                                    <p:animEffect transition="in" filter="fade">
                                      <p:cBhvr>
                                        <p:cTn id="925" dur="500"/>
                                        <p:tgtEl>
                                          <p:spTgt spid="356"/>
                                        </p:tgtEl>
                                      </p:cBhvr>
                                    </p:animEffect>
                                  </p:childTnLst>
                                  <p:subTnLst>
                                    <p:audio>
                                      <p:cMediaNode>
                                        <p:cTn display="0" masterRel="sameClick">
                                          <p:stCondLst>
                                            <p:cond evt="begin" delay="0">
                                              <p:tn val="921"/>
                                            </p:cond>
                                          </p:stCondLst>
                                          <p:endCondLst>
                                            <p:cond evt="onStopAudio" delay="0">
                                              <p:tgtEl>
                                                <p:sldTgt/>
                                              </p:tgtEl>
                                            </p:cond>
                                          </p:endCondLst>
                                        </p:cTn>
                                        <p:tgtEl>
                                          <p:sndTgt r:embed="rId20" name="Bling.wav"/>
                                        </p:tgtEl>
                                      </p:cMediaNode>
                                    </p:audio>
                                  </p:subTnLst>
                                </p:cTn>
                              </p:par>
                              <p:par>
                                <p:cTn id="926" presetID="26" presetClass="emph" presetSubtype="0" fill="hold" grpId="1" nodeType="withEffect">
                                  <p:stCondLst>
                                    <p:cond delay="500"/>
                                  </p:stCondLst>
                                  <p:childTnLst>
                                    <p:animEffect transition="out" filter="fade">
                                      <p:cBhvr>
                                        <p:cTn id="927" dur="500" tmFilter="0, 0; .2, .5; .8, .5; 1, 0"/>
                                        <p:tgtEl>
                                          <p:spTgt spid="356"/>
                                        </p:tgtEl>
                                      </p:cBhvr>
                                    </p:animEffect>
                                    <p:animScale>
                                      <p:cBhvr>
                                        <p:cTn id="928" dur="250" autoRev="1" fill="hold"/>
                                        <p:tgtEl>
                                          <p:spTgt spid="356"/>
                                        </p:tgtEl>
                                      </p:cBhvr>
                                      <p:by x="105000" y="105000"/>
                                    </p:animScale>
                                  </p:childTnLst>
                                </p:cTn>
                              </p:par>
                              <p:par>
                                <p:cTn id="929" presetID="53" presetClass="entr" presetSubtype="16" fill="hold" grpId="0" nodeType="withEffect">
                                  <p:stCondLst>
                                    <p:cond delay="0"/>
                                  </p:stCondLst>
                                  <p:childTnLst>
                                    <p:set>
                                      <p:cBhvr>
                                        <p:cTn id="930" dur="1" fill="hold">
                                          <p:stCondLst>
                                            <p:cond delay="0"/>
                                          </p:stCondLst>
                                        </p:cTn>
                                        <p:tgtEl>
                                          <p:spTgt spid="388"/>
                                        </p:tgtEl>
                                        <p:attrNameLst>
                                          <p:attrName>style.visibility</p:attrName>
                                        </p:attrNameLst>
                                      </p:cBhvr>
                                      <p:to>
                                        <p:strVal val="visible"/>
                                      </p:to>
                                    </p:set>
                                    <p:anim calcmode="lin" valueType="num">
                                      <p:cBhvr>
                                        <p:cTn id="931" dur="500" fill="hold"/>
                                        <p:tgtEl>
                                          <p:spTgt spid="388"/>
                                        </p:tgtEl>
                                        <p:attrNameLst>
                                          <p:attrName>ppt_w</p:attrName>
                                        </p:attrNameLst>
                                      </p:cBhvr>
                                      <p:tavLst>
                                        <p:tav tm="0">
                                          <p:val>
                                            <p:fltVal val="0"/>
                                          </p:val>
                                        </p:tav>
                                        <p:tav tm="100000">
                                          <p:val>
                                            <p:strVal val="#ppt_w"/>
                                          </p:val>
                                        </p:tav>
                                      </p:tavLst>
                                    </p:anim>
                                    <p:anim calcmode="lin" valueType="num">
                                      <p:cBhvr>
                                        <p:cTn id="932" dur="500" fill="hold"/>
                                        <p:tgtEl>
                                          <p:spTgt spid="388"/>
                                        </p:tgtEl>
                                        <p:attrNameLst>
                                          <p:attrName>ppt_h</p:attrName>
                                        </p:attrNameLst>
                                      </p:cBhvr>
                                      <p:tavLst>
                                        <p:tav tm="0">
                                          <p:val>
                                            <p:fltVal val="0"/>
                                          </p:val>
                                        </p:tav>
                                        <p:tav tm="100000">
                                          <p:val>
                                            <p:strVal val="#ppt_h"/>
                                          </p:val>
                                        </p:tav>
                                      </p:tavLst>
                                    </p:anim>
                                    <p:animEffect transition="in" filter="fade">
                                      <p:cBhvr>
                                        <p:cTn id="933" dur="500"/>
                                        <p:tgtEl>
                                          <p:spTgt spid="388"/>
                                        </p:tgtEl>
                                      </p:cBhvr>
                                    </p:animEffect>
                                  </p:childTnLst>
                                  <p:subTnLst>
                                    <p:audio>
                                      <p:cMediaNode>
                                        <p:cTn display="0" masterRel="sameClick">
                                          <p:stCondLst>
                                            <p:cond evt="begin" delay="0">
                                              <p:tn val="929"/>
                                            </p:cond>
                                          </p:stCondLst>
                                          <p:endCondLst>
                                            <p:cond evt="onStopAudio" delay="0">
                                              <p:tgtEl>
                                                <p:sldTgt/>
                                              </p:tgtEl>
                                            </p:cond>
                                          </p:endCondLst>
                                        </p:cTn>
                                        <p:tgtEl>
                                          <p:sndTgt r:embed="rId20" name="Bling.wav"/>
                                        </p:tgtEl>
                                      </p:cMediaNode>
                                    </p:audio>
                                  </p:subTnLst>
                                </p:cTn>
                              </p:par>
                              <p:par>
                                <p:cTn id="934" presetID="26" presetClass="emph" presetSubtype="0" fill="hold" grpId="1" nodeType="withEffect">
                                  <p:stCondLst>
                                    <p:cond delay="500"/>
                                  </p:stCondLst>
                                  <p:childTnLst>
                                    <p:animEffect transition="out" filter="fade">
                                      <p:cBhvr>
                                        <p:cTn id="935" dur="500" tmFilter="0, 0; .2, .5; .8, .5; 1, 0"/>
                                        <p:tgtEl>
                                          <p:spTgt spid="388"/>
                                        </p:tgtEl>
                                      </p:cBhvr>
                                    </p:animEffect>
                                    <p:animScale>
                                      <p:cBhvr>
                                        <p:cTn id="936" dur="250" autoRev="1" fill="hold"/>
                                        <p:tgtEl>
                                          <p:spTgt spid="388"/>
                                        </p:tgtEl>
                                      </p:cBhvr>
                                      <p:by x="105000" y="105000"/>
                                    </p:animScale>
                                  </p:childTnLst>
                                </p:cTn>
                              </p:par>
                              <p:par>
                                <p:cTn id="937" presetID="53" presetClass="entr" presetSubtype="16" fill="hold" grpId="0" nodeType="withEffect">
                                  <p:stCondLst>
                                    <p:cond delay="0"/>
                                  </p:stCondLst>
                                  <p:childTnLst>
                                    <p:set>
                                      <p:cBhvr>
                                        <p:cTn id="938" dur="1" fill="hold">
                                          <p:stCondLst>
                                            <p:cond delay="0"/>
                                          </p:stCondLst>
                                        </p:cTn>
                                        <p:tgtEl>
                                          <p:spTgt spid="35"/>
                                        </p:tgtEl>
                                        <p:attrNameLst>
                                          <p:attrName>style.visibility</p:attrName>
                                        </p:attrNameLst>
                                      </p:cBhvr>
                                      <p:to>
                                        <p:strVal val="visible"/>
                                      </p:to>
                                    </p:set>
                                    <p:anim calcmode="lin" valueType="num">
                                      <p:cBhvr>
                                        <p:cTn id="939" dur="500" fill="hold"/>
                                        <p:tgtEl>
                                          <p:spTgt spid="35"/>
                                        </p:tgtEl>
                                        <p:attrNameLst>
                                          <p:attrName>ppt_w</p:attrName>
                                        </p:attrNameLst>
                                      </p:cBhvr>
                                      <p:tavLst>
                                        <p:tav tm="0">
                                          <p:val>
                                            <p:fltVal val="0"/>
                                          </p:val>
                                        </p:tav>
                                        <p:tav tm="100000">
                                          <p:val>
                                            <p:strVal val="#ppt_w"/>
                                          </p:val>
                                        </p:tav>
                                      </p:tavLst>
                                    </p:anim>
                                    <p:anim calcmode="lin" valueType="num">
                                      <p:cBhvr>
                                        <p:cTn id="940" dur="500" fill="hold"/>
                                        <p:tgtEl>
                                          <p:spTgt spid="35"/>
                                        </p:tgtEl>
                                        <p:attrNameLst>
                                          <p:attrName>ppt_h</p:attrName>
                                        </p:attrNameLst>
                                      </p:cBhvr>
                                      <p:tavLst>
                                        <p:tav tm="0">
                                          <p:val>
                                            <p:fltVal val="0"/>
                                          </p:val>
                                        </p:tav>
                                        <p:tav tm="100000">
                                          <p:val>
                                            <p:strVal val="#ppt_h"/>
                                          </p:val>
                                        </p:tav>
                                      </p:tavLst>
                                    </p:anim>
                                    <p:animEffect transition="in" filter="fade">
                                      <p:cBhvr>
                                        <p:cTn id="941" dur="500"/>
                                        <p:tgtEl>
                                          <p:spTgt spid="35"/>
                                        </p:tgtEl>
                                      </p:cBhvr>
                                    </p:animEffect>
                                  </p:childTnLst>
                                  <p:subTnLst>
                                    <p:audio>
                                      <p:cMediaNode>
                                        <p:cTn display="0" masterRel="sameClick">
                                          <p:stCondLst>
                                            <p:cond evt="begin" delay="0">
                                              <p:tn val="937"/>
                                            </p:cond>
                                          </p:stCondLst>
                                          <p:endCondLst>
                                            <p:cond evt="onStopAudio" delay="0">
                                              <p:tgtEl>
                                                <p:sldTgt/>
                                              </p:tgtEl>
                                            </p:cond>
                                          </p:endCondLst>
                                        </p:cTn>
                                        <p:tgtEl>
                                          <p:sndTgt r:embed="rId20" name="Bling.wav"/>
                                        </p:tgtEl>
                                      </p:cMediaNode>
                                    </p:audio>
                                  </p:subTnLst>
                                </p:cTn>
                              </p:par>
                              <p:par>
                                <p:cTn id="942" presetID="26" presetClass="emph" presetSubtype="0" fill="hold" grpId="1" nodeType="withEffect">
                                  <p:stCondLst>
                                    <p:cond delay="500"/>
                                  </p:stCondLst>
                                  <p:childTnLst>
                                    <p:animEffect transition="out" filter="fade">
                                      <p:cBhvr>
                                        <p:cTn id="943" dur="500" tmFilter="0, 0; .2, .5; .8, .5; 1, 0"/>
                                        <p:tgtEl>
                                          <p:spTgt spid="35"/>
                                        </p:tgtEl>
                                      </p:cBhvr>
                                    </p:animEffect>
                                    <p:animScale>
                                      <p:cBhvr>
                                        <p:cTn id="944" dur="250" autoRev="1" fill="hold"/>
                                        <p:tgtEl>
                                          <p:spTgt spid="35"/>
                                        </p:tgtEl>
                                      </p:cBhvr>
                                      <p:by x="105000" y="105000"/>
                                    </p:animScale>
                                  </p:childTnLst>
                                </p:cTn>
                              </p:par>
                              <p:par>
                                <p:cTn id="945" presetID="53" presetClass="entr" presetSubtype="16" fill="hold" grpId="0" nodeType="withEffect">
                                  <p:stCondLst>
                                    <p:cond delay="0"/>
                                  </p:stCondLst>
                                  <p:childTnLst>
                                    <p:set>
                                      <p:cBhvr>
                                        <p:cTn id="946" dur="1" fill="hold">
                                          <p:stCondLst>
                                            <p:cond delay="0"/>
                                          </p:stCondLst>
                                        </p:cTn>
                                        <p:tgtEl>
                                          <p:spTgt spid="71"/>
                                        </p:tgtEl>
                                        <p:attrNameLst>
                                          <p:attrName>style.visibility</p:attrName>
                                        </p:attrNameLst>
                                      </p:cBhvr>
                                      <p:to>
                                        <p:strVal val="visible"/>
                                      </p:to>
                                    </p:set>
                                    <p:anim calcmode="lin" valueType="num">
                                      <p:cBhvr>
                                        <p:cTn id="947" dur="500" fill="hold"/>
                                        <p:tgtEl>
                                          <p:spTgt spid="71"/>
                                        </p:tgtEl>
                                        <p:attrNameLst>
                                          <p:attrName>ppt_w</p:attrName>
                                        </p:attrNameLst>
                                      </p:cBhvr>
                                      <p:tavLst>
                                        <p:tav tm="0">
                                          <p:val>
                                            <p:fltVal val="0"/>
                                          </p:val>
                                        </p:tav>
                                        <p:tav tm="100000">
                                          <p:val>
                                            <p:strVal val="#ppt_w"/>
                                          </p:val>
                                        </p:tav>
                                      </p:tavLst>
                                    </p:anim>
                                    <p:anim calcmode="lin" valueType="num">
                                      <p:cBhvr>
                                        <p:cTn id="948" dur="500" fill="hold"/>
                                        <p:tgtEl>
                                          <p:spTgt spid="71"/>
                                        </p:tgtEl>
                                        <p:attrNameLst>
                                          <p:attrName>ppt_h</p:attrName>
                                        </p:attrNameLst>
                                      </p:cBhvr>
                                      <p:tavLst>
                                        <p:tav tm="0">
                                          <p:val>
                                            <p:fltVal val="0"/>
                                          </p:val>
                                        </p:tav>
                                        <p:tav tm="100000">
                                          <p:val>
                                            <p:strVal val="#ppt_h"/>
                                          </p:val>
                                        </p:tav>
                                      </p:tavLst>
                                    </p:anim>
                                    <p:animEffect transition="in" filter="fade">
                                      <p:cBhvr>
                                        <p:cTn id="949" dur="500"/>
                                        <p:tgtEl>
                                          <p:spTgt spid="71"/>
                                        </p:tgtEl>
                                      </p:cBhvr>
                                    </p:animEffect>
                                  </p:childTnLst>
                                  <p:subTnLst>
                                    <p:audio>
                                      <p:cMediaNode>
                                        <p:cTn display="0" masterRel="sameClick">
                                          <p:stCondLst>
                                            <p:cond evt="begin" delay="0">
                                              <p:tn val="945"/>
                                            </p:cond>
                                          </p:stCondLst>
                                          <p:endCondLst>
                                            <p:cond evt="onStopAudio" delay="0">
                                              <p:tgtEl>
                                                <p:sldTgt/>
                                              </p:tgtEl>
                                            </p:cond>
                                          </p:endCondLst>
                                        </p:cTn>
                                        <p:tgtEl>
                                          <p:sndTgt r:embed="rId20" name="Bling.wav"/>
                                        </p:tgtEl>
                                      </p:cMediaNode>
                                    </p:audio>
                                  </p:subTnLst>
                                </p:cTn>
                              </p:par>
                              <p:par>
                                <p:cTn id="950" presetID="26" presetClass="emph" presetSubtype="0" fill="hold" grpId="1" nodeType="withEffect">
                                  <p:stCondLst>
                                    <p:cond delay="500"/>
                                  </p:stCondLst>
                                  <p:childTnLst>
                                    <p:animEffect transition="out" filter="fade">
                                      <p:cBhvr>
                                        <p:cTn id="951" dur="500" tmFilter="0, 0; .2, .5; .8, .5; 1, 0"/>
                                        <p:tgtEl>
                                          <p:spTgt spid="71"/>
                                        </p:tgtEl>
                                      </p:cBhvr>
                                    </p:animEffect>
                                    <p:animScale>
                                      <p:cBhvr>
                                        <p:cTn id="952" dur="250" autoRev="1" fill="hold"/>
                                        <p:tgtEl>
                                          <p:spTgt spid="71"/>
                                        </p:tgtEl>
                                      </p:cBhvr>
                                      <p:by x="105000" y="105000"/>
                                    </p:animScale>
                                  </p:childTnLst>
                                </p:cTn>
                              </p:par>
                              <p:par>
                                <p:cTn id="953" presetID="53" presetClass="entr" presetSubtype="16" fill="hold" grpId="0" nodeType="withEffect">
                                  <p:stCondLst>
                                    <p:cond delay="0"/>
                                  </p:stCondLst>
                                  <p:childTnLst>
                                    <p:set>
                                      <p:cBhvr>
                                        <p:cTn id="954" dur="1" fill="hold">
                                          <p:stCondLst>
                                            <p:cond delay="0"/>
                                          </p:stCondLst>
                                        </p:cTn>
                                        <p:tgtEl>
                                          <p:spTgt spid="69"/>
                                        </p:tgtEl>
                                        <p:attrNameLst>
                                          <p:attrName>style.visibility</p:attrName>
                                        </p:attrNameLst>
                                      </p:cBhvr>
                                      <p:to>
                                        <p:strVal val="visible"/>
                                      </p:to>
                                    </p:set>
                                    <p:anim calcmode="lin" valueType="num">
                                      <p:cBhvr>
                                        <p:cTn id="955" dur="500" fill="hold"/>
                                        <p:tgtEl>
                                          <p:spTgt spid="69"/>
                                        </p:tgtEl>
                                        <p:attrNameLst>
                                          <p:attrName>ppt_w</p:attrName>
                                        </p:attrNameLst>
                                      </p:cBhvr>
                                      <p:tavLst>
                                        <p:tav tm="0">
                                          <p:val>
                                            <p:fltVal val="0"/>
                                          </p:val>
                                        </p:tav>
                                        <p:tav tm="100000">
                                          <p:val>
                                            <p:strVal val="#ppt_w"/>
                                          </p:val>
                                        </p:tav>
                                      </p:tavLst>
                                    </p:anim>
                                    <p:anim calcmode="lin" valueType="num">
                                      <p:cBhvr>
                                        <p:cTn id="956" dur="500" fill="hold"/>
                                        <p:tgtEl>
                                          <p:spTgt spid="69"/>
                                        </p:tgtEl>
                                        <p:attrNameLst>
                                          <p:attrName>ppt_h</p:attrName>
                                        </p:attrNameLst>
                                      </p:cBhvr>
                                      <p:tavLst>
                                        <p:tav tm="0">
                                          <p:val>
                                            <p:fltVal val="0"/>
                                          </p:val>
                                        </p:tav>
                                        <p:tav tm="100000">
                                          <p:val>
                                            <p:strVal val="#ppt_h"/>
                                          </p:val>
                                        </p:tav>
                                      </p:tavLst>
                                    </p:anim>
                                    <p:animEffect transition="in" filter="fade">
                                      <p:cBhvr>
                                        <p:cTn id="957" dur="500"/>
                                        <p:tgtEl>
                                          <p:spTgt spid="69"/>
                                        </p:tgtEl>
                                      </p:cBhvr>
                                    </p:animEffect>
                                  </p:childTnLst>
                                  <p:subTnLst>
                                    <p:audio>
                                      <p:cMediaNode>
                                        <p:cTn display="0" masterRel="sameClick">
                                          <p:stCondLst>
                                            <p:cond evt="begin" delay="0">
                                              <p:tn val="953"/>
                                            </p:cond>
                                          </p:stCondLst>
                                          <p:endCondLst>
                                            <p:cond evt="onStopAudio" delay="0">
                                              <p:tgtEl>
                                                <p:sldTgt/>
                                              </p:tgtEl>
                                            </p:cond>
                                          </p:endCondLst>
                                        </p:cTn>
                                        <p:tgtEl>
                                          <p:sndTgt r:embed="rId20" name="Bling.wav"/>
                                        </p:tgtEl>
                                      </p:cMediaNode>
                                    </p:audio>
                                  </p:subTnLst>
                                </p:cTn>
                              </p:par>
                              <p:par>
                                <p:cTn id="958" presetID="26" presetClass="emph" presetSubtype="0" fill="hold" grpId="1" nodeType="withEffect">
                                  <p:stCondLst>
                                    <p:cond delay="500"/>
                                  </p:stCondLst>
                                  <p:childTnLst>
                                    <p:animEffect transition="out" filter="fade">
                                      <p:cBhvr>
                                        <p:cTn id="959" dur="500" tmFilter="0, 0; .2, .5; .8, .5; 1, 0"/>
                                        <p:tgtEl>
                                          <p:spTgt spid="69"/>
                                        </p:tgtEl>
                                      </p:cBhvr>
                                    </p:animEffect>
                                    <p:animScale>
                                      <p:cBhvr>
                                        <p:cTn id="960" dur="250" autoRev="1" fill="hold"/>
                                        <p:tgtEl>
                                          <p:spTgt spid="69"/>
                                        </p:tgtEl>
                                      </p:cBhvr>
                                      <p:by x="105000" y="105000"/>
                                    </p:animScale>
                                  </p:childTnLst>
                                </p:cTn>
                              </p:par>
                              <p:par>
                                <p:cTn id="961" presetID="53" presetClass="entr" presetSubtype="16" fill="hold" grpId="0" nodeType="withEffect">
                                  <p:stCondLst>
                                    <p:cond delay="0"/>
                                  </p:stCondLst>
                                  <p:childTnLst>
                                    <p:set>
                                      <p:cBhvr>
                                        <p:cTn id="962" dur="1" fill="hold">
                                          <p:stCondLst>
                                            <p:cond delay="0"/>
                                          </p:stCondLst>
                                        </p:cTn>
                                        <p:tgtEl>
                                          <p:spTgt spid="53"/>
                                        </p:tgtEl>
                                        <p:attrNameLst>
                                          <p:attrName>style.visibility</p:attrName>
                                        </p:attrNameLst>
                                      </p:cBhvr>
                                      <p:to>
                                        <p:strVal val="visible"/>
                                      </p:to>
                                    </p:set>
                                    <p:anim calcmode="lin" valueType="num">
                                      <p:cBhvr>
                                        <p:cTn id="963" dur="500" fill="hold"/>
                                        <p:tgtEl>
                                          <p:spTgt spid="53"/>
                                        </p:tgtEl>
                                        <p:attrNameLst>
                                          <p:attrName>ppt_w</p:attrName>
                                        </p:attrNameLst>
                                      </p:cBhvr>
                                      <p:tavLst>
                                        <p:tav tm="0">
                                          <p:val>
                                            <p:fltVal val="0"/>
                                          </p:val>
                                        </p:tav>
                                        <p:tav tm="100000">
                                          <p:val>
                                            <p:strVal val="#ppt_w"/>
                                          </p:val>
                                        </p:tav>
                                      </p:tavLst>
                                    </p:anim>
                                    <p:anim calcmode="lin" valueType="num">
                                      <p:cBhvr>
                                        <p:cTn id="964" dur="500" fill="hold"/>
                                        <p:tgtEl>
                                          <p:spTgt spid="53"/>
                                        </p:tgtEl>
                                        <p:attrNameLst>
                                          <p:attrName>ppt_h</p:attrName>
                                        </p:attrNameLst>
                                      </p:cBhvr>
                                      <p:tavLst>
                                        <p:tav tm="0">
                                          <p:val>
                                            <p:fltVal val="0"/>
                                          </p:val>
                                        </p:tav>
                                        <p:tav tm="100000">
                                          <p:val>
                                            <p:strVal val="#ppt_h"/>
                                          </p:val>
                                        </p:tav>
                                      </p:tavLst>
                                    </p:anim>
                                    <p:animEffect transition="in" filter="fade">
                                      <p:cBhvr>
                                        <p:cTn id="965" dur="500"/>
                                        <p:tgtEl>
                                          <p:spTgt spid="53"/>
                                        </p:tgtEl>
                                      </p:cBhvr>
                                    </p:animEffect>
                                  </p:childTnLst>
                                  <p:subTnLst>
                                    <p:audio>
                                      <p:cMediaNode>
                                        <p:cTn display="0" masterRel="sameClick">
                                          <p:stCondLst>
                                            <p:cond evt="begin" delay="0">
                                              <p:tn val="961"/>
                                            </p:cond>
                                          </p:stCondLst>
                                          <p:endCondLst>
                                            <p:cond evt="onStopAudio" delay="0">
                                              <p:tgtEl>
                                                <p:sldTgt/>
                                              </p:tgtEl>
                                            </p:cond>
                                          </p:endCondLst>
                                        </p:cTn>
                                        <p:tgtEl>
                                          <p:sndTgt r:embed="rId20" name="Bling.wav"/>
                                        </p:tgtEl>
                                      </p:cMediaNode>
                                    </p:audio>
                                  </p:subTnLst>
                                </p:cTn>
                              </p:par>
                              <p:par>
                                <p:cTn id="966" presetID="26" presetClass="emph" presetSubtype="0" fill="hold" grpId="1" nodeType="withEffect">
                                  <p:stCondLst>
                                    <p:cond delay="500"/>
                                  </p:stCondLst>
                                  <p:childTnLst>
                                    <p:animEffect transition="out" filter="fade">
                                      <p:cBhvr>
                                        <p:cTn id="967" dur="500" tmFilter="0, 0; .2, .5; .8, .5; 1, 0"/>
                                        <p:tgtEl>
                                          <p:spTgt spid="53"/>
                                        </p:tgtEl>
                                      </p:cBhvr>
                                    </p:animEffect>
                                    <p:animScale>
                                      <p:cBhvr>
                                        <p:cTn id="968" dur="250" autoRev="1" fill="hold"/>
                                        <p:tgtEl>
                                          <p:spTgt spid="53"/>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388" grpId="0"/>
      <p:bldP spid="388" grpId="1"/>
      <p:bldP spid="163" grpId="0"/>
      <p:bldP spid="163" grpId="1"/>
      <p:bldP spid="194" grpId="0"/>
      <p:bldP spid="194" grpId="1"/>
      <p:bldP spid="282" grpId="0"/>
      <p:bldP spid="282" grpId="1"/>
      <p:bldP spid="286" grpId="0"/>
      <p:bldP spid="286" grpId="1"/>
      <p:bldP spid="305" grpId="0"/>
      <p:bldP spid="305" grpId="1"/>
      <p:bldP spid="308" grpId="0"/>
      <p:bldP spid="308" grpId="1"/>
      <p:bldP spid="310" grpId="0"/>
      <p:bldP spid="310" grpId="1"/>
      <p:bldP spid="328" grpId="0"/>
      <p:bldP spid="328" grpId="1"/>
      <p:bldP spid="365" grpId="0"/>
      <p:bldP spid="365" grpId="1"/>
      <p:bldP spid="370" grpId="0"/>
      <p:bldP spid="370" grpId="1"/>
      <p:bldP spid="402" grpId="0"/>
      <p:bldP spid="402" grpId="1"/>
      <p:bldP spid="193" grpId="0"/>
      <p:bldP spid="193" grpId="1"/>
      <p:bldP spid="134" grpId="0"/>
      <p:bldP spid="134" grpId="1"/>
      <p:bldP spid="136" grpId="0"/>
      <p:bldP spid="136" grpId="1"/>
      <p:bldP spid="181" grpId="0"/>
      <p:bldP spid="181" grpId="1"/>
      <p:bldP spid="185" grpId="0"/>
      <p:bldP spid="185" grpId="1"/>
      <p:bldP spid="204" grpId="0"/>
      <p:bldP spid="204" grpId="1"/>
      <p:bldP spid="21" grpId="0"/>
      <p:bldP spid="21" grpId="1"/>
      <p:bldP spid="23" grpId="0"/>
      <p:bldP spid="23" grpId="1"/>
      <p:bldP spid="30" grpId="0"/>
      <p:bldP spid="30" grpId="1"/>
      <p:bldP spid="35" grpId="0"/>
      <p:bldP spid="35" grpId="1"/>
      <p:bldP spid="49" grpId="0"/>
      <p:bldP spid="49" grpId="1"/>
      <p:bldP spid="69" grpId="0"/>
      <p:bldP spid="69" grpId="1"/>
      <p:bldP spid="71" grpId="0"/>
      <p:bldP spid="71" grpId="1"/>
      <p:bldP spid="3" grpId="0"/>
      <p:bldP spid="3" grpId="1"/>
      <p:bldP spid="13" grpId="0"/>
      <p:bldP spid="13" grpId="1"/>
      <p:bldP spid="83" grpId="0"/>
      <p:bldP spid="83" grpId="1"/>
      <p:bldP spid="85" grpId="0"/>
      <p:bldP spid="85" grpId="1"/>
      <p:bldP spid="87" grpId="0"/>
      <p:bldP spid="87" grpId="1"/>
      <p:bldP spid="89" grpId="0"/>
      <p:bldP spid="89" grpId="1"/>
      <p:bldP spid="93" grpId="0"/>
      <p:bldP spid="93" grpId="1"/>
      <p:bldP spid="95" grpId="0"/>
      <p:bldP spid="95" grpId="1"/>
      <p:bldP spid="97" grpId="0"/>
      <p:bldP spid="97" grpId="1"/>
      <p:bldP spid="8" grpId="0"/>
      <p:bldP spid="8" grpId="1"/>
      <p:bldP spid="43" grpId="0"/>
      <p:bldP spid="43" grpId="1"/>
      <p:bldP spid="45" grpId="0"/>
      <p:bldP spid="45" grpId="1"/>
      <p:bldP spid="51" grpId="0"/>
      <p:bldP spid="51" grpId="1"/>
      <p:bldP spid="25" grpId="0"/>
      <p:bldP spid="25" grpId="1"/>
      <p:bldP spid="33" grpId="0"/>
      <p:bldP spid="33" grpId="1"/>
      <p:bldP spid="53" grpId="0"/>
      <p:bldP spid="53" grpId="1"/>
      <p:bldP spid="55" grpId="0"/>
      <p:bldP spid="55" grpId="1"/>
      <p:bldP spid="57" grpId="0"/>
      <p:bldP spid="5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77;p32"/>
          <p:cNvSpPr txBox="1"/>
          <p:nvPr/>
        </p:nvSpPr>
        <p:spPr>
          <a:xfrm>
            <a:off x="5255302" y="1301751"/>
            <a:ext cx="2368291" cy="49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GB" sz="9600" b="1">
                <a:solidFill>
                  <a:schemeClr val="tx1"/>
                </a:solidFill>
                <a:latin typeface="Times New Roman" panose="02020603050405020304" pitchFamily="18" charset="0"/>
                <a:cs typeface="Times New Roman" panose="02020603050405020304" pitchFamily="18" charset="0"/>
              </a:rPr>
              <a:t>III.</a:t>
            </a:r>
            <a:endParaRPr lang="en-GB" sz="96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351314" y="2242308"/>
            <a:ext cx="6479977" cy="1166730"/>
          </a:xfrm>
          <a:prstGeom prst="rect">
            <a:avLst/>
          </a:prstGeom>
          <a:noFill/>
        </p:spPr>
        <p:txBody>
          <a:bodyPr wrap="square">
            <a:spAutoFit/>
          </a:bodyPr>
          <a:lstStyle/>
          <a:p>
            <a:pPr indent="317500" algn="ctr">
              <a:lnSpc>
                <a:spcPct val="115000"/>
              </a:lnSpc>
              <a:spcAft>
                <a:spcPts val="600"/>
              </a:spcAft>
            </a:pPr>
            <a:r>
              <a:rPr lang="vi-VN" sz="66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SACCHAROSE</a:t>
            </a:r>
            <a:endParaRPr lang="en-US" sz="6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59277" y="3585541"/>
            <a:ext cx="5202892" cy="624791"/>
            <a:chOff x="475827" y="5249636"/>
            <a:chExt cx="8246894" cy="833054"/>
          </a:xfrm>
        </p:grpSpPr>
        <p:sp>
          <p:nvSpPr>
            <p:cNvPr id="9" name="Rectangle: Rounded Corners 8"/>
            <p:cNvSpPr/>
            <p:nvPr/>
          </p:nvSpPr>
          <p:spPr>
            <a:xfrm>
              <a:off x="475827" y="5249636"/>
              <a:ext cx="8246894" cy="833054"/>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p:cNvSpPr txBox="1"/>
            <p:nvPr/>
          </p:nvSpPr>
          <p:spPr>
            <a:xfrm>
              <a:off x="827345" y="5284972"/>
              <a:ext cx="7740083" cy="707458"/>
            </a:xfrm>
            <a:prstGeom prst="rect">
              <a:avLst/>
            </a:prstGeom>
            <a:noFill/>
          </p:spPr>
          <p:txBody>
            <a:bodyPr wrap="square" rtlCol="0">
              <a:spAutoFit/>
            </a:bodyPr>
            <a:lstStyle/>
            <a:p>
              <a:pPr>
                <a:lnSpc>
                  <a:spcPct val="120000"/>
                </a:lnSpc>
              </a:pPr>
              <a:r>
                <a:rPr lang="en-US" sz="2600">
                  <a:solidFill>
                    <a:srgbClr val="002060"/>
                  </a:solidFill>
                  <a:latin typeface="Times New Roman" panose="02020603050405020304" pitchFamily="18" charset="0"/>
                  <a:cs typeface="Times New Roman" panose="02020603050405020304" pitchFamily="18" charset="0"/>
                </a:rPr>
                <a:t>- C</a:t>
              </a:r>
              <a:r>
                <a:rPr lang="vi-VN" sz="2600">
                  <a:solidFill>
                    <a:srgbClr val="002060"/>
                  </a:solidFill>
                  <a:latin typeface="Times New Roman" panose="02020603050405020304" pitchFamily="18" charset="0"/>
                  <a:cs typeface="Times New Roman" panose="02020603050405020304" pitchFamily="18" charset="0"/>
                </a:rPr>
                <a:t>ó công thức phân tử </a:t>
              </a:r>
              <a:r>
                <a:rPr lang="vi-VN" sz="2600" b="1">
                  <a:solidFill>
                    <a:srgbClr val="002060"/>
                  </a:solidFill>
                  <a:latin typeface="Times New Roman" panose="02020603050405020304" pitchFamily="18" charset="0"/>
                  <a:cs typeface="Times New Roman" panose="02020603050405020304" pitchFamily="18" charset="0"/>
                </a:rPr>
                <a:t>C</a:t>
              </a:r>
              <a:r>
                <a:rPr lang="en-US" sz="2600" b="1" baseline="-25000">
                  <a:solidFill>
                    <a:srgbClr val="002060"/>
                  </a:solidFill>
                  <a:latin typeface="Times New Roman" panose="02020603050405020304" pitchFamily="18" charset="0"/>
                  <a:cs typeface="Times New Roman" panose="02020603050405020304" pitchFamily="18" charset="0"/>
                </a:rPr>
                <a:t>12</a:t>
              </a:r>
              <a:r>
                <a:rPr lang="vi-VN" sz="2600" b="1">
                  <a:solidFill>
                    <a:srgbClr val="002060"/>
                  </a:solidFill>
                  <a:latin typeface="Times New Roman" panose="02020603050405020304" pitchFamily="18" charset="0"/>
                  <a:cs typeface="Times New Roman" panose="02020603050405020304" pitchFamily="18" charset="0"/>
                </a:rPr>
                <a:t>H</a:t>
              </a:r>
              <a:r>
                <a:rPr lang="en-US" sz="2600" b="1" baseline="-25000">
                  <a:solidFill>
                    <a:srgbClr val="002060"/>
                  </a:solidFill>
                  <a:latin typeface="Times New Roman" panose="02020603050405020304" pitchFamily="18" charset="0"/>
                  <a:cs typeface="Times New Roman" panose="02020603050405020304" pitchFamily="18" charset="0"/>
                </a:rPr>
                <a:t>22</a:t>
              </a:r>
              <a:r>
                <a:rPr lang="vi-VN" sz="2600" b="1">
                  <a:solidFill>
                    <a:srgbClr val="002060"/>
                  </a:solidFill>
                  <a:latin typeface="Times New Roman" panose="02020603050405020304" pitchFamily="18" charset="0"/>
                  <a:cs typeface="Times New Roman" panose="02020603050405020304" pitchFamily="18" charset="0"/>
                </a:rPr>
                <a:t>O</a:t>
              </a:r>
              <a:r>
                <a:rPr lang="en-US" sz="2600" b="1" baseline="-25000">
                  <a:solidFill>
                    <a:srgbClr val="002060"/>
                  </a:solidFill>
                  <a:latin typeface="Times New Roman" panose="02020603050405020304" pitchFamily="18" charset="0"/>
                  <a:cs typeface="Times New Roman" panose="02020603050405020304" pitchFamily="18" charset="0"/>
                </a:rPr>
                <a:t>11</a:t>
              </a:r>
              <a:endParaRPr lang="en-US" sz="2600" b="1" baseline="-25000">
                <a:solidFill>
                  <a:srgbClr val="002060"/>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660400" y="-170054"/>
            <a:ext cx="7823200" cy="632960"/>
            <a:chOff x="2184400" y="286560"/>
            <a:chExt cx="7823200" cy="544938"/>
          </a:xfrm>
        </p:grpSpPr>
        <p:sp>
          <p:nvSpPr>
            <p:cNvPr id="13" name="Rectangle: Rounded Corners 1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6" name="TextBox 15"/>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
          <a:stretch>
            <a:fillRect/>
          </a:stretch>
        </p:blipFill>
        <p:spPr>
          <a:xfrm>
            <a:off x="855837" y="1193968"/>
            <a:ext cx="3564285" cy="2014596"/>
          </a:xfrm>
          <a:prstGeom prst="rect">
            <a:avLst/>
          </a:prstGeom>
        </p:spPr>
      </p:pic>
      <p:pic>
        <p:nvPicPr>
          <p:cNvPr id="25" name="Picture 24"/>
          <p:cNvPicPr>
            <a:picLocks noChangeAspect="1"/>
          </p:cNvPicPr>
          <p:nvPr/>
        </p:nvPicPr>
        <p:blipFill>
          <a:blip r:embed="rId2"/>
          <a:stretch>
            <a:fillRect/>
          </a:stretch>
        </p:blipFill>
        <p:spPr>
          <a:xfrm>
            <a:off x="5024042" y="839883"/>
            <a:ext cx="3564285" cy="2486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1848022" y="701482"/>
            <a:ext cx="423202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Times New Roman" panose="02020603050405020304" pitchFamily="18" charset="0"/>
                <a:cs typeface="Times New Roman" panose="02020603050405020304" pitchFamily="18" charset="0"/>
              </a:rPr>
              <a:t>HOẠT ĐỘNG NHÓM</a:t>
            </a:r>
            <a:endParaRPr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161962" y="1382032"/>
            <a:ext cx="7257679" cy="3524704"/>
          </a:xfrm>
          <a:prstGeom prst="rect">
            <a:avLst/>
          </a:prstGeom>
          <a:solidFill>
            <a:srgbClr val="FFFFFF"/>
          </a:solidFill>
          <a:ln w="57150">
            <a:solidFill>
              <a:srgbClr val="FFFF00"/>
            </a:solidFill>
          </a:ln>
        </p:spPr>
        <p:txBody>
          <a:bodyPr spcFirstLastPara="1" wrap="square" lIns="91425" tIns="91425" rIns="91425" bIns="91425" anchor="t" anchorCtr="0">
            <a:noAutofit/>
          </a:bodyPr>
          <a:lstStyle/>
          <a:p>
            <a:pPr marL="0" lvl="0" indent="0" algn="ctr">
              <a:lnSpc>
                <a:spcPct val="100000"/>
              </a:lnSpc>
              <a:buNone/>
            </a:pPr>
            <a:r>
              <a:rPr lang="vi-VN" sz="2800">
                <a:solidFill>
                  <a:schemeClr val="bg1">
                    <a:lumMod val="10000"/>
                  </a:schemeClr>
                </a:solidFill>
                <a:latin typeface="Times New Roman" panose="02020603050405020304" pitchFamily="18" charset="0"/>
                <a:cs typeface="Times New Roman" panose="02020603050405020304" pitchFamily="18" charset="0"/>
              </a:rPr>
              <a:t>Quan sát hình </a:t>
            </a:r>
            <a:r>
              <a:rPr lang="en-US" sz="2800">
                <a:solidFill>
                  <a:schemeClr val="bg1">
                    <a:lumMod val="10000"/>
                  </a:schemeClr>
                </a:solidFill>
                <a:latin typeface="Times New Roman" panose="02020603050405020304" pitchFamily="18" charset="0"/>
                <a:cs typeface="Times New Roman" panose="02020603050405020304" pitchFamily="18" charset="0"/>
              </a:rPr>
              <a:t>bên dưới</a:t>
            </a:r>
            <a:r>
              <a:rPr lang="vi-VN" sz="2800">
                <a:solidFill>
                  <a:schemeClr val="bg1">
                    <a:lumMod val="10000"/>
                  </a:schemeClr>
                </a:solidFill>
                <a:latin typeface="Times New Roman" panose="02020603050405020304" pitchFamily="18" charset="0"/>
                <a:cs typeface="Times New Roman" panose="02020603050405020304" pitchFamily="18" charset="0"/>
              </a:rPr>
              <a:t>, nêu trạng thái, màu sắc của saccharose.</a:t>
            </a:r>
            <a:endParaRPr lang="en-US" sz="2800">
              <a:solidFill>
                <a:schemeClr val="bg1">
                  <a:lumMod val="10000"/>
                </a:schemeClr>
              </a:solidFill>
              <a:latin typeface="Times New Roman" panose="02020603050405020304" pitchFamily="18" charset="0"/>
              <a:cs typeface="Times New Roman" panose="02020603050405020304" pitchFamily="18" charset="0"/>
            </a:endParaRPr>
          </a:p>
          <a:p>
            <a:pPr marL="0" lvl="0" indent="0" algn="ctr">
              <a:lnSpc>
                <a:spcPct val="100000"/>
              </a:lnSpc>
              <a:buNone/>
            </a:pPr>
            <a:endParaRPr lang="vi-VN" sz="28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9" name="Google Shape;5799;p36"/>
          <p:cNvGrpSpPr/>
          <p:nvPr/>
        </p:nvGrpSpPr>
        <p:grpSpPr>
          <a:xfrm>
            <a:off x="7271247" y="2286447"/>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p:cNvPicPr>
            <a:picLocks noChangeAspect="1"/>
          </p:cNvPicPr>
          <p:nvPr/>
        </p:nvPicPr>
        <p:blipFill>
          <a:blip r:embed="rId1"/>
          <a:stretch>
            <a:fillRect/>
          </a:stretch>
        </p:blipFill>
        <p:spPr>
          <a:xfrm>
            <a:off x="1495351" y="2317943"/>
            <a:ext cx="4693689" cy="2505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7"/>
                                        </p:tgtEl>
                                        <p:attrNameLst>
                                          <p:attrName>style.visibility</p:attrName>
                                        </p:attrNameLst>
                                      </p:cBhvr>
                                      <p:to>
                                        <p:strVal val="visible"/>
                                      </p:to>
                                    </p:set>
                                    <p:animEffect transition="in" filter="barn(inVertical)">
                                      <p:cBhvr>
                                        <p:cTn id="7" dur="500"/>
                                        <p:tgtEl>
                                          <p:spTgt spid="57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58">
                                            <p:bg/>
                                          </p:spTgt>
                                        </p:tgtEl>
                                        <p:attrNameLst>
                                          <p:attrName>style.visibility</p:attrName>
                                        </p:attrNameLst>
                                      </p:cBhvr>
                                      <p:to>
                                        <p:strVal val="visible"/>
                                      </p:to>
                                    </p:set>
                                    <p:animEffect transition="in" filter="barn(inVertical)">
                                      <p:cBhvr>
                                        <p:cTn id="12" dur="500"/>
                                        <p:tgtEl>
                                          <p:spTgt spid="575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58">
                                            <p:txEl>
                                              <p:pRg st="0" end="0"/>
                                            </p:txEl>
                                          </p:spTgt>
                                        </p:tgtEl>
                                        <p:attrNameLst>
                                          <p:attrName>style.visibility</p:attrName>
                                        </p:attrNameLst>
                                      </p:cBhvr>
                                      <p:to>
                                        <p:strVal val="visible"/>
                                      </p:to>
                                    </p:set>
                                    <p:animEffect transition="in" filter="barn(inVertical)">
                                      <p:cBhvr>
                                        <p:cTn id="17" dur="500"/>
                                        <p:tgtEl>
                                          <p:spTgt spid="575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759"/>
                                        </p:tgtEl>
                                        <p:attrNameLst>
                                          <p:attrName>style.visibility</p:attrName>
                                        </p:attrNameLst>
                                      </p:cBhvr>
                                      <p:to>
                                        <p:strVal val="visible"/>
                                      </p:to>
                                    </p:set>
                                    <p:animEffect transition="in" filter="barn(inVertical)">
                                      <p:cBhvr>
                                        <p:cTn id="20" dur="500"/>
                                        <p:tgtEl>
                                          <p:spTgt spid="5759"/>
                                        </p:tgtEl>
                                      </p:cBhvr>
                                    </p:animEffect>
                                  </p:childTnLst>
                                </p:cTn>
                              </p:par>
                              <p:par>
                                <p:cTn id="21" presetID="16" presetClass="entr" presetSubtype="21" fill="hold" nodeType="withEffect">
                                  <p:stCondLst>
                                    <p:cond delay="0"/>
                                  </p:stCondLst>
                                  <p:childTnLst>
                                    <p:set>
                                      <p:cBhvr>
                                        <p:cTn id="22" dur="1" fill="hold">
                                          <p:stCondLst>
                                            <p:cond delay="0"/>
                                          </p:stCondLst>
                                        </p:cTn>
                                        <p:tgtEl>
                                          <p:spTgt spid="5770"/>
                                        </p:tgtEl>
                                        <p:attrNameLst>
                                          <p:attrName>style.visibility</p:attrName>
                                        </p:attrNameLst>
                                      </p:cBhvr>
                                      <p:to>
                                        <p:strVal val="visible"/>
                                      </p:to>
                                    </p:set>
                                    <p:animEffect transition="in" filter="barn(inVertical)">
                                      <p:cBhvr>
                                        <p:cTn id="23" dur="500"/>
                                        <p:tgtEl>
                                          <p:spTgt spid="5770"/>
                                        </p:tgtEl>
                                      </p:cBhvr>
                                    </p:animEffect>
                                  </p:childTnLst>
                                </p:cTn>
                              </p:par>
                              <p:par>
                                <p:cTn id="24" presetID="16" presetClass="entr" presetSubtype="21" fill="hold" nodeType="withEffect">
                                  <p:stCondLst>
                                    <p:cond delay="0"/>
                                  </p:stCondLst>
                                  <p:childTnLst>
                                    <p:set>
                                      <p:cBhvr>
                                        <p:cTn id="25" dur="1" fill="hold">
                                          <p:stCondLst>
                                            <p:cond delay="0"/>
                                          </p:stCondLst>
                                        </p:cTn>
                                        <p:tgtEl>
                                          <p:spTgt spid="5777"/>
                                        </p:tgtEl>
                                        <p:attrNameLst>
                                          <p:attrName>style.visibility</p:attrName>
                                        </p:attrNameLst>
                                      </p:cBhvr>
                                      <p:to>
                                        <p:strVal val="visible"/>
                                      </p:to>
                                    </p:set>
                                    <p:animEffect transition="in" filter="barn(inVertical)">
                                      <p:cBhvr>
                                        <p:cTn id="26" dur="500"/>
                                        <p:tgtEl>
                                          <p:spTgt spid="5777"/>
                                        </p:tgtEl>
                                      </p:cBhvr>
                                    </p:animEffect>
                                  </p:childTnLst>
                                </p:cTn>
                              </p:par>
                              <p:par>
                                <p:cTn id="27" presetID="16" presetClass="entr" presetSubtype="21" fill="hold" nodeType="withEffect">
                                  <p:stCondLst>
                                    <p:cond delay="0"/>
                                  </p:stCondLst>
                                  <p:childTnLst>
                                    <p:set>
                                      <p:cBhvr>
                                        <p:cTn id="28" dur="1" fill="hold">
                                          <p:stCondLst>
                                            <p:cond delay="0"/>
                                          </p:stCondLst>
                                        </p:cTn>
                                        <p:tgtEl>
                                          <p:spTgt spid="5781"/>
                                        </p:tgtEl>
                                        <p:attrNameLst>
                                          <p:attrName>style.visibility</p:attrName>
                                        </p:attrNameLst>
                                      </p:cBhvr>
                                      <p:to>
                                        <p:strVal val="visible"/>
                                      </p:to>
                                    </p:set>
                                    <p:animEffect transition="in" filter="barn(inVertical)">
                                      <p:cBhvr>
                                        <p:cTn id="29" dur="500"/>
                                        <p:tgtEl>
                                          <p:spTgt spid="5781"/>
                                        </p:tgtEl>
                                      </p:cBhvr>
                                    </p:animEffect>
                                  </p:childTnLst>
                                </p:cTn>
                              </p:par>
                              <p:par>
                                <p:cTn id="30" presetID="16" presetClass="entr" presetSubtype="21" fill="hold" nodeType="withEffect">
                                  <p:stCondLst>
                                    <p:cond delay="0"/>
                                  </p:stCondLst>
                                  <p:childTnLst>
                                    <p:set>
                                      <p:cBhvr>
                                        <p:cTn id="31" dur="1" fill="hold">
                                          <p:stCondLst>
                                            <p:cond delay="0"/>
                                          </p:stCondLst>
                                        </p:cTn>
                                        <p:tgtEl>
                                          <p:spTgt spid="5795"/>
                                        </p:tgtEl>
                                        <p:attrNameLst>
                                          <p:attrName>style.visibility</p:attrName>
                                        </p:attrNameLst>
                                      </p:cBhvr>
                                      <p:to>
                                        <p:strVal val="visible"/>
                                      </p:to>
                                    </p:set>
                                    <p:animEffect transition="in" filter="barn(inVertical)">
                                      <p:cBhvr>
                                        <p:cTn id="32" dur="500"/>
                                        <p:tgtEl>
                                          <p:spTgt spid="5795"/>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3317" y="545647"/>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49109" y="1558724"/>
            <a:ext cx="7474405" cy="830997"/>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Trong điều kiện thường, saccharose là chất rắn, dạng tinh thể không màu.</a:t>
            </a:r>
            <a:endParaRPr lang="vi-VN" sz="2400" b="0" i="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1326054" y="1491080"/>
            <a:ext cx="6720750" cy="3717734"/>
          </a:xfrm>
          <a:prstGeom prst="rect">
            <a:avLst/>
          </a:prstGeom>
        </p:spPr>
      </p:pic>
      <p:grpSp>
        <p:nvGrpSpPr>
          <p:cNvPr id="13" name="Group 12"/>
          <p:cNvGrpSpPr/>
          <p:nvPr/>
        </p:nvGrpSpPr>
        <p:grpSpPr>
          <a:xfrm>
            <a:off x="660400" y="-170054"/>
            <a:ext cx="7823200" cy="632960"/>
            <a:chOff x="2184400" y="286560"/>
            <a:chExt cx="7823200" cy="544938"/>
          </a:xfrm>
        </p:grpSpPr>
        <p:sp>
          <p:nvSpPr>
            <p:cNvPr id="14" name="Rectangle: Rounded Corners 13"/>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6" name="TextBox 15"/>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789545" y="3178074"/>
            <a:ext cx="4478436" cy="1080102"/>
          </a:xfrm>
          <a:prstGeom prst="rect">
            <a:avLst/>
          </a:prstGeom>
          <a:noFill/>
        </p:spPr>
        <p:txBody>
          <a:bodyPr vert="horz" lIns="68580" tIns="34290" rIns="68580" bIns="34290" rtlCol="0" anchor="t">
            <a:normAutofit lnSpcReduction="10000"/>
          </a:bodyPr>
          <a:lstStyle/>
          <a:p>
            <a:pPr algn="ctr">
              <a:lnSpc>
                <a:spcPct val="114000"/>
              </a:lnSpc>
              <a:spcBef>
                <a:spcPct val="0"/>
              </a:spcBef>
              <a:spcAft>
                <a:spcPts val="450"/>
              </a:spcAft>
              <a:defRPr/>
            </a:pPr>
            <a:r>
              <a:rPr lang="en-US" sz="3000" dirty="0">
                <a:solidFill>
                  <a:sysClr val="windowText" lastClr="000000"/>
                </a:solidFill>
                <a:latin typeface="Times New Roman" panose="02020603050405020304" pitchFamily="18" charset="0"/>
                <a:cs typeface="Times New Roman" panose="02020603050405020304" pitchFamily="18" charset="0"/>
              </a:rPr>
              <a:t>Đặc điểm chung của các loại này là gì?</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1326054" y="1491080"/>
            <a:ext cx="6720750" cy="3717734"/>
          </a:xfrm>
          <a:prstGeom prst="rect">
            <a:avLst/>
          </a:prstGeom>
        </p:spPr>
      </p:pic>
      <p:grpSp>
        <p:nvGrpSpPr>
          <p:cNvPr id="13" name="Group 12"/>
          <p:cNvGrpSpPr/>
          <p:nvPr/>
        </p:nvGrpSpPr>
        <p:grpSpPr>
          <a:xfrm>
            <a:off x="660400" y="-170054"/>
            <a:ext cx="7823200" cy="632960"/>
            <a:chOff x="2184400" y="286560"/>
            <a:chExt cx="7823200" cy="544938"/>
          </a:xfrm>
        </p:grpSpPr>
        <p:sp>
          <p:nvSpPr>
            <p:cNvPr id="14" name="Rectangle: Rounded Corners 13"/>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6" name="TextBox 15"/>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69780" y="3228562"/>
            <a:ext cx="3703453" cy="1022411"/>
          </a:xfrm>
          <a:prstGeom prst="rect">
            <a:avLst/>
          </a:prstGeom>
          <a:solidFill>
            <a:schemeClr val="accent4">
              <a:lumMod val="40000"/>
              <a:lumOff val="60000"/>
              <a:alpha val="80000"/>
            </a:schemeClr>
          </a:solidFill>
        </p:spPr>
        <p:txBody>
          <a:bodyPr vert="horz" lIns="68580" tIns="34290" rIns="68580" bIns="34290" rtlCol="0" anchor="t">
            <a:normAutofit/>
          </a:bodyPr>
          <a:lstStyle/>
          <a:p>
            <a:pPr algn="ctr">
              <a:lnSpc>
                <a:spcPct val="120000"/>
              </a:lnSpc>
              <a:defRPr/>
            </a:pPr>
            <a:r>
              <a:rPr lang="en-US" sz="2100" dirty="0">
                <a:solidFill>
                  <a:sysClr val="windowText" lastClr="000000"/>
                </a:solidFill>
                <a:latin typeface="Times New Roman" panose="02020603050405020304" pitchFamily="18" charset="0"/>
                <a:cs typeface="Times New Roman" panose="02020603050405020304" pitchFamily="18" charset="0"/>
              </a:rPr>
              <a:t>Chứa nhiều đường </a:t>
            </a:r>
            <a:r>
              <a:rPr lang="vi-VN"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20000"/>
              </a:lnSpc>
              <a:defRPr/>
            </a:pPr>
            <a:endParaRPr lang="en-US" sz="2100" dirty="0">
              <a:solidFill>
                <a:sysClr val="windowText" lastClr="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r="5681"/>
          <a:stretch>
            <a:fillRect/>
          </a:stretch>
        </p:blipFill>
        <p:spPr>
          <a:xfrm>
            <a:off x="1" y="1555603"/>
            <a:ext cx="9144000" cy="3587895"/>
          </a:xfrm>
          <a:prstGeom prst="rect">
            <a:avLst/>
          </a:prstGeom>
        </p:spPr>
      </p:pic>
      <p:sp>
        <p:nvSpPr>
          <p:cNvPr id="3" name="Rectangle 2"/>
          <p:cNvSpPr/>
          <p:nvPr/>
        </p:nvSpPr>
        <p:spPr>
          <a:xfrm>
            <a:off x="392235" y="1929467"/>
            <a:ext cx="3103735" cy="1080296"/>
          </a:xfrm>
          <a:prstGeom prst="rect">
            <a:avLst/>
          </a:prstGeom>
          <a:solidFill>
            <a:schemeClr val="accent4">
              <a:lumMod val="40000"/>
              <a:lumOff val="60000"/>
              <a:alpha val="88000"/>
            </a:schemeClr>
          </a:solidFill>
        </p:spPr>
        <p:txBody>
          <a:bodyPr wrap="none">
            <a:spAutoFit/>
          </a:bodyPr>
          <a:lstStyle/>
          <a:p>
            <a:pPr indent="317500" algn="ctr">
              <a:lnSpc>
                <a:spcPct val="115000"/>
              </a:lnSpc>
              <a:spcAft>
                <a:spcPts val="600"/>
              </a:spcAft>
            </a:pPr>
            <a:r>
              <a:rPr lang="vi-VN"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lvl="0" algn="ctr">
              <a:defRPr/>
            </a:pPr>
            <a:r>
              <a:rPr lang="en-US" sz="2700" dirty="0">
                <a:latin typeface="Times New Roman" panose="02020603050405020304" pitchFamily="18" charset="0"/>
                <a:cs typeface="Times New Roman" panose="02020603050405020304" pitchFamily="18" charset="0"/>
              </a:rPr>
              <a:t>xuất hiện ở đâu?</a:t>
            </a:r>
            <a:endParaRPr lang="en-US" sz="27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71776" y="2824373"/>
            <a:ext cx="2581000" cy="2252846"/>
          </a:xfrm>
          <a:prstGeom prst="rect">
            <a:avLst/>
          </a:prstGeom>
        </p:spPr>
      </p:pic>
      <p:sp>
        <p:nvSpPr>
          <p:cNvPr id="5" name="Rectangle 4"/>
          <p:cNvSpPr/>
          <p:nvPr/>
        </p:nvSpPr>
        <p:spPr>
          <a:xfrm>
            <a:off x="5099091" y="2101907"/>
            <a:ext cx="3892510" cy="1025922"/>
          </a:xfrm>
          <a:prstGeom prst="rect">
            <a:avLst/>
          </a:prstGeom>
          <a:solidFill>
            <a:schemeClr val="accent4">
              <a:lumMod val="40000"/>
              <a:lumOff val="60000"/>
              <a:alpha val="88000"/>
            </a:schemeClr>
          </a:solidFill>
        </p:spPr>
        <p:txBody>
          <a:bodyPr wrap="square">
            <a:spAutoFit/>
          </a:bodyPr>
          <a:lstStyle/>
          <a:p>
            <a:pPr indent="317500" algn="ctr">
              <a:lnSpc>
                <a:spcPct val="115000"/>
              </a:lnSpc>
              <a:spcAft>
                <a:spcPts val="600"/>
              </a:spcAft>
            </a:pPr>
            <a:r>
              <a:rPr lang="en-US" sz="2700" dirty="0">
                <a:latin typeface="Times New Roman" panose="02020603050405020304" pitchFamily="18" charset="0"/>
                <a:cs typeface="Times New Roman" panose="02020603050405020304" pitchFamily="18" charset="0"/>
              </a:rPr>
              <a:t>Mía chứa nhiều </a:t>
            </a:r>
            <a:r>
              <a:rPr lang="vi-VN"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8" name="Group 7"/>
          <p:cNvGrpSpPr/>
          <p:nvPr/>
        </p:nvGrpSpPr>
        <p:grpSpPr>
          <a:xfrm>
            <a:off x="660400" y="-170054"/>
            <a:ext cx="7823200" cy="632960"/>
            <a:chOff x="2184400" y="286560"/>
            <a:chExt cx="7823200" cy="544938"/>
          </a:xfrm>
        </p:grpSpPr>
        <p:sp>
          <p:nvSpPr>
            <p:cNvPr id="9" name="Rectangle: Rounded Corners 8"/>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1" name="TextBox 10"/>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87779" y="3437835"/>
            <a:ext cx="8803822" cy="531877"/>
          </a:xfrm>
          <a:prstGeom prst="rect">
            <a:avLst/>
          </a:prstGeom>
          <a:solidFill>
            <a:schemeClr val="accent4">
              <a:lumMod val="40000"/>
              <a:lumOff val="60000"/>
              <a:alpha val="88000"/>
            </a:schemeClr>
          </a:solidFill>
        </p:spPr>
        <p:txBody>
          <a:bodyPr wrap="square">
            <a:spAutoFit/>
          </a:bodyPr>
          <a:lstStyle/>
          <a:p>
            <a:pPr indent="317500" algn="ctr">
              <a:lnSpc>
                <a:spcPct val="115000"/>
              </a:lnSpc>
              <a:spcAft>
                <a:spcPts val="600"/>
              </a:spcAft>
            </a:pPr>
            <a:r>
              <a:rPr lang="vi-VN" sz="2700" i="1">
                <a:latin typeface="Times New Roman" panose="02020603050405020304" pitchFamily="18" charset="0"/>
                <a:cs typeface="Times New Roman" panose="02020603050405020304" pitchFamily="18" charset="0"/>
              </a:rPr>
              <a:t>Trong nước ép mía, nồng độ saccharose có thể đạt tới 13%.</a:t>
            </a:r>
            <a:endParaRPr lang="en-US" sz="2800" b="1" i="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4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44000">
                                          <p:cBhvr additive="base">
                                            <p:cTn id="17" dur="500" fill="hold"/>
                                            <p:tgtEl>
                                              <p:spTgt spid="5"/>
                                            </p:tgtEl>
                                            <p:attrNameLst>
                                              <p:attrName>ppt_x</p:attrName>
                                            </p:attrNameLst>
                                          </p:cBhvr>
                                          <p:tavLst>
                                            <p:tav tm="0">
                                              <p:val>
                                                <p:strVal val="1+#ppt_w/2"/>
                                              </p:val>
                                            </p:tav>
                                            <p:tav tm="100000">
                                              <p:val>
                                                <p:strVal val="#ppt_x"/>
                                              </p:val>
                                            </p:tav>
                                          </p:tavLst>
                                        </p:anim>
                                        <p:anim calcmode="lin" valueType="num" p14:bounceEnd="44000">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44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44000">
                                          <p:cBhvr additive="base">
                                            <p:cTn id="23" dur="500" fill="hold"/>
                                            <p:tgtEl>
                                              <p:spTgt spid="13"/>
                                            </p:tgtEl>
                                            <p:attrNameLst>
                                              <p:attrName>ppt_x</p:attrName>
                                            </p:attrNameLst>
                                          </p:cBhvr>
                                          <p:tavLst>
                                            <p:tav tm="0">
                                              <p:val>
                                                <p:strVal val="1+#ppt_w/2"/>
                                              </p:val>
                                            </p:tav>
                                            <p:tav tm="100000">
                                              <p:val>
                                                <p:strVal val="#ppt_x"/>
                                              </p:val>
                                            </p:tav>
                                          </p:tavLst>
                                        </p:anim>
                                        <p:anim calcmode="lin" valueType="num" p14:bounceEnd="44000">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ree, plant, palm, gree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24692"/>
            <a:ext cx="9143999" cy="3518807"/>
          </a:xfrm>
          <a:prstGeom prst="rect">
            <a:avLst/>
          </a:prstGeom>
        </p:spPr>
      </p:pic>
      <p:sp>
        <p:nvSpPr>
          <p:cNvPr id="3" name="Rectangle 2"/>
          <p:cNvSpPr/>
          <p:nvPr/>
        </p:nvSpPr>
        <p:spPr>
          <a:xfrm>
            <a:off x="4926014" y="1938992"/>
            <a:ext cx="3977371" cy="1021755"/>
          </a:xfrm>
          <a:prstGeom prst="rect">
            <a:avLst/>
          </a:prstGeom>
          <a:solidFill>
            <a:srgbClr val="FFFF00">
              <a:alpha val="88000"/>
            </a:srgbClr>
          </a:solidFill>
        </p:spPr>
        <p:txBody>
          <a:bodyPr wrap="none">
            <a:spAutoFit/>
          </a:bodyPr>
          <a:lstStyle/>
          <a:p>
            <a:pPr lvl="0" algn="ctr">
              <a:lnSpc>
                <a:spcPct val="114000"/>
              </a:lnSpc>
              <a:defRPr/>
            </a:pPr>
            <a:r>
              <a:rPr lang="en-US" sz="2700" dirty="0" err="1">
                <a:latin typeface="Times New Roman" panose="02020603050405020304" pitchFamily="18" charset="0"/>
                <a:cs typeface="Times New Roman" panose="02020603050405020304" pitchFamily="18" charset="0"/>
              </a:rPr>
              <a:t>Hoa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chứa</a:t>
            </a:r>
            <a:r>
              <a:rPr lang="en-US" sz="2700" dirty="0">
                <a:latin typeface="Times New Roman" panose="02020603050405020304" pitchFamily="18" charset="0"/>
                <a:cs typeface="Times New Roman" panose="02020603050405020304" pitchFamily="18" charset="0"/>
              </a:rPr>
              <a:t> </a:t>
            </a:r>
            <a:endParaRPr lang="en-US" sz="2700" dirty="0">
              <a:latin typeface="Times New Roman" panose="02020603050405020304" pitchFamily="18" charset="0"/>
              <a:cs typeface="Times New Roman" panose="02020603050405020304" pitchFamily="18" charset="0"/>
            </a:endParaRPr>
          </a:p>
          <a:p>
            <a:pPr indent="317500" algn="ctr">
              <a:lnSpc>
                <a:spcPct val="115000"/>
              </a:lnSpc>
              <a:spcAft>
                <a:spcPts val="600"/>
              </a:spcAft>
            </a:pPr>
            <a:r>
              <a:rPr lang="en-US" sz="2700" dirty="0">
                <a:latin typeface="Times New Roman" panose="02020603050405020304" pitchFamily="18" charset="0"/>
                <a:cs typeface="Times New Roman" panose="02020603050405020304" pitchFamily="18" charset="0"/>
              </a:rPr>
              <a:t>đường </a:t>
            </a:r>
            <a:r>
              <a:rPr lang="vi-VN"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8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4" name="Group 3"/>
          <p:cNvGrpSpPr/>
          <p:nvPr/>
        </p:nvGrpSpPr>
        <p:grpSpPr>
          <a:xfrm>
            <a:off x="660400" y="-170054"/>
            <a:ext cx="7823200" cy="632960"/>
            <a:chOff x="2184400" y="286560"/>
            <a:chExt cx="7823200" cy="544938"/>
          </a:xfrm>
        </p:grpSpPr>
        <p:sp>
          <p:nvSpPr>
            <p:cNvPr id="6" name="Rectangle: Rounded Corners 5"/>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8" name="TextBox 7"/>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 y="1555604"/>
            <a:ext cx="4571999" cy="3587895"/>
          </a:xfrm>
          <a:prstGeom prst="rect">
            <a:avLst/>
          </a:prstGeom>
        </p:spPr>
      </p:pic>
      <p:sp>
        <p:nvSpPr>
          <p:cNvPr id="3" name="Rectangle 2"/>
          <p:cNvSpPr/>
          <p:nvPr/>
        </p:nvSpPr>
        <p:spPr>
          <a:xfrm>
            <a:off x="418548" y="1938992"/>
            <a:ext cx="3621504" cy="1005532"/>
          </a:xfrm>
          <a:prstGeom prst="rect">
            <a:avLst/>
          </a:prstGeom>
          <a:solidFill>
            <a:schemeClr val="accent4">
              <a:lumMod val="60000"/>
              <a:lumOff val="40000"/>
              <a:alpha val="88000"/>
            </a:schemeClr>
          </a:solidFill>
        </p:spPr>
        <p:txBody>
          <a:bodyPr wrap="none">
            <a:spAutoFit/>
          </a:bodyPr>
          <a:lstStyle/>
          <a:p>
            <a:pPr lvl="0" algn="ctr">
              <a:lnSpc>
                <a:spcPct val="114000"/>
              </a:lnSpc>
              <a:defRPr/>
            </a:pPr>
            <a:r>
              <a:rPr lang="en-US" sz="2700" dirty="0" err="1">
                <a:latin typeface="Times New Roman" panose="02020603050405020304" pitchFamily="18" charset="0"/>
                <a:cs typeface="Times New Roman" panose="02020603050405020304" pitchFamily="18" charset="0"/>
              </a:rPr>
              <a:t>Củ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chứa</a:t>
            </a:r>
            <a:r>
              <a:rPr lang="en-US" sz="2700" dirty="0">
                <a:latin typeface="Times New Roman" panose="02020603050405020304" pitchFamily="18" charset="0"/>
                <a:cs typeface="Times New Roman" panose="02020603050405020304" pitchFamily="18" charset="0"/>
              </a:rPr>
              <a:t> </a:t>
            </a:r>
            <a:endParaRPr lang="en-US" sz="2700" dirty="0">
              <a:latin typeface="Times New Roman" panose="02020603050405020304" pitchFamily="18" charset="0"/>
              <a:cs typeface="Times New Roman" panose="02020603050405020304" pitchFamily="18" charset="0"/>
            </a:endParaRPr>
          </a:p>
          <a:p>
            <a:pPr indent="317500" algn="ctr">
              <a:lnSpc>
                <a:spcPct val="115000"/>
              </a:lnSpc>
              <a:spcAft>
                <a:spcPts val="600"/>
              </a:spcAft>
            </a:pPr>
            <a:r>
              <a:rPr lang="en-US" sz="2700" dirty="0">
                <a:latin typeface="Times New Roman" panose="02020603050405020304" pitchFamily="18" charset="0"/>
                <a:cs typeface="Times New Roman" panose="02020603050405020304" pitchFamily="18" charset="0"/>
              </a:rPr>
              <a:t>đường </a:t>
            </a:r>
            <a:r>
              <a:rPr lang="vi-VN"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SACCHAROSE</a:t>
            </a:r>
            <a:endParaRPr lang="en-US" sz="2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Picture 3" descr="A picture containing vegetable, plant, fres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8584"/>
          <a:stretch>
            <a:fillRect/>
          </a:stretch>
        </p:blipFill>
        <p:spPr>
          <a:xfrm>
            <a:off x="4572000" y="1555604"/>
            <a:ext cx="4572000" cy="3587896"/>
          </a:xfrm>
          <a:prstGeom prst="rect">
            <a:avLst/>
          </a:prstGeom>
        </p:spPr>
      </p:pic>
      <p:grpSp>
        <p:nvGrpSpPr>
          <p:cNvPr id="5" name="Group 4"/>
          <p:cNvGrpSpPr/>
          <p:nvPr/>
        </p:nvGrpSpPr>
        <p:grpSpPr>
          <a:xfrm>
            <a:off x="660400" y="-170054"/>
            <a:ext cx="7823200" cy="632960"/>
            <a:chOff x="2184400" y="286560"/>
            <a:chExt cx="7823200" cy="544938"/>
          </a:xfrm>
        </p:grpSpPr>
        <p:sp>
          <p:nvSpPr>
            <p:cNvPr id="7" name="Rectangle: Rounded Corners 6"/>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9" name="TextBox 8"/>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a. </a:t>
            </a:r>
            <a:r>
              <a:rPr lang="en-US" sz="2400" b="1" kern="1200" dirty="0" err="1">
                <a:solidFill>
                  <a:srgbClr val="0070C0"/>
                </a:solidFill>
                <a:latin typeface="Times New Roman" panose="02020603050405020304" pitchFamily="18" charset="0"/>
                <a:cs typeface="Times New Roman" panose="02020603050405020304" pitchFamily="18" charset="0"/>
              </a:rPr>
              <a:t>Trạng</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thái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tự</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nhiên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0030" y="1629009"/>
            <a:ext cx="7963940" cy="1339760"/>
            <a:chOff x="475825" y="5249636"/>
            <a:chExt cx="11262119" cy="1786345"/>
          </a:xfrm>
        </p:grpSpPr>
        <p:sp>
          <p:nvSpPr>
            <p:cNvPr id="5" name="Rectangle: Rounded Corners 4"/>
            <p:cNvSpPr/>
            <p:nvPr/>
          </p:nvSpPr>
          <p:spPr>
            <a:xfrm>
              <a:off x="475825" y="5249636"/>
              <a:ext cx="11240348" cy="1786345"/>
            </a:xfrm>
            <a:prstGeom prst="roundRect">
              <a:avLst/>
            </a:prstGeom>
            <a:solidFill>
              <a:schemeClr val="accent4">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p:cNvSpPr txBox="1"/>
            <p:nvPr/>
          </p:nvSpPr>
          <p:spPr>
            <a:xfrm>
              <a:off x="631370" y="5312433"/>
              <a:ext cx="11106574" cy="1723548"/>
            </a:xfrm>
            <a:prstGeom prst="rect">
              <a:avLst/>
            </a:prstGeom>
            <a:noFill/>
          </p:spPr>
          <p:txBody>
            <a:bodyPr wrap="square" rtlCol="0">
              <a:spAutoFit/>
            </a:bodyPr>
            <a:lstStyle/>
            <a:p>
              <a:r>
                <a:rPr lang="vi-VN" sz="2600">
                  <a:solidFill>
                    <a:srgbClr val="002060"/>
                  </a:solidFill>
                  <a:latin typeface="Times New Roman" panose="02020603050405020304" pitchFamily="18" charset="0"/>
                  <a:cs typeface="Times New Roman" panose="02020603050405020304" pitchFamily="18" charset="0"/>
                </a:rPr>
                <a:t>Trong điều kiện thường, saccharose là chất rắn, dạng tinh thể không màu, vị ngọt, không mùi, tan tốt trong nước, có khối lượng riêng là 1,59 g/cm³.</a:t>
              </a:r>
              <a:endParaRPr lang="en-US" sz="2600" baseline="-25000">
                <a:solidFill>
                  <a:srgbClr val="002060"/>
                </a:solidFill>
                <a:latin typeface="Times New Roman" panose="02020603050405020304" pitchFamily="18" charset="0"/>
                <a:cs typeface="Times New Roman" panose="02020603050405020304" pitchFamily="18" charset="0"/>
              </a:endParaRPr>
            </a:p>
          </p:txBody>
        </p:sp>
      </p:grpSp>
      <p:pic>
        <p:nvPicPr>
          <p:cNvPr id="12" name="Shape 1626"/>
          <p:cNvPicPr/>
          <p:nvPr/>
        </p:nvPicPr>
        <p:blipFill>
          <a:blip r:embed="rId1"/>
          <a:stretch>
            <a:fillRect/>
          </a:stretch>
        </p:blipFill>
        <p:spPr>
          <a:xfrm>
            <a:off x="2563587" y="3038762"/>
            <a:ext cx="3967842" cy="1803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1"/>
          <p:cNvGrpSpPr/>
          <p:nvPr/>
        </p:nvGrpSpPr>
        <p:grpSpPr>
          <a:xfrm>
            <a:off x="660400" y="-170054"/>
            <a:ext cx="7823200" cy="632960"/>
            <a:chOff x="2184400" y="286560"/>
            <a:chExt cx="7823200" cy="544938"/>
          </a:xfrm>
        </p:grpSpPr>
        <p:sp>
          <p:nvSpPr>
            <p:cNvPr id="13" name="Rectangle: Rounded Corners 1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6" name="TextBox 15"/>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dirty="0">
                <a:solidFill>
                  <a:srgbClr val="FF0000"/>
                </a:solidFill>
                <a:latin typeface="Times New Roman" panose="02020603050405020304" pitchFamily="18" charset="0"/>
                <a:cs typeface="Times New Roman" panose="02020603050405020304" pitchFamily="18" charset="0"/>
              </a:rPr>
              <a:t>1. </a:t>
            </a:r>
            <a:r>
              <a:rPr lang="en-US" sz="2800" b="1" kern="1200" dirty="0" err="1">
                <a:solidFill>
                  <a:srgbClr val="FF0000"/>
                </a:solidFill>
                <a:latin typeface="Times New Roman" panose="02020603050405020304" pitchFamily="18" charset="0"/>
                <a:cs typeface="Times New Roman" panose="02020603050405020304" pitchFamily="18" charset="0"/>
              </a:rPr>
              <a:t>Trạng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tự</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nhiên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và</a:t>
            </a:r>
            <a:r>
              <a:rPr lang="en-US" sz="2800" b="1" kern="1200" dirty="0">
                <a:solidFill>
                  <a:srgbClr val="FF0000"/>
                </a:solidFill>
                <a:latin typeface="Times New Roman" panose="02020603050405020304" pitchFamily="18" charset="0"/>
                <a:cs typeface="Times New Roman" panose="02020603050405020304" pitchFamily="18" charset="0"/>
              </a:rPr>
              <a:t> TCVL</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95914" y="1093939"/>
            <a:ext cx="3118886" cy="461665"/>
          </a:xfrm>
          <a:prstGeom prst="rect">
            <a:avLst/>
          </a:prstGeom>
          <a:noFill/>
        </p:spPr>
        <p:txBody>
          <a:bodyPr wrap="square" rtlCol="0">
            <a:spAutoFit/>
          </a:bodyPr>
          <a:lstStyle/>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b. </a:t>
            </a:r>
            <a:r>
              <a:rPr lang="en-US" sz="2400" b="1" kern="1200" dirty="0" err="1">
                <a:solidFill>
                  <a:srgbClr val="0070C0"/>
                </a:solidFill>
                <a:latin typeface="Times New Roman" panose="02020603050405020304" pitchFamily="18" charset="0"/>
                <a:cs typeface="Times New Roman" panose="02020603050405020304" pitchFamily="18" charset="0"/>
              </a:rPr>
              <a:t>Tính</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chất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vật</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lí</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endPar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559007"/>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1419845" y="1082316"/>
            <a:ext cx="6564198" cy="1754326"/>
          </a:xfrm>
          <a:prstGeom prst="rect">
            <a:avLst/>
          </a:prstGeom>
          <a:noFill/>
          <a:ln>
            <a:noFill/>
          </a:ln>
        </p:spPr>
        <p:txBody>
          <a:bodyPr wrap="square">
            <a:spAutoFit/>
          </a:bodyPr>
          <a:lstStyle/>
          <a:p>
            <a:pPr lvl="0" algn="ctr">
              <a:buClr>
                <a:srgbClr val="000000"/>
              </a:buClr>
              <a:buSzPts val="2200"/>
            </a:pPr>
            <a:r>
              <a:rPr lang="vi-VN" sz="3600" b="1" dirty="0">
                <a:solidFill>
                  <a:srgbClr val="EE4036"/>
                </a:solidFill>
                <a:latin typeface="Times New Roman" panose="02020603050405020304" pitchFamily="18" charset="0"/>
                <a:cs typeface="Times New Roman" panose="02020603050405020304" pitchFamily="18" charset="0"/>
              </a:rPr>
              <a:t>Thành phần nào kết hợp với các </a:t>
            </a:r>
            <a:r>
              <a:rPr lang="vi-VN" sz="3600" b="1" dirty="0" err="1">
                <a:solidFill>
                  <a:srgbClr val="EE4036"/>
                </a:solidFill>
                <a:latin typeface="Times New Roman" panose="02020603050405020304" pitchFamily="18" charset="0"/>
                <a:cs typeface="Times New Roman" panose="02020603050405020304" pitchFamily="18" charset="0"/>
              </a:rPr>
              <a:t>acid</a:t>
            </a:r>
            <a:r>
              <a:rPr lang="vi-VN" sz="3600" b="1" dirty="0">
                <a:solidFill>
                  <a:srgbClr val="EE4036"/>
                </a:solidFill>
                <a:latin typeface="Times New Roman" panose="02020603050405020304" pitchFamily="18" charset="0"/>
                <a:cs typeface="Times New Roman" panose="02020603050405020304" pitchFamily="18" charset="0"/>
              </a:rPr>
              <a:t> béo để tạo thành cấu trúc cơ bản của </a:t>
            </a:r>
            <a:r>
              <a:rPr lang="vi-VN" sz="3600" b="1" dirty="0" err="1">
                <a:solidFill>
                  <a:srgbClr val="EE4036"/>
                </a:solidFill>
                <a:latin typeface="Times New Roman" panose="02020603050405020304" pitchFamily="18" charset="0"/>
                <a:cs typeface="Times New Roman" panose="02020603050405020304" pitchFamily="18" charset="0"/>
              </a:rPr>
              <a:t>lipid</a:t>
            </a:r>
            <a:r>
              <a:rPr lang="vi-VN" sz="3600" b="1" dirty="0">
                <a:solidFill>
                  <a:srgbClr val="EE4036"/>
                </a:solidFill>
                <a:latin typeface="Times New Roman" panose="02020603050405020304" pitchFamily="18" charset="0"/>
                <a:cs typeface="Times New Roman" panose="02020603050405020304" pitchFamily="18" charset="0"/>
              </a:rPr>
              <a:t> trung tính?</a:t>
            </a:r>
            <a:endParaRPr lang="en-US" sz="3600" b="1" dirty="0">
              <a:solidFill>
                <a:srgbClr val="EE4036"/>
              </a:solidFill>
              <a:latin typeface="Times New Roman" panose="02020603050405020304" pitchFamily="18" charset="0"/>
              <a:cs typeface="Times New Roman" panose="02020603050405020304" pitchFamily="18" charset="0"/>
            </a:endParaRPr>
          </a:p>
        </p:txBody>
      </p:sp>
      <p:pic>
        <p:nvPicPr>
          <p:cNvPr id="136" name="Picture 135"/>
          <p:cNvPicPr>
            <a:picLocks noChangeAspect="1"/>
          </p:cNvPicPr>
          <p:nvPr/>
        </p:nvPicPr>
        <p:blipFill>
          <a:blip r:embed="rId6"/>
          <a:stretch>
            <a:fillRect/>
          </a:stretch>
        </p:blipFill>
        <p:spPr>
          <a:xfrm>
            <a:off x="3223189" y="-473440"/>
            <a:ext cx="270000" cy="160961"/>
          </a:xfrm>
          <a:prstGeom prst="rect">
            <a:avLst/>
          </a:prstGeom>
        </p:spPr>
      </p:pic>
      <p:pic>
        <p:nvPicPr>
          <p:cNvPr id="137" name="Picture 136"/>
          <p:cNvPicPr>
            <a:picLocks noChangeAspect="1"/>
          </p:cNvPicPr>
          <p:nvPr/>
        </p:nvPicPr>
        <p:blipFill>
          <a:blip r:embed="rId7"/>
          <a:stretch>
            <a:fillRect/>
          </a:stretch>
        </p:blipFill>
        <p:spPr>
          <a:xfrm>
            <a:off x="1517167" y="-510292"/>
            <a:ext cx="270000" cy="160961"/>
          </a:xfrm>
          <a:prstGeom prst="rect">
            <a:avLst/>
          </a:prstGeom>
        </p:spPr>
      </p:pic>
      <p:pic>
        <p:nvPicPr>
          <p:cNvPr id="138" name="Picture 137"/>
          <p:cNvPicPr>
            <a:picLocks noChangeAspect="1"/>
          </p:cNvPicPr>
          <p:nvPr/>
        </p:nvPicPr>
        <p:blipFill>
          <a:blip r:embed="rId8"/>
          <a:stretch>
            <a:fillRect/>
          </a:stretch>
        </p:blipFill>
        <p:spPr>
          <a:xfrm>
            <a:off x="2671803" y="-758170"/>
            <a:ext cx="270000" cy="163556"/>
          </a:xfrm>
          <a:prstGeom prst="rect">
            <a:avLst/>
          </a:prstGeom>
        </p:spPr>
      </p:pic>
      <p:pic>
        <p:nvPicPr>
          <p:cNvPr id="139" name="Picture 138"/>
          <p:cNvPicPr>
            <a:picLocks noChangeAspect="1"/>
          </p:cNvPicPr>
          <p:nvPr/>
        </p:nvPicPr>
        <p:blipFill>
          <a:blip r:embed="rId9"/>
          <a:stretch>
            <a:fillRect/>
          </a:stretch>
        </p:blipFill>
        <p:spPr>
          <a:xfrm>
            <a:off x="3997272" y="-539434"/>
            <a:ext cx="270000" cy="163556"/>
          </a:xfrm>
          <a:prstGeom prst="rect">
            <a:avLst/>
          </a:prstGeom>
        </p:spPr>
      </p:pic>
      <p:pic>
        <p:nvPicPr>
          <p:cNvPr id="140" name="Picture 139"/>
          <p:cNvPicPr>
            <a:picLocks noChangeAspect="1"/>
          </p:cNvPicPr>
          <p:nvPr/>
        </p:nvPicPr>
        <p:blipFill>
          <a:blip r:embed="rId10"/>
          <a:stretch>
            <a:fillRect/>
          </a:stretch>
        </p:blipFill>
        <p:spPr>
          <a:xfrm>
            <a:off x="7613711" y="-487142"/>
            <a:ext cx="270000" cy="160961"/>
          </a:xfrm>
          <a:prstGeom prst="rect">
            <a:avLst/>
          </a:prstGeom>
        </p:spPr>
      </p:pic>
      <p:pic>
        <p:nvPicPr>
          <p:cNvPr id="141" name="Picture 140"/>
          <p:cNvPicPr>
            <a:picLocks noChangeAspect="1"/>
          </p:cNvPicPr>
          <p:nvPr/>
        </p:nvPicPr>
        <p:blipFill>
          <a:blip r:embed="rId11"/>
          <a:stretch>
            <a:fillRect/>
          </a:stretch>
        </p:blipFill>
        <p:spPr>
          <a:xfrm>
            <a:off x="5609151" y="-826005"/>
            <a:ext cx="270000" cy="163556"/>
          </a:xfrm>
          <a:prstGeom prst="rect">
            <a:avLst/>
          </a:prstGeom>
        </p:spPr>
      </p:pic>
      <p:pic>
        <p:nvPicPr>
          <p:cNvPr id="142" name="Picture 141"/>
          <p:cNvPicPr>
            <a:picLocks noChangeAspect="1"/>
          </p:cNvPicPr>
          <p:nvPr/>
        </p:nvPicPr>
        <p:blipFill>
          <a:blip r:embed="rId12"/>
          <a:stretch>
            <a:fillRect/>
          </a:stretch>
        </p:blipFill>
        <p:spPr>
          <a:xfrm>
            <a:off x="6287767" y="-444772"/>
            <a:ext cx="270000" cy="160961"/>
          </a:xfrm>
          <a:prstGeom prst="rect">
            <a:avLst/>
          </a:prstGeom>
        </p:spPr>
      </p:pic>
      <p:pic>
        <p:nvPicPr>
          <p:cNvPr id="143" name="Picture 142"/>
          <p:cNvPicPr>
            <a:picLocks noChangeAspect="1"/>
          </p:cNvPicPr>
          <p:nvPr/>
        </p:nvPicPr>
        <p:blipFill>
          <a:blip r:embed="rId13"/>
          <a:stretch>
            <a:fillRect/>
          </a:stretch>
        </p:blipFill>
        <p:spPr>
          <a:xfrm>
            <a:off x="6869317" y="-476035"/>
            <a:ext cx="270000" cy="163556"/>
          </a:xfrm>
          <a:prstGeom prst="rect">
            <a:avLst/>
          </a:prstGeom>
        </p:spPr>
      </p:pic>
      <p:pic>
        <p:nvPicPr>
          <p:cNvPr id="144" name="Picture 143"/>
          <p:cNvPicPr>
            <a:picLocks noChangeAspect="1"/>
          </p:cNvPicPr>
          <p:nvPr/>
        </p:nvPicPr>
        <p:blipFill>
          <a:blip r:embed="rId14"/>
          <a:stretch>
            <a:fillRect/>
          </a:stretch>
        </p:blipFill>
        <p:spPr>
          <a:xfrm>
            <a:off x="5185774" y="-417147"/>
            <a:ext cx="270000" cy="163556"/>
          </a:xfrm>
          <a:prstGeom prst="rect">
            <a:avLst/>
          </a:prstGeom>
        </p:spPr>
      </p:pic>
      <p:pic>
        <p:nvPicPr>
          <p:cNvPr id="145" name="Picture 144"/>
          <p:cNvPicPr>
            <a:picLocks noChangeAspect="1"/>
          </p:cNvPicPr>
          <p:nvPr/>
        </p:nvPicPr>
        <p:blipFill>
          <a:blip r:embed="rId15"/>
          <a:stretch>
            <a:fillRect/>
          </a:stretch>
        </p:blipFill>
        <p:spPr>
          <a:xfrm>
            <a:off x="2062406" y="-529233"/>
            <a:ext cx="270000" cy="163556"/>
          </a:xfrm>
          <a:prstGeom prst="rect">
            <a:avLst/>
          </a:prstGeom>
        </p:spPr>
      </p:pic>
      <p:pic>
        <p:nvPicPr>
          <p:cNvPr id="146" name="Picture 145"/>
          <p:cNvPicPr>
            <a:picLocks noChangeAspect="1"/>
          </p:cNvPicPr>
          <p:nvPr/>
        </p:nvPicPr>
        <p:blipFill>
          <a:blip r:embed="rId7"/>
          <a:stretch>
            <a:fillRect/>
          </a:stretch>
        </p:blipFill>
        <p:spPr>
          <a:xfrm>
            <a:off x="5154519" y="-640108"/>
            <a:ext cx="270000" cy="160961"/>
          </a:xfrm>
          <a:prstGeom prst="rect">
            <a:avLst/>
          </a:prstGeom>
        </p:spPr>
      </p:pic>
      <p:pic>
        <p:nvPicPr>
          <p:cNvPr id="147" name="Picture 146"/>
          <p:cNvPicPr>
            <a:picLocks noChangeAspect="1"/>
          </p:cNvPicPr>
          <p:nvPr/>
        </p:nvPicPr>
        <p:blipFill>
          <a:blip r:embed="rId8"/>
          <a:stretch>
            <a:fillRect/>
          </a:stretch>
        </p:blipFill>
        <p:spPr>
          <a:xfrm>
            <a:off x="6309155" y="-887986"/>
            <a:ext cx="270000" cy="163556"/>
          </a:xfrm>
          <a:prstGeom prst="rect">
            <a:avLst/>
          </a:prstGeom>
        </p:spPr>
      </p:pic>
      <p:pic>
        <p:nvPicPr>
          <p:cNvPr id="148" name="Picture 147"/>
          <p:cNvPicPr>
            <a:picLocks noChangeAspect="1"/>
          </p:cNvPicPr>
          <p:nvPr/>
        </p:nvPicPr>
        <p:blipFill>
          <a:blip r:embed="rId15"/>
          <a:stretch>
            <a:fillRect/>
          </a:stretch>
        </p:blipFill>
        <p:spPr>
          <a:xfrm>
            <a:off x="5699758" y="-659049"/>
            <a:ext cx="270000" cy="163556"/>
          </a:xfrm>
          <a:prstGeom prst="rect">
            <a:avLst/>
          </a:prstGeom>
        </p:spPr>
      </p:pic>
      <p:pic>
        <p:nvPicPr>
          <p:cNvPr id="149" name="Picture 148"/>
          <p:cNvPicPr>
            <a:picLocks noChangeAspect="1"/>
          </p:cNvPicPr>
          <p:nvPr/>
        </p:nvPicPr>
        <p:blipFill>
          <a:blip r:embed="rId9"/>
          <a:stretch>
            <a:fillRect/>
          </a:stretch>
        </p:blipFill>
        <p:spPr>
          <a:xfrm>
            <a:off x="525251" y="-423583"/>
            <a:ext cx="270000" cy="163556"/>
          </a:xfrm>
          <a:prstGeom prst="rect">
            <a:avLst/>
          </a:prstGeom>
        </p:spPr>
      </p:pic>
      <p:pic>
        <p:nvPicPr>
          <p:cNvPr id="150" name="Picture 149"/>
          <p:cNvPicPr>
            <a:picLocks noChangeAspect="1"/>
          </p:cNvPicPr>
          <p:nvPr/>
        </p:nvPicPr>
        <p:blipFill>
          <a:blip r:embed="rId10"/>
          <a:stretch>
            <a:fillRect/>
          </a:stretch>
        </p:blipFill>
        <p:spPr>
          <a:xfrm>
            <a:off x="1223445" y="-735054"/>
            <a:ext cx="270000" cy="160961"/>
          </a:xfrm>
          <a:prstGeom prst="rect">
            <a:avLst/>
          </a:prstGeom>
        </p:spPr>
      </p:pic>
      <p:pic>
        <p:nvPicPr>
          <p:cNvPr id="151" name="Picture 150"/>
          <p:cNvPicPr>
            <a:picLocks noChangeAspect="1"/>
          </p:cNvPicPr>
          <p:nvPr/>
        </p:nvPicPr>
        <p:blipFill>
          <a:blip r:embed="rId11"/>
          <a:stretch>
            <a:fillRect/>
          </a:stretch>
        </p:blipFill>
        <p:spPr>
          <a:xfrm>
            <a:off x="2137130" y="-710154"/>
            <a:ext cx="270000" cy="163556"/>
          </a:xfrm>
          <a:prstGeom prst="rect">
            <a:avLst/>
          </a:prstGeom>
        </p:spPr>
      </p:pic>
      <p:pic>
        <p:nvPicPr>
          <p:cNvPr id="152" name="Picture 151"/>
          <p:cNvPicPr>
            <a:picLocks noChangeAspect="1"/>
          </p:cNvPicPr>
          <p:nvPr/>
        </p:nvPicPr>
        <p:blipFill>
          <a:blip r:embed="rId7"/>
          <a:stretch>
            <a:fillRect/>
          </a:stretch>
        </p:blipFill>
        <p:spPr>
          <a:xfrm>
            <a:off x="1682498" y="-524257"/>
            <a:ext cx="270000" cy="160961"/>
          </a:xfrm>
          <a:prstGeom prst="rect">
            <a:avLst/>
          </a:prstGeom>
        </p:spPr>
      </p:pic>
      <p:pic>
        <p:nvPicPr>
          <p:cNvPr id="153" name="Picture 152"/>
          <p:cNvPicPr>
            <a:picLocks noChangeAspect="1"/>
          </p:cNvPicPr>
          <p:nvPr/>
        </p:nvPicPr>
        <p:blipFill>
          <a:blip r:embed="rId8"/>
          <a:stretch>
            <a:fillRect/>
          </a:stretch>
        </p:blipFill>
        <p:spPr>
          <a:xfrm>
            <a:off x="2837135" y="-772135"/>
            <a:ext cx="270000" cy="163556"/>
          </a:xfrm>
          <a:prstGeom prst="rect">
            <a:avLst/>
          </a:prstGeom>
        </p:spPr>
      </p:pic>
      <p:pic>
        <p:nvPicPr>
          <p:cNvPr id="154" name="Picture 153"/>
          <p:cNvPicPr>
            <a:picLocks noChangeAspect="1"/>
          </p:cNvPicPr>
          <p:nvPr/>
        </p:nvPicPr>
        <p:blipFill>
          <a:blip r:embed="rId15"/>
          <a:stretch>
            <a:fillRect/>
          </a:stretch>
        </p:blipFill>
        <p:spPr>
          <a:xfrm>
            <a:off x="2227737" y="-543198"/>
            <a:ext cx="270000" cy="163556"/>
          </a:xfrm>
          <a:prstGeom prst="rect">
            <a:avLst/>
          </a:prstGeom>
        </p:spPr>
      </p:pic>
      <p:pic>
        <p:nvPicPr>
          <p:cNvPr id="155" name="Picture 154"/>
          <p:cNvPicPr>
            <a:picLocks noChangeAspect="1"/>
          </p:cNvPicPr>
          <p:nvPr/>
        </p:nvPicPr>
        <p:blipFill>
          <a:blip r:embed="rId8"/>
          <a:stretch>
            <a:fillRect/>
          </a:stretch>
        </p:blipFill>
        <p:spPr>
          <a:xfrm>
            <a:off x="4485830" y="-756958"/>
            <a:ext cx="270000" cy="163556"/>
          </a:xfrm>
          <a:prstGeom prst="rect">
            <a:avLst/>
          </a:prstGeom>
        </p:spPr>
      </p:pic>
      <p:pic>
        <p:nvPicPr>
          <p:cNvPr id="156" name="Picture 155"/>
          <p:cNvPicPr>
            <a:picLocks noChangeAspect="1"/>
          </p:cNvPicPr>
          <p:nvPr/>
        </p:nvPicPr>
        <p:blipFill>
          <a:blip r:embed="rId10"/>
          <a:stretch>
            <a:fillRect/>
          </a:stretch>
        </p:blipFill>
        <p:spPr>
          <a:xfrm>
            <a:off x="3037472" y="-733842"/>
            <a:ext cx="270000" cy="160961"/>
          </a:xfrm>
          <a:prstGeom prst="rect">
            <a:avLst/>
          </a:prstGeom>
        </p:spPr>
      </p:pic>
      <p:pic>
        <p:nvPicPr>
          <p:cNvPr id="157" name="Picture 156"/>
          <p:cNvPicPr>
            <a:picLocks noChangeAspect="1"/>
          </p:cNvPicPr>
          <p:nvPr/>
        </p:nvPicPr>
        <p:blipFill>
          <a:blip r:embed="rId11"/>
          <a:stretch>
            <a:fillRect/>
          </a:stretch>
        </p:blipFill>
        <p:spPr>
          <a:xfrm>
            <a:off x="3951157" y="-708942"/>
            <a:ext cx="270000" cy="163556"/>
          </a:xfrm>
          <a:prstGeom prst="rect">
            <a:avLst/>
          </a:prstGeom>
        </p:spPr>
      </p:pic>
      <p:pic>
        <p:nvPicPr>
          <p:cNvPr id="158" name="Picture 157"/>
          <p:cNvPicPr>
            <a:picLocks noChangeAspect="1"/>
          </p:cNvPicPr>
          <p:nvPr/>
        </p:nvPicPr>
        <p:blipFill>
          <a:blip r:embed="rId8"/>
          <a:stretch>
            <a:fillRect/>
          </a:stretch>
        </p:blipFill>
        <p:spPr>
          <a:xfrm>
            <a:off x="4651161" y="-770923"/>
            <a:ext cx="270000" cy="163556"/>
          </a:xfrm>
          <a:prstGeom prst="rect">
            <a:avLst/>
          </a:prstGeom>
        </p:spPr>
      </p:pic>
      <p:pic>
        <p:nvPicPr>
          <p:cNvPr id="159" name="Picture 158"/>
          <p:cNvPicPr>
            <a:picLocks noChangeAspect="1"/>
          </p:cNvPicPr>
          <p:nvPr/>
        </p:nvPicPr>
        <p:blipFill>
          <a:blip r:embed="rId11"/>
          <a:stretch>
            <a:fillRect/>
          </a:stretch>
        </p:blipFill>
        <p:spPr>
          <a:xfrm>
            <a:off x="3870250" y="-433148"/>
            <a:ext cx="270000" cy="163556"/>
          </a:xfrm>
          <a:prstGeom prst="rect">
            <a:avLst/>
          </a:prstGeom>
        </p:spPr>
      </p:pic>
      <p:pic>
        <p:nvPicPr>
          <p:cNvPr id="160" name="Picture 159"/>
          <p:cNvPicPr>
            <a:picLocks noChangeAspect="1"/>
          </p:cNvPicPr>
          <p:nvPr/>
        </p:nvPicPr>
        <p:blipFill>
          <a:blip r:embed="rId7"/>
          <a:stretch>
            <a:fillRect/>
          </a:stretch>
        </p:blipFill>
        <p:spPr>
          <a:xfrm>
            <a:off x="3415618" y="-247252"/>
            <a:ext cx="270000" cy="160961"/>
          </a:xfrm>
          <a:prstGeom prst="rect">
            <a:avLst/>
          </a:prstGeom>
        </p:spPr>
      </p:pic>
      <p:pic>
        <p:nvPicPr>
          <p:cNvPr id="161" name="Picture 160"/>
          <p:cNvPicPr>
            <a:picLocks noChangeAspect="1"/>
          </p:cNvPicPr>
          <p:nvPr/>
        </p:nvPicPr>
        <p:blipFill>
          <a:blip r:embed="rId8"/>
          <a:stretch>
            <a:fillRect/>
          </a:stretch>
        </p:blipFill>
        <p:spPr>
          <a:xfrm>
            <a:off x="4570254" y="-495129"/>
            <a:ext cx="270000" cy="163556"/>
          </a:xfrm>
          <a:prstGeom prst="rect">
            <a:avLst/>
          </a:prstGeom>
        </p:spPr>
      </p:pic>
      <p:pic>
        <p:nvPicPr>
          <p:cNvPr id="162" name="Picture 161"/>
          <p:cNvPicPr>
            <a:picLocks noChangeAspect="1"/>
          </p:cNvPicPr>
          <p:nvPr/>
        </p:nvPicPr>
        <p:blipFill>
          <a:blip r:embed="rId15"/>
          <a:stretch>
            <a:fillRect/>
          </a:stretch>
        </p:blipFill>
        <p:spPr>
          <a:xfrm>
            <a:off x="3960857" y="-266192"/>
            <a:ext cx="270000" cy="163556"/>
          </a:xfrm>
          <a:prstGeom prst="rect">
            <a:avLst/>
          </a:prstGeom>
        </p:spPr>
      </p:pic>
      <p:pic>
        <p:nvPicPr>
          <p:cNvPr id="163" name="Picture 162"/>
          <p:cNvPicPr>
            <a:picLocks noChangeAspect="1"/>
          </p:cNvPicPr>
          <p:nvPr/>
        </p:nvPicPr>
        <p:blipFill>
          <a:blip r:embed="rId8"/>
          <a:stretch>
            <a:fillRect/>
          </a:stretch>
        </p:blipFill>
        <p:spPr>
          <a:xfrm>
            <a:off x="2746928" y="-364101"/>
            <a:ext cx="270000" cy="163556"/>
          </a:xfrm>
          <a:prstGeom prst="rect">
            <a:avLst/>
          </a:prstGeom>
        </p:spPr>
      </p:pic>
      <p:pic>
        <p:nvPicPr>
          <p:cNvPr id="164" name="Picture 163"/>
          <p:cNvPicPr>
            <a:picLocks noChangeAspect="1"/>
          </p:cNvPicPr>
          <p:nvPr/>
        </p:nvPicPr>
        <p:blipFill>
          <a:blip r:embed="rId8"/>
          <a:stretch>
            <a:fillRect/>
          </a:stretch>
        </p:blipFill>
        <p:spPr>
          <a:xfrm>
            <a:off x="2912260" y="-378066"/>
            <a:ext cx="270000" cy="163556"/>
          </a:xfrm>
          <a:prstGeom prst="rect">
            <a:avLst/>
          </a:prstGeom>
        </p:spPr>
      </p:pic>
      <p:sp>
        <p:nvSpPr>
          <p:cNvPr id="79" name="!!o1c"/>
          <p:cNvSpPr/>
          <p:nvPr/>
        </p:nvSpPr>
        <p:spPr>
          <a:xfrm>
            <a:off x="6417097"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80" name="!!1c"/>
          <p:cNvSpPr txBox="1"/>
          <p:nvPr/>
        </p:nvSpPr>
        <p:spPr>
          <a:xfrm>
            <a:off x="6585832" y="430146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1" name="!!o1f"/>
          <p:cNvSpPr/>
          <p:nvPr/>
        </p:nvSpPr>
        <p:spPr>
          <a:xfrm>
            <a:off x="7229175"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82" name="!!1f"/>
          <p:cNvSpPr txBox="1"/>
          <p:nvPr/>
        </p:nvSpPr>
        <p:spPr>
          <a:xfrm>
            <a:off x="7392044" y="430146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7" name="!!o1c"/>
          <p:cNvSpPr/>
          <p:nvPr/>
        </p:nvSpPr>
        <p:spPr>
          <a:xfrm>
            <a:off x="4809430"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88" name="!!1c"/>
          <p:cNvSpPr txBox="1"/>
          <p:nvPr/>
        </p:nvSpPr>
        <p:spPr>
          <a:xfrm>
            <a:off x="4978165" y="430146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3" name="!!o1f"/>
          <p:cNvSpPr/>
          <p:nvPr/>
        </p:nvSpPr>
        <p:spPr>
          <a:xfrm>
            <a:off x="5621508"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4" name="!!1f"/>
          <p:cNvSpPr txBox="1"/>
          <p:nvPr/>
        </p:nvSpPr>
        <p:spPr>
          <a:xfrm>
            <a:off x="5784377" y="430146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7" name="!!o1f"/>
          <p:cNvSpPr/>
          <p:nvPr/>
        </p:nvSpPr>
        <p:spPr>
          <a:xfrm>
            <a:off x="401384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8" name="!!1f"/>
          <p:cNvSpPr txBox="1"/>
          <p:nvPr/>
        </p:nvSpPr>
        <p:spPr>
          <a:xfrm>
            <a:off x="4176710" y="430146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o1f"/>
          <p:cNvSpPr/>
          <p:nvPr/>
        </p:nvSpPr>
        <p:spPr>
          <a:xfrm>
            <a:off x="3200404" y="427040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5" name="!!1f"/>
          <p:cNvSpPr txBox="1"/>
          <p:nvPr/>
        </p:nvSpPr>
        <p:spPr>
          <a:xfrm>
            <a:off x="3363274" y="43006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o1f"/>
          <p:cNvSpPr/>
          <p:nvPr/>
        </p:nvSpPr>
        <p:spPr>
          <a:xfrm>
            <a:off x="2433021" y="4272360"/>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 name="!!1f"/>
          <p:cNvSpPr txBox="1"/>
          <p:nvPr/>
        </p:nvSpPr>
        <p:spPr>
          <a:xfrm>
            <a:off x="2595890" y="4302608"/>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o1f"/>
          <p:cNvSpPr/>
          <p:nvPr/>
        </p:nvSpPr>
        <p:spPr>
          <a:xfrm>
            <a:off x="1619584" y="4271550"/>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 name="!!1f"/>
          <p:cNvSpPr txBox="1"/>
          <p:nvPr/>
        </p:nvSpPr>
        <p:spPr>
          <a:xfrm>
            <a:off x="1782454" y="4301798"/>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137"/>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16"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145"/>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16"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138"/>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16"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136"/>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16"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139"/>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16"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140"/>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16"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144"/>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16"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141"/>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16"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142"/>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16"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143"/>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16"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146"/>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16"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148"/>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16"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147"/>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16"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149"/>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16" name="applause.wav"/>
                                        </p:tgtEl>
                                      </p:cMediaNode>
                                    </p:audio>
                                  </p:subTnLst>
                                </p:cTn>
                              </p:par>
                              <p:par>
                                <p:cTn id="48"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49" dur="2000" fill="hold"/>
                                        <p:tgtEl>
                                          <p:spTgt spid="150"/>
                                        </p:tgtEl>
                                        <p:attrNameLst>
                                          <p:attrName>ppt_x</p:attrName>
                                          <p:attrName>ppt_y</p:attrName>
                                        </p:attrNameLst>
                                      </p:cBhvr>
                                      <p:rCtr x="-4792" y="65810"/>
                                    </p:animMotion>
                                  </p:childTnLst>
                                  <p:subTnLst>
                                    <p:audio>
                                      <p:cMediaNode>
                                        <p:cTn display="0" masterRel="sameClick">
                                          <p:stCondLst>
                                            <p:cond evt="begin" delay="0">
                                              <p:tn val="48"/>
                                            </p:cond>
                                          </p:stCondLst>
                                          <p:endCondLst>
                                            <p:cond evt="onStopAudio" delay="0">
                                              <p:tgtEl>
                                                <p:sldTgt/>
                                              </p:tgtEl>
                                            </p:cond>
                                          </p:endCondLst>
                                        </p:cTn>
                                        <p:tgtEl>
                                          <p:sndTgt r:embed="rId16"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151"/>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16"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152"/>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16"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154"/>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16"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153"/>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16"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155"/>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16"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156"/>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16"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157"/>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16"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158"/>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16" name="applause.wav"/>
                                        </p:tgtEl>
                                      </p:cMediaNode>
                                    </p:audio>
                                  </p:subTnLst>
                                </p:cTn>
                              </p:par>
                              <p:par>
                                <p:cTn id="66"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67" dur="2000" fill="hold"/>
                                        <p:tgtEl>
                                          <p:spTgt spid="159"/>
                                        </p:tgtEl>
                                        <p:attrNameLst>
                                          <p:attrName>ppt_x</p:attrName>
                                          <p:attrName>ppt_y</p:attrName>
                                        </p:attrNameLst>
                                      </p:cBhvr>
                                      <p:rCtr x="-13594" y="69074"/>
                                    </p:animMotion>
                                  </p:childTnLst>
                                  <p:subTnLst>
                                    <p:audio>
                                      <p:cMediaNode>
                                        <p:cTn display="0" masterRel="sameClick">
                                          <p:stCondLst>
                                            <p:cond evt="begin" delay="0">
                                              <p:tn val="66"/>
                                            </p:cond>
                                          </p:stCondLst>
                                          <p:endCondLst>
                                            <p:cond evt="onStopAudio" delay="0">
                                              <p:tgtEl>
                                                <p:sldTgt/>
                                              </p:tgtEl>
                                            </p:cond>
                                          </p:endCondLst>
                                        </p:cTn>
                                        <p:tgtEl>
                                          <p:sndTgt r:embed="rId16"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60"/>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16"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62"/>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16"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61"/>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16"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163"/>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16"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4"/>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16" name="applause.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p:bldP spid="88" grpId="0"/>
      <p:bldP spid="94" grpId="0"/>
      <p:bldP spid="98" grpId="0"/>
      <p:bldP spid="5" grpId="0"/>
      <p:bldP spid="3"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7363" y="2003464"/>
            <a:ext cx="3667179" cy="1938992"/>
          </a:xfrm>
          <a:prstGeom prst="rect">
            <a:avLst/>
          </a:prstGeom>
        </p:spPr>
        <p:txBody>
          <a:bodyPr wrap="square">
            <a:spAutoFit/>
          </a:bodyPr>
          <a:lstStyle/>
          <a:p>
            <a:pPr algn="just"/>
            <a:r>
              <a:rPr lang="vi-VN" sz="2400">
                <a:latin typeface="Times New Roman" panose="02020603050405020304" pitchFamily="18" charset="0"/>
                <a:ea typeface="Courier New" panose="02070309020205020404" pitchFamily="49" charset="0"/>
                <a:cs typeface="Times New Roman" panose="02020603050405020304" pitchFamily="18" charset="0"/>
              </a:rPr>
              <a:t>Phản ứng đặc trưng của saccharose là thuỷ phân (trong môi trường acid hoặc dưới tác dụng của enzyme) sinh ra glucose và fructose</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454727" y="968146"/>
            <a:ext cx="1859973"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VIDEO 2</a:t>
            </a:r>
            <a:endParaRPr lang="en-US" sz="3200" b="1" dirty="0">
              <a:latin typeface="Times New Roman" panose="02020603050405020304" pitchFamily="18" charset="0"/>
              <a:cs typeface="Times New Roman" panose="02020603050405020304" pitchFamily="18" charset="0"/>
            </a:endParaRPr>
          </a:p>
        </p:txBody>
      </p:sp>
      <p:pic>
        <p:nvPicPr>
          <p:cNvPr id="4" name="videoplayback">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1704" y="1660564"/>
            <a:ext cx="4799525" cy="2800870"/>
          </a:xfrm>
          <a:prstGeom prst="rect">
            <a:avLst/>
          </a:prstGeom>
        </p:spPr>
      </p:pic>
      <p:grpSp>
        <p:nvGrpSpPr>
          <p:cNvPr id="5" name="Group 4"/>
          <p:cNvGrpSpPr/>
          <p:nvPr/>
        </p:nvGrpSpPr>
        <p:grpSpPr>
          <a:xfrm>
            <a:off x="660400" y="-170054"/>
            <a:ext cx="7823200" cy="632960"/>
            <a:chOff x="2184400" y="286560"/>
            <a:chExt cx="7823200" cy="544938"/>
          </a:xfrm>
        </p:grpSpPr>
        <p:sp>
          <p:nvSpPr>
            <p:cNvPr id="6" name="Rectangle: Rounded Corners 5"/>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1" name="TextBox 10"/>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2. Tính chất hóa học</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3"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82"/>
        <p:cNvGrpSpPr/>
        <p:nvPr/>
      </p:nvGrpSpPr>
      <p:grpSpPr>
        <a:xfrm>
          <a:off x="0" y="0"/>
          <a:ext cx="0" cy="0"/>
          <a:chOff x="0" y="0"/>
          <a:chExt cx="0" cy="0"/>
        </a:xfrm>
      </p:grpSpPr>
      <p:sp>
        <p:nvSpPr>
          <p:cNvPr id="9" name="Rectangle 8"/>
          <p:cNvSpPr/>
          <p:nvPr/>
        </p:nvSpPr>
        <p:spPr>
          <a:xfrm>
            <a:off x="581892" y="1513467"/>
            <a:ext cx="8032172" cy="1744067"/>
          </a:xfrm>
          <a:prstGeom prst="rect">
            <a:avLst/>
          </a:prstGeom>
        </p:spPr>
        <p:txBody>
          <a:bodyPr wrap="square">
            <a:spAutoFit/>
          </a:bodyPr>
          <a:lstStyle/>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P</a:t>
            </a:r>
            <a:r>
              <a:rPr lang="en-US" sz="2800" dirty="0">
                <a:latin typeface="Times New Roman" panose="02020603050405020304" pitchFamily="18" charset="0"/>
                <a:ea typeface="Times New Roman" panose="02020603050405020304" pitchFamily="18" charset="0"/>
              </a:rPr>
              <a:t>tpu </a:t>
            </a:r>
            <a:r>
              <a:rPr lang="en-US" sz="2800" b="1" dirty="0">
                <a:latin typeface="Times New Roman" panose="02020603050405020304" pitchFamily="18" charset="0"/>
                <a:ea typeface="Times New Roman" panose="02020603050405020304" pitchFamily="18" charset="0"/>
              </a:rPr>
              <a:t>p</a:t>
            </a:r>
            <a:r>
              <a:rPr lang="vi-VN" sz="2800" b="1" dirty="0">
                <a:latin typeface="Times New Roman" panose="02020603050405020304" pitchFamily="18" charset="0"/>
                <a:ea typeface="Times New Roman" panose="02020603050405020304" pitchFamily="18" charset="0"/>
              </a:rPr>
              <a:t>hản ứng thuỷ phân </a:t>
            </a:r>
            <a:r>
              <a:rPr lang="vi-VN" sz="2800" dirty="0">
                <a:latin typeface="Times New Roman" panose="02020603050405020304" pitchFamily="18" charset="0"/>
                <a:ea typeface="Times New Roman" panose="02020603050405020304" pitchFamily="18" charset="0"/>
              </a:rPr>
              <a:t>của saccharose</a:t>
            </a:r>
            <a:endParaRPr lang="vi-VN" sz="2800" dirty="0">
              <a:latin typeface="Times New Roman" panose="02020603050405020304" pitchFamily="18" charset="0"/>
              <a:ea typeface="Times New Roman" panose="02020603050405020304" pitchFamily="18" charset="0"/>
            </a:endParaRPr>
          </a:p>
          <a:p>
            <a:pPr marL="457200" indent="-457200" algn="ctr">
              <a:spcAft>
                <a:spcPts val="1400"/>
              </a:spcAft>
              <a:tabLst>
                <a:tab pos="2212975" algn="l"/>
              </a:tabLst>
            </a:pPr>
            <a:r>
              <a:rPr lang="vi-VN" sz="2800" dirty="0">
                <a:latin typeface="Times New Roman" panose="02020603050405020304" pitchFamily="18" charset="0"/>
                <a:ea typeface="Times New Roman" panose="02020603050405020304" pitchFamily="18" charset="0"/>
              </a:rPr>
              <a:t>C</a:t>
            </a:r>
            <a:r>
              <a:rPr lang="vi-VN" sz="2800" baseline="-25000" dirty="0">
                <a:latin typeface="Times New Roman" panose="02020603050405020304" pitchFamily="18" charset="0"/>
                <a:ea typeface="Times New Roman" panose="02020603050405020304" pitchFamily="18" charset="0"/>
              </a:rPr>
              <a:t>12</a:t>
            </a:r>
            <a:r>
              <a:rPr lang="vi-VN" sz="2800" dirty="0">
                <a:latin typeface="Times New Roman" panose="02020603050405020304" pitchFamily="18" charset="0"/>
                <a:ea typeface="Times New Roman" panose="02020603050405020304" pitchFamily="18" charset="0"/>
              </a:rPr>
              <a:t>H</a:t>
            </a:r>
            <a:r>
              <a:rPr lang="vi-VN" sz="2800" baseline="-25000" dirty="0">
                <a:latin typeface="Times New Roman" panose="02020603050405020304" pitchFamily="18" charset="0"/>
                <a:ea typeface="Times New Roman" panose="02020603050405020304" pitchFamily="18" charset="0"/>
              </a:rPr>
              <a:t>22</a:t>
            </a:r>
            <a:r>
              <a:rPr lang="vi-VN" sz="2800" dirty="0">
                <a:latin typeface="Times New Roman" panose="02020603050405020304" pitchFamily="18" charset="0"/>
                <a:ea typeface="Times New Roman" panose="02020603050405020304" pitchFamily="18" charset="0"/>
              </a:rPr>
              <a:t>O</a:t>
            </a:r>
            <a:r>
              <a:rPr lang="en-US" sz="2800" baseline="-25000" dirty="0">
                <a:latin typeface="Times New Roman" panose="02020603050405020304" pitchFamily="18" charset="0"/>
                <a:ea typeface="Times New Roman" panose="02020603050405020304" pitchFamily="18" charset="0"/>
              </a:rPr>
              <a:t>11</a:t>
            </a:r>
            <a:r>
              <a:rPr lang="vi-VN" sz="2800" dirty="0">
                <a:latin typeface="Times New Roman" panose="02020603050405020304" pitchFamily="18" charset="0"/>
                <a:ea typeface="Times New Roman" panose="02020603050405020304" pitchFamily="18" charset="0"/>
              </a:rPr>
              <a:t> + H</a:t>
            </a:r>
            <a:r>
              <a:rPr lang="vi-VN" sz="2800" baseline="-25000" dirty="0">
                <a:latin typeface="Times New Roman" panose="02020603050405020304" pitchFamily="18" charset="0"/>
                <a:ea typeface="Times New Roman" panose="02020603050405020304" pitchFamily="18" charset="0"/>
              </a:rPr>
              <a:t>2</a:t>
            </a:r>
            <a:r>
              <a:rPr lang="vi-VN" sz="2800" dirty="0">
                <a:latin typeface="Times New Roman" panose="02020603050405020304" pitchFamily="18" charset="0"/>
                <a:ea typeface="Times New Roman" panose="02020603050405020304" pitchFamily="18" charset="0"/>
              </a:rPr>
              <a:t>O </a:t>
            </a:r>
            <a:r>
              <a:rPr lang="en-US" sz="2800" dirty="0">
                <a:latin typeface="Times New Roman" panose="02020603050405020304" pitchFamily="18" charset="0"/>
                <a:ea typeface="Times New Roman" panose="02020603050405020304" pitchFamily="18" charset="0"/>
              </a:rPr>
              <a:t>                  </a:t>
            </a:r>
            <a:r>
              <a:rPr lang="en-US" sz="2800" cap="small" dirty="0">
                <a:latin typeface="Times New Roman" panose="02020603050405020304" pitchFamily="18" charset="0"/>
                <a:ea typeface="Times New Roman" panose="02020603050405020304" pitchFamily="18" charset="0"/>
              </a:rPr>
              <a:t>C</a:t>
            </a:r>
            <a:r>
              <a:rPr lang="vi-VN" sz="2800" cap="small" baseline="-25000" dirty="0">
                <a:latin typeface="Times New Roman" panose="02020603050405020304" pitchFamily="18" charset="0"/>
                <a:ea typeface="Times New Roman" panose="02020603050405020304" pitchFamily="18" charset="0"/>
              </a:rPr>
              <a:t>6</a:t>
            </a:r>
            <a:r>
              <a:rPr lang="vi-VN" sz="2800" cap="small" dirty="0">
                <a:latin typeface="Times New Roman" panose="02020603050405020304" pitchFamily="18" charset="0"/>
                <a:ea typeface="Times New Roman" panose="02020603050405020304" pitchFamily="18" charset="0"/>
              </a:rPr>
              <a:t>H</a:t>
            </a:r>
            <a:r>
              <a:rPr lang="vi-VN" sz="2800" cap="small" baseline="-25000" dirty="0">
                <a:latin typeface="Times New Roman" panose="02020603050405020304" pitchFamily="18" charset="0"/>
                <a:ea typeface="Times New Roman" panose="02020603050405020304" pitchFamily="18" charset="0"/>
              </a:rPr>
              <a:t>12</a:t>
            </a:r>
            <a:r>
              <a:rPr lang="vi-VN" sz="2800" cap="small" dirty="0">
                <a:latin typeface="Times New Roman" panose="02020603050405020304" pitchFamily="18" charset="0"/>
                <a:ea typeface="Times New Roman" panose="02020603050405020304" pitchFamily="18" charset="0"/>
              </a:rPr>
              <a:t>O</a:t>
            </a:r>
            <a:r>
              <a:rPr lang="en-US" sz="2800" cap="small" baseline="-25000" dirty="0">
                <a:latin typeface="Times New Roman" panose="02020603050405020304" pitchFamily="18" charset="0"/>
                <a:ea typeface="Times New Roman" panose="02020603050405020304" pitchFamily="18" charset="0"/>
              </a:rPr>
              <a:t>6</a:t>
            </a:r>
            <a:r>
              <a:rPr lang="vi-VN" sz="2800" dirty="0">
                <a:latin typeface="Times New Roman" panose="02020603050405020304" pitchFamily="18" charset="0"/>
                <a:ea typeface="Times New Roman" panose="02020603050405020304" pitchFamily="18" charset="0"/>
              </a:rPr>
              <a:t> + </a:t>
            </a:r>
            <a:r>
              <a:rPr lang="en-US" sz="2800" cap="small" dirty="0">
                <a:latin typeface="Times New Roman" panose="02020603050405020304" pitchFamily="18" charset="0"/>
                <a:ea typeface="Times New Roman" panose="02020603050405020304" pitchFamily="18" charset="0"/>
              </a:rPr>
              <a:t>C</a:t>
            </a:r>
            <a:r>
              <a:rPr lang="vi-VN" sz="2800" cap="small" baseline="-25000" dirty="0">
                <a:latin typeface="Times New Roman" panose="02020603050405020304" pitchFamily="18" charset="0"/>
                <a:ea typeface="Times New Roman" panose="02020603050405020304" pitchFamily="18" charset="0"/>
              </a:rPr>
              <a:t>6</a:t>
            </a:r>
            <a:r>
              <a:rPr lang="vi-VN" sz="2800" cap="small" dirty="0">
                <a:latin typeface="Times New Roman" panose="02020603050405020304" pitchFamily="18" charset="0"/>
                <a:ea typeface="Times New Roman" panose="02020603050405020304" pitchFamily="18" charset="0"/>
              </a:rPr>
              <a:t>H</a:t>
            </a:r>
            <a:r>
              <a:rPr lang="vi-VN" sz="2800" cap="small" baseline="-25000" dirty="0">
                <a:latin typeface="Times New Roman" panose="02020603050405020304" pitchFamily="18" charset="0"/>
                <a:ea typeface="Times New Roman" panose="02020603050405020304" pitchFamily="18" charset="0"/>
              </a:rPr>
              <a:t>12</a:t>
            </a:r>
            <a:r>
              <a:rPr lang="vi-VN" sz="2800" cap="small" dirty="0">
                <a:latin typeface="Times New Roman" panose="02020603050405020304" pitchFamily="18" charset="0"/>
                <a:ea typeface="Times New Roman" panose="02020603050405020304" pitchFamily="18" charset="0"/>
              </a:rPr>
              <a:t>O</a:t>
            </a:r>
            <a:r>
              <a:rPr lang="en-US" sz="2800" cap="small" baseline="-25000" dirty="0">
                <a:latin typeface="Times New Roman" panose="02020603050405020304" pitchFamily="18" charset="0"/>
                <a:ea typeface="Times New Roman" panose="02020603050405020304" pitchFamily="18" charset="0"/>
              </a:rPr>
              <a:t>6</a:t>
            </a:r>
            <a:endParaRPr lang="en-US" sz="2800" cap="small" baseline="-25000" dirty="0">
              <a:latin typeface="Times New Roman" panose="02020603050405020304" pitchFamily="18" charset="0"/>
              <a:ea typeface="Times New Roman" panose="02020603050405020304" pitchFamily="18" charset="0"/>
            </a:endParaRPr>
          </a:p>
          <a:p>
            <a:pPr marL="457200" indent="-457200" algn="ctr">
              <a:spcAft>
                <a:spcPts val="1400"/>
              </a:spcAft>
              <a:tabLst>
                <a:tab pos="2212975" algn="l"/>
              </a:tabLst>
            </a:pPr>
            <a:r>
              <a:rPr lang="en-US" sz="2800" i="1" dirty="0">
                <a:solidFill>
                  <a:srgbClr val="C00000"/>
                </a:solidFill>
                <a:latin typeface="Times New Roman" panose="02020603050405020304" pitchFamily="18" charset="0"/>
                <a:cs typeface="Times New Roman" panose="02020603050405020304" pitchFamily="18" charset="0"/>
              </a:rPr>
              <a:t>                                             Fructose</a:t>
            </a:r>
            <a:r>
              <a:rPr lang="vi-VN" sz="2800" i="1" dirty="0">
                <a:solidFill>
                  <a:srgbClr val="C00000"/>
                </a:solidFill>
                <a:latin typeface="Times New Roman" panose="02020603050405020304" pitchFamily="18" charset="0"/>
                <a:ea typeface="Times New Roman" panose="02020603050405020304" pitchFamily="18" charset="0"/>
              </a:rPr>
              <a:t> </a:t>
            </a:r>
            <a:r>
              <a:rPr lang="en-US" sz="2800" i="1" dirty="0">
                <a:solidFill>
                  <a:srgbClr val="C00000"/>
                </a:solidFill>
                <a:latin typeface="Times New Roman" panose="02020603050405020304" pitchFamily="18" charset="0"/>
                <a:ea typeface="Times New Roman" panose="02020603050405020304" pitchFamily="18" charset="0"/>
              </a:rPr>
              <a:t>    </a:t>
            </a:r>
            <a:r>
              <a:rPr lang="en-US" sz="2800" i="1" kern="1200" dirty="0">
                <a:solidFill>
                  <a:srgbClr val="C00000"/>
                </a:solidFill>
                <a:latin typeface="Times New Roman" panose="02020603050405020304" pitchFamily="18" charset="0"/>
                <a:cs typeface="Times New Roman" panose="02020603050405020304" pitchFamily="18" charset="0"/>
              </a:rPr>
              <a:t>Glucose</a:t>
            </a:r>
            <a:endParaRPr lang="en-US" sz="2800" i="1" kern="1200" dirty="0">
              <a:solidFill>
                <a:srgbClr val="C0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3774957" y="2080289"/>
            <a:ext cx="2150918" cy="307777"/>
            <a:chOff x="3990110" y="2092524"/>
            <a:chExt cx="2150918" cy="307777"/>
          </a:xfrm>
        </p:grpSpPr>
        <p:cxnSp>
          <p:nvCxnSpPr>
            <p:cNvPr id="11" name="Straight Arrow Connector 10"/>
            <p:cNvCxnSpPr/>
            <p:nvPr/>
          </p:nvCxnSpPr>
          <p:spPr>
            <a:xfrm>
              <a:off x="4005696" y="2389909"/>
              <a:ext cx="1184564" cy="1039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90110" y="2092524"/>
              <a:ext cx="215091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Acid hoặc enzyme</a:t>
              </a:r>
              <a:endParaRPr lang="en-US"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60400" y="-170054"/>
            <a:ext cx="7823200" cy="632960"/>
            <a:chOff x="2184400" y="286560"/>
            <a:chExt cx="7823200" cy="544938"/>
          </a:xfrm>
        </p:grpSpPr>
        <p:sp>
          <p:nvSpPr>
            <p:cNvPr id="6" name="Rectangle: Rounded Corners 5"/>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8" name="TextBox 7"/>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2. Tính chất hóa học</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07277" y="1029407"/>
            <a:ext cx="7140476" cy="854080"/>
            <a:chOff x="487593" y="1961688"/>
            <a:chExt cx="6447149" cy="771151"/>
          </a:xfrm>
        </p:grpSpPr>
        <p:sp>
          <p:nvSpPr>
            <p:cNvPr id="3" name="TextBox 2"/>
            <p:cNvSpPr txBox="1"/>
            <p:nvPr/>
          </p:nvSpPr>
          <p:spPr>
            <a:xfrm>
              <a:off x="2219424" y="1961688"/>
              <a:ext cx="3065484" cy="771151"/>
            </a:xfrm>
            <a:prstGeom prst="rect">
              <a:avLst/>
            </a:prstGeom>
            <a:noFill/>
          </p:spPr>
          <p:txBody>
            <a:bodyPr wrap="square" rtlCol="0">
              <a:spAutoFit/>
            </a:bodyPr>
            <a:lstStyle/>
            <a:p>
              <a:pPr algn="ctr" defTabSz="685800">
                <a:buClrTx/>
                <a:defRPr/>
              </a:pPr>
              <a:r>
                <a:rPr lang="en-US" sz="4950" b="1" kern="1200" dirty="0">
                  <a:latin typeface="Times New Roman" panose="02020603050405020304" pitchFamily="18" charset="0"/>
                  <a:ea typeface="+mn-ea"/>
                  <a:cs typeface="Times New Roman" panose="02020603050405020304" pitchFamily="18" charset="0"/>
                </a:rPr>
                <a:t>| C</a:t>
              </a:r>
              <a:r>
                <a:rPr lang="en-US" sz="4950" b="1" kern="1200" baseline="-25000" dirty="0">
                  <a:latin typeface="Times New Roman" panose="02020603050405020304" pitchFamily="18" charset="0"/>
                  <a:ea typeface="+mn-ea"/>
                  <a:cs typeface="Times New Roman" panose="02020603050405020304" pitchFamily="18" charset="0"/>
                </a:rPr>
                <a:t>6</a:t>
              </a:r>
              <a:r>
                <a:rPr lang="en-US" sz="4950" b="1" kern="1200" dirty="0">
                  <a:latin typeface="Times New Roman" panose="02020603050405020304" pitchFamily="18" charset="0"/>
                  <a:ea typeface="+mn-ea"/>
                  <a:cs typeface="Times New Roman" panose="02020603050405020304" pitchFamily="18" charset="0"/>
                </a:rPr>
                <a:t>H</a:t>
              </a:r>
              <a:r>
                <a:rPr lang="en-US" sz="4950" b="1" kern="1200" baseline="-25000" dirty="0">
                  <a:latin typeface="Times New Roman" panose="02020603050405020304" pitchFamily="18" charset="0"/>
                  <a:ea typeface="+mn-ea"/>
                  <a:cs typeface="Times New Roman" panose="02020603050405020304" pitchFamily="18" charset="0"/>
                </a:rPr>
                <a:t>12</a:t>
              </a:r>
              <a:r>
                <a:rPr lang="en-US" sz="4950" b="1" kern="1200" dirty="0">
                  <a:latin typeface="Times New Roman" panose="02020603050405020304" pitchFamily="18" charset="0"/>
                  <a:ea typeface="+mn-ea"/>
                  <a:cs typeface="Times New Roman" panose="02020603050405020304" pitchFamily="18" charset="0"/>
                </a:rPr>
                <a:t>O</a:t>
              </a:r>
              <a:r>
                <a:rPr lang="en-US" sz="4950" b="1" kern="1200" baseline="-25000" dirty="0">
                  <a:latin typeface="Times New Roman" panose="02020603050405020304" pitchFamily="18" charset="0"/>
                  <a:ea typeface="+mn-ea"/>
                  <a:cs typeface="Times New Roman" panose="02020603050405020304" pitchFamily="18" charset="0"/>
                </a:rPr>
                <a:t>6 </a:t>
              </a:r>
              <a:r>
                <a:rPr lang="en-US" sz="4950" b="1" kern="1200" dirty="0">
                  <a:latin typeface="Times New Roman" panose="02020603050405020304" pitchFamily="18" charset="0"/>
                  <a:ea typeface="+mn-ea"/>
                  <a:cs typeface="Times New Roman" panose="02020603050405020304" pitchFamily="18" charset="0"/>
                </a:rPr>
                <a:t>|</a:t>
              </a:r>
              <a:endParaRPr lang="en-US" sz="4950" b="1" kern="1200" dirty="0">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487593" y="2086148"/>
              <a:ext cx="1806258" cy="458522"/>
            </a:xfrm>
            <a:prstGeom prst="rect">
              <a:avLst/>
            </a:prstGeom>
            <a:noFill/>
          </p:spPr>
          <p:txBody>
            <a:bodyPr wrap="square" rtlCol="0">
              <a:spAutoFit/>
            </a:bodyPr>
            <a:lstStyle/>
            <a:p>
              <a:pPr algn="r" defTabSz="685800">
                <a:buClrTx/>
                <a:defRPr/>
              </a:pPr>
              <a:r>
                <a:rPr lang="en-US" sz="2700" kern="1200" dirty="0" err="1">
                  <a:solidFill>
                    <a:prstClr val="white"/>
                  </a:solidFill>
                  <a:latin typeface="Times New Roman" panose="02020603050405020304" pitchFamily="18" charset="0"/>
                  <a:ea typeface="+mn-ea"/>
                  <a:cs typeface="Times New Roman" panose="02020603050405020304" pitchFamily="18" charset="0"/>
                </a:rPr>
                <a:t>Glucozơ</a:t>
              </a:r>
              <a:endParaRPr lang="en-US" sz="27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5237935" y="2118002"/>
              <a:ext cx="1696807" cy="458522"/>
            </a:xfrm>
            <a:prstGeom prst="rect">
              <a:avLst/>
            </a:prstGeom>
            <a:noFill/>
          </p:spPr>
          <p:txBody>
            <a:bodyPr wrap="square" rtlCol="0">
              <a:spAutoFit/>
            </a:bodyPr>
            <a:lstStyle/>
            <a:p>
              <a:pPr defTabSz="685800">
                <a:buClrTx/>
                <a:defRPr/>
              </a:pPr>
              <a:r>
                <a:rPr lang="en-US" sz="2700" kern="1200" dirty="0">
                  <a:solidFill>
                    <a:srgbClr val="C00000"/>
                  </a:solidFill>
                  <a:latin typeface="Times New Roman" panose="02020603050405020304" pitchFamily="18" charset="0"/>
                  <a:ea typeface="+mn-ea"/>
                  <a:cs typeface="Times New Roman" panose="02020603050405020304" pitchFamily="18" charset="0"/>
                </a:rPr>
                <a:t>Fructose</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grpSp>
      <p:grpSp>
        <p:nvGrpSpPr>
          <p:cNvPr id="6" name="Group 5"/>
          <p:cNvGrpSpPr/>
          <p:nvPr/>
        </p:nvGrpSpPr>
        <p:grpSpPr>
          <a:xfrm>
            <a:off x="5532624" y="1914013"/>
            <a:ext cx="2950976" cy="2642992"/>
            <a:chOff x="5432925" y="2053618"/>
            <a:chExt cx="6459330" cy="5785191"/>
          </a:xfrm>
        </p:grpSpPr>
        <p:pic>
          <p:nvPicPr>
            <p:cNvPr id="7" name="Picture 2" descr="Tác dụng của mật ong thật sự kì diệu đối với sức khỏe - jes.edu.v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4250" b="97750" l="10000" r="90000">
                          <a14:foregroundMark x1="32000" y1="0" x2="39385" y2="4250"/>
                          <a14:foregroundMark x1="39385" y1="4250" x2="39385" y2="4250"/>
                          <a14:foregroundMark x1="54769" y1="93250" x2="60000" y2="97750"/>
                          <a14:backgroundMark x1="52615" y1="99750" x2="52923" y2="99750"/>
                          <a14:backgroundMark x1="72462" y1="99500" x2="72000" y2="99750"/>
                        </a14:backgroundRemoval>
                      </a14:imgEffect>
                    </a14:imgLayer>
                  </a14:imgProps>
                </a:ext>
                <a:ext uri="{28A0092B-C50C-407E-A947-70E740481C1C}">
                  <a14:useLocalDpi xmlns:a14="http://schemas.microsoft.com/office/drawing/2010/main" val="0"/>
                </a:ext>
              </a:extLst>
            </a:blip>
            <a:srcRect/>
            <a:stretch>
              <a:fillRect/>
            </a:stretch>
          </p:blipFill>
          <p:spPr bwMode="auto">
            <a:xfrm>
              <a:off x="5432925" y="2053618"/>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70709" y="6019857"/>
              <a:ext cx="5321546" cy="1818952"/>
            </a:xfrm>
            <a:prstGeom prst="rect">
              <a:avLst/>
            </a:prstGeom>
            <a:noFill/>
          </p:spPr>
          <p:txBody>
            <a:bodyPr wrap="square" rtlCol="0">
              <a:spAutoFit/>
            </a:bodyPr>
            <a:lstStyle/>
            <a:p>
              <a:pPr algn="ctr">
                <a:defRPr/>
              </a:pPr>
              <a:r>
                <a:rPr lang="en-US" sz="2400" dirty="0">
                  <a:solidFill>
                    <a:srgbClr val="FF5050"/>
                  </a:solidFill>
                  <a:latin typeface="Times New Roman" panose="02020603050405020304" pitchFamily="18" charset="0"/>
                  <a:cs typeface="Times New Roman" panose="02020603050405020304" pitchFamily="18" charset="0"/>
                </a:rPr>
                <a:t>Fructose là đường mật ong</a:t>
              </a:r>
              <a:endParaRPr lang="en-US" sz="2400" dirty="0">
                <a:solidFill>
                  <a:srgbClr val="FF5050"/>
                </a:solidFill>
                <a:latin typeface="Times New Roman" panose="02020603050405020304" pitchFamily="18" charset="0"/>
                <a:cs typeface="Times New Roman" panose="02020603050405020304" pitchFamily="18" charset="0"/>
              </a:endParaRPr>
            </a:p>
          </p:txBody>
        </p:sp>
        <p:sp>
          <p:nvSpPr>
            <p:cNvPr id="9" name="TextBox 8"/>
            <p:cNvSpPr txBox="1"/>
            <p:nvPr/>
          </p:nvSpPr>
          <p:spPr>
            <a:xfrm rot="4311374">
              <a:off x="8279627" y="3316677"/>
              <a:ext cx="3790785" cy="1562868"/>
            </a:xfrm>
            <a:prstGeom prst="rect">
              <a:avLst/>
            </a:prstGeom>
            <a:noFill/>
          </p:spPr>
          <p:txBody>
            <a:bodyPr wrap="square" rtlCol="0">
              <a:prstTxWarp prst="textArchUp">
                <a:avLst/>
              </a:prstTxWarp>
              <a:spAutoFit/>
            </a:bodyPr>
            <a:lstStyle/>
            <a:p>
              <a:pPr algn="ctr" defTabSz="685800">
                <a:buClrTx/>
                <a:defRPr/>
              </a:pPr>
              <a:r>
                <a:rPr lang="en-US" sz="2400" kern="1200" dirty="0">
                  <a:latin typeface="Times New Roman" panose="02020603050405020304" pitchFamily="18" charset="0"/>
                  <a:ea typeface="+mn-ea"/>
                  <a:cs typeface="Times New Roman" panose="02020603050405020304" pitchFamily="18" charset="0"/>
                </a:rPr>
                <a:t>~40% </a:t>
              </a:r>
              <a:r>
                <a:rPr lang="en-US" sz="2400" kern="1200" dirty="0" err="1">
                  <a:latin typeface="Times New Roman" panose="02020603050405020304" pitchFamily="18" charset="0"/>
                  <a:ea typeface="+mn-ea"/>
                  <a:cs typeface="Times New Roman" panose="02020603050405020304" pitchFamily="18" charset="0"/>
                </a:rPr>
                <a:t>trong</a:t>
              </a:r>
              <a:r>
                <a:rPr lang="en-US" sz="2400" kern="1200" dirty="0">
                  <a:latin typeface="Times New Roman" panose="02020603050405020304" pitchFamily="18" charset="0"/>
                  <a:ea typeface="+mn-ea"/>
                  <a:cs typeface="Times New Roman" panose="02020603050405020304" pitchFamily="18" charset="0"/>
                </a:rPr>
                <a:t> </a:t>
              </a:r>
              <a:r>
                <a:rPr lang="en-US" sz="2400" kern="1200" dirty="0" err="1">
                  <a:latin typeface="Times New Roman" panose="02020603050405020304" pitchFamily="18" charset="0"/>
                  <a:ea typeface="+mn-ea"/>
                  <a:cs typeface="Times New Roman" panose="02020603050405020304" pitchFamily="18" charset="0"/>
                </a:rPr>
                <a:t>một</a:t>
              </a:r>
              <a:r>
                <a:rPr lang="en-US" sz="2400" kern="1200" dirty="0">
                  <a:latin typeface="Times New Roman" panose="02020603050405020304" pitchFamily="18" charset="0"/>
                  <a:ea typeface="+mn-ea"/>
                  <a:cs typeface="Times New Roman" panose="02020603050405020304" pitchFamily="18" charset="0"/>
                </a:rPr>
                <a:t> </a:t>
              </a:r>
              <a:r>
                <a:rPr lang="en-US" sz="2400" kern="1200" dirty="0" err="1">
                  <a:latin typeface="Times New Roman" panose="02020603050405020304" pitchFamily="18" charset="0"/>
                  <a:ea typeface="+mn-ea"/>
                  <a:cs typeface="Times New Roman" panose="02020603050405020304" pitchFamily="18" charset="0"/>
                </a:rPr>
                <a:t>ong</a:t>
              </a:r>
              <a:endParaRPr lang="en-US" sz="2400" kern="1200" dirty="0">
                <a:latin typeface="Times New Roman" panose="02020603050405020304" pitchFamily="18" charset="0"/>
                <a:ea typeface="+mn-ea"/>
                <a:cs typeface="Times New Roman" panose="02020603050405020304" pitchFamily="18" charset="0"/>
              </a:endParaRPr>
            </a:p>
          </p:txBody>
        </p:sp>
      </p:grpSp>
      <p:grpSp>
        <p:nvGrpSpPr>
          <p:cNvPr id="10" name="Group 9"/>
          <p:cNvGrpSpPr/>
          <p:nvPr/>
        </p:nvGrpSpPr>
        <p:grpSpPr>
          <a:xfrm>
            <a:off x="-76136" y="1762900"/>
            <a:ext cx="3328534" cy="2923333"/>
            <a:chOff x="3310791" y="3711508"/>
            <a:chExt cx="2562969" cy="2250964"/>
          </a:xfrm>
        </p:grpSpPr>
        <p:pic>
          <p:nvPicPr>
            <p:cNvPr id="11" name="Picture 10" descr="A picture containing grape, fruit, small, sitting&#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773" b="95827" l="1207" r="93966">
                          <a14:foregroundMark x1="6724" y1="31376" x2="8966" y2="32303"/>
                          <a14:foregroundMark x1="16418" y1="47380" x2="15690" y2="48686"/>
                          <a14:foregroundMark x1="17931" y1="44668" x2="17595" y2="45271"/>
                          <a14:foregroundMark x1="1379" y1="31994" x2="5000" y2="32303"/>
                          <a14:foregroundMark x1="72414" y1="6801" x2="85345" y2="12056"/>
                          <a14:foregroundMark x1="91552" y1="13756" x2="90862" y2="27202"/>
                          <a14:foregroundMark x1="92759" y1="29366" x2="93966" y2="33849"/>
                          <a14:foregroundMark x1="60690" y1="1546" x2="58966" y2="4946"/>
                          <a14:foregroundMark x1="65172" y1="1236" x2="64655" y2="1546"/>
                          <a14:foregroundMark x1="61207" y1="773" x2="61379" y2="2164"/>
                          <a14:foregroundMark x1="57586" y1="91499" x2="60517" y2="94281"/>
                          <a14:foregroundMark x1="38966" y1="95827" x2="38966" y2="95827"/>
                          <a14:backgroundMark x1="17931" y1="45595" x2="15690" y2="46677"/>
                        </a14:backgroundRemoval>
                      </a14:imgEffect>
                    </a14:imgLayer>
                  </a14:imgProps>
                </a:ext>
                <a:ext uri="{28A0092B-C50C-407E-A947-70E740481C1C}">
                  <a14:useLocalDpi xmlns:a14="http://schemas.microsoft.com/office/drawing/2010/main" val="0"/>
                </a:ext>
              </a:extLst>
            </a:blip>
            <a:stretch>
              <a:fillRect/>
            </a:stretch>
          </p:blipFill>
          <p:spPr>
            <a:xfrm flipH="1">
              <a:off x="3749577" y="3711508"/>
              <a:ext cx="2017866" cy="2250964"/>
            </a:xfrm>
            <a:prstGeom prst="rect">
              <a:avLst/>
            </a:prstGeom>
          </p:spPr>
        </p:pic>
        <p:sp>
          <p:nvSpPr>
            <p:cNvPr id="12" name="TextBox 11"/>
            <p:cNvSpPr txBox="1"/>
            <p:nvPr/>
          </p:nvSpPr>
          <p:spPr>
            <a:xfrm rot="19230182">
              <a:off x="3310791" y="4009409"/>
              <a:ext cx="2562969" cy="1718528"/>
            </a:xfrm>
            <a:prstGeom prst="rect">
              <a:avLst/>
            </a:prstGeom>
            <a:noFill/>
          </p:spPr>
          <p:txBody>
            <a:bodyPr wrap="square" rtlCol="0">
              <a:prstTxWarp prst="textArchDown">
                <a:avLst>
                  <a:gd name="adj" fmla="val 2122482"/>
                </a:avLst>
              </a:prstTxWarp>
              <a:spAutoFit/>
            </a:bodyPr>
            <a:lstStyle/>
            <a:p>
              <a:pPr algn="ctr" defTabSz="685800">
                <a:buClrTx/>
                <a:defRPr/>
              </a:pPr>
              <a:r>
                <a:rPr lang="en-US" sz="2400" kern="1200" dirty="0">
                  <a:solidFill>
                    <a:srgbClr val="FF5050"/>
                  </a:solidFill>
                  <a:latin typeface="Times New Roman" panose="02020603050405020304" pitchFamily="18" charset="0"/>
                  <a:ea typeface="+mn-ea"/>
                  <a:cs typeface="Times New Roman" panose="02020603050405020304" pitchFamily="18" charset="0"/>
                </a:rPr>
                <a:t>Glucose là đ</a:t>
              </a:r>
              <a:r>
                <a:rPr lang="vi-VN" sz="2400" kern="1200" dirty="0">
                  <a:solidFill>
                    <a:srgbClr val="FF5050"/>
                  </a:solidFill>
                  <a:latin typeface="Times New Roman" panose="02020603050405020304" pitchFamily="18" charset="0"/>
                  <a:ea typeface="+mn-ea"/>
                  <a:cs typeface="Times New Roman" panose="02020603050405020304" pitchFamily="18" charset="0"/>
                </a:rPr>
                <a:t>ư</a:t>
              </a:r>
              <a:r>
                <a:rPr lang="en-US" sz="2400" kern="1200" dirty="0" err="1">
                  <a:solidFill>
                    <a:srgbClr val="FF5050"/>
                  </a:solidFill>
                  <a:latin typeface="Times New Roman" panose="02020603050405020304" pitchFamily="18" charset="0"/>
                  <a:ea typeface="+mn-ea"/>
                  <a:cs typeface="Times New Roman" panose="02020603050405020304" pitchFamily="18" charset="0"/>
                </a:rPr>
                <a:t>ờng</a:t>
              </a:r>
              <a:r>
                <a:rPr lang="en-US" sz="2400" kern="1200" dirty="0">
                  <a:solidFill>
                    <a:srgbClr val="FF5050"/>
                  </a:solidFill>
                  <a:latin typeface="Times New Roman" panose="02020603050405020304" pitchFamily="18" charset="0"/>
                  <a:ea typeface="+mn-ea"/>
                  <a:cs typeface="Times New Roman" panose="02020603050405020304" pitchFamily="18" charset="0"/>
                </a:rPr>
                <a:t> </a:t>
              </a:r>
              <a:r>
                <a:rPr lang="en-US" sz="2400" kern="1200" dirty="0" err="1">
                  <a:solidFill>
                    <a:srgbClr val="FF5050"/>
                  </a:solidFill>
                  <a:latin typeface="Times New Roman" panose="02020603050405020304" pitchFamily="18" charset="0"/>
                  <a:ea typeface="+mn-ea"/>
                  <a:cs typeface="Times New Roman" panose="02020603050405020304" pitchFamily="18" charset="0"/>
                </a:rPr>
                <a:t>nho</a:t>
              </a:r>
              <a:endParaRPr lang="en-US" sz="2400" kern="1200" dirty="0">
                <a:solidFill>
                  <a:srgbClr val="FF5050"/>
                </a:solidFill>
                <a:latin typeface="Times New Roman" panose="02020603050405020304" pitchFamily="18" charset="0"/>
                <a:ea typeface="+mn-ea"/>
                <a:cs typeface="Times New Roman" panose="02020603050405020304" pitchFamily="18" charset="0"/>
              </a:endParaRPr>
            </a:p>
          </p:txBody>
        </p:sp>
      </p:grpSp>
      <p:grpSp>
        <p:nvGrpSpPr>
          <p:cNvPr id="13" name="Group 12"/>
          <p:cNvGrpSpPr/>
          <p:nvPr/>
        </p:nvGrpSpPr>
        <p:grpSpPr>
          <a:xfrm>
            <a:off x="3360592" y="2571750"/>
            <a:ext cx="2434961" cy="982655"/>
            <a:chOff x="4524942" y="3563600"/>
            <a:chExt cx="3246615" cy="1310207"/>
          </a:xfrm>
        </p:grpSpPr>
        <p:sp>
          <p:nvSpPr>
            <p:cNvPr id="14" name="Rectangle 13"/>
            <p:cNvSpPr/>
            <p:nvPr/>
          </p:nvSpPr>
          <p:spPr>
            <a:xfrm>
              <a:off x="4678680" y="3563600"/>
              <a:ext cx="3092877" cy="120032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5" name="TextBox 14"/>
            <p:cNvSpPr txBox="1"/>
            <p:nvPr/>
          </p:nvSpPr>
          <p:spPr>
            <a:xfrm>
              <a:off x="4524942" y="3642700"/>
              <a:ext cx="3185656" cy="1231107"/>
            </a:xfrm>
            <a:prstGeom prst="rect">
              <a:avLst/>
            </a:prstGeom>
            <a:solidFill>
              <a:schemeClr val="accent4">
                <a:lumMod val="40000"/>
                <a:lumOff val="60000"/>
              </a:schemeClr>
            </a:solidFill>
          </p:spPr>
          <p:txBody>
            <a:bodyPr wrap="square" rtlCol="0">
              <a:spAutoFit/>
            </a:bodyPr>
            <a:lstStyle/>
            <a:p>
              <a:pPr algn="ctr" defTabSz="685800">
                <a:buClrTx/>
                <a:defRPr/>
              </a:pPr>
              <a:r>
                <a:rPr lang="en-US" sz="2700" dirty="0">
                  <a:latin typeface="Times New Roman" panose="02020603050405020304" pitchFamily="18" charset="0"/>
                  <a:cs typeface="Times New Roman" panose="02020603050405020304" pitchFamily="18" charset="0"/>
                </a:rPr>
                <a:t>Fructose ngọt hơn  </a:t>
              </a:r>
              <a:r>
                <a:rPr lang="en-US" sz="2700" kern="1200" dirty="0">
                  <a:latin typeface="Times New Roman" panose="02020603050405020304" pitchFamily="18" charset="0"/>
                  <a:ea typeface="+mn-ea"/>
                  <a:cs typeface="Times New Roman" panose="02020603050405020304" pitchFamily="18" charset="0"/>
                </a:rPr>
                <a:t>Glucose</a:t>
              </a:r>
              <a:endParaRPr lang="en-US" sz="2700" kern="1200" dirty="0">
                <a:latin typeface="Times New Roman" panose="02020603050405020304" pitchFamily="18" charset="0"/>
                <a:ea typeface="+mn-ea"/>
                <a:cs typeface="Times New Roman" panose="02020603050405020304" pitchFamily="18" charset="0"/>
              </a:endParaRPr>
            </a:p>
          </p:txBody>
        </p:sp>
      </p:grpSp>
      <p:sp>
        <p:nvSpPr>
          <p:cNvPr id="16" name="TextBox 15"/>
          <p:cNvSpPr txBox="1"/>
          <p:nvPr/>
        </p:nvSpPr>
        <p:spPr>
          <a:xfrm>
            <a:off x="766062" y="1211160"/>
            <a:ext cx="2000503" cy="507831"/>
          </a:xfrm>
          <a:prstGeom prst="rect">
            <a:avLst/>
          </a:prstGeom>
          <a:noFill/>
        </p:spPr>
        <p:txBody>
          <a:bodyPr wrap="square" rtlCol="0">
            <a:spAutoFit/>
          </a:bodyPr>
          <a:lstStyle/>
          <a:p>
            <a:pPr algn="r" defTabSz="685800">
              <a:buClrTx/>
              <a:defRPr/>
            </a:pPr>
            <a:r>
              <a:rPr lang="en-US" sz="2700" kern="1200" dirty="0">
                <a:solidFill>
                  <a:srgbClr val="C00000"/>
                </a:solidFill>
                <a:latin typeface="Times New Roman" panose="02020603050405020304" pitchFamily="18" charset="0"/>
                <a:ea typeface="+mn-ea"/>
                <a:cs typeface="Times New Roman" panose="02020603050405020304" pitchFamily="18" charset="0"/>
              </a:rPr>
              <a:t>Glucose</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grpSp>
        <p:nvGrpSpPr>
          <p:cNvPr id="17" name="Group 16"/>
          <p:cNvGrpSpPr/>
          <p:nvPr/>
        </p:nvGrpSpPr>
        <p:grpSpPr>
          <a:xfrm>
            <a:off x="660400" y="-170054"/>
            <a:ext cx="7823200" cy="632960"/>
            <a:chOff x="2184400" y="286560"/>
            <a:chExt cx="7823200" cy="544938"/>
          </a:xfrm>
        </p:grpSpPr>
        <p:sp>
          <p:nvSpPr>
            <p:cNvPr id="21" name="Rectangle: Rounded Corners 20"/>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 SACCHAROSE</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TextBox 22"/>
          <p:cNvSpPr txBox="1"/>
          <p:nvPr/>
        </p:nvSpPr>
        <p:spPr>
          <a:xfrm>
            <a:off x="660400" y="566827"/>
            <a:ext cx="7775562" cy="523220"/>
          </a:xfrm>
          <a:prstGeom prst="rect">
            <a:avLst/>
          </a:prstGeom>
          <a:noFill/>
        </p:spPr>
        <p:txBody>
          <a:bodyPr wrap="square" rtlCol="0">
            <a:spAutoFit/>
          </a:bodyPr>
          <a:lstStyle/>
          <a:p>
            <a:pPr algn="just" defTabSz="685800">
              <a:buClrTx/>
              <a:defRPr/>
            </a:pPr>
            <a:r>
              <a:rPr lang="en-US" sz="2800" b="1" kern="1200">
                <a:solidFill>
                  <a:srgbClr val="FF0000"/>
                </a:solidFill>
                <a:latin typeface="Times New Roman" panose="02020603050405020304" pitchFamily="18" charset="0"/>
                <a:cs typeface="Times New Roman" panose="02020603050405020304" pitchFamily="18" charset="0"/>
              </a:rPr>
              <a:t>2. Tính chất hóa học</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7195" y="647901"/>
            <a:ext cx="7788052" cy="3728156"/>
            <a:chOff x="903966" y="690880"/>
            <a:chExt cx="10384069" cy="3784332"/>
          </a:xfrm>
        </p:grpSpPr>
        <p:sp>
          <p:nvSpPr>
            <p:cNvPr id="4" name="Rectangle 3"/>
            <p:cNvSpPr/>
            <p:nvPr/>
          </p:nvSpPr>
          <p:spPr>
            <a:xfrm>
              <a:off x="1221953" y="690880"/>
              <a:ext cx="3555211"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903966" y="1315876"/>
              <a:ext cx="10384069" cy="3159336"/>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57470" y="1479121"/>
              <a:ext cx="10077060" cy="2760245"/>
            </a:xfrm>
            <a:prstGeom prst="rect">
              <a:avLst/>
            </a:prstGeom>
            <a:noFill/>
          </p:spPr>
          <p:txBody>
            <a:bodyPr wrap="square" rtlCol="0">
              <a:spAutoFit/>
            </a:bodyPr>
            <a:lstStyle/>
            <a:p>
              <a:pPr algn="just" defTabSz="685800">
                <a:lnSpc>
                  <a:spcPct val="120000"/>
                </a:lnSpc>
                <a:buClrTx/>
                <a:defRPr/>
              </a:pPr>
              <a:r>
                <a:rPr lang="vi-VN" sz="2400" b="1" i="1" u="sng" kern="1200">
                  <a:solidFill>
                    <a:prstClr val="black"/>
                  </a:solidFill>
                  <a:latin typeface="Times New Roman" panose="02020603050405020304" pitchFamily="18" charset="0"/>
                  <a:ea typeface="+mn-ea"/>
                  <a:cs typeface="Times New Roman" panose="02020603050405020304" pitchFamily="18" charset="0"/>
                </a:rPr>
                <a:t>Chỉ số đường huyết</a:t>
              </a:r>
              <a:endParaRPr lang="vi-VN" sz="2400" b="1" i="1" u="sng" kern="1200">
                <a:solidFill>
                  <a:prstClr val="black"/>
                </a:solidFill>
                <a:latin typeface="Times New Roman" panose="02020603050405020304" pitchFamily="18" charset="0"/>
                <a:ea typeface="+mn-ea"/>
                <a:cs typeface="Times New Roman" panose="02020603050405020304" pitchFamily="18" charset="0"/>
              </a:endParaRPr>
            </a:p>
            <a:p>
              <a:pPr algn="just" defTabSz="685800">
                <a:lnSpc>
                  <a:spcPct val="120000"/>
                </a:lnSpc>
                <a:buClrTx/>
                <a:defRPr/>
              </a:pPr>
              <a:r>
                <a:rPr lang="vi-VN" sz="2000" kern="1200">
                  <a:solidFill>
                    <a:prstClr val="black"/>
                  </a:solidFill>
                  <a:latin typeface="Times New Roman" panose="02020603050405020304" pitchFamily="18" charset="0"/>
                  <a:ea typeface="+mn-ea"/>
                  <a:cs typeface="Times New Roman" panose="02020603050405020304" pitchFamily="18" charset="0"/>
                </a:rPr>
                <a:t>Chỉ số đường huyết là giá trị biểu thị nồng độ glucose trong máu và có đơn vị là mg/dl hoặc mmol/l.</a:t>
              </a:r>
              <a:endParaRPr lang="vi-VN" sz="2000" kern="1200">
                <a:solidFill>
                  <a:prstClr val="black"/>
                </a:solidFill>
                <a:latin typeface="Times New Roman" panose="02020603050405020304" pitchFamily="18" charset="0"/>
                <a:ea typeface="+mn-ea"/>
                <a:cs typeface="Times New Roman" panose="02020603050405020304" pitchFamily="18" charset="0"/>
              </a:endParaRPr>
            </a:p>
            <a:p>
              <a:pPr algn="just" defTabSz="685800">
                <a:lnSpc>
                  <a:spcPct val="120000"/>
                </a:lnSpc>
                <a:buClrTx/>
                <a:defRPr/>
              </a:pPr>
              <a:r>
                <a:rPr lang="vi-VN" sz="2000" kern="1200">
                  <a:solidFill>
                    <a:prstClr val="black"/>
                  </a:solidFill>
                  <a:latin typeface="Times New Roman" panose="02020603050405020304" pitchFamily="18" charset="0"/>
                  <a:ea typeface="+mn-ea"/>
                  <a:cs typeface="Times New Roman" panose="02020603050405020304" pitchFamily="18" charset="0"/>
                </a:rPr>
                <a:t>Người khoẻ mạnh khi đói có chỉ số đường huyết trong khoảng 3,9</a:t>
              </a:r>
              <a:r>
                <a:rPr lang="en-US" sz="2000" kern="1200">
                  <a:solidFill>
                    <a:prstClr val="black"/>
                  </a:solidFill>
                  <a:latin typeface="Times New Roman" panose="02020603050405020304" pitchFamily="18" charset="0"/>
                  <a:ea typeface="+mn-ea"/>
                  <a:cs typeface="Times New Roman" panose="02020603050405020304" pitchFamily="18" charset="0"/>
                </a:rPr>
                <a:t>-</a:t>
              </a:r>
              <a:r>
                <a:rPr lang="vi-VN" sz="2000" kern="1200">
                  <a:solidFill>
                    <a:prstClr val="black"/>
                  </a:solidFill>
                  <a:latin typeface="Times New Roman" panose="02020603050405020304" pitchFamily="18" charset="0"/>
                  <a:ea typeface="+mn-ea"/>
                  <a:cs typeface="Times New Roman" panose="02020603050405020304" pitchFamily="18" charset="0"/>
                </a:rPr>
                <a:t>5,0 mmol/l.</a:t>
              </a:r>
              <a:endParaRPr lang="vi-VN" sz="2000" kern="1200">
                <a:solidFill>
                  <a:prstClr val="black"/>
                </a:solidFill>
                <a:latin typeface="Times New Roman" panose="02020603050405020304" pitchFamily="18" charset="0"/>
                <a:ea typeface="+mn-ea"/>
                <a:cs typeface="Times New Roman" panose="02020603050405020304" pitchFamily="18" charset="0"/>
              </a:endParaRPr>
            </a:p>
            <a:p>
              <a:pPr algn="just" defTabSz="685800">
                <a:lnSpc>
                  <a:spcPct val="120000"/>
                </a:lnSpc>
                <a:buClrTx/>
                <a:defRPr/>
              </a:pPr>
              <a:r>
                <a:rPr lang="vi-VN" sz="2000" kern="1200">
                  <a:solidFill>
                    <a:prstClr val="black"/>
                  </a:solidFill>
                  <a:latin typeface="Times New Roman" panose="02020603050405020304" pitchFamily="18" charset="0"/>
                  <a:ea typeface="+mn-ea"/>
                  <a:cs typeface="Times New Roman" panose="02020603050405020304" pitchFamily="18" charset="0"/>
                </a:rPr>
                <a:t>Nếu chỉ số đường huyết khi đói lớn hơn 7,0 mmol/l thì đó là dấu hiệu bị mắc bệnh tiểu đường.</a:t>
              </a:r>
              <a:endParaRPr lang="vi-VN" sz="2000" kern="120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442294" y="690880"/>
              <a:ext cx="3114528" cy="697627"/>
            </a:xfrm>
            <a:prstGeom prst="rect">
              <a:avLst/>
            </a:prstGeom>
            <a:noFill/>
          </p:spPr>
          <p:txBody>
            <a:bodyPr wrap="none" rtlCol="0">
              <a:spAutoFit/>
            </a:bodyPr>
            <a:lstStyle/>
            <a:p>
              <a:pPr defTabSz="685800">
                <a:buClrTx/>
                <a:defRPr/>
              </a:pPr>
              <a:r>
                <a:rPr lang="en-US" sz="2800" b="1" kern="1200">
                  <a:solidFill>
                    <a:prstClr val="white"/>
                  </a:solidFill>
                  <a:latin typeface="Times New Roman" panose="02020603050405020304" pitchFamily="18" charset="0"/>
                  <a:ea typeface="+mn-ea"/>
                  <a:cs typeface="Times New Roman" panose="02020603050405020304" pitchFamily="18" charset="0"/>
                </a:rPr>
                <a:t>EM CÓ BIẾT</a:t>
              </a:r>
              <a:endParaRPr lang="en-US" sz="2800" b="1" kern="1200">
                <a:solidFill>
                  <a:prstClr val="white"/>
                </a:solidFill>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5175;p32"/>
          <p:cNvSpPr txBox="1"/>
          <p:nvPr/>
        </p:nvSpPr>
        <p:spPr>
          <a:xfrm>
            <a:off x="2354130" y="1530565"/>
            <a:ext cx="1948447" cy="49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GB" sz="9600" b="1">
                <a:solidFill>
                  <a:schemeClr val="tx1"/>
                </a:solidFill>
                <a:latin typeface="Times New Roman" panose="02020603050405020304" pitchFamily="18" charset="0"/>
                <a:cs typeface="Times New Roman" panose="02020603050405020304" pitchFamily="18" charset="0"/>
              </a:rPr>
              <a:t>IV.</a:t>
            </a:r>
            <a:endParaRPr lang="en-GB" sz="9600" b="1" dirty="0">
              <a:solidFill>
                <a:schemeClr val="tx1"/>
              </a:solidFill>
              <a:latin typeface="Times New Roman" panose="02020603050405020304" pitchFamily="18" charset="0"/>
              <a:cs typeface="Times New Roman" panose="02020603050405020304" pitchFamily="18" charset="0"/>
            </a:endParaRPr>
          </a:p>
        </p:txBody>
      </p:sp>
      <p:sp>
        <p:nvSpPr>
          <p:cNvPr id="158" name="TextBox 157"/>
          <p:cNvSpPr txBox="1"/>
          <p:nvPr/>
        </p:nvSpPr>
        <p:spPr>
          <a:xfrm>
            <a:off x="82215" y="2280108"/>
            <a:ext cx="6251114" cy="1264385"/>
          </a:xfrm>
          <a:prstGeom prst="rect">
            <a:avLst/>
          </a:prstGeom>
          <a:noFill/>
        </p:spPr>
        <p:txBody>
          <a:bodyPr wrap="square">
            <a:spAutoFit/>
          </a:bodyPr>
          <a:lstStyle/>
          <a:p>
            <a:pPr indent="317500" algn="ctr">
              <a:lnSpc>
                <a:spcPct val="115000"/>
              </a:lnSpc>
              <a:spcAft>
                <a:spcPts val="600"/>
              </a:spcAft>
            </a:pPr>
            <a:r>
              <a:rPr lang="vi-VN" sz="72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ỨNG DỤNG</a:t>
            </a:r>
            <a:endParaRPr lang="vi-VN" sz="72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38467" y="57271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latin typeface="Times New Roman" panose="02020603050405020304" pitchFamily="18" charset="0"/>
                <a:cs typeface="Times New Roman" panose="02020603050405020304" pitchFamily="18" charset="0"/>
              </a:rPr>
              <a:t>HOẠT ĐỘNG NHÓM</a:t>
            </a:r>
            <a:endParaRPr sz="2800"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679918" y="1217280"/>
            <a:ext cx="6463815" cy="628531"/>
          </a:xfrm>
          <a:prstGeom prst="rect">
            <a:avLst/>
          </a:prstGeom>
          <a:ln w="57150">
            <a:solidFill>
              <a:srgbClr val="FFFF00"/>
            </a:solidFill>
          </a:ln>
        </p:spPr>
        <p:txBody>
          <a:bodyPr spcFirstLastPara="1" wrap="square" lIns="91425" tIns="91425" rIns="91425" bIns="91425" anchor="t" anchorCtr="0">
            <a:noAutofit/>
          </a:bodyPr>
          <a:lstStyle/>
          <a:p>
            <a:pPr marL="0" lvl="0" indent="0" algn="ctr">
              <a:buNone/>
            </a:pPr>
            <a:r>
              <a:rPr lang="vi-VN" sz="2400">
                <a:solidFill>
                  <a:schemeClr val="bg1">
                    <a:lumMod val="10000"/>
                  </a:schemeClr>
                </a:solidFill>
                <a:latin typeface="Times New Roman" panose="02020603050405020304" pitchFamily="18" charset="0"/>
                <a:cs typeface="Times New Roman" panose="02020603050405020304" pitchFamily="18" charset="0"/>
              </a:rPr>
              <a:t>Glucose và saccharose có những ứng dụng gì?</a:t>
            </a:r>
            <a:endParaRPr sz="24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9" name="Google Shape;5799;p36"/>
          <p:cNvGrpSpPr/>
          <p:nvPr/>
        </p:nvGrpSpPr>
        <p:grpSpPr>
          <a:xfrm>
            <a:off x="7216310" y="1389442"/>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6" name="TextBox 5"/>
          <p:cNvSpPr txBox="1"/>
          <p:nvPr/>
        </p:nvSpPr>
        <p:spPr>
          <a:xfrm>
            <a:off x="1905942" y="1965509"/>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7060" y="2641792"/>
            <a:ext cx="8057654" cy="1569660"/>
          </a:xfrm>
          <a:prstGeom prst="rect">
            <a:avLst/>
          </a:prstGeom>
          <a:solidFill>
            <a:srgbClr val="FFFFFF"/>
          </a:solidFill>
        </p:spPr>
        <p:txBody>
          <a:bodyPr wrap="square">
            <a:spAutoFit/>
          </a:bodyPr>
          <a:lstStyle/>
          <a:p>
            <a:pPr algn="just"/>
            <a:r>
              <a:rPr lang="vi-VN" sz="2400">
                <a:latin typeface="Times New Roman" panose="02020603050405020304" pitchFamily="18" charset="0"/>
                <a:cs typeface="Times New Roman" panose="02020603050405020304" pitchFamily="18" charset="0"/>
              </a:rPr>
              <a:t>- Glucose được sử dụng làm nguyên liệu cho công nghiệp dược phẩm: sản xuất vitamin C, dịch truyền, …</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Saccharose được sử dụng để sản xuất bánh kẹo, đồ uống, sản xuất dược phẩm, sản xuất ethylic alcohol, …</a:t>
            </a: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8">
                                            <p:bg/>
                                          </p:spTgt>
                                        </p:tgtEl>
                                        <p:attrNameLst>
                                          <p:attrName>style.visibility</p:attrName>
                                        </p:attrNameLst>
                                      </p:cBhvr>
                                      <p:to>
                                        <p:strVal val="visible"/>
                                      </p:to>
                                    </p:set>
                                    <p:animEffect transition="in" filter="barn(inVertical)">
                                      <p:cBhvr>
                                        <p:cTn id="7" dur="500"/>
                                        <p:tgtEl>
                                          <p:spTgt spid="575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58">
                                            <p:txEl>
                                              <p:pRg st="0" end="0"/>
                                            </p:txEl>
                                          </p:spTgt>
                                        </p:tgtEl>
                                        <p:attrNameLst>
                                          <p:attrName>style.visibility</p:attrName>
                                        </p:attrNameLst>
                                      </p:cBhvr>
                                      <p:to>
                                        <p:strVal val="visible"/>
                                      </p:to>
                                    </p:set>
                                    <p:animEffect transition="in" filter="barn(inVertical)">
                                      <p:cBhvr>
                                        <p:cTn id="12" dur="500"/>
                                        <p:tgtEl>
                                          <p:spTgt spid="575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757"/>
                                        </p:tgtEl>
                                        <p:attrNameLst>
                                          <p:attrName>style.visibility</p:attrName>
                                        </p:attrNameLst>
                                      </p:cBhvr>
                                      <p:to>
                                        <p:strVal val="visible"/>
                                      </p:to>
                                    </p:set>
                                    <p:animEffect transition="in" filter="barn(inVertical)">
                                      <p:cBhvr>
                                        <p:cTn id="15" dur="500"/>
                                        <p:tgtEl>
                                          <p:spTgt spid="575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P spid="6"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60400" y="-170054"/>
            <a:ext cx="7823200" cy="632960"/>
            <a:chOff x="2184400" y="286560"/>
            <a:chExt cx="7823200" cy="544938"/>
          </a:xfrm>
        </p:grpSpPr>
        <p:sp>
          <p:nvSpPr>
            <p:cNvPr id="30" name="Rectangle: Rounded Corners 29"/>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2" name="Rectangle 31"/>
          <p:cNvSpPr/>
          <p:nvPr/>
        </p:nvSpPr>
        <p:spPr>
          <a:xfrm>
            <a:off x="660400" y="499582"/>
            <a:ext cx="5557932"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1. </a:t>
            </a:r>
            <a:r>
              <a:rPr lang="en-US" sz="2800" b="1"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Vai</a:t>
            </a:r>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trò và ứng dụng của glucose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5" name="TextBox 151"/>
          <p:cNvSpPr txBox="1"/>
          <p:nvPr/>
        </p:nvSpPr>
        <p:spPr>
          <a:xfrm>
            <a:off x="238967" y="1227669"/>
            <a:ext cx="3143248" cy="1203555"/>
          </a:xfrm>
          <a:prstGeom prst="rect">
            <a:avLst/>
          </a:prstGeom>
          <a:noFill/>
        </p:spPr>
        <p:txBody>
          <a:bodyPr wrap="square" rtlCol="0">
            <a:noAutofit/>
          </a:bodyPr>
          <a:lstStyle/>
          <a:p>
            <a:pPr marL="342900" indent="-342900" algn="just">
              <a:spcAft>
                <a:spcPts val="1000"/>
              </a:spcAft>
              <a:buFont typeface="Wingdings" panose="05000000000000000000" pitchFamily="2" charset="2"/>
              <a:buChar char=""/>
            </a:pPr>
            <a:r>
              <a:rPr lang="vi-VN"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 vai trò quan trọng đối với cơ thể người và động vật. </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151"/>
          <p:cNvSpPr txBox="1"/>
          <p:nvPr/>
        </p:nvSpPr>
        <p:spPr>
          <a:xfrm>
            <a:off x="238967" y="2712276"/>
            <a:ext cx="3200399" cy="372641"/>
          </a:xfrm>
          <a:prstGeom prst="rect">
            <a:avLst/>
          </a:prstGeom>
          <a:noFill/>
        </p:spPr>
        <p:txBody>
          <a:bodyPr wrap="square" rtlCol="0">
            <a:noAutofit/>
          </a:bodyPr>
          <a:lstStyle/>
          <a:p>
            <a:pPr marL="342900" indent="-342900" algn="just">
              <a:spcAft>
                <a:spcPts val="1000"/>
              </a:spcAft>
              <a:buFont typeface="Wingdings" panose="05000000000000000000" pitchFamily="2" charset="2"/>
              <a:buChar char=""/>
            </a:pPr>
            <a:r>
              <a:rPr lang="vi-VN" sz="2400" i="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Là nguồn năng lượng cho hoạt động của các tế bào trong cơ thể, đặc biệt là các tế bào não, hồng cầu và tế bào cơ.</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1"/>
          <a:srcRect l="2938" t="12699" r="1974" b="9713"/>
          <a:stretch>
            <a:fillRect/>
          </a:stretch>
        </p:blipFill>
        <p:spPr>
          <a:xfrm>
            <a:off x="3502477" y="1022801"/>
            <a:ext cx="5641523" cy="3915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60400" y="-170054"/>
            <a:ext cx="7823200" cy="632960"/>
            <a:chOff x="2184400" y="286560"/>
            <a:chExt cx="7823200" cy="544938"/>
          </a:xfrm>
        </p:grpSpPr>
        <p:sp>
          <p:nvSpPr>
            <p:cNvPr id="30" name="Rectangle: Rounded Corners 29"/>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2" name="Rectangle 31"/>
          <p:cNvSpPr/>
          <p:nvPr/>
        </p:nvSpPr>
        <p:spPr>
          <a:xfrm>
            <a:off x="660400" y="499582"/>
            <a:ext cx="5557932"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1. </a:t>
            </a:r>
            <a:r>
              <a:rPr lang="en-US" sz="2800" b="1"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Vai</a:t>
            </a:r>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trò và ứng dụng của glucose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249636" y="1282785"/>
            <a:ext cx="3682093" cy="1569660"/>
          </a:xfrm>
          <a:prstGeom prst="rect">
            <a:avLst/>
          </a:prstGeom>
          <a:noFill/>
        </p:spPr>
        <p:txBody>
          <a:bodyPr wrap="square">
            <a:spAutoFit/>
          </a:bodyPr>
          <a:lstStyle/>
          <a:p>
            <a:pPr marL="647700" indent="-342900" algn="just">
              <a:spcAft>
                <a:spcPts val="500"/>
              </a:spcAft>
              <a:buFont typeface="Wingdings" panose="05000000000000000000" pitchFamily="2" charset="2"/>
              <a:buChar char=""/>
            </a:pPr>
            <a:r>
              <a:rPr lang="vi-VN" sz="2400" i="1">
                <a:latin typeface="Times New Roman" panose="02020603050405020304" pitchFamily="18" charset="0"/>
                <a:ea typeface="Times New Roman" panose="02020603050405020304" pitchFamily="18" charset="0"/>
              </a:rPr>
              <a:t>Luôn được duy trì ổn định trong máu và được dự trữ trong gan dưới dạng glycogen.</a:t>
            </a:r>
            <a:endParaRPr lang="en-US" sz="2400" i="1" dirty="0">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5249636" y="3075885"/>
            <a:ext cx="3682092" cy="1569660"/>
          </a:xfrm>
          <a:prstGeom prst="rect">
            <a:avLst/>
          </a:prstGeom>
          <a:noFill/>
        </p:spPr>
        <p:txBody>
          <a:bodyPr wrap="square">
            <a:spAutoFit/>
          </a:bodyPr>
          <a:lstStyle/>
          <a:p>
            <a:pPr marL="304800" algn="just">
              <a:spcAft>
                <a:spcPts val="500"/>
              </a:spcAft>
            </a:pPr>
            <a:r>
              <a:rPr lang="vi-VN" sz="2400">
                <a:latin typeface="Times New Roman" panose="02020603050405020304" pitchFamily="18" charset="0"/>
                <a:ea typeface="Times New Roman" panose="02020603050405020304" pitchFamily="18" charset="0"/>
                <a:sym typeface="Wingdings" panose="05000000000000000000" pitchFamily="2" charset="2"/>
              </a:rPr>
              <a:t></a:t>
            </a:r>
            <a:r>
              <a:rPr lang="en-US" sz="2400">
                <a:latin typeface="Times New Roman" panose="02020603050405020304" pitchFamily="18" charset="0"/>
                <a:ea typeface="Times New Roman" panose="02020603050405020304" pitchFamily="18" charset="0"/>
                <a:sym typeface="Wingdings" panose="05000000000000000000" pitchFamily="2" charset="2"/>
              </a:rPr>
              <a:t> </a:t>
            </a:r>
            <a:r>
              <a:rPr lang="vi-VN" sz="2400" i="1">
                <a:latin typeface="Times New Roman" panose="02020603050405020304" pitchFamily="18" charset="0"/>
                <a:ea typeface="Times New Roman" panose="02020603050405020304" pitchFamily="18" charset="0"/>
              </a:rPr>
              <a:t>Luôn được duy trì ổn định trong máu và được dự trữ trong gan dưới dạng glycogen.</a:t>
            </a:r>
            <a:endParaRPr lang="en-US" sz="2400" i="1"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1"/>
          <a:srcRect t="20598"/>
          <a:stretch>
            <a:fillRect/>
          </a:stretch>
        </p:blipFill>
        <p:spPr>
          <a:xfrm>
            <a:off x="80837" y="1059478"/>
            <a:ext cx="5168799" cy="40840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84624" y="2699573"/>
            <a:ext cx="2801224" cy="2637516"/>
            <a:chOff x="3154080" y="3819700"/>
            <a:chExt cx="3734964" cy="3516689"/>
          </a:xfrm>
        </p:grpSpPr>
        <p:grpSp>
          <p:nvGrpSpPr>
            <p:cNvPr id="7" name="Group 6"/>
            <p:cNvGrpSpPr/>
            <p:nvPr/>
          </p:nvGrpSpPr>
          <p:grpSpPr>
            <a:xfrm>
              <a:off x="5034372" y="3819700"/>
              <a:ext cx="1854672" cy="1581060"/>
              <a:chOff x="7908567" y="3356468"/>
              <a:chExt cx="1318256" cy="1123778"/>
            </a:xfrm>
          </p:grpSpPr>
          <p:sp>
            <p:nvSpPr>
              <p:cNvPr id="9" name="Oval 8"/>
              <p:cNvSpPr/>
              <p:nvPr/>
            </p:nvSpPr>
            <p:spPr>
              <a:xfrm>
                <a:off x="7922060" y="3356468"/>
                <a:ext cx="1212540" cy="1123778"/>
              </a:xfrm>
              <a:prstGeom prst="ellipse">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908567" y="3386526"/>
                <a:ext cx="1318256" cy="962544"/>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Tráng</a:t>
                </a:r>
                <a:r>
                  <a:rPr lang="en-US" sz="2000" b="1" kern="1200" dirty="0">
                    <a:solidFill>
                      <a:srgbClr val="7030A0"/>
                    </a:solidFill>
                    <a:latin typeface="Times New Roman" panose="02020603050405020304" pitchFamily="18" charset="0"/>
                    <a:ea typeface="+mn-ea"/>
                    <a:cs typeface="Times New Roman" panose="02020603050405020304" pitchFamily="18" charset="0"/>
                  </a:rPr>
                  <a:t> g</a:t>
                </a:r>
                <a:r>
                  <a:rPr lang="vi-VN" sz="2000" b="1" kern="1200" dirty="0">
                    <a:solidFill>
                      <a:srgbClr val="7030A0"/>
                    </a:solidFill>
                    <a:latin typeface="Times New Roman" panose="02020603050405020304" pitchFamily="18" charset="0"/>
                    <a:ea typeface="+mn-ea"/>
                    <a:cs typeface="Times New Roman" panose="02020603050405020304" pitchFamily="18" charset="0"/>
                  </a:rPr>
                  <a:t>ư</a:t>
                </a:r>
                <a:r>
                  <a:rPr lang="en-US" sz="2000" b="1" kern="1200" dirty="0" err="1">
                    <a:solidFill>
                      <a:srgbClr val="7030A0"/>
                    </a:solidFill>
                    <a:latin typeface="Times New Roman" panose="02020603050405020304" pitchFamily="18" charset="0"/>
                    <a:ea typeface="+mn-ea"/>
                    <a:cs typeface="Times New Roman" panose="02020603050405020304" pitchFamily="18" charset="0"/>
                  </a:rPr>
                  <a:t>ơng</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ruột</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phích</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pic>
          <p:nvPicPr>
            <p:cNvPr id="8" name="Picture 2" descr="Ruột Phích - Rạng Đông Lamp"/>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54080" y="4353161"/>
              <a:ext cx="2983227" cy="29832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64133" y="2276171"/>
            <a:ext cx="2725738" cy="2286357"/>
            <a:chOff x="2735988" y="1991132"/>
            <a:chExt cx="3125699" cy="2534452"/>
          </a:xfrm>
        </p:grpSpPr>
        <p:grpSp>
          <p:nvGrpSpPr>
            <p:cNvPr id="12" name="Group 11"/>
            <p:cNvGrpSpPr/>
            <p:nvPr/>
          </p:nvGrpSpPr>
          <p:grpSpPr>
            <a:xfrm>
              <a:off x="4381499" y="3066885"/>
              <a:ext cx="1480188" cy="1329230"/>
              <a:chOff x="8082519" y="3356468"/>
              <a:chExt cx="1052081" cy="944784"/>
            </a:xfrm>
          </p:grpSpPr>
          <p:sp>
            <p:nvSpPr>
              <p:cNvPr id="15" name="Oval 14"/>
              <p:cNvSpPr/>
              <p:nvPr/>
            </p:nvSpPr>
            <p:spPr>
              <a:xfrm>
                <a:off x="8115192" y="3356468"/>
                <a:ext cx="1019408" cy="944784"/>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082519" y="3458863"/>
                <a:ext cx="1052081" cy="670864"/>
              </a:xfrm>
              <a:prstGeom prst="rect">
                <a:avLst/>
              </a:prstGeom>
              <a:noFill/>
            </p:spPr>
            <p:txBody>
              <a:bodyPr wrap="square" rtlCol="0">
                <a:spAutoFit/>
              </a:bodyPr>
              <a:lstStyle/>
              <a:p>
                <a:pPr algn="ctr" defTabSz="685800">
                  <a:buClrTx/>
                  <a:defRPr/>
                </a:pPr>
                <a:r>
                  <a:rPr lang="en-US" sz="2000" b="1" kern="1200" dirty="0">
                    <a:solidFill>
                      <a:srgbClr val="7030A0"/>
                    </a:solidFill>
                    <a:latin typeface="Times New Roman" panose="02020603050405020304" pitchFamily="18" charset="0"/>
                    <a:ea typeface="+mn-ea"/>
                    <a:cs typeface="Times New Roman" panose="02020603050405020304" pitchFamily="18" charset="0"/>
                  </a:rPr>
                  <a:t>N</a:t>
                </a:r>
                <a:r>
                  <a:rPr lang="vi-VN" sz="2000" b="1" kern="1200" dirty="0">
                    <a:solidFill>
                      <a:srgbClr val="7030A0"/>
                    </a:solidFill>
                    <a:latin typeface="Times New Roman" panose="02020603050405020304" pitchFamily="18" charset="0"/>
                    <a:ea typeface="+mn-ea"/>
                    <a:cs typeface="Times New Roman" panose="02020603050405020304" pitchFamily="18" charset="0"/>
                  </a:rPr>
                  <a:t>ư</a:t>
                </a:r>
                <a:r>
                  <a:rPr lang="en-US" sz="2000" b="1" kern="1200" dirty="0" err="1">
                    <a:solidFill>
                      <a:srgbClr val="7030A0"/>
                    </a:solidFill>
                    <a:latin typeface="Times New Roman" panose="02020603050405020304" pitchFamily="18" charset="0"/>
                    <a:ea typeface="+mn-ea"/>
                    <a:cs typeface="Times New Roman" panose="02020603050405020304" pitchFamily="18" charset="0"/>
                  </a:rPr>
                  <a:t>ớc</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tăng</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lực</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pic>
          <p:nvPicPr>
            <p:cNvPr id="14" name="Picture 4" descr="GLUCOS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9500" y1="11750" x2="49750" y2="18500"/>
                          <a14:foregroundMark x1="54250" y1="11750" x2="54250" y2="11750"/>
                        </a14:backgroundRemoval>
                      </a14:imgEffect>
                    </a14:imgLayer>
                  </a14:imgProps>
                </a:ext>
                <a:ext uri="{28A0092B-C50C-407E-A947-70E740481C1C}">
                  <a14:useLocalDpi xmlns:a14="http://schemas.microsoft.com/office/drawing/2010/main" val="0"/>
                </a:ext>
              </a:extLst>
            </a:blip>
            <a:srcRect/>
            <a:stretch>
              <a:fillRect/>
            </a:stretch>
          </p:blipFill>
          <p:spPr bwMode="auto">
            <a:xfrm>
              <a:off x="2735988" y="1991132"/>
              <a:ext cx="2534452" cy="2534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315164" y="2511632"/>
            <a:ext cx="2357533" cy="2469412"/>
            <a:chOff x="5544828" y="1358077"/>
            <a:chExt cx="2807496" cy="2825943"/>
          </a:xfrm>
        </p:grpSpPr>
        <p:grpSp>
          <p:nvGrpSpPr>
            <p:cNvPr id="18" name="Group 17"/>
            <p:cNvGrpSpPr/>
            <p:nvPr/>
          </p:nvGrpSpPr>
          <p:grpSpPr>
            <a:xfrm>
              <a:off x="5544828" y="2854790"/>
              <a:ext cx="1745588" cy="1329230"/>
              <a:chOff x="8020103" y="3356468"/>
              <a:chExt cx="1240721" cy="944784"/>
            </a:xfrm>
          </p:grpSpPr>
          <p:sp>
            <p:nvSpPr>
              <p:cNvPr id="20" name="Oval 19"/>
              <p:cNvSpPr/>
              <p:nvPr/>
            </p:nvSpPr>
            <p:spPr>
              <a:xfrm>
                <a:off x="8115192" y="3356468"/>
                <a:ext cx="1019408" cy="944784"/>
              </a:xfrm>
              <a:prstGeom prst="ellipse">
                <a:avLst/>
              </a:prstGeom>
              <a:solidFill>
                <a:srgbClr val="D67C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8020103" y="3501149"/>
                <a:ext cx="1240721" cy="670864"/>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Chất</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dinh</a:t>
                </a:r>
                <a:r>
                  <a:rPr lang="en-US" sz="2000" b="1" kern="1200" dirty="0">
                    <a:solidFill>
                      <a:srgbClr val="7030A0"/>
                    </a:solidFill>
                    <a:latin typeface="Times New Roman" panose="02020603050405020304" pitchFamily="18" charset="0"/>
                    <a:ea typeface="+mn-ea"/>
                    <a:cs typeface="Times New Roman" panose="02020603050405020304" pitchFamily="18" charset="0"/>
                  </a:rPr>
                  <a:t> d</a:t>
                </a:r>
                <a:r>
                  <a:rPr lang="vi-VN" sz="2000" b="1" kern="1200" dirty="0">
                    <a:solidFill>
                      <a:srgbClr val="7030A0"/>
                    </a:solidFill>
                    <a:latin typeface="Times New Roman" panose="02020603050405020304" pitchFamily="18" charset="0"/>
                    <a:ea typeface="+mn-ea"/>
                    <a:cs typeface="Times New Roman" panose="02020603050405020304" pitchFamily="18" charset="0"/>
                  </a:rPr>
                  <a:t>ư</a:t>
                </a:r>
                <a:r>
                  <a:rPr lang="en-US" sz="2000" b="1" kern="1200" dirty="0" err="1">
                    <a:solidFill>
                      <a:srgbClr val="7030A0"/>
                    </a:solidFill>
                    <a:latin typeface="Times New Roman" panose="02020603050405020304" pitchFamily="18" charset="0"/>
                    <a:ea typeface="+mn-ea"/>
                    <a:cs typeface="Times New Roman" panose="02020603050405020304" pitchFamily="18" charset="0"/>
                  </a:rPr>
                  <a:t>ỡng</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grpSp>
        <p:pic>
          <p:nvPicPr>
            <p:cNvPr id="19" name="Picture 18" descr="A picture containing grape, fruit, small, sitting&#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458" y="1358077"/>
              <a:ext cx="2017866" cy="2250964"/>
            </a:xfrm>
            <a:prstGeom prst="rect">
              <a:avLst/>
            </a:prstGeom>
          </p:spPr>
        </p:pic>
      </p:grpSp>
      <p:grpSp>
        <p:nvGrpSpPr>
          <p:cNvPr id="22" name="Group 21"/>
          <p:cNvGrpSpPr/>
          <p:nvPr/>
        </p:nvGrpSpPr>
        <p:grpSpPr>
          <a:xfrm>
            <a:off x="4650061" y="2060517"/>
            <a:ext cx="2131594" cy="2387986"/>
            <a:chOff x="6402065" y="3567052"/>
            <a:chExt cx="2842127" cy="3183981"/>
          </a:xfrm>
        </p:grpSpPr>
        <p:grpSp>
          <p:nvGrpSpPr>
            <p:cNvPr id="23" name="Group 22"/>
            <p:cNvGrpSpPr/>
            <p:nvPr/>
          </p:nvGrpSpPr>
          <p:grpSpPr>
            <a:xfrm>
              <a:off x="6402065" y="3567052"/>
              <a:ext cx="2166944" cy="3183981"/>
              <a:chOff x="7947464" y="3307845"/>
              <a:chExt cx="1540211" cy="2263096"/>
            </a:xfrm>
          </p:grpSpPr>
          <p:sp>
            <p:nvSpPr>
              <p:cNvPr id="25" name="Oval 24"/>
              <p:cNvSpPr/>
              <p:nvPr/>
            </p:nvSpPr>
            <p:spPr>
              <a:xfrm>
                <a:off x="8142888" y="3307845"/>
                <a:ext cx="1164310" cy="1079078"/>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dirty="0">
                  <a:solidFill>
                    <a:srgbClr val="7030A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097422" y="3438623"/>
                <a:ext cx="1290393" cy="962545"/>
              </a:xfrm>
              <a:prstGeom prst="rect">
                <a:avLst/>
              </a:prstGeom>
              <a:noFill/>
            </p:spPr>
            <p:txBody>
              <a:bodyPr wrap="square" rtlCol="0">
                <a:spAutoFit/>
              </a:bodyPr>
              <a:lstStyle/>
              <a:p>
                <a:pPr algn="ctr" defTabSz="685800">
                  <a:buClrTx/>
                  <a:defRPr/>
                </a:pPr>
                <a:r>
                  <a:rPr lang="en-US" sz="2000" b="1" kern="1200" dirty="0" err="1">
                    <a:solidFill>
                      <a:srgbClr val="7030A0"/>
                    </a:solidFill>
                    <a:latin typeface="Times New Roman" panose="02020603050405020304" pitchFamily="18" charset="0"/>
                    <a:ea typeface="+mn-ea"/>
                    <a:cs typeface="Times New Roman" panose="02020603050405020304" pitchFamily="18" charset="0"/>
                  </a:rPr>
                  <a:t>Pha</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thuốc</a:t>
                </a:r>
                <a:r>
                  <a:rPr lang="en-US" sz="2000" b="1" kern="1200" dirty="0">
                    <a:solidFill>
                      <a:srgbClr val="7030A0"/>
                    </a:solidFill>
                    <a:latin typeface="Times New Roman" panose="02020603050405020304" pitchFamily="18" charset="0"/>
                    <a:ea typeface="+mn-ea"/>
                    <a:cs typeface="Times New Roman" panose="02020603050405020304" pitchFamily="18" charset="0"/>
                  </a:rPr>
                  <a:t> </a:t>
                </a:r>
                <a:r>
                  <a:rPr lang="en-US" sz="2000" b="1" kern="1200" dirty="0" err="1">
                    <a:solidFill>
                      <a:srgbClr val="7030A0"/>
                    </a:solidFill>
                    <a:latin typeface="Times New Roman" panose="02020603050405020304" pitchFamily="18" charset="0"/>
                    <a:ea typeface="+mn-ea"/>
                    <a:cs typeface="Times New Roman" panose="02020603050405020304" pitchFamily="18" charset="0"/>
                  </a:rPr>
                  <a:t>trong</a:t>
                </a:r>
                <a:r>
                  <a:rPr lang="en-US" sz="2000" b="1" kern="1200" dirty="0">
                    <a:solidFill>
                      <a:srgbClr val="7030A0"/>
                    </a:solidFill>
                    <a:latin typeface="Times New Roman" panose="02020603050405020304" pitchFamily="18" charset="0"/>
                    <a:ea typeface="+mn-ea"/>
                    <a:cs typeface="Times New Roman" panose="02020603050405020304" pitchFamily="18" charset="0"/>
                  </a:rPr>
                  <a:t> y </a:t>
                </a:r>
                <a:r>
                  <a:rPr lang="en-US" sz="2000" b="1" kern="1200" dirty="0" err="1">
                    <a:solidFill>
                      <a:srgbClr val="7030A0"/>
                    </a:solidFill>
                    <a:latin typeface="Times New Roman" panose="02020603050405020304" pitchFamily="18" charset="0"/>
                    <a:ea typeface="+mn-ea"/>
                    <a:cs typeface="Times New Roman" panose="02020603050405020304" pitchFamily="18" charset="0"/>
                  </a:rPr>
                  <a:t>học</a:t>
                </a:r>
                <a:endParaRPr lang="en-US" sz="2000" b="1" kern="1200" dirty="0">
                  <a:solidFill>
                    <a:srgbClr val="7030A0"/>
                  </a:solidFill>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7947464" y="4491863"/>
                <a:ext cx="1540211" cy="1079078"/>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err="1">
                    <a:solidFill>
                      <a:srgbClr val="7030A0"/>
                    </a:solidFill>
                    <a:latin typeface="Times New Roman" panose="02020603050405020304" pitchFamily="18" charset="0"/>
                    <a:cs typeface="Times New Roman" panose="02020603050405020304" pitchFamily="18" charset="0"/>
                  </a:rPr>
                  <a:t>Sản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xuất</a:t>
                </a:r>
                <a:r>
                  <a:rPr lang="en-US" sz="2000" b="1" dirty="0">
                    <a:solidFill>
                      <a:srgbClr val="7030A0"/>
                    </a:solidFill>
                    <a:latin typeface="Times New Roman" panose="02020603050405020304" pitchFamily="18" charset="0"/>
                    <a:cs typeface="Times New Roman" panose="02020603050405020304" pitchFamily="18" charset="0"/>
                  </a:rPr>
                  <a:t> vitamin C</a:t>
                </a:r>
                <a:endParaRPr lang="en-US" sz="2000" b="1" dirty="0">
                  <a:solidFill>
                    <a:srgbClr val="7030A0"/>
                  </a:solidFill>
                  <a:latin typeface="Times New Roman" panose="02020603050405020304" pitchFamily="18" charset="0"/>
                  <a:cs typeface="Times New Roman" panose="02020603050405020304" pitchFamily="18" charset="0"/>
                </a:endParaRPr>
              </a:p>
            </p:txBody>
          </p:sp>
        </p:grpSp>
        <p:pic>
          <p:nvPicPr>
            <p:cNvPr id="24" name="Picture 8" descr="HUYẾT TƯƠNG GIÀU TIỂU CẦU | Bluecare Blo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867" b="86400" l="26400" r="74400">
                          <a14:foregroundMark x1="30267" y1="37867" x2="26533" y2="38267"/>
                          <a14:foregroundMark x1="30533" y1="86400" x2="30533" y2="86400"/>
                        </a14:backgroundRemoval>
                      </a14:imgEffect>
                    </a14:imgLayer>
                  </a14:imgProps>
                </a:ext>
                <a:ext uri="{28A0092B-C50C-407E-A947-70E740481C1C}">
                  <a14:useLocalDpi xmlns:a14="http://schemas.microsoft.com/office/drawing/2010/main" val="0"/>
                </a:ext>
              </a:extLst>
            </a:blip>
            <a:srcRect l="21017" t="33761" r="58861" b="10140"/>
            <a:stretch>
              <a:fillRect/>
            </a:stretch>
          </p:blipFill>
          <p:spPr bwMode="auto">
            <a:xfrm>
              <a:off x="8389866" y="3669105"/>
              <a:ext cx="854326" cy="23818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5" name="Rectangle 4"/>
          <p:cNvSpPr/>
          <p:nvPr/>
        </p:nvSpPr>
        <p:spPr>
          <a:xfrm>
            <a:off x="660400" y="499582"/>
            <a:ext cx="5557932"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1. </a:t>
            </a:r>
            <a:r>
              <a:rPr lang="en-US" sz="2800" b="1"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Vai</a:t>
            </a:r>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trò và ứng dụng của glucose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52089" y="1186002"/>
            <a:ext cx="7995943" cy="830997"/>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sym typeface="Wingdings" panose="05000000000000000000" pitchFamily="2" charset="2"/>
              </a:rPr>
              <a:t> </a:t>
            </a:r>
            <a:r>
              <a:rPr lang="en-US" sz="2400">
                <a:latin typeface="Times New Roman" panose="02020603050405020304" pitchFamily="18" charset="0"/>
                <a:cs typeface="Times New Roman" panose="02020603050405020304" pitchFamily="18" charset="0"/>
              </a:rPr>
              <a:t>Trong công nghiệp, glucose được sử dụng làm nguyên liệu cho công nghiệp dược phẩm: sản xuất vitamin C, dịch truyền,...</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779320" y="3905646"/>
            <a:ext cx="7704280" cy="830997"/>
          </a:xfrm>
          <a:prstGeom prst="rect">
            <a:avLst/>
          </a:prstGeom>
          <a:noFill/>
        </p:spPr>
        <p:txBody>
          <a:bodyPr wrap="square">
            <a:spAutoFit/>
          </a:bodyPr>
          <a:lstStyle/>
          <a:p>
            <a:pPr marL="304800" algn="ctr">
              <a:spcAft>
                <a:spcPts val="500"/>
              </a:spcAft>
            </a:pPr>
            <a:r>
              <a:rPr lang="vi-VN" sz="2400" i="1">
                <a:latin typeface="Times New Roman" panose="02020603050405020304" pitchFamily="18" charset="0"/>
                <a:ea typeface="Times New Roman" panose="02020603050405020304" pitchFamily="18" charset="0"/>
              </a:rPr>
              <a:t>Là loại đường phổ biến, có nhiều ứng dụng trong đời sống và trong công nghiệp. </a:t>
            </a:r>
            <a:endParaRPr lang="en-US" sz="2400" i="1" dirty="0">
              <a:effectLst/>
              <a:latin typeface="Times New Roman" panose="02020603050405020304" pitchFamily="18" charset="0"/>
              <a:ea typeface="Times New Roman" panose="02020603050405020304" pitchFamily="18" charset="0"/>
            </a:endParaRPr>
          </a:p>
        </p:txBody>
      </p:sp>
      <p:pic>
        <p:nvPicPr>
          <p:cNvPr id="41" name="Picture 40"/>
          <p:cNvPicPr>
            <a:picLocks noChangeAspect="1"/>
          </p:cNvPicPr>
          <p:nvPr/>
        </p:nvPicPr>
        <p:blipFill>
          <a:blip r:embed="rId1"/>
          <a:stretch>
            <a:fillRect/>
          </a:stretch>
        </p:blipFill>
        <p:spPr>
          <a:xfrm>
            <a:off x="1845129" y="1107663"/>
            <a:ext cx="5551713" cy="274841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6" name="Rectangle 5"/>
          <p:cNvSpPr/>
          <p:nvPr/>
        </p:nvSpPr>
        <p:spPr>
          <a:xfrm>
            <a:off x="660400" y="499582"/>
            <a:ext cx="7635424"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Ứng dụng, vai trò của saccharose với sức khoẻ</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endPar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2" name="Group 1"/>
          <p:cNvGrpSpPr/>
          <p:nvPr/>
        </p:nvGrpSpPr>
        <p:grpSpPr>
          <a:xfrm>
            <a:off x="3358702" y="3291795"/>
            <a:ext cx="2171198" cy="636257"/>
            <a:chOff x="4037537" y="4547895"/>
            <a:chExt cx="3849555" cy="880471"/>
          </a:xfrm>
        </p:grpSpPr>
        <p:sp>
          <p:nvSpPr>
            <p:cNvPr id="3"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4" name="!!Quesion1"/>
            <p:cNvSpPr txBox="1"/>
            <p:nvPr/>
          </p:nvSpPr>
          <p:spPr>
            <a:xfrm>
              <a:off x="4949756" y="4726520"/>
              <a:ext cx="2735321" cy="638865"/>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Đáp</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án</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endParaRPr lang="en-US" sz="2400" dirty="0">
                <a:solidFill>
                  <a:srgbClr val="EE4036"/>
                </a:solidFill>
                <a:latin typeface="Times New Roman" panose="02020603050405020304" pitchFamily="18" charset="0"/>
                <a:cs typeface="Times New Roman" panose="02020603050405020304" pitchFamily="18" charset="0"/>
              </a:endParaRPr>
            </a:p>
          </p:txBody>
        </p:sp>
        <p:grpSp>
          <p:nvGrpSpPr>
            <p:cNvPr id="5" name="!!Ques2"/>
            <p:cNvGrpSpPr/>
            <p:nvPr/>
          </p:nvGrpSpPr>
          <p:grpSpPr>
            <a:xfrm>
              <a:off x="4037537" y="4547897"/>
              <a:ext cx="1094592" cy="880469"/>
              <a:chOff x="3024039" y="4053994"/>
              <a:chExt cx="1094592" cy="880469"/>
            </a:xfrm>
          </p:grpSpPr>
          <p:sp>
            <p:nvSpPr>
              <p:cNvPr id="6"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9" name="Group 8"/>
              <p:cNvGrpSpPr/>
              <p:nvPr/>
            </p:nvGrpSpPr>
            <p:grpSpPr>
              <a:xfrm>
                <a:off x="3324064" y="4284602"/>
                <a:ext cx="459811" cy="451865"/>
                <a:chOff x="-1950830" y="3905919"/>
                <a:chExt cx="1702889" cy="1673463"/>
              </a:xfrm>
              <a:solidFill>
                <a:schemeClr val="bg1"/>
              </a:solidFill>
              <a:effectLst/>
            </p:grpSpPr>
            <p:sp>
              <p:nvSpPr>
                <p:cNvPr id="10" name="Freeform: Shape 9"/>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11" name="Freeform: Shape 10"/>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12" name="TextBox 11"/>
          <p:cNvSpPr txBox="1"/>
          <p:nvPr/>
        </p:nvSpPr>
        <p:spPr>
          <a:xfrm>
            <a:off x="1233895" y="861174"/>
            <a:ext cx="6366544" cy="2123658"/>
          </a:xfrm>
          <a:prstGeom prst="rect">
            <a:avLst/>
          </a:prstGeom>
          <a:noFill/>
          <a:ln>
            <a:noFill/>
          </a:ln>
        </p:spPr>
        <p:txBody>
          <a:bodyPr wrap="square">
            <a:spAutoFit/>
          </a:bodyPr>
          <a:lstStyle/>
          <a:p>
            <a:pPr algn="ctr">
              <a:buClr>
                <a:srgbClr val="000000"/>
              </a:buClr>
              <a:buSzPts val="2200"/>
            </a:pPr>
            <a:r>
              <a:rPr lang="vi-VN" sz="4400" b="1" dirty="0">
                <a:solidFill>
                  <a:srgbClr val="EE4036"/>
                </a:solidFill>
                <a:latin typeface="Times New Roman" panose="02020603050405020304" pitchFamily="18" charset="0"/>
                <a:cs typeface="Times New Roman" panose="02020603050405020304" pitchFamily="18" charset="0"/>
              </a:rPr>
              <a:t>Phản ứng xà phòng ở chất béo còn có tên gọi khác là gì?</a:t>
            </a:r>
            <a:endParaRPr lang="en-US" sz="4400" b="1" dirty="0">
              <a:solidFill>
                <a:srgbClr val="EE4036"/>
              </a:solidFill>
              <a:latin typeface="Times New Roman" panose="02020603050405020304" pitchFamily="18" charset="0"/>
              <a:cs typeface="Times New Roman" panose="02020603050405020304" pitchFamily="18" charset="0"/>
            </a:endParaRPr>
          </a:p>
        </p:txBody>
      </p:sp>
      <p:sp>
        <p:nvSpPr>
          <p:cNvPr id="13" name="!!o1c"/>
          <p:cNvSpPr/>
          <p:nvPr/>
        </p:nvSpPr>
        <p:spPr>
          <a:xfrm>
            <a:off x="5524630"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4" name="!!1c"/>
          <p:cNvSpPr txBox="1"/>
          <p:nvPr/>
        </p:nvSpPr>
        <p:spPr>
          <a:xfrm>
            <a:off x="5693366"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o1c"/>
          <p:cNvSpPr/>
          <p:nvPr/>
        </p:nvSpPr>
        <p:spPr>
          <a:xfrm>
            <a:off x="3916963"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8" name="!!1c"/>
          <p:cNvSpPr txBox="1"/>
          <p:nvPr/>
        </p:nvSpPr>
        <p:spPr>
          <a:xfrm>
            <a:off x="4085699"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o1f"/>
          <p:cNvSpPr/>
          <p:nvPr/>
        </p:nvSpPr>
        <p:spPr>
          <a:xfrm>
            <a:off x="4729042"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0" name="!!1f"/>
          <p:cNvSpPr txBox="1"/>
          <p:nvPr/>
        </p:nvSpPr>
        <p:spPr>
          <a:xfrm>
            <a:off x="4891911"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o1f"/>
          <p:cNvSpPr/>
          <p:nvPr/>
        </p:nvSpPr>
        <p:spPr>
          <a:xfrm>
            <a:off x="3121375"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4" name="!!1f"/>
          <p:cNvSpPr txBox="1"/>
          <p:nvPr/>
        </p:nvSpPr>
        <p:spPr>
          <a:xfrm>
            <a:off x="3284244"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1" name="Picture 90"/>
          <p:cNvPicPr>
            <a:picLocks noChangeAspect="1"/>
          </p:cNvPicPr>
          <p:nvPr/>
        </p:nvPicPr>
        <p:blipFill>
          <a:blip r:embed="rId6"/>
          <a:stretch>
            <a:fillRect/>
          </a:stretch>
        </p:blipFill>
        <p:spPr>
          <a:xfrm>
            <a:off x="3223189" y="-473440"/>
            <a:ext cx="270000" cy="160961"/>
          </a:xfrm>
          <a:prstGeom prst="rect">
            <a:avLst/>
          </a:prstGeom>
        </p:spPr>
      </p:pic>
      <p:pic>
        <p:nvPicPr>
          <p:cNvPr id="92" name="Picture 91"/>
          <p:cNvPicPr>
            <a:picLocks noChangeAspect="1"/>
          </p:cNvPicPr>
          <p:nvPr/>
        </p:nvPicPr>
        <p:blipFill>
          <a:blip r:embed="rId7"/>
          <a:stretch>
            <a:fillRect/>
          </a:stretch>
        </p:blipFill>
        <p:spPr>
          <a:xfrm>
            <a:off x="1517167" y="-510292"/>
            <a:ext cx="270000" cy="160961"/>
          </a:xfrm>
          <a:prstGeom prst="rect">
            <a:avLst/>
          </a:prstGeom>
        </p:spPr>
      </p:pic>
      <p:pic>
        <p:nvPicPr>
          <p:cNvPr id="93" name="Picture 92"/>
          <p:cNvPicPr>
            <a:picLocks noChangeAspect="1"/>
          </p:cNvPicPr>
          <p:nvPr/>
        </p:nvPicPr>
        <p:blipFill>
          <a:blip r:embed="rId8"/>
          <a:stretch>
            <a:fillRect/>
          </a:stretch>
        </p:blipFill>
        <p:spPr>
          <a:xfrm>
            <a:off x="2671803" y="-758170"/>
            <a:ext cx="270000" cy="163556"/>
          </a:xfrm>
          <a:prstGeom prst="rect">
            <a:avLst/>
          </a:prstGeom>
        </p:spPr>
      </p:pic>
      <p:pic>
        <p:nvPicPr>
          <p:cNvPr id="94" name="Picture 93"/>
          <p:cNvPicPr>
            <a:picLocks noChangeAspect="1"/>
          </p:cNvPicPr>
          <p:nvPr/>
        </p:nvPicPr>
        <p:blipFill>
          <a:blip r:embed="rId9"/>
          <a:stretch>
            <a:fillRect/>
          </a:stretch>
        </p:blipFill>
        <p:spPr>
          <a:xfrm>
            <a:off x="3997272" y="-539434"/>
            <a:ext cx="270000" cy="163556"/>
          </a:xfrm>
          <a:prstGeom prst="rect">
            <a:avLst/>
          </a:prstGeom>
        </p:spPr>
      </p:pic>
      <p:pic>
        <p:nvPicPr>
          <p:cNvPr id="95" name="Picture 94"/>
          <p:cNvPicPr>
            <a:picLocks noChangeAspect="1"/>
          </p:cNvPicPr>
          <p:nvPr/>
        </p:nvPicPr>
        <p:blipFill>
          <a:blip r:embed="rId10"/>
          <a:stretch>
            <a:fillRect/>
          </a:stretch>
        </p:blipFill>
        <p:spPr>
          <a:xfrm>
            <a:off x="7613711" y="-487142"/>
            <a:ext cx="270000" cy="160961"/>
          </a:xfrm>
          <a:prstGeom prst="rect">
            <a:avLst/>
          </a:prstGeom>
        </p:spPr>
      </p:pic>
      <p:pic>
        <p:nvPicPr>
          <p:cNvPr id="96" name="Picture 95"/>
          <p:cNvPicPr>
            <a:picLocks noChangeAspect="1"/>
          </p:cNvPicPr>
          <p:nvPr/>
        </p:nvPicPr>
        <p:blipFill>
          <a:blip r:embed="rId11"/>
          <a:stretch>
            <a:fillRect/>
          </a:stretch>
        </p:blipFill>
        <p:spPr>
          <a:xfrm>
            <a:off x="5609151" y="-826005"/>
            <a:ext cx="270000" cy="163556"/>
          </a:xfrm>
          <a:prstGeom prst="rect">
            <a:avLst/>
          </a:prstGeom>
        </p:spPr>
      </p:pic>
      <p:pic>
        <p:nvPicPr>
          <p:cNvPr id="97" name="Picture 96"/>
          <p:cNvPicPr>
            <a:picLocks noChangeAspect="1"/>
          </p:cNvPicPr>
          <p:nvPr/>
        </p:nvPicPr>
        <p:blipFill>
          <a:blip r:embed="rId12"/>
          <a:stretch>
            <a:fillRect/>
          </a:stretch>
        </p:blipFill>
        <p:spPr>
          <a:xfrm>
            <a:off x="6287767" y="-444772"/>
            <a:ext cx="270000" cy="160961"/>
          </a:xfrm>
          <a:prstGeom prst="rect">
            <a:avLst/>
          </a:prstGeom>
        </p:spPr>
      </p:pic>
      <p:pic>
        <p:nvPicPr>
          <p:cNvPr id="98" name="Picture 97"/>
          <p:cNvPicPr>
            <a:picLocks noChangeAspect="1"/>
          </p:cNvPicPr>
          <p:nvPr/>
        </p:nvPicPr>
        <p:blipFill>
          <a:blip r:embed="rId13"/>
          <a:stretch>
            <a:fillRect/>
          </a:stretch>
        </p:blipFill>
        <p:spPr>
          <a:xfrm>
            <a:off x="6869317" y="-476035"/>
            <a:ext cx="270000" cy="163556"/>
          </a:xfrm>
          <a:prstGeom prst="rect">
            <a:avLst/>
          </a:prstGeom>
        </p:spPr>
      </p:pic>
      <p:pic>
        <p:nvPicPr>
          <p:cNvPr id="99" name="Picture 98"/>
          <p:cNvPicPr>
            <a:picLocks noChangeAspect="1"/>
          </p:cNvPicPr>
          <p:nvPr/>
        </p:nvPicPr>
        <p:blipFill>
          <a:blip r:embed="rId14"/>
          <a:stretch>
            <a:fillRect/>
          </a:stretch>
        </p:blipFill>
        <p:spPr>
          <a:xfrm>
            <a:off x="5185774" y="-417147"/>
            <a:ext cx="270000" cy="163556"/>
          </a:xfrm>
          <a:prstGeom prst="rect">
            <a:avLst/>
          </a:prstGeom>
        </p:spPr>
      </p:pic>
      <p:pic>
        <p:nvPicPr>
          <p:cNvPr id="100" name="Picture 99"/>
          <p:cNvPicPr>
            <a:picLocks noChangeAspect="1"/>
          </p:cNvPicPr>
          <p:nvPr/>
        </p:nvPicPr>
        <p:blipFill>
          <a:blip r:embed="rId15"/>
          <a:stretch>
            <a:fillRect/>
          </a:stretch>
        </p:blipFill>
        <p:spPr>
          <a:xfrm>
            <a:off x="2062406" y="-529233"/>
            <a:ext cx="270000" cy="163556"/>
          </a:xfrm>
          <a:prstGeom prst="rect">
            <a:avLst/>
          </a:prstGeom>
        </p:spPr>
      </p:pic>
      <p:pic>
        <p:nvPicPr>
          <p:cNvPr id="101" name="Picture 100"/>
          <p:cNvPicPr>
            <a:picLocks noChangeAspect="1"/>
          </p:cNvPicPr>
          <p:nvPr/>
        </p:nvPicPr>
        <p:blipFill>
          <a:blip r:embed="rId7"/>
          <a:stretch>
            <a:fillRect/>
          </a:stretch>
        </p:blipFill>
        <p:spPr>
          <a:xfrm>
            <a:off x="5154519" y="-640108"/>
            <a:ext cx="270000" cy="160961"/>
          </a:xfrm>
          <a:prstGeom prst="rect">
            <a:avLst/>
          </a:prstGeom>
        </p:spPr>
      </p:pic>
      <p:pic>
        <p:nvPicPr>
          <p:cNvPr id="102" name="Picture 101"/>
          <p:cNvPicPr>
            <a:picLocks noChangeAspect="1"/>
          </p:cNvPicPr>
          <p:nvPr/>
        </p:nvPicPr>
        <p:blipFill>
          <a:blip r:embed="rId8"/>
          <a:stretch>
            <a:fillRect/>
          </a:stretch>
        </p:blipFill>
        <p:spPr>
          <a:xfrm>
            <a:off x="6309155" y="-887986"/>
            <a:ext cx="270000" cy="163556"/>
          </a:xfrm>
          <a:prstGeom prst="rect">
            <a:avLst/>
          </a:prstGeom>
        </p:spPr>
      </p:pic>
      <p:pic>
        <p:nvPicPr>
          <p:cNvPr id="103" name="Picture 102"/>
          <p:cNvPicPr>
            <a:picLocks noChangeAspect="1"/>
          </p:cNvPicPr>
          <p:nvPr/>
        </p:nvPicPr>
        <p:blipFill>
          <a:blip r:embed="rId15"/>
          <a:stretch>
            <a:fillRect/>
          </a:stretch>
        </p:blipFill>
        <p:spPr>
          <a:xfrm>
            <a:off x="5699758" y="-659049"/>
            <a:ext cx="270000" cy="163556"/>
          </a:xfrm>
          <a:prstGeom prst="rect">
            <a:avLst/>
          </a:prstGeom>
        </p:spPr>
      </p:pic>
      <p:pic>
        <p:nvPicPr>
          <p:cNvPr id="104" name="Picture 103"/>
          <p:cNvPicPr>
            <a:picLocks noChangeAspect="1"/>
          </p:cNvPicPr>
          <p:nvPr/>
        </p:nvPicPr>
        <p:blipFill>
          <a:blip r:embed="rId9"/>
          <a:stretch>
            <a:fillRect/>
          </a:stretch>
        </p:blipFill>
        <p:spPr>
          <a:xfrm>
            <a:off x="525251" y="-423583"/>
            <a:ext cx="270000" cy="163556"/>
          </a:xfrm>
          <a:prstGeom prst="rect">
            <a:avLst/>
          </a:prstGeom>
        </p:spPr>
      </p:pic>
      <p:pic>
        <p:nvPicPr>
          <p:cNvPr id="105" name="Picture 104"/>
          <p:cNvPicPr>
            <a:picLocks noChangeAspect="1"/>
          </p:cNvPicPr>
          <p:nvPr/>
        </p:nvPicPr>
        <p:blipFill>
          <a:blip r:embed="rId10"/>
          <a:stretch>
            <a:fillRect/>
          </a:stretch>
        </p:blipFill>
        <p:spPr>
          <a:xfrm>
            <a:off x="1223445" y="-735054"/>
            <a:ext cx="270000" cy="160961"/>
          </a:xfrm>
          <a:prstGeom prst="rect">
            <a:avLst/>
          </a:prstGeom>
        </p:spPr>
      </p:pic>
      <p:pic>
        <p:nvPicPr>
          <p:cNvPr id="106" name="Picture 105"/>
          <p:cNvPicPr>
            <a:picLocks noChangeAspect="1"/>
          </p:cNvPicPr>
          <p:nvPr/>
        </p:nvPicPr>
        <p:blipFill>
          <a:blip r:embed="rId11"/>
          <a:stretch>
            <a:fillRect/>
          </a:stretch>
        </p:blipFill>
        <p:spPr>
          <a:xfrm>
            <a:off x="2137130" y="-710154"/>
            <a:ext cx="270000" cy="163556"/>
          </a:xfrm>
          <a:prstGeom prst="rect">
            <a:avLst/>
          </a:prstGeom>
        </p:spPr>
      </p:pic>
      <p:pic>
        <p:nvPicPr>
          <p:cNvPr id="107" name="Picture 106"/>
          <p:cNvPicPr>
            <a:picLocks noChangeAspect="1"/>
          </p:cNvPicPr>
          <p:nvPr/>
        </p:nvPicPr>
        <p:blipFill>
          <a:blip r:embed="rId7"/>
          <a:stretch>
            <a:fillRect/>
          </a:stretch>
        </p:blipFill>
        <p:spPr>
          <a:xfrm>
            <a:off x="1682498" y="-524257"/>
            <a:ext cx="270000" cy="160961"/>
          </a:xfrm>
          <a:prstGeom prst="rect">
            <a:avLst/>
          </a:prstGeom>
        </p:spPr>
      </p:pic>
      <p:pic>
        <p:nvPicPr>
          <p:cNvPr id="108" name="Picture 107"/>
          <p:cNvPicPr>
            <a:picLocks noChangeAspect="1"/>
          </p:cNvPicPr>
          <p:nvPr/>
        </p:nvPicPr>
        <p:blipFill>
          <a:blip r:embed="rId8"/>
          <a:stretch>
            <a:fillRect/>
          </a:stretch>
        </p:blipFill>
        <p:spPr>
          <a:xfrm>
            <a:off x="2837135" y="-772135"/>
            <a:ext cx="270000" cy="163556"/>
          </a:xfrm>
          <a:prstGeom prst="rect">
            <a:avLst/>
          </a:prstGeom>
        </p:spPr>
      </p:pic>
      <p:pic>
        <p:nvPicPr>
          <p:cNvPr id="109" name="Picture 108"/>
          <p:cNvPicPr>
            <a:picLocks noChangeAspect="1"/>
          </p:cNvPicPr>
          <p:nvPr/>
        </p:nvPicPr>
        <p:blipFill>
          <a:blip r:embed="rId15"/>
          <a:stretch>
            <a:fillRect/>
          </a:stretch>
        </p:blipFill>
        <p:spPr>
          <a:xfrm>
            <a:off x="2227737" y="-543198"/>
            <a:ext cx="270000" cy="163556"/>
          </a:xfrm>
          <a:prstGeom prst="rect">
            <a:avLst/>
          </a:prstGeom>
        </p:spPr>
      </p:pic>
      <p:pic>
        <p:nvPicPr>
          <p:cNvPr id="110" name="Picture 109"/>
          <p:cNvPicPr>
            <a:picLocks noChangeAspect="1"/>
          </p:cNvPicPr>
          <p:nvPr/>
        </p:nvPicPr>
        <p:blipFill>
          <a:blip r:embed="rId8"/>
          <a:stretch>
            <a:fillRect/>
          </a:stretch>
        </p:blipFill>
        <p:spPr>
          <a:xfrm>
            <a:off x="4485830" y="-756958"/>
            <a:ext cx="270000" cy="163556"/>
          </a:xfrm>
          <a:prstGeom prst="rect">
            <a:avLst/>
          </a:prstGeom>
        </p:spPr>
      </p:pic>
      <p:pic>
        <p:nvPicPr>
          <p:cNvPr id="111" name="Picture 110"/>
          <p:cNvPicPr>
            <a:picLocks noChangeAspect="1"/>
          </p:cNvPicPr>
          <p:nvPr/>
        </p:nvPicPr>
        <p:blipFill>
          <a:blip r:embed="rId10"/>
          <a:stretch>
            <a:fillRect/>
          </a:stretch>
        </p:blipFill>
        <p:spPr>
          <a:xfrm>
            <a:off x="3037472" y="-733842"/>
            <a:ext cx="270000" cy="160961"/>
          </a:xfrm>
          <a:prstGeom prst="rect">
            <a:avLst/>
          </a:prstGeom>
        </p:spPr>
      </p:pic>
      <p:pic>
        <p:nvPicPr>
          <p:cNvPr id="112" name="Picture 111"/>
          <p:cNvPicPr>
            <a:picLocks noChangeAspect="1"/>
          </p:cNvPicPr>
          <p:nvPr/>
        </p:nvPicPr>
        <p:blipFill>
          <a:blip r:embed="rId11"/>
          <a:stretch>
            <a:fillRect/>
          </a:stretch>
        </p:blipFill>
        <p:spPr>
          <a:xfrm>
            <a:off x="3951157" y="-708942"/>
            <a:ext cx="270000" cy="163556"/>
          </a:xfrm>
          <a:prstGeom prst="rect">
            <a:avLst/>
          </a:prstGeom>
        </p:spPr>
      </p:pic>
      <p:pic>
        <p:nvPicPr>
          <p:cNvPr id="113" name="Picture 112"/>
          <p:cNvPicPr>
            <a:picLocks noChangeAspect="1"/>
          </p:cNvPicPr>
          <p:nvPr/>
        </p:nvPicPr>
        <p:blipFill>
          <a:blip r:embed="rId8"/>
          <a:stretch>
            <a:fillRect/>
          </a:stretch>
        </p:blipFill>
        <p:spPr>
          <a:xfrm>
            <a:off x="4651161" y="-770923"/>
            <a:ext cx="270000" cy="163556"/>
          </a:xfrm>
          <a:prstGeom prst="rect">
            <a:avLst/>
          </a:prstGeom>
        </p:spPr>
      </p:pic>
      <p:pic>
        <p:nvPicPr>
          <p:cNvPr id="114" name="Picture 113"/>
          <p:cNvPicPr>
            <a:picLocks noChangeAspect="1"/>
          </p:cNvPicPr>
          <p:nvPr/>
        </p:nvPicPr>
        <p:blipFill>
          <a:blip r:embed="rId11"/>
          <a:stretch>
            <a:fillRect/>
          </a:stretch>
        </p:blipFill>
        <p:spPr>
          <a:xfrm>
            <a:off x="3870250" y="-433148"/>
            <a:ext cx="270000" cy="163556"/>
          </a:xfrm>
          <a:prstGeom prst="rect">
            <a:avLst/>
          </a:prstGeom>
        </p:spPr>
      </p:pic>
      <p:pic>
        <p:nvPicPr>
          <p:cNvPr id="115" name="Picture 114"/>
          <p:cNvPicPr>
            <a:picLocks noChangeAspect="1"/>
          </p:cNvPicPr>
          <p:nvPr/>
        </p:nvPicPr>
        <p:blipFill>
          <a:blip r:embed="rId7"/>
          <a:stretch>
            <a:fillRect/>
          </a:stretch>
        </p:blipFill>
        <p:spPr>
          <a:xfrm>
            <a:off x="3415618" y="-247252"/>
            <a:ext cx="270000" cy="160961"/>
          </a:xfrm>
          <a:prstGeom prst="rect">
            <a:avLst/>
          </a:prstGeom>
        </p:spPr>
      </p:pic>
      <p:pic>
        <p:nvPicPr>
          <p:cNvPr id="116" name="Picture 115"/>
          <p:cNvPicPr>
            <a:picLocks noChangeAspect="1"/>
          </p:cNvPicPr>
          <p:nvPr/>
        </p:nvPicPr>
        <p:blipFill>
          <a:blip r:embed="rId8"/>
          <a:stretch>
            <a:fillRect/>
          </a:stretch>
        </p:blipFill>
        <p:spPr>
          <a:xfrm>
            <a:off x="4570254" y="-495129"/>
            <a:ext cx="270000" cy="163556"/>
          </a:xfrm>
          <a:prstGeom prst="rect">
            <a:avLst/>
          </a:prstGeom>
        </p:spPr>
      </p:pic>
      <p:pic>
        <p:nvPicPr>
          <p:cNvPr id="117" name="Picture 116"/>
          <p:cNvPicPr>
            <a:picLocks noChangeAspect="1"/>
          </p:cNvPicPr>
          <p:nvPr/>
        </p:nvPicPr>
        <p:blipFill>
          <a:blip r:embed="rId15"/>
          <a:stretch>
            <a:fillRect/>
          </a:stretch>
        </p:blipFill>
        <p:spPr>
          <a:xfrm>
            <a:off x="3960857" y="-266192"/>
            <a:ext cx="270000" cy="163556"/>
          </a:xfrm>
          <a:prstGeom prst="rect">
            <a:avLst/>
          </a:prstGeom>
        </p:spPr>
      </p:pic>
      <p:pic>
        <p:nvPicPr>
          <p:cNvPr id="118" name="Picture 117"/>
          <p:cNvPicPr>
            <a:picLocks noChangeAspect="1"/>
          </p:cNvPicPr>
          <p:nvPr/>
        </p:nvPicPr>
        <p:blipFill>
          <a:blip r:embed="rId8"/>
          <a:stretch>
            <a:fillRect/>
          </a:stretch>
        </p:blipFill>
        <p:spPr>
          <a:xfrm>
            <a:off x="2746928" y="-364101"/>
            <a:ext cx="270000" cy="163556"/>
          </a:xfrm>
          <a:prstGeom prst="rect">
            <a:avLst/>
          </a:prstGeom>
        </p:spPr>
      </p:pic>
      <p:pic>
        <p:nvPicPr>
          <p:cNvPr id="119" name="Picture 118"/>
          <p:cNvPicPr>
            <a:picLocks noChangeAspect="1"/>
          </p:cNvPicPr>
          <p:nvPr/>
        </p:nvPicPr>
        <p:blipFill>
          <a:blip r:embed="rId8"/>
          <a:stretch>
            <a:fillRect/>
          </a:stretch>
        </p:blipFill>
        <p:spPr>
          <a:xfrm>
            <a:off x="2912260" y="-378066"/>
            <a:ext cx="270000" cy="163556"/>
          </a:xfrm>
          <a:prstGeom prst="rect">
            <a:avLst/>
          </a:prstGeom>
        </p:spPr>
      </p:pic>
      <p:sp>
        <p:nvSpPr>
          <p:cNvPr id="60" name="!!o1c"/>
          <p:cNvSpPr/>
          <p:nvPr/>
        </p:nvSpPr>
        <p:spPr>
          <a:xfrm>
            <a:off x="2341279"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2" name="!!1c"/>
          <p:cNvSpPr txBox="1"/>
          <p:nvPr/>
        </p:nvSpPr>
        <p:spPr>
          <a:xfrm>
            <a:off x="2510015"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o1c"/>
          <p:cNvSpPr/>
          <p:nvPr/>
        </p:nvSpPr>
        <p:spPr>
          <a:xfrm>
            <a:off x="1587703"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2" name="!!1c"/>
          <p:cNvSpPr txBox="1"/>
          <p:nvPr/>
        </p:nvSpPr>
        <p:spPr>
          <a:xfrm>
            <a:off x="1756439" y="4161145"/>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 name="!!o1c"/>
          <p:cNvSpPr/>
          <p:nvPr/>
        </p:nvSpPr>
        <p:spPr>
          <a:xfrm>
            <a:off x="7116671"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9" name="!!1c"/>
          <p:cNvSpPr txBox="1"/>
          <p:nvPr/>
        </p:nvSpPr>
        <p:spPr>
          <a:xfrm>
            <a:off x="7285407"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 name="!!o1f"/>
          <p:cNvSpPr/>
          <p:nvPr/>
        </p:nvSpPr>
        <p:spPr>
          <a:xfrm>
            <a:off x="6321082"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1" name="!!1f"/>
          <p:cNvSpPr txBox="1"/>
          <p:nvPr/>
        </p:nvSpPr>
        <p:spPr>
          <a:xfrm>
            <a:off x="6483952" y="415981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500" fill="hold"/>
                                        <p:tgtEl>
                                          <p:spTgt spid="92"/>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16" name="applause.wav"/>
                                        </p:tgtEl>
                                      </p:cMediaNode>
                                    </p:audio>
                                  </p:sub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500" fill="hold"/>
                                        <p:tgtEl>
                                          <p:spTgt spid="100"/>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16" name="applause.wav"/>
                                        </p:tgtEl>
                                      </p:cMediaNode>
                                    </p:audio>
                                  </p:sub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500" fill="hold"/>
                                        <p:tgtEl>
                                          <p:spTgt spid="93"/>
                                        </p:tgtEl>
                                        <p:attrNameLst>
                                          <p:attrName>ppt_x</p:attrName>
                                          <p:attrName>ppt_y</p:attrName>
                                        </p:attrNameLst>
                                      </p:cBhvr>
                                    </p:animMotion>
                                  </p:childTnLst>
                                  <p:subTnLst>
                                    <p:audio>
                                      <p:cMediaNode>
                                        <p:cTn display="0" masterRel="sameClick">
                                          <p:stCondLst>
                                            <p:cond evt="begin" delay="0">
                                              <p:tn val="27"/>
                                            </p:cond>
                                          </p:stCondLst>
                                          <p:endCondLst>
                                            <p:cond evt="onStopAudio" delay="0">
                                              <p:tgtEl>
                                                <p:sldTgt/>
                                              </p:tgtEl>
                                            </p:cond>
                                          </p:endCondLst>
                                        </p:cTn>
                                        <p:tgtEl>
                                          <p:sndTgt r:embed="rId16" name="applause.wav"/>
                                        </p:tgtEl>
                                      </p:cMediaNode>
                                    </p:audio>
                                  </p:sub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500" fill="hold"/>
                                        <p:tgtEl>
                                          <p:spTgt spid="91"/>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16" name="applause.wav"/>
                                        </p:tgtEl>
                                      </p:cMediaNode>
                                    </p:audio>
                                  </p:sub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500" fill="hold"/>
                                        <p:tgtEl>
                                          <p:spTgt spid="94"/>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16" name="applause.wav"/>
                                        </p:tgtEl>
                                      </p:cMediaNode>
                                    </p:audio>
                                  </p:sub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500" fill="hold"/>
                                        <p:tgtEl>
                                          <p:spTgt spid="95"/>
                                        </p:tgtEl>
                                        <p:attrNameLst>
                                          <p:attrName>ppt_x</p:attrName>
                                          <p:attrName>ppt_y</p:attrName>
                                        </p:attrNameLst>
                                      </p:cBhvr>
                                      <p:rCtr x="-4792" y="65810"/>
                                    </p:animMotion>
                                  </p:childTnLst>
                                  <p:subTnLst>
                                    <p:audio>
                                      <p:cMediaNode>
                                        <p:cTn display="0" masterRel="sameClick">
                                          <p:stCondLst>
                                            <p:cond evt="begin" delay="0">
                                              <p:tn val="33"/>
                                            </p:cond>
                                          </p:stCondLst>
                                          <p:endCondLst>
                                            <p:cond evt="onStopAudio" delay="0">
                                              <p:tgtEl>
                                                <p:sldTgt/>
                                              </p:tgtEl>
                                            </p:cond>
                                          </p:endCondLst>
                                        </p:cTn>
                                        <p:tgtEl>
                                          <p:sndTgt r:embed="rId16" name="applause.wav"/>
                                        </p:tgtEl>
                                      </p:cMediaNode>
                                    </p:audio>
                                  </p:sub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500" fill="hold"/>
                                        <p:tgtEl>
                                          <p:spTgt spid="99"/>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16" name="applause.wav"/>
                                        </p:tgtEl>
                                      </p:cMediaNode>
                                    </p:audio>
                                  </p:sub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500" fill="hold"/>
                                        <p:tgtEl>
                                          <p:spTgt spid="96"/>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16" name="applause.wav"/>
                                        </p:tgtEl>
                                      </p:cMediaNode>
                                    </p:audio>
                                  </p:sub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500" fill="hold"/>
                                        <p:tgtEl>
                                          <p:spTgt spid="97"/>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16" name="applause.wav"/>
                                        </p:tgtEl>
                                      </p:cMediaNode>
                                    </p:audio>
                                  </p:sub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500" fill="hold"/>
                                        <p:tgtEl>
                                          <p:spTgt spid="98"/>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16" name="applause.wav"/>
                                        </p:tgtEl>
                                      </p:cMediaNode>
                                    </p:audio>
                                  </p:sub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500" fill="hold"/>
                                        <p:tgtEl>
                                          <p:spTgt spid="101"/>
                                        </p:tgtEl>
                                        <p:attrNameLst>
                                          <p:attrName>ppt_x</p:attrName>
                                          <p:attrName>ppt_y</p:attrName>
                                        </p:attrNameLst>
                                      </p:cBhvr>
                                    </p:animMotion>
                                  </p:childTnLst>
                                  <p:subTnLst>
                                    <p:audio>
                                      <p:cMediaNode>
                                        <p:cTn display="0" masterRel="sameClick">
                                          <p:stCondLst>
                                            <p:cond evt="begin" delay="0">
                                              <p:tn val="43"/>
                                            </p:cond>
                                          </p:stCondLst>
                                          <p:endCondLst>
                                            <p:cond evt="onStopAudio" delay="0">
                                              <p:tgtEl>
                                                <p:sldTgt/>
                                              </p:tgtEl>
                                            </p:cond>
                                          </p:endCondLst>
                                        </p:cTn>
                                        <p:tgtEl>
                                          <p:sndTgt r:embed="rId16" name="applause.wav"/>
                                        </p:tgtEl>
                                      </p:cMediaNode>
                                    </p:audio>
                                  </p:sub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500" fill="hold"/>
                                        <p:tgtEl>
                                          <p:spTgt spid="103"/>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16" name="applause.wav"/>
                                        </p:tgtEl>
                                      </p:cMediaNode>
                                    </p:audio>
                                  </p:sub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500" fill="hold"/>
                                        <p:tgtEl>
                                          <p:spTgt spid="102"/>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16" name="applause.wav"/>
                                        </p:tgtEl>
                                      </p:cMediaNode>
                                    </p:audio>
                                  </p:sub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500" fill="hold"/>
                                        <p:tgtEl>
                                          <p:spTgt spid="104"/>
                                        </p:tgtEl>
                                        <p:attrNameLst>
                                          <p:attrName>ppt_x</p:attrName>
                                          <p:attrName>ppt_y</p:attrName>
                                        </p:attrNameLst>
                                      </p:cBhvr>
                                      <p:rCtr x="18750" y="58287"/>
                                    </p:animMotion>
                                  </p:childTnLst>
                                  <p:subTnLst>
                                    <p:audio>
                                      <p:cMediaNode>
                                        <p:cTn display="0" masterRel="sameClick">
                                          <p:stCondLst>
                                            <p:cond evt="begin" delay="0">
                                              <p:tn val="49"/>
                                            </p:cond>
                                          </p:stCondLst>
                                          <p:endCondLst>
                                            <p:cond evt="onStopAudio" delay="0">
                                              <p:tgtEl>
                                                <p:sldTgt/>
                                              </p:tgtEl>
                                            </p:cond>
                                          </p:endCondLst>
                                        </p:cTn>
                                        <p:tgtEl>
                                          <p:sndTgt r:embed="rId16" name="applause.wav"/>
                                        </p:tgtEl>
                                      </p:cMediaNode>
                                    </p:audio>
                                  </p:sub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500" fill="hold"/>
                                        <p:tgtEl>
                                          <p:spTgt spid="105"/>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16" name="applause.wav"/>
                                        </p:tgtEl>
                                      </p:cMediaNode>
                                    </p:audio>
                                  </p:sub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500" fill="hold"/>
                                        <p:tgtEl>
                                          <p:spTgt spid="106"/>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16" name="applause.wav"/>
                                        </p:tgtEl>
                                      </p:cMediaNode>
                                    </p:audio>
                                  </p:sub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500" fill="hold"/>
                                        <p:tgtEl>
                                          <p:spTgt spid="107"/>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16" name="applause.wav"/>
                                        </p:tgtEl>
                                      </p:cMediaNode>
                                    </p:audio>
                                  </p:sub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500" fill="hold"/>
                                        <p:tgtEl>
                                          <p:spTgt spid="109"/>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16" name="applause.wav"/>
                                        </p:tgtEl>
                                      </p:cMediaNode>
                                    </p:audio>
                                  </p:sub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500" fill="hold"/>
                                        <p:tgtEl>
                                          <p:spTgt spid="108"/>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16"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500" fill="hold"/>
                                        <p:tgtEl>
                                          <p:spTgt spid="110"/>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16" name="applause.wav"/>
                                        </p:tgtEl>
                                      </p:cMediaNode>
                                    </p:audio>
                                  </p:sub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500" fill="hold"/>
                                        <p:tgtEl>
                                          <p:spTgt spid="111"/>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16" name="applause.wav"/>
                                        </p:tgtEl>
                                      </p:cMediaNode>
                                    </p:audio>
                                  </p:sub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500" fill="hold"/>
                                        <p:tgtEl>
                                          <p:spTgt spid="112"/>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16" name="applause.wav"/>
                                        </p:tgtEl>
                                      </p:cMediaNode>
                                    </p:audio>
                                  </p:sub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500" fill="hold"/>
                                        <p:tgtEl>
                                          <p:spTgt spid="113"/>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16" name="applause.wav"/>
                                        </p:tgtEl>
                                      </p:cMediaNode>
                                    </p:audio>
                                  </p:sub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500" fill="hold"/>
                                        <p:tgtEl>
                                          <p:spTgt spid="114"/>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16" name="applause.wav"/>
                                        </p:tgtEl>
                                      </p:cMediaNode>
                                    </p:audio>
                                  </p:sub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500" fill="hold"/>
                                        <p:tgtEl>
                                          <p:spTgt spid="115"/>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16" name="applause.wav"/>
                                        </p:tgtEl>
                                      </p:cMediaNode>
                                    </p:audio>
                                  </p:sub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500" fill="hold"/>
                                        <p:tgtEl>
                                          <p:spTgt spid="117"/>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16" name="applause.wav"/>
                                        </p:tgtEl>
                                      </p:cMediaNode>
                                    </p:audio>
                                  </p:sub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500" fill="hold"/>
                                        <p:tgtEl>
                                          <p:spTgt spid="116"/>
                                        </p:tgtEl>
                                        <p:attrNameLst>
                                          <p:attrName>ppt_x</p:attrName>
                                          <p:attrName>ppt_y</p:attrName>
                                        </p:attrNameLst>
                                      </p:cBhvr>
                                    </p:animMotion>
                                  </p:childTnLst>
                                  <p:subTnLst>
                                    <p:audio>
                                      <p:cMediaNode>
                                        <p:cTn display="0" masterRel="sameClick">
                                          <p:stCondLst>
                                            <p:cond evt="begin" delay="0">
                                              <p:tn val="75"/>
                                            </p:cond>
                                          </p:stCondLst>
                                          <p:endCondLst>
                                            <p:cond evt="onStopAudio" delay="0">
                                              <p:tgtEl>
                                                <p:sldTgt/>
                                              </p:tgtEl>
                                            </p:cond>
                                          </p:endCondLst>
                                        </p:cTn>
                                        <p:tgtEl>
                                          <p:sndTgt r:embed="rId16" name="applause.wav"/>
                                        </p:tgtEl>
                                      </p:cMediaNode>
                                    </p:audio>
                                  </p:sub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500" fill="hold"/>
                                        <p:tgtEl>
                                          <p:spTgt spid="118"/>
                                        </p:tgtEl>
                                        <p:attrNameLst>
                                          <p:attrName>ppt_x</p:attrName>
                                          <p:attrName>ppt_y</p:attrName>
                                        </p:attrNameLst>
                                      </p:cBhvr>
                                    </p:animMotion>
                                  </p:childTnLst>
                                  <p:subTnLst>
                                    <p:audio>
                                      <p:cMediaNode>
                                        <p:cTn display="0" masterRel="sameClick">
                                          <p:stCondLst>
                                            <p:cond evt="begin" delay="0">
                                              <p:tn val="77"/>
                                            </p:cond>
                                          </p:stCondLst>
                                          <p:endCondLst>
                                            <p:cond evt="onStopAudio" delay="0">
                                              <p:tgtEl>
                                                <p:sldTgt/>
                                              </p:tgtEl>
                                            </p:cond>
                                          </p:endCondLst>
                                        </p:cTn>
                                        <p:tgtEl>
                                          <p:sndTgt r:embed="rId16" name="applause.wav"/>
                                        </p:tgtEl>
                                      </p:cMediaNode>
                                    </p:audio>
                                  </p:sub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500" fill="hold"/>
                                        <p:tgtEl>
                                          <p:spTgt spid="119"/>
                                        </p:tgtEl>
                                        <p:attrNameLst>
                                          <p:attrName>ppt_x</p:attrName>
                                          <p:attrName>ppt_y</p:attrName>
                                        </p:attrNameLst>
                                      </p:cBhvr>
                                    </p:animMotion>
                                  </p:childTnLst>
                                  <p:subTnLst>
                                    <p:audio>
                                      <p:cMediaNode>
                                        <p:cTn display="0" masterRel="sameClick">
                                          <p:stCondLst>
                                            <p:cond evt="begin" delay="0">
                                              <p:tn val="79"/>
                                            </p:cond>
                                          </p:stCondLst>
                                          <p:endCondLst>
                                            <p:cond evt="onStopAudio" delay="0">
                                              <p:tgtEl>
                                                <p:sldTgt/>
                                              </p:tgtEl>
                                            </p:cond>
                                          </p:endCondLst>
                                        </p:cTn>
                                        <p:tgtEl>
                                          <p:sndTgt r:embed="rId16" name="applause.wav"/>
                                        </p:tgtEl>
                                      </p:cMediaNode>
                                    </p:audio>
                                  </p:subTnLst>
                                </p:cTn>
                              </p:par>
                              <p:par>
                                <p:cTn id="81" presetID="16" presetClass="entr" presetSubtype="21"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4" grpId="0"/>
      <p:bldP spid="62" grpId="0"/>
      <p:bldP spid="22" grpId="0"/>
      <p:bldP spid="29"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4713716" y="2558800"/>
            <a:ext cx="1774441" cy="1457533"/>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042824" y="1348361"/>
            <a:ext cx="7016790" cy="2343558"/>
            <a:chOff x="964535" y="2701623"/>
            <a:chExt cx="9355715" cy="3124745"/>
          </a:xfrm>
        </p:grpSpPr>
        <p:grpSp>
          <p:nvGrpSpPr>
            <p:cNvPr id="5" name="Group 4"/>
            <p:cNvGrpSpPr/>
            <p:nvPr/>
          </p:nvGrpSpPr>
          <p:grpSpPr>
            <a:xfrm>
              <a:off x="3035959" y="3733801"/>
              <a:ext cx="2638562" cy="2092567"/>
              <a:chOff x="6371871" y="3214863"/>
              <a:chExt cx="2045140" cy="1621943"/>
            </a:xfrm>
          </p:grpSpPr>
          <p:sp>
            <p:nvSpPr>
              <p:cNvPr id="12" name="Oval 11"/>
              <p:cNvSpPr/>
              <p:nvPr/>
            </p:nvSpPr>
            <p:spPr>
              <a:xfrm>
                <a:off x="6371871" y="3214863"/>
                <a:ext cx="2045140" cy="1621943"/>
              </a:xfrm>
              <a:prstGeom prst="ellipse">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432670" y="3693040"/>
                <a:ext cx="1962208" cy="858805"/>
              </a:xfrm>
              <a:prstGeom prst="rect">
                <a:avLst/>
              </a:prstGeom>
              <a:noFill/>
            </p:spPr>
            <p:txBody>
              <a:bodyPr wrap="square" rtlCol="0">
                <a:spAutoFit/>
              </a:bodyPr>
              <a:lstStyle/>
              <a:p>
                <a:pPr algn="ctr" defTabSz="685800">
                  <a:buClrTx/>
                  <a:defRPr/>
                </a:pPr>
                <a:r>
                  <a:rPr lang="en-US" sz="2400" b="1" kern="1200">
                    <a:solidFill>
                      <a:srgbClr val="7030A0"/>
                    </a:solidFill>
                    <a:latin typeface="Times New Roman" panose="02020603050405020304" pitchFamily="18" charset="0"/>
                    <a:ea typeface="+mn-ea"/>
                    <a:cs typeface="Times New Roman" panose="02020603050405020304" pitchFamily="18" charset="0"/>
                  </a:rPr>
                  <a:t>Sản xuất đồ uống</a:t>
                </a:r>
                <a:endParaRPr lang="en-US" sz="2400" b="1" kern="1200" dirty="0">
                  <a:solidFill>
                    <a:srgbClr val="7030A0"/>
                  </a:solidFill>
                  <a:latin typeface="Times New Roman" panose="02020603050405020304" pitchFamily="18" charset="0"/>
                  <a:ea typeface="+mn-ea"/>
                  <a:cs typeface="Times New Roman" panose="02020603050405020304" pitchFamily="18" charset="0"/>
                </a:endParaRPr>
              </a:p>
            </p:txBody>
          </p:sp>
        </p:grpSp>
        <p:grpSp>
          <p:nvGrpSpPr>
            <p:cNvPr id="6" name="Group 5"/>
            <p:cNvGrpSpPr/>
            <p:nvPr/>
          </p:nvGrpSpPr>
          <p:grpSpPr>
            <a:xfrm>
              <a:off x="964535" y="2701623"/>
              <a:ext cx="2365920" cy="2170048"/>
              <a:chOff x="6798803" y="3131196"/>
              <a:chExt cx="1291089" cy="1184201"/>
            </a:xfrm>
          </p:grpSpPr>
          <p:sp>
            <p:nvSpPr>
              <p:cNvPr id="10" name="Oval 9"/>
              <p:cNvSpPr/>
              <p:nvPr/>
            </p:nvSpPr>
            <p:spPr>
              <a:xfrm>
                <a:off x="6798803" y="3131196"/>
                <a:ext cx="1291089" cy="1184201"/>
              </a:xfrm>
              <a:prstGeom prst="ellipse">
                <a:avLst/>
              </a:prstGeom>
              <a:solidFill>
                <a:srgbClr val="E2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38299" y="3373334"/>
                <a:ext cx="1212096" cy="604636"/>
              </a:xfrm>
              <a:prstGeom prst="rect">
                <a:avLst/>
              </a:prstGeom>
              <a:noFill/>
            </p:spPr>
            <p:txBody>
              <a:bodyPr wrap="square" rtlCol="0">
                <a:spAutoFit/>
              </a:bodyPr>
              <a:lstStyle/>
              <a:p>
                <a:pPr algn="ctr" defTabSz="685800">
                  <a:buClrTx/>
                  <a:defRPr/>
                </a:pPr>
                <a:r>
                  <a:rPr lang="en-US" sz="2400" b="1" kern="1200">
                    <a:solidFill>
                      <a:srgbClr val="7030A0"/>
                    </a:solidFill>
                    <a:latin typeface="Times New Roman" panose="02020603050405020304" pitchFamily="18" charset="0"/>
                    <a:ea typeface="+mn-ea"/>
                    <a:cs typeface="Times New Roman" panose="02020603050405020304" pitchFamily="18" charset="0"/>
                  </a:rPr>
                  <a:t>Sản xuất bánh kẹo</a:t>
                </a:r>
                <a:endParaRPr lang="en-US" sz="2400" b="1" kern="1200" dirty="0">
                  <a:solidFill>
                    <a:srgbClr val="7030A0"/>
                  </a:solidFill>
                  <a:latin typeface="Times New Roman" panose="02020603050405020304" pitchFamily="18" charset="0"/>
                  <a:ea typeface="+mn-ea"/>
                  <a:cs typeface="Times New Roman" panose="02020603050405020304" pitchFamily="18" charset="0"/>
                </a:endParaRPr>
              </a:p>
            </p:txBody>
          </p:sp>
        </p:grpSp>
        <p:grpSp>
          <p:nvGrpSpPr>
            <p:cNvPr id="7" name="Group 6"/>
            <p:cNvGrpSpPr/>
            <p:nvPr/>
          </p:nvGrpSpPr>
          <p:grpSpPr>
            <a:xfrm>
              <a:off x="5859058" y="2946729"/>
              <a:ext cx="4461192" cy="2835792"/>
              <a:chOff x="8728517" y="3529399"/>
              <a:chExt cx="3276208" cy="2082548"/>
            </a:xfrm>
          </p:grpSpPr>
          <p:sp>
            <p:nvSpPr>
              <p:cNvPr id="8" name="Oval 7"/>
              <p:cNvSpPr/>
              <p:nvPr/>
            </p:nvSpPr>
            <p:spPr>
              <a:xfrm>
                <a:off x="10267241" y="3529399"/>
                <a:ext cx="1737484" cy="1320086"/>
              </a:xfrm>
              <a:prstGeom prst="ellipse">
                <a:avLst/>
              </a:prstGeom>
              <a:solidFill>
                <a:srgbClr val="D67C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728517" y="4798257"/>
                <a:ext cx="1737482" cy="813690"/>
              </a:xfrm>
              <a:prstGeom prst="rect">
                <a:avLst/>
              </a:prstGeom>
              <a:noFill/>
            </p:spPr>
            <p:txBody>
              <a:bodyPr wrap="square" rtlCol="0">
                <a:spAutoFit/>
              </a:bodyPr>
              <a:lstStyle/>
              <a:p>
                <a:pPr algn="ctr" defTabSz="685800">
                  <a:buClrTx/>
                  <a:defRPr/>
                </a:pPr>
                <a:r>
                  <a:rPr lang="vi-VN" sz="2400" b="1" kern="1200">
                    <a:solidFill>
                      <a:srgbClr val="7030A0"/>
                    </a:solidFill>
                    <a:latin typeface="Times New Roman" panose="02020603050405020304" pitchFamily="18" charset="0"/>
                    <a:cs typeface="Times New Roman" panose="02020603050405020304" pitchFamily="18" charset="0"/>
                  </a:rPr>
                  <a:t>Sản xuất dược phẩm</a:t>
                </a:r>
                <a:endParaRPr lang="en-US" sz="2400" b="1" kern="1200" dirty="0">
                  <a:solidFill>
                    <a:srgbClr val="7030A0"/>
                  </a:solidFill>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0" name="Rectangle 29"/>
          <p:cNvSpPr/>
          <p:nvPr/>
        </p:nvSpPr>
        <p:spPr>
          <a:xfrm>
            <a:off x="660400" y="499582"/>
            <a:ext cx="7635424" cy="523220"/>
          </a:xfrm>
          <a:prstGeom prst="rect">
            <a:avLst/>
          </a:prstGeom>
        </p:spPr>
        <p:txBody>
          <a:bodyPr wrap="none">
            <a:spAutoFit/>
          </a:bodyPr>
          <a:lstStyle/>
          <a:p>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2. Ứng dụng, vai trò của saccharose với sức khoẻ</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326736" y="1740753"/>
            <a:ext cx="1774440" cy="1200329"/>
          </a:xfrm>
          <a:prstGeom prst="rect">
            <a:avLst/>
          </a:prstGeom>
          <a:noFill/>
        </p:spPr>
        <p:txBody>
          <a:bodyPr wrap="square" rtlCol="0">
            <a:spAutoFit/>
          </a:bodyPr>
          <a:lstStyle/>
          <a:p>
            <a:pPr algn="ctr" defTabSz="685800">
              <a:buClrTx/>
              <a:defRPr/>
            </a:pPr>
            <a:r>
              <a:rPr lang="vi-VN" sz="2400" b="1" kern="1200">
                <a:solidFill>
                  <a:srgbClr val="7030A0"/>
                </a:solidFill>
                <a:latin typeface="Times New Roman" panose="02020603050405020304" pitchFamily="18" charset="0"/>
                <a:cs typeface="Times New Roman" panose="02020603050405020304" pitchFamily="18" charset="0"/>
              </a:rPr>
              <a:t>Sản xuất ethylic alcohol</a:t>
            </a:r>
            <a:endParaRPr lang="en-US" sz="2400" b="1" kern="1200" dirty="0">
              <a:solidFill>
                <a:srgbClr val="7030A0"/>
              </a:solidFill>
              <a:latin typeface="Times New Roman" panose="02020603050405020304" pitchFamily="18" charset="0"/>
              <a:cs typeface="Times New Roman" panose="02020603050405020304" pitchFamily="18" charset="0"/>
            </a:endParaRPr>
          </a:p>
        </p:txBody>
      </p:sp>
      <p:pic>
        <p:nvPicPr>
          <p:cNvPr id="35" name="Picture 10"/>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6000" l="10000" r="90000">
                        <a14:foregroundMark x1="40667" y1="26333" x2="63667" y2="37333"/>
                        <a14:foregroundMark x1="63667" y1="37333" x2="65333" y2="48333"/>
                        <a14:foregroundMark x1="57000" y1="18000" x2="73667" y2="19000"/>
                        <a14:foregroundMark x1="42000" y1="46667" x2="45000" y2="70667"/>
                        <a14:foregroundMark x1="45000" y1="70667" x2="55333" y2="73667"/>
                        <a14:foregroundMark x1="62000" y1="64667" x2="39000" y2="63333"/>
                        <a14:foregroundMark x1="23000" y1="88000" x2="28333" y2="91667"/>
                        <a14:foregroundMark x1="41667" y1="95667" x2="60333" y2="94000"/>
                        <a14:foregroundMark x1="60333" y1="94000" x2="64333" y2="92333"/>
                        <a14:foregroundMark x1="57000" y1="95333" x2="43667" y2="96000"/>
                        <a14:foregroundMark x1="50333" y1="16333" x2="44333" y2="44000"/>
                        <a14:foregroundMark x1="45667" y1="19333" x2="39000" y2="73000"/>
                        <a14:foregroundMark x1="37333" y1="36333" x2="45000" y2="65333"/>
                        <a14:foregroundMark x1="37667" y1="72333" x2="42000" y2="92000"/>
                        <a14:foregroundMark x1="42000" y1="92000" x2="42000" y2="87333"/>
                        <a14:foregroundMark x1="46333" y1="37000" x2="37000" y2="39000"/>
                      </a14:backgroundRemoval>
                    </a14:imgEffect>
                  </a14:imgLayer>
                </a14:imgProps>
              </a:ext>
              <a:ext uri="{28A0092B-C50C-407E-A947-70E740481C1C}">
                <a14:useLocalDpi xmlns:a14="http://schemas.microsoft.com/office/drawing/2010/main" val="0"/>
              </a:ext>
            </a:extLst>
          </a:blip>
          <a:srcRect/>
          <a:stretch>
            <a:fillRect/>
          </a:stretch>
        </p:blipFill>
        <p:spPr bwMode="auto">
          <a:xfrm>
            <a:off x="4527121" y="1111683"/>
            <a:ext cx="1774442" cy="177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3"/>
          <a:stretch>
            <a:fillRect/>
          </a:stretch>
        </p:blipFill>
        <p:spPr>
          <a:xfrm>
            <a:off x="2234620" y="3416185"/>
            <a:ext cx="2724150" cy="1676400"/>
          </a:xfrm>
          <a:prstGeom prst="rect">
            <a:avLst/>
          </a:prstGeom>
        </p:spPr>
      </p:pic>
      <p:pic>
        <p:nvPicPr>
          <p:cNvPr id="41" name="Picture 40"/>
          <p:cNvPicPr>
            <a:picLocks noChangeAspect="1"/>
          </p:cNvPicPr>
          <p:nvPr/>
        </p:nvPicPr>
        <p:blipFill>
          <a:blip r:embed="rId4"/>
          <a:stretch>
            <a:fillRect/>
          </a:stretch>
        </p:blipFill>
        <p:spPr>
          <a:xfrm>
            <a:off x="312987" y="2271579"/>
            <a:ext cx="2143125" cy="2143125"/>
          </a:xfrm>
          <a:prstGeom prst="rect">
            <a:avLst/>
          </a:prstGeom>
        </p:spPr>
      </p:pic>
      <p:pic>
        <p:nvPicPr>
          <p:cNvPr id="43" name="Picture 42"/>
          <p:cNvPicPr>
            <a:picLocks noChangeAspect="1"/>
          </p:cNvPicPr>
          <p:nvPr/>
        </p:nvPicPr>
        <p:blipFill>
          <a:blip r:embed="rId5"/>
          <a:stretch>
            <a:fillRect/>
          </a:stretch>
        </p:blipFill>
        <p:spPr>
          <a:xfrm>
            <a:off x="7122969" y="820591"/>
            <a:ext cx="1847850" cy="2466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par>
                                <p:cTn id="17" presetID="16" presetClass="entr" presetSubtype="21"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par>
                                <p:cTn id="20" presetID="16" presetClass="entr" presetSubtype="21"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136279" y="1413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latin typeface="Times New Roman" panose="02020603050405020304" pitchFamily="18" charset="0"/>
                <a:cs typeface="Times New Roman" panose="02020603050405020304" pitchFamily="18" charset="0"/>
              </a:rPr>
              <a:t>HOẠT ĐỘNG NHÓM</a:t>
            </a:r>
            <a:endParaRPr sz="2800" dirty="0">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777730" y="2057961"/>
            <a:ext cx="6463815" cy="1197334"/>
          </a:xfrm>
          <a:prstGeom prst="rect">
            <a:avLst/>
          </a:prstGeom>
          <a:ln w="57150">
            <a:solidFill>
              <a:srgbClr val="FFFF00"/>
            </a:solidFill>
          </a:ln>
        </p:spPr>
        <p:txBody>
          <a:bodyPr spcFirstLastPara="1" wrap="square" lIns="91425" tIns="91425" rIns="91425" bIns="91425" anchor="t" anchorCtr="0">
            <a:noAutofit/>
          </a:bodyPr>
          <a:lstStyle/>
          <a:p>
            <a:pPr marL="0" lvl="0" indent="0" algn="just">
              <a:buNone/>
            </a:pPr>
            <a:r>
              <a:rPr lang="vi-VN" sz="2400">
                <a:solidFill>
                  <a:schemeClr val="bg1">
                    <a:lumMod val="10000"/>
                  </a:schemeClr>
                </a:solidFill>
                <a:latin typeface="Times New Roman" panose="02020603050405020304" pitchFamily="18" charset="0"/>
                <a:cs typeface="Times New Roman" panose="02020603050405020304" pitchFamily="18" charset="0"/>
              </a:rPr>
              <a:t>Vì sao cần phải sử dụng một cách hợp lí saccharose trong quá trình ăn uống hằng ngày?</a:t>
            </a:r>
            <a:endParaRPr sz="24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9" name="Google Shape;5799;p36"/>
          <p:cNvGrpSpPr/>
          <p:nvPr/>
        </p:nvGrpSpPr>
        <p:grpSpPr>
          <a:xfrm>
            <a:off x="7275698" y="1800685"/>
            <a:ext cx="1827672" cy="1352951"/>
            <a:chOff x="5837203" y="2158823"/>
            <a:chExt cx="1827672" cy="1352951"/>
          </a:xfrm>
        </p:grpSpPr>
        <p:sp>
          <p:nvSpPr>
            <p:cNvPr id="5800" name="Google Shape;5800;p36"/>
            <p:cNvSpPr/>
            <p:nvPr/>
          </p:nvSpPr>
          <p:spPr>
            <a:xfrm rot="524299">
              <a:off x="5859854" y="2596174"/>
              <a:ext cx="1498797" cy="41575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1" name="Google Shape;5801;p36"/>
            <p:cNvSpPr/>
            <p:nvPr/>
          </p:nvSpPr>
          <p:spPr>
            <a:xfrm rot="-732846">
              <a:off x="6140261" y="2955628"/>
              <a:ext cx="1498828" cy="40219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02" name="Google Shape;5802;p36"/>
            <p:cNvGrpSpPr/>
            <p:nvPr/>
          </p:nvGrpSpPr>
          <p:grpSpPr>
            <a:xfrm rot="685355">
              <a:off x="5946368" y="2294225"/>
              <a:ext cx="1437071" cy="696653"/>
              <a:chOff x="2620475" y="4295625"/>
              <a:chExt cx="565025" cy="273875"/>
            </a:xfrm>
          </p:grpSpPr>
          <p:sp>
            <p:nvSpPr>
              <p:cNvPr id="5803" name="Google Shape;5803;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4" name="Google Shape;5804;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5" name="Google Shape;5805;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6" name="Google Shape;5806;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7" name="Google Shape;5807;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8" name="Google Shape;5808;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9" name="Google Shape;5809;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0" name="Google Shape;5810;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1" name="Google Shape;5811;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2" name="Google Shape;5812;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3" name="Google Shape;5813;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4" name="Google Shape;5814;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5" name="Google Shape;5815;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6" name="Google Shape;5816;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7" name="Google Shape;5817;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8" name="Google Shape;5818;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9" name="Google Shape;5819;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0" name="Google Shape;5820;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1" name="Google Shape;5821;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2" name="Google Shape;5822;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3" name="Google Shape;5823;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4" name="Google Shape;5824;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5" name="Google Shape;5825;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6" name="Google Shape;5826;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7" name="Google Shape;5827;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8" name="Google Shape;5828;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9" name="Google Shape;5829;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0" name="Google Shape;5830;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1" name="Google Shape;5831;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2" name="Google Shape;5832;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3" name="Google Shape;5833;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4" name="Google Shape;5834;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5" name="Google Shape;5835;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6" name="Google Shape;5836;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7" name="Google Shape;5837;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8" name="Google Shape;5838;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9" name="Google Shape;5839;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0" name="Google Shape;5840;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1" name="Google Shape;5841;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2" name="Google Shape;5842;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3" name="Google Shape;5843;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4" name="Google Shape;5844;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5" name="Google Shape;5845;p36"/>
            <p:cNvGrpSpPr/>
            <p:nvPr/>
          </p:nvGrpSpPr>
          <p:grpSpPr>
            <a:xfrm rot="-685355" flipH="1">
              <a:off x="6123447" y="2620092"/>
              <a:ext cx="1437071" cy="696653"/>
              <a:chOff x="2620475" y="4295625"/>
              <a:chExt cx="565025" cy="273875"/>
            </a:xfrm>
          </p:grpSpPr>
          <p:sp>
            <p:nvSpPr>
              <p:cNvPr id="5846" name="Google Shape;5846;p36"/>
              <p:cNvSpPr/>
              <p:nvPr/>
            </p:nvSpPr>
            <p:spPr>
              <a:xfrm>
                <a:off x="2620475" y="4295625"/>
                <a:ext cx="565025" cy="273875"/>
              </a:xfrm>
              <a:custGeom>
                <a:avLst/>
                <a:gdLst/>
                <a:ahLst/>
                <a:cxnLst/>
                <a:rect l="l" t="t" r="r" b="b"/>
                <a:pathLst>
                  <a:path w="22601" h="10955" extrusionOk="0">
                    <a:moveTo>
                      <a:pt x="11300" y="0"/>
                    </a:moveTo>
                    <a:cubicBezTo>
                      <a:pt x="3449" y="0"/>
                      <a:pt x="1" y="3353"/>
                      <a:pt x="1" y="6057"/>
                    </a:cubicBezTo>
                    <a:cubicBezTo>
                      <a:pt x="1" y="8762"/>
                      <a:pt x="5060" y="10954"/>
                      <a:pt x="11300" y="10954"/>
                    </a:cubicBezTo>
                    <a:cubicBezTo>
                      <a:pt x="17541" y="10954"/>
                      <a:pt x="22600" y="8762"/>
                      <a:pt x="22600" y="6057"/>
                    </a:cubicBezTo>
                    <a:cubicBezTo>
                      <a:pt x="22600" y="3353"/>
                      <a:pt x="19208" y="0"/>
                      <a:pt x="11300" y="0"/>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7" name="Google Shape;5847;p36"/>
              <p:cNvSpPr/>
              <p:nvPr/>
            </p:nvSpPr>
            <p:spPr>
              <a:xfrm>
                <a:off x="2620475" y="4432825"/>
                <a:ext cx="565025" cy="136675"/>
              </a:xfrm>
              <a:custGeom>
                <a:avLst/>
                <a:gdLst/>
                <a:ahLst/>
                <a:cxnLst/>
                <a:rect l="l" t="t" r="r" b="b"/>
                <a:pathLst>
                  <a:path w="22601" h="5467" extrusionOk="0">
                    <a:moveTo>
                      <a:pt x="22551" y="1"/>
                    </a:moveTo>
                    <a:cubicBezTo>
                      <a:pt x="22018" y="2491"/>
                      <a:pt x="17185" y="4440"/>
                      <a:pt x="11300" y="4440"/>
                    </a:cubicBezTo>
                    <a:cubicBezTo>
                      <a:pt x="5418" y="4440"/>
                      <a:pt x="586" y="2491"/>
                      <a:pt x="51" y="3"/>
                    </a:cubicBezTo>
                    <a:cubicBezTo>
                      <a:pt x="18" y="189"/>
                      <a:pt x="2" y="379"/>
                      <a:pt x="1" y="569"/>
                    </a:cubicBezTo>
                    <a:cubicBezTo>
                      <a:pt x="1" y="3274"/>
                      <a:pt x="5060" y="5466"/>
                      <a:pt x="11300" y="5466"/>
                    </a:cubicBezTo>
                    <a:cubicBezTo>
                      <a:pt x="17541" y="5466"/>
                      <a:pt x="22600" y="3274"/>
                      <a:pt x="22600" y="569"/>
                    </a:cubicBezTo>
                    <a:cubicBezTo>
                      <a:pt x="22599" y="378"/>
                      <a:pt x="22583" y="188"/>
                      <a:pt x="2255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8" name="Google Shape;5848;p36"/>
              <p:cNvSpPr/>
              <p:nvPr/>
            </p:nvSpPr>
            <p:spPr>
              <a:xfrm>
                <a:off x="2621750" y="4358275"/>
                <a:ext cx="562500" cy="185575"/>
              </a:xfrm>
              <a:custGeom>
                <a:avLst/>
                <a:gdLst/>
                <a:ahLst/>
                <a:cxnLst/>
                <a:rect l="l" t="t" r="r" b="b"/>
                <a:pathLst>
                  <a:path w="22500" h="7423" extrusionOk="0">
                    <a:moveTo>
                      <a:pt x="20551" y="0"/>
                    </a:moveTo>
                    <a:cubicBezTo>
                      <a:pt x="20750" y="280"/>
                      <a:pt x="20899" y="588"/>
                      <a:pt x="20970" y="934"/>
                    </a:cubicBezTo>
                    <a:cubicBezTo>
                      <a:pt x="21170" y="1893"/>
                      <a:pt x="20680" y="2898"/>
                      <a:pt x="19945" y="3546"/>
                    </a:cubicBezTo>
                    <a:cubicBezTo>
                      <a:pt x="19208" y="4194"/>
                      <a:pt x="18261" y="4544"/>
                      <a:pt x="17319" y="4819"/>
                    </a:cubicBezTo>
                    <a:cubicBezTo>
                      <a:pt x="15258" y="5421"/>
                      <a:pt x="13111" y="5723"/>
                      <a:pt x="10963" y="5723"/>
                    </a:cubicBezTo>
                    <a:cubicBezTo>
                      <a:pt x="8827" y="5723"/>
                      <a:pt x="6691" y="5425"/>
                      <a:pt x="4640" y="4828"/>
                    </a:cubicBezTo>
                    <a:cubicBezTo>
                      <a:pt x="3645" y="4540"/>
                      <a:pt x="2616" y="4144"/>
                      <a:pt x="1981" y="3325"/>
                    </a:cubicBezTo>
                    <a:cubicBezTo>
                      <a:pt x="1433" y="2618"/>
                      <a:pt x="1259" y="1636"/>
                      <a:pt x="1531" y="782"/>
                    </a:cubicBezTo>
                    <a:cubicBezTo>
                      <a:pt x="1613" y="526"/>
                      <a:pt x="1733" y="283"/>
                      <a:pt x="1888" y="62"/>
                    </a:cubicBezTo>
                    <a:lnTo>
                      <a:pt x="1888" y="62"/>
                    </a:lnTo>
                    <a:cubicBezTo>
                      <a:pt x="785" y="964"/>
                      <a:pt x="171" y="1997"/>
                      <a:pt x="0" y="2985"/>
                    </a:cubicBezTo>
                    <a:cubicBezTo>
                      <a:pt x="535" y="5473"/>
                      <a:pt x="5367" y="7422"/>
                      <a:pt x="11249" y="7422"/>
                    </a:cubicBezTo>
                    <a:cubicBezTo>
                      <a:pt x="17134" y="7422"/>
                      <a:pt x="21967" y="5473"/>
                      <a:pt x="22500" y="2983"/>
                    </a:cubicBezTo>
                    <a:cubicBezTo>
                      <a:pt x="22327" y="1974"/>
                      <a:pt x="21696" y="914"/>
                      <a:pt x="20551"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9" name="Google Shape;5849;p36"/>
              <p:cNvSpPr/>
              <p:nvPr/>
            </p:nvSpPr>
            <p:spPr>
              <a:xfrm>
                <a:off x="2725950" y="4331700"/>
                <a:ext cx="166775" cy="71150"/>
              </a:xfrm>
              <a:custGeom>
                <a:avLst/>
                <a:gdLst/>
                <a:ahLst/>
                <a:cxnLst/>
                <a:rect l="l" t="t" r="r" b="b"/>
                <a:pathLst>
                  <a:path w="6671" h="2846" extrusionOk="0">
                    <a:moveTo>
                      <a:pt x="4477" y="0"/>
                    </a:moveTo>
                    <a:cubicBezTo>
                      <a:pt x="3774" y="0"/>
                      <a:pt x="3023" y="93"/>
                      <a:pt x="2483" y="190"/>
                    </a:cubicBezTo>
                    <a:cubicBezTo>
                      <a:pt x="1568" y="354"/>
                      <a:pt x="701" y="719"/>
                      <a:pt x="351" y="1256"/>
                    </a:cubicBezTo>
                    <a:cubicBezTo>
                      <a:pt x="0" y="1794"/>
                      <a:pt x="321" y="2502"/>
                      <a:pt x="1186" y="2746"/>
                    </a:cubicBezTo>
                    <a:cubicBezTo>
                      <a:pt x="1442" y="2818"/>
                      <a:pt x="1716" y="2846"/>
                      <a:pt x="1995" y="2846"/>
                    </a:cubicBezTo>
                    <a:cubicBezTo>
                      <a:pt x="2408" y="2846"/>
                      <a:pt x="2834" y="2785"/>
                      <a:pt x="3235" y="2715"/>
                    </a:cubicBezTo>
                    <a:cubicBezTo>
                      <a:pt x="3924" y="2596"/>
                      <a:pt x="4612" y="2452"/>
                      <a:pt x="5200" y="2204"/>
                    </a:cubicBezTo>
                    <a:cubicBezTo>
                      <a:pt x="5788" y="1956"/>
                      <a:pt x="6270" y="1591"/>
                      <a:pt x="6398" y="1164"/>
                    </a:cubicBezTo>
                    <a:cubicBezTo>
                      <a:pt x="6670" y="254"/>
                      <a:pt x="5640" y="0"/>
                      <a:pt x="447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0" name="Google Shape;5850;p36"/>
              <p:cNvSpPr/>
              <p:nvPr/>
            </p:nvSpPr>
            <p:spPr>
              <a:xfrm>
                <a:off x="2869800" y="4335675"/>
                <a:ext cx="107750" cy="42125"/>
              </a:xfrm>
              <a:custGeom>
                <a:avLst/>
                <a:gdLst/>
                <a:ahLst/>
                <a:cxnLst/>
                <a:rect l="l" t="t" r="r" b="b"/>
                <a:pathLst>
                  <a:path w="4310" h="1685" extrusionOk="0">
                    <a:moveTo>
                      <a:pt x="2518" y="0"/>
                    </a:moveTo>
                    <a:cubicBezTo>
                      <a:pt x="1861" y="0"/>
                      <a:pt x="1169" y="147"/>
                      <a:pt x="699" y="362"/>
                    </a:cubicBezTo>
                    <a:cubicBezTo>
                      <a:pt x="470" y="466"/>
                      <a:pt x="264" y="596"/>
                      <a:pt x="144" y="754"/>
                    </a:cubicBezTo>
                    <a:cubicBezTo>
                      <a:pt x="25" y="912"/>
                      <a:pt x="1" y="1102"/>
                      <a:pt x="124" y="1258"/>
                    </a:cubicBezTo>
                    <a:cubicBezTo>
                      <a:pt x="295" y="1473"/>
                      <a:pt x="696" y="1582"/>
                      <a:pt x="1081" y="1636"/>
                    </a:cubicBezTo>
                    <a:cubicBezTo>
                      <a:pt x="1308" y="1667"/>
                      <a:pt x="1544" y="1684"/>
                      <a:pt x="1779" y="1684"/>
                    </a:cubicBezTo>
                    <a:cubicBezTo>
                      <a:pt x="2309" y="1684"/>
                      <a:pt x="2835" y="1599"/>
                      <a:pt x="3247" y="1401"/>
                    </a:cubicBezTo>
                    <a:cubicBezTo>
                      <a:pt x="3827" y="1124"/>
                      <a:pt x="4310" y="380"/>
                      <a:pt x="3450" y="122"/>
                    </a:cubicBezTo>
                    <a:cubicBezTo>
                      <a:pt x="3171" y="38"/>
                      <a:pt x="2849" y="0"/>
                      <a:pt x="2518"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1" name="Google Shape;5851;p36"/>
              <p:cNvSpPr/>
              <p:nvPr/>
            </p:nvSpPr>
            <p:spPr>
              <a:xfrm>
                <a:off x="2734825" y="4382425"/>
                <a:ext cx="54775" cy="26800"/>
              </a:xfrm>
              <a:custGeom>
                <a:avLst/>
                <a:gdLst/>
                <a:ahLst/>
                <a:cxnLst/>
                <a:rect l="l" t="t" r="r" b="b"/>
                <a:pathLst>
                  <a:path w="2191" h="1072" extrusionOk="0">
                    <a:moveTo>
                      <a:pt x="1332" y="1"/>
                    </a:moveTo>
                    <a:cubicBezTo>
                      <a:pt x="1250" y="1"/>
                      <a:pt x="1175" y="10"/>
                      <a:pt x="1115" y="29"/>
                    </a:cubicBezTo>
                    <a:cubicBezTo>
                      <a:pt x="812" y="122"/>
                      <a:pt x="1" y="538"/>
                      <a:pt x="444" y="962"/>
                    </a:cubicBezTo>
                    <a:cubicBezTo>
                      <a:pt x="533" y="1047"/>
                      <a:pt x="657" y="1072"/>
                      <a:pt x="784" y="1072"/>
                    </a:cubicBezTo>
                    <a:cubicBezTo>
                      <a:pt x="847" y="1072"/>
                      <a:pt x="912" y="1065"/>
                      <a:pt x="973" y="1057"/>
                    </a:cubicBezTo>
                    <a:cubicBezTo>
                      <a:pt x="1175" y="1029"/>
                      <a:pt x="1375" y="992"/>
                      <a:pt x="1573" y="944"/>
                    </a:cubicBezTo>
                    <a:cubicBezTo>
                      <a:pt x="1778" y="895"/>
                      <a:pt x="2011" y="806"/>
                      <a:pt x="2070" y="604"/>
                    </a:cubicBezTo>
                    <a:cubicBezTo>
                      <a:pt x="2190" y="193"/>
                      <a:pt x="1698" y="1"/>
                      <a:pt x="1332"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2" name="Google Shape;5852;p36"/>
              <p:cNvSpPr/>
              <p:nvPr/>
            </p:nvSpPr>
            <p:spPr>
              <a:xfrm>
                <a:off x="2844575" y="4352000"/>
                <a:ext cx="61250" cy="32000"/>
              </a:xfrm>
              <a:custGeom>
                <a:avLst/>
                <a:gdLst/>
                <a:ahLst/>
                <a:cxnLst/>
                <a:rect l="l" t="t" r="r" b="b"/>
                <a:pathLst>
                  <a:path w="2450" h="1280" extrusionOk="0">
                    <a:moveTo>
                      <a:pt x="773" y="0"/>
                    </a:moveTo>
                    <a:cubicBezTo>
                      <a:pt x="682" y="0"/>
                      <a:pt x="599" y="7"/>
                      <a:pt x="531" y="23"/>
                    </a:cubicBezTo>
                    <a:cubicBezTo>
                      <a:pt x="0" y="143"/>
                      <a:pt x="165" y="793"/>
                      <a:pt x="579" y="977"/>
                    </a:cubicBezTo>
                    <a:cubicBezTo>
                      <a:pt x="877" y="1142"/>
                      <a:pt x="1206" y="1243"/>
                      <a:pt x="1547" y="1273"/>
                    </a:cubicBezTo>
                    <a:cubicBezTo>
                      <a:pt x="1598" y="1277"/>
                      <a:pt x="1651" y="1280"/>
                      <a:pt x="1703" y="1280"/>
                    </a:cubicBezTo>
                    <a:cubicBezTo>
                      <a:pt x="1851" y="1280"/>
                      <a:pt x="2000" y="1258"/>
                      <a:pt x="2131" y="1191"/>
                    </a:cubicBezTo>
                    <a:cubicBezTo>
                      <a:pt x="2310" y="1101"/>
                      <a:pt x="2449" y="913"/>
                      <a:pt x="2434" y="714"/>
                    </a:cubicBezTo>
                    <a:cubicBezTo>
                      <a:pt x="2420" y="533"/>
                      <a:pt x="2284" y="382"/>
                      <a:pt x="2124" y="298"/>
                    </a:cubicBezTo>
                    <a:cubicBezTo>
                      <a:pt x="1849" y="155"/>
                      <a:pt x="1207" y="0"/>
                      <a:pt x="773"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3" name="Google Shape;5853;p36"/>
              <p:cNvSpPr/>
              <p:nvPr/>
            </p:nvSpPr>
            <p:spPr>
              <a:xfrm>
                <a:off x="2915075" y="4408025"/>
                <a:ext cx="34325" cy="18025"/>
              </a:xfrm>
              <a:custGeom>
                <a:avLst/>
                <a:gdLst/>
                <a:ahLst/>
                <a:cxnLst/>
                <a:rect l="l" t="t" r="r" b="b"/>
                <a:pathLst>
                  <a:path w="1373" h="721" extrusionOk="0">
                    <a:moveTo>
                      <a:pt x="716" y="1"/>
                    </a:moveTo>
                    <a:cubicBezTo>
                      <a:pt x="439" y="1"/>
                      <a:pt x="154" y="108"/>
                      <a:pt x="54" y="317"/>
                    </a:cubicBezTo>
                    <a:cubicBezTo>
                      <a:pt x="0" y="429"/>
                      <a:pt x="18" y="578"/>
                      <a:pt x="113" y="657"/>
                    </a:cubicBezTo>
                    <a:cubicBezTo>
                      <a:pt x="172" y="706"/>
                      <a:pt x="246" y="721"/>
                      <a:pt x="324" y="721"/>
                    </a:cubicBezTo>
                    <a:cubicBezTo>
                      <a:pt x="382" y="721"/>
                      <a:pt x="443" y="712"/>
                      <a:pt x="500" y="703"/>
                    </a:cubicBezTo>
                    <a:lnTo>
                      <a:pt x="1094" y="602"/>
                    </a:lnTo>
                    <a:cubicBezTo>
                      <a:pt x="1175" y="588"/>
                      <a:pt x="1264" y="570"/>
                      <a:pt x="1312" y="504"/>
                    </a:cubicBezTo>
                    <a:cubicBezTo>
                      <a:pt x="1372" y="422"/>
                      <a:pt x="1341" y="302"/>
                      <a:pt x="1280" y="222"/>
                    </a:cubicBezTo>
                    <a:cubicBezTo>
                      <a:pt x="1169" y="74"/>
                      <a:pt x="945" y="1"/>
                      <a:pt x="71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4" name="Google Shape;5854;p36"/>
              <p:cNvSpPr/>
              <p:nvPr/>
            </p:nvSpPr>
            <p:spPr>
              <a:xfrm>
                <a:off x="3004125" y="4352750"/>
                <a:ext cx="41775" cy="15275"/>
              </a:xfrm>
              <a:custGeom>
                <a:avLst/>
                <a:gdLst/>
                <a:ahLst/>
                <a:cxnLst/>
                <a:rect l="l" t="t" r="r" b="b"/>
                <a:pathLst>
                  <a:path w="1671" h="611" extrusionOk="0">
                    <a:moveTo>
                      <a:pt x="819" y="1"/>
                    </a:moveTo>
                    <a:cubicBezTo>
                      <a:pt x="754" y="1"/>
                      <a:pt x="688" y="4"/>
                      <a:pt x="622" y="10"/>
                    </a:cubicBezTo>
                    <a:cubicBezTo>
                      <a:pt x="492" y="21"/>
                      <a:pt x="220" y="2"/>
                      <a:pt x="157" y="150"/>
                    </a:cubicBezTo>
                    <a:cubicBezTo>
                      <a:pt x="0" y="520"/>
                      <a:pt x="732" y="611"/>
                      <a:pt x="1157" y="611"/>
                    </a:cubicBezTo>
                    <a:cubicBezTo>
                      <a:pt x="1272" y="611"/>
                      <a:pt x="1365" y="604"/>
                      <a:pt x="1411" y="595"/>
                    </a:cubicBezTo>
                    <a:cubicBezTo>
                      <a:pt x="1500" y="576"/>
                      <a:pt x="1597" y="542"/>
                      <a:pt x="1637" y="459"/>
                    </a:cubicBezTo>
                    <a:cubicBezTo>
                      <a:pt x="1670" y="387"/>
                      <a:pt x="1647" y="298"/>
                      <a:pt x="1596" y="238"/>
                    </a:cubicBezTo>
                    <a:cubicBezTo>
                      <a:pt x="1546" y="177"/>
                      <a:pt x="1473" y="140"/>
                      <a:pt x="1400" y="108"/>
                    </a:cubicBezTo>
                    <a:cubicBezTo>
                      <a:pt x="1211" y="30"/>
                      <a:pt x="1018" y="1"/>
                      <a:pt x="819"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5" name="Google Shape;5855;p36"/>
              <p:cNvSpPr/>
              <p:nvPr/>
            </p:nvSpPr>
            <p:spPr>
              <a:xfrm>
                <a:off x="2951225" y="4322525"/>
                <a:ext cx="23700" cy="11525"/>
              </a:xfrm>
              <a:custGeom>
                <a:avLst/>
                <a:gdLst/>
                <a:ahLst/>
                <a:cxnLst/>
                <a:rect l="l" t="t" r="r" b="b"/>
                <a:pathLst>
                  <a:path w="948" h="461" extrusionOk="0">
                    <a:moveTo>
                      <a:pt x="343" y="1"/>
                    </a:moveTo>
                    <a:cubicBezTo>
                      <a:pt x="286" y="1"/>
                      <a:pt x="231" y="8"/>
                      <a:pt x="185" y="24"/>
                    </a:cubicBezTo>
                    <a:cubicBezTo>
                      <a:pt x="4" y="89"/>
                      <a:pt x="0" y="300"/>
                      <a:pt x="173" y="383"/>
                    </a:cubicBezTo>
                    <a:cubicBezTo>
                      <a:pt x="242" y="416"/>
                      <a:pt x="320" y="425"/>
                      <a:pt x="396" y="432"/>
                    </a:cubicBezTo>
                    <a:lnTo>
                      <a:pt x="640" y="456"/>
                    </a:lnTo>
                    <a:cubicBezTo>
                      <a:pt x="665" y="458"/>
                      <a:pt x="691" y="460"/>
                      <a:pt x="718" y="460"/>
                    </a:cubicBezTo>
                    <a:cubicBezTo>
                      <a:pt x="800" y="460"/>
                      <a:pt x="882" y="442"/>
                      <a:pt x="919" y="373"/>
                    </a:cubicBezTo>
                    <a:cubicBezTo>
                      <a:pt x="948" y="317"/>
                      <a:pt x="933" y="246"/>
                      <a:pt x="895" y="196"/>
                    </a:cubicBezTo>
                    <a:cubicBezTo>
                      <a:pt x="858" y="145"/>
                      <a:pt x="802" y="112"/>
                      <a:pt x="744" y="88"/>
                    </a:cubicBezTo>
                    <a:cubicBezTo>
                      <a:pt x="639" y="42"/>
                      <a:pt x="482" y="1"/>
                      <a:pt x="343"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6" name="Google Shape;5856;p36"/>
              <p:cNvSpPr/>
              <p:nvPr/>
            </p:nvSpPr>
            <p:spPr>
              <a:xfrm>
                <a:off x="2791725" y="4325875"/>
                <a:ext cx="24500" cy="13150"/>
              </a:xfrm>
              <a:custGeom>
                <a:avLst/>
                <a:gdLst/>
                <a:ahLst/>
                <a:cxnLst/>
                <a:rect l="l" t="t" r="r" b="b"/>
                <a:pathLst>
                  <a:path w="980" h="526" extrusionOk="0">
                    <a:moveTo>
                      <a:pt x="614" y="1"/>
                    </a:moveTo>
                    <a:cubicBezTo>
                      <a:pt x="612" y="1"/>
                      <a:pt x="609" y="1"/>
                      <a:pt x="607" y="1"/>
                    </a:cubicBezTo>
                    <a:cubicBezTo>
                      <a:pt x="456" y="6"/>
                      <a:pt x="157" y="178"/>
                      <a:pt x="56" y="284"/>
                    </a:cubicBezTo>
                    <a:cubicBezTo>
                      <a:pt x="22" y="320"/>
                      <a:pt x="1" y="370"/>
                      <a:pt x="12" y="417"/>
                    </a:cubicBezTo>
                    <a:cubicBezTo>
                      <a:pt x="25" y="476"/>
                      <a:pt x="85" y="515"/>
                      <a:pt x="145" y="523"/>
                    </a:cubicBezTo>
                    <a:cubicBezTo>
                      <a:pt x="156" y="525"/>
                      <a:pt x="167" y="526"/>
                      <a:pt x="178" y="526"/>
                    </a:cubicBezTo>
                    <a:cubicBezTo>
                      <a:pt x="227" y="526"/>
                      <a:pt x="277" y="512"/>
                      <a:pt x="324" y="499"/>
                    </a:cubicBezTo>
                    <a:lnTo>
                      <a:pt x="631" y="414"/>
                    </a:lnTo>
                    <a:cubicBezTo>
                      <a:pt x="687" y="399"/>
                      <a:pt x="744" y="383"/>
                      <a:pt x="791" y="350"/>
                    </a:cubicBezTo>
                    <a:cubicBezTo>
                      <a:pt x="980" y="219"/>
                      <a:pt x="787" y="1"/>
                      <a:pt x="614"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7" name="Google Shape;5857;p36"/>
              <p:cNvSpPr/>
              <p:nvPr/>
            </p:nvSpPr>
            <p:spPr>
              <a:xfrm>
                <a:off x="2712800" y="4355500"/>
                <a:ext cx="23250" cy="17225"/>
              </a:xfrm>
              <a:custGeom>
                <a:avLst/>
                <a:gdLst/>
                <a:ahLst/>
                <a:cxnLst/>
                <a:rect l="l" t="t" r="r" b="b"/>
                <a:pathLst>
                  <a:path w="930" h="689" extrusionOk="0">
                    <a:moveTo>
                      <a:pt x="598" y="1"/>
                    </a:moveTo>
                    <a:cubicBezTo>
                      <a:pt x="590" y="1"/>
                      <a:pt x="583" y="1"/>
                      <a:pt x="575" y="2"/>
                    </a:cubicBezTo>
                    <a:cubicBezTo>
                      <a:pt x="396" y="18"/>
                      <a:pt x="172" y="242"/>
                      <a:pt x="79" y="382"/>
                    </a:cubicBezTo>
                    <a:cubicBezTo>
                      <a:pt x="35" y="447"/>
                      <a:pt x="1" y="533"/>
                      <a:pt x="36" y="603"/>
                    </a:cubicBezTo>
                    <a:cubicBezTo>
                      <a:pt x="62" y="651"/>
                      <a:pt x="117" y="679"/>
                      <a:pt x="170" y="686"/>
                    </a:cubicBezTo>
                    <a:cubicBezTo>
                      <a:pt x="181" y="688"/>
                      <a:pt x="193" y="688"/>
                      <a:pt x="204" y="688"/>
                    </a:cubicBezTo>
                    <a:cubicBezTo>
                      <a:pt x="248" y="688"/>
                      <a:pt x="292" y="680"/>
                      <a:pt x="334" y="671"/>
                    </a:cubicBezTo>
                    <a:cubicBezTo>
                      <a:pt x="430" y="652"/>
                      <a:pt x="528" y="633"/>
                      <a:pt x="617" y="593"/>
                    </a:cubicBezTo>
                    <a:cubicBezTo>
                      <a:pt x="707" y="553"/>
                      <a:pt x="789" y="491"/>
                      <a:pt x="836" y="404"/>
                    </a:cubicBezTo>
                    <a:cubicBezTo>
                      <a:pt x="930" y="226"/>
                      <a:pt x="800" y="1"/>
                      <a:pt x="598"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8" name="Google Shape;5858;p36"/>
              <p:cNvSpPr/>
              <p:nvPr/>
            </p:nvSpPr>
            <p:spPr>
              <a:xfrm>
                <a:off x="2815175" y="4417225"/>
                <a:ext cx="47600" cy="22125"/>
              </a:xfrm>
              <a:custGeom>
                <a:avLst/>
                <a:gdLst/>
                <a:ahLst/>
                <a:cxnLst/>
                <a:rect l="l" t="t" r="r" b="b"/>
                <a:pathLst>
                  <a:path w="1904" h="885" extrusionOk="0">
                    <a:moveTo>
                      <a:pt x="1042" y="0"/>
                    </a:moveTo>
                    <a:cubicBezTo>
                      <a:pt x="838" y="0"/>
                      <a:pt x="640" y="50"/>
                      <a:pt x="502" y="152"/>
                    </a:cubicBezTo>
                    <a:cubicBezTo>
                      <a:pt x="1" y="522"/>
                      <a:pt x="944" y="745"/>
                      <a:pt x="1175" y="817"/>
                    </a:cubicBezTo>
                    <a:cubicBezTo>
                      <a:pt x="1274" y="848"/>
                      <a:pt x="1375" y="879"/>
                      <a:pt x="1479" y="884"/>
                    </a:cubicBezTo>
                    <a:cubicBezTo>
                      <a:pt x="1486" y="885"/>
                      <a:pt x="1493" y="885"/>
                      <a:pt x="1500" y="885"/>
                    </a:cubicBezTo>
                    <a:cubicBezTo>
                      <a:pt x="1597" y="885"/>
                      <a:pt x="1696" y="857"/>
                      <a:pt x="1766" y="791"/>
                    </a:cubicBezTo>
                    <a:cubicBezTo>
                      <a:pt x="1904" y="663"/>
                      <a:pt x="1884" y="426"/>
                      <a:pt x="1765" y="281"/>
                    </a:cubicBezTo>
                    <a:cubicBezTo>
                      <a:pt x="1613" y="96"/>
                      <a:pt x="1323" y="0"/>
                      <a:pt x="1042"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9" name="Google Shape;5859;p36"/>
              <p:cNvSpPr/>
              <p:nvPr/>
            </p:nvSpPr>
            <p:spPr>
              <a:xfrm>
                <a:off x="2991925" y="4395800"/>
                <a:ext cx="60575" cy="30600"/>
              </a:xfrm>
              <a:custGeom>
                <a:avLst/>
                <a:gdLst/>
                <a:ahLst/>
                <a:cxnLst/>
                <a:rect l="l" t="t" r="r" b="b"/>
                <a:pathLst>
                  <a:path w="2423" h="1224" extrusionOk="0">
                    <a:moveTo>
                      <a:pt x="1214" y="0"/>
                    </a:moveTo>
                    <a:cubicBezTo>
                      <a:pt x="1205" y="0"/>
                      <a:pt x="1196" y="0"/>
                      <a:pt x="1187" y="1"/>
                    </a:cubicBezTo>
                    <a:cubicBezTo>
                      <a:pt x="629" y="10"/>
                      <a:pt x="0" y="936"/>
                      <a:pt x="747" y="1172"/>
                    </a:cubicBezTo>
                    <a:cubicBezTo>
                      <a:pt x="878" y="1214"/>
                      <a:pt x="1019" y="1218"/>
                      <a:pt x="1156" y="1221"/>
                    </a:cubicBezTo>
                    <a:cubicBezTo>
                      <a:pt x="1211" y="1222"/>
                      <a:pt x="1267" y="1223"/>
                      <a:pt x="1323" y="1223"/>
                    </a:cubicBezTo>
                    <a:cubicBezTo>
                      <a:pt x="1529" y="1223"/>
                      <a:pt x="1735" y="1207"/>
                      <a:pt x="1919" y="1120"/>
                    </a:cubicBezTo>
                    <a:cubicBezTo>
                      <a:pt x="2252" y="963"/>
                      <a:pt x="2422" y="544"/>
                      <a:pt x="2126" y="268"/>
                    </a:cubicBezTo>
                    <a:cubicBezTo>
                      <a:pt x="1924" y="81"/>
                      <a:pt x="1493" y="0"/>
                      <a:pt x="1214"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0" name="Google Shape;5860;p36"/>
              <p:cNvSpPr/>
              <p:nvPr/>
            </p:nvSpPr>
            <p:spPr>
              <a:xfrm>
                <a:off x="3084650" y="4379575"/>
                <a:ext cx="32575" cy="17525"/>
              </a:xfrm>
              <a:custGeom>
                <a:avLst/>
                <a:gdLst/>
                <a:ahLst/>
                <a:cxnLst/>
                <a:rect l="l" t="t" r="r" b="b"/>
                <a:pathLst>
                  <a:path w="1303" h="701" extrusionOk="0">
                    <a:moveTo>
                      <a:pt x="776" y="1"/>
                    </a:moveTo>
                    <a:cubicBezTo>
                      <a:pt x="588" y="1"/>
                      <a:pt x="386" y="38"/>
                      <a:pt x="264" y="135"/>
                    </a:cubicBezTo>
                    <a:cubicBezTo>
                      <a:pt x="12" y="337"/>
                      <a:pt x="0" y="700"/>
                      <a:pt x="341" y="700"/>
                    </a:cubicBezTo>
                    <a:cubicBezTo>
                      <a:pt x="365" y="700"/>
                      <a:pt x="392" y="699"/>
                      <a:pt x="420" y="695"/>
                    </a:cubicBezTo>
                    <a:cubicBezTo>
                      <a:pt x="645" y="663"/>
                      <a:pt x="864" y="597"/>
                      <a:pt x="1069" y="499"/>
                    </a:cubicBezTo>
                    <a:cubicBezTo>
                      <a:pt x="1128" y="471"/>
                      <a:pt x="1186" y="440"/>
                      <a:pt x="1230" y="393"/>
                    </a:cubicBezTo>
                    <a:cubicBezTo>
                      <a:pt x="1274" y="346"/>
                      <a:pt x="1303" y="279"/>
                      <a:pt x="1291" y="216"/>
                    </a:cubicBezTo>
                    <a:cubicBezTo>
                      <a:pt x="1272" y="113"/>
                      <a:pt x="1161" y="56"/>
                      <a:pt x="1059" y="31"/>
                    </a:cubicBezTo>
                    <a:cubicBezTo>
                      <a:pt x="981" y="12"/>
                      <a:pt x="881" y="1"/>
                      <a:pt x="77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1" name="Google Shape;5861;p36"/>
              <p:cNvSpPr/>
              <p:nvPr/>
            </p:nvSpPr>
            <p:spPr>
              <a:xfrm>
                <a:off x="2892475" y="4319300"/>
                <a:ext cx="23500" cy="11000"/>
              </a:xfrm>
              <a:custGeom>
                <a:avLst/>
                <a:gdLst/>
                <a:ahLst/>
                <a:cxnLst/>
                <a:rect l="l" t="t" r="r" b="b"/>
                <a:pathLst>
                  <a:path w="940" h="440" extrusionOk="0">
                    <a:moveTo>
                      <a:pt x="367" y="0"/>
                    </a:moveTo>
                    <a:cubicBezTo>
                      <a:pt x="235" y="0"/>
                      <a:pt x="119" y="49"/>
                      <a:pt x="71" y="190"/>
                    </a:cubicBezTo>
                    <a:cubicBezTo>
                      <a:pt x="1" y="393"/>
                      <a:pt x="222" y="439"/>
                      <a:pt x="438" y="439"/>
                    </a:cubicBezTo>
                    <a:cubicBezTo>
                      <a:pt x="564" y="439"/>
                      <a:pt x="688" y="424"/>
                      <a:pt x="751" y="414"/>
                    </a:cubicBezTo>
                    <a:cubicBezTo>
                      <a:pt x="824" y="403"/>
                      <a:pt x="911" y="374"/>
                      <a:pt x="926" y="302"/>
                    </a:cubicBezTo>
                    <a:cubicBezTo>
                      <a:pt x="940" y="230"/>
                      <a:pt x="873" y="168"/>
                      <a:pt x="810" y="132"/>
                    </a:cubicBezTo>
                    <a:cubicBezTo>
                      <a:pt x="700" y="69"/>
                      <a:pt x="523" y="0"/>
                      <a:pt x="367"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2" name="Google Shape;5862;p36"/>
              <p:cNvSpPr/>
              <p:nvPr/>
            </p:nvSpPr>
            <p:spPr>
              <a:xfrm>
                <a:off x="2931075" y="4366950"/>
                <a:ext cx="25275" cy="8375"/>
              </a:xfrm>
              <a:custGeom>
                <a:avLst/>
                <a:gdLst/>
                <a:ahLst/>
                <a:cxnLst/>
                <a:rect l="l" t="t" r="r" b="b"/>
                <a:pathLst>
                  <a:path w="1011" h="335" extrusionOk="0">
                    <a:moveTo>
                      <a:pt x="500" y="1"/>
                    </a:moveTo>
                    <a:cubicBezTo>
                      <a:pt x="357" y="1"/>
                      <a:pt x="222" y="17"/>
                      <a:pt x="178" y="36"/>
                    </a:cubicBezTo>
                    <a:cubicBezTo>
                      <a:pt x="98" y="72"/>
                      <a:pt x="0" y="121"/>
                      <a:pt x="33" y="222"/>
                    </a:cubicBezTo>
                    <a:cubicBezTo>
                      <a:pt x="62" y="311"/>
                      <a:pt x="165" y="335"/>
                      <a:pt x="268" y="335"/>
                    </a:cubicBezTo>
                    <a:cubicBezTo>
                      <a:pt x="348" y="335"/>
                      <a:pt x="429" y="320"/>
                      <a:pt x="478" y="311"/>
                    </a:cubicBezTo>
                    <a:lnTo>
                      <a:pt x="794" y="249"/>
                    </a:lnTo>
                    <a:cubicBezTo>
                      <a:pt x="834" y="241"/>
                      <a:pt x="877" y="232"/>
                      <a:pt x="901" y="198"/>
                    </a:cubicBezTo>
                    <a:cubicBezTo>
                      <a:pt x="1010" y="47"/>
                      <a:pt x="743" y="1"/>
                      <a:pt x="500"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3" name="Google Shape;5863;p36"/>
              <p:cNvSpPr/>
              <p:nvPr/>
            </p:nvSpPr>
            <p:spPr>
              <a:xfrm>
                <a:off x="2955100" y="4449500"/>
                <a:ext cx="37025" cy="17275"/>
              </a:xfrm>
              <a:custGeom>
                <a:avLst/>
                <a:gdLst/>
                <a:ahLst/>
                <a:cxnLst/>
                <a:rect l="l" t="t" r="r" b="b"/>
                <a:pathLst>
                  <a:path w="1481" h="691" extrusionOk="0">
                    <a:moveTo>
                      <a:pt x="619" y="0"/>
                    </a:moveTo>
                    <a:cubicBezTo>
                      <a:pt x="513" y="0"/>
                      <a:pt x="416" y="10"/>
                      <a:pt x="341" y="30"/>
                    </a:cubicBezTo>
                    <a:cubicBezTo>
                      <a:pt x="10" y="117"/>
                      <a:pt x="1" y="595"/>
                      <a:pt x="348" y="676"/>
                    </a:cubicBezTo>
                    <a:cubicBezTo>
                      <a:pt x="396" y="687"/>
                      <a:pt x="444" y="691"/>
                      <a:pt x="493" y="691"/>
                    </a:cubicBezTo>
                    <a:cubicBezTo>
                      <a:pt x="534" y="691"/>
                      <a:pt x="576" y="688"/>
                      <a:pt x="617" y="685"/>
                    </a:cubicBezTo>
                    <a:cubicBezTo>
                      <a:pt x="831" y="666"/>
                      <a:pt x="1044" y="626"/>
                      <a:pt x="1251" y="565"/>
                    </a:cubicBezTo>
                    <a:cubicBezTo>
                      <a:pt x="1337" y="539"/>
                      <a:pt x="1431" y="499"/>
                      <a:pt x="1459" y="414"/>
                    </a:cubicBezTo>
                    <a:cubicBezTo>
                      <a:pt x="1481" y="351"/>
                      <a:pt x="1454" y="279"/>
                      <a:pt x="1409" y="230"/>
                    </a:cubicBezTo>
                    <a:cubicBezTo>
                      <a:pt x="1262" y="74"/>
                      <a:pt x="908" y="0"/>
                      <a:pt x="619" y="0"/>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4" name="Google Shape;5864;p36"/>
              <p:cNvSpPr/>
              <p:nvPr/>
            </p:nvSpPr>
            <p:spPr>
              <a:xfrm>
                <a:off x="2767725" y="4450800"/>
                <a:ext cx="32325" cy="16400"/>
              </a:xfrm>
              <a:custGeom>
                <a:avLst/>
                <a:gdLst/>
                <a:ahLst/>
                <a:cxnLst/>
                <a:rect l="l" t="t" r="r" b="b"/>
                <a:pathLst>
                  <a:path w="1293" h="656" extrusionOk="0">
                    <a:moveTo>
                      <a:pt x="556" y="1"/>
                    </a:moveTo>
                    <a:cubicBezTo>
                      <a:pt x="413" y="1"/>
                      <a:pt x="287" y="49"/>
                      <a:pt x="223" y="170"/>
                    </a:cubicBezTo>
                    <a:cubicBezTo>
                      <a:pt x="1" y="584"/>
                      <a:pt x="598" y="655"/>
                      <a:pt x="915" y="655"/>
                    </a:cubicBezTo>
                    <a:cubicBezTo>
                      <a:pt x="947" y="655"/>
                      <a:pt x="976" y="654"/>
                      <a:pt x="1002" y="653"/>
                    </a:cubicBezTo>
                    <a:cubicBezTo>
                      <a:pt x="1091" y="649"/>
                      <a:pt x="1192" y="632"/>
                      <a:pt x="1244" y="560"/>
                    </a:cubicBezTo>
                    <a:cubicBezTo>
                      <a:pt x="1293" y="491"/>
                      <a:pt x="1281" y="393"/>
                      <a:pt x="1235" y="324"/>
                    </a:cubicBezTo>
                    <a:cubicBezTo>
                      <a:pt x="1128" y="159"/>
                      <a:pt x="814" y="1"/>
                      <a:pt x="5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5" name="Google Shape;5865;p36"/>
              <p:cNvSpPr/>
              <p:nvPr/>
            </p:nvSpPr>
            <p:spPr>
              <a:xfrm>
                <a:off x="2693700" y="4400325"/>
                <a:ext cx="19450" cy="17575"/>
              </a:xfrm>
              <a:custGeom>
                <a:avLst/>
                <a:gdLst/>
                <a:ahLst/>
                <a:cxnLst/>
                <a:rect l="l" t="t" r="r" b="b"/>
                <a:pathLst>
                  <a:path w="778" h="703" extrusionOk="0">
                    <a:moveTo>
                      <a:pt x="356" y="1"/>
                    </a:moveTo>
                    <a:cubicBezTo>
                      <a:pt x="296" y="1"/>
                      <a:pt x="236" y="27"/>
                      <a:pt x="183" y="90"/>
                    </a:cubicBezTo>
                    <a:cubicBezTo>
                      <a:pt x="1" y="307"/>
                      <a:pt x="286" y="703"/>
                      <a:pt x="543" y="703"/>
                    </a:cubicBezTo>
                    <a:cubicBezTo>
                      <a:pt x="563" y="703"/>
                      <a:pt x="583" y="700"/>
                      <a:pt x="603" y="695"/>
                    </a:cubicBezTo>
                    <a:cubicBezTo>
                      <a:pt x="686" y="673"/>
                      <a:pt x="743" y="590"/>
                      <a:pt x="754" y="504"/>
                    </a:cubicBezTo>
                    <a:cubicBezTo>
                      <a:pt x="778" y="307"/>
                      <a:pt x="563" y="1"/>
                      <a:pt x="356" y="1"/>
                    </a:cubicBezTo>
                    <a:close/>
                  </a:path>
                </a:pathLst>
              </a:custGeom>
              <a:solidFill>
                <a:srgbClr val="694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6" name="Google Shape;5866;p36"/>
              <p:cNvSpPr/>
              <p:nvPr/>
            </p:nvSpPr>
            <p:spPr>
              <a:xfrm>
                <a:off x="3014650" y="4401425"/>
                <a:ext cx="22425" cy="11025"/>
              </a:xfrm>
              <a:custGeom>
                <a:avLst/>
                <a:gdLst/>
                <a:ahLst/>
                <a:cxnLst/>
                <a:rect l="l" t="t" r="r" b="b"/>
                <a:pathLst>
                  <a:path w="897" h="441" extrusionOk="0">
                    <a:moveTo>
                      <a:pt x="465" y="0"/>
                    </a:moveTo>
                    <a:cubicBezTo>
                      <a:pt x="229" y="0"/>
                      <a:pt x="1" y="112"/>
                      <a:pt x="93" y="295"/>
                    </a:cubicBezTo>
                    <a:cubicBezTo>
                      <a:pt x="136" y="379"/>
                      <a:pt x="246" y="399"/>
                      <a:pt x="339" y="409"/>
                    </a:cubicBezTo>
                    <a:lnTo>
                      <a:pt x="600" y="436"/>
                    </a:lnTo>
                    <a:cubicBezTo>
                      <a:pt x="627" y="438"/>
                      <a:pt x="654" y="441"/>
                      <a:pt x="682" y="441"/>
                    </a:cubicBezTo>
                    <a:cubicBezTo>
                      <a:pt x="739" y="441"/>
                      <a:pt x="794" y="431"/>
                      <a:pt x="834" y="394"/>
                    </a:cubicBezTo>
                    <a:cubicBezTo>
                      <a:pt x="886" y="346"/>
                      <a:pt x="896" y="265"/>
                      <a:pt x="870" y="199"/>
                    </a:cubicBezTo>
                    <a:cubicBezTo>
                      <a:pt x="816" y="61"/>
                      <a:pt x="638" y="0"/>
                      <a:pt x="46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7" name="Google Shape;5867;p36"/>
              <p:cNvSpPr/>
              <p:nvPr/>
            </p:nvSpPr>
            <p:spPr>
              <a:xfrm>
                <a:off x="2862550" y="4356550"/>
                <a:ext cx="28650" cy="12725"/>
              </a:xfrm>
              <a:custGeom>
                <a:avLst/>
                <a:gdLst/>
                <a:ahLst/>
                <a:cxnLst/>
                <a:rect l="l" t="t" r="r" b="b"/>
                <a:pathLst>
                  <a:path w="1146" h="509" extrusionOk="0">
                    <a:moveTo>
                      <a:pt x="279" y="0"/>
                    </a:moveTo>
                    <a:cubicBezTo>
                      <a:pt x="158" y="0"/>
                      <a:pt x="54" y="24"/>
                      <a:pt x="22" y="98"/>
                    </a:cubicBezTo>
                    <a:cubicBezTo>
                      <a:pt x="0" y="149"/>
                      <a:pt x="21" y="210"/>
                      <a:pt x="59" y="248"/>
                    </a:cubicBezTo>
                    <a:cubicBezTo>
                      <a:pt x="98" y="288"/>
                      <a:pt x="149" y="311"/>
                      <a:pt x="201" y="331"/>
                    </a:cubicBezTo>
                    <a:cubicBezTo>
                      <a:pt x="363" y="395"/>
                      <a:pt x="530" y="449"/>
                      <a:pt x="701" y="490"/>
                    </a:cubicBezTo>
                    <a:cubicBezTo>
                      <a:pt x="740" y="499"/>
                      <a:pt x="780" y="509"/>
                      <a:pt x="820" y="509"/>
                    </a:cubicBezTo>
                    <a:cubicBezTo>
                      <a:pt x="830" y="509"/>
                      <a:pt x="839" y="508"/>
                      <a:pt x="849" y="507"/>
                    </a:cubicBezTo>
                    <a:cubicBezTo>
                      <a:pt x="1145" y="472"/>
                      <a:pt x="875" y="120"/>
                      <a:pt x="719" y="71"/>
                    </a:cubicBezTo>
                    <a:cubicBezTo>
                      <a:pt x="635" y="45"/>
                      <a:pt x="442" y="0"/>
                      <a:pt x="279"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8" name="Google Shape;5868;p36"/>
              <p:cNvSpPr/>
              <p:nvPr/>
            </p:nvSpPr>
            <p:spPr>
              <a:xfrm>
                <a:off x="2845425" y="4421475"/>
                <a:ext cx="11450" cy="10000"/>
              </a:xfrm>
              <a:custGeom>
                <a:avLst/>
                <a:gdLst/>
                <a:ahLst/>
                <a:cxnLst/>
                <a:rect l="l" t="t" r="r" b="b"/>
                <a:pathLst>
                  <a:path w="458" h="400" extrusionOk="0">
                    <a:moveTo>
                      <a:pt x="187" y="1"/>
                    </a:moveTo>
                    <a:cubicBezTo>
                      <a:pt x="158" y="1"/>
                      <a:pt x="131" y="10"/>
                      <a:pt x="106" y="33"/>
                    </a:cubicBezTo>
                    <a:cubicBezTo>
                      <a:pt x="0" y="126"/>
                      <a:pt x="136" y="252"/>
                      <a:pt x="203" y="318"/>
                    </a:cubicBezTo>
                    <a:cubicBezTo>
                      <a:pt x="243" y="357"/>
                      <a:pt x="291" y="400"/>
                      <a:pt x="345" y="400"/>
                    </a:cubicBezTo>
                    <a:cubicBezTo>
                      <a:pt x="350" y="400"/>
                      <a:pt x="356" y="400"/>
                      <a:pt x="361" y="399"/>
                    </a:cubicBezTo>
                    <a:cubicBezTo>
                      <a:pt x="418" y="390"/>
                      <a:pt x="457" y="331"/>
                      <a:pt x="458" y="273"/>
                    </a:cubicBezTo>
                    <a:cubicBezTo>
                      <a:pt x="458" y="216"/>
                      <a:pt x="428" y="163"/>
                      <a:pt x="390" y="120"/>
                    </a:cubicBezTo>
                    <a:cubicBezTo>
                      <a:pt x="344" y="67"/>
                      <a:pt x="263" y="1"/>
                      <a:pt x="187"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9" name="Google Shape;5869;p36"/>
              <p:cNvSpPr/>
              <p:nvPr/>
            </p:nvSpPr>
            <p:spPr>
              <a:xfrm>
                <a:off x="2763300" y="4386025"/>
                <a:ext cx="19050" cy="10425"/>
              </a:xfrm>
              <a:custGeom>
                <a:avLst/>
                <a:gdLst/>
                <a:ahLst/>
                <a:cxnLst/>
                <a:rect l="l" t="t" r="r" b="b"/>
                <a:pathLst>
                  <a:path w="762" h="417" extrusionOk="0">
                    <a:moveTo>
                      <a:pt x="290" y="0"/>
                    </a:moveTo>
                    <a:cubicBezTo>
                      <a:pt x="257" y="0"/>
                      <a:pt x="224" y="3"/>
                      <a:pt x="192" y="8"/>
                    </a:cubicBezTo>
                    <a:cubicBezTo>
                      <a:pt x="144" y="15"/>
                      <a:pt x="100" y="32"/>
                      <a:pt x="62" y="61"/>
                    </a:cubicBezTo>
                    <a:cubicBezTo>
                      <a:pt x="25" y="90"/>
                      <a:pt x="0" y="139"/>
                      <a:pt x="9" y="185"/>
                    </a:cubicBezTo>
                    <a:cubicBezTo>
                      <a:pt x="18" y="224"/>
                      <a:pt x="43" y="256"/>
                      <a:pt x="78" y="276"/>
                    </a:cubicBezTo>
                    <a:cubicBezTo>
                      <a:pt x="111" y="295"/>
                      <a:pt x="148" y="309"/>
                      <a:pt x="186" y="319"/>
                    </a:cubicBezTo>
                    <a:lnTo>
                      <a:pt x="437" y="389"/>
                    </a:lnTo>
                    <a:cubicBezTo>
                      <a:pt x="484" y="402"/>
                      <a:pt x="533" y="416"/>
                      <a:pt x="583" y="416"/>
                    </a:cubicBezTo>
                    <a:cubicBezTo>
                      <a:pt x="586" y="416"/>
                      <a:pt x="589" y="416"/>
                      <a:pt x="593" y="416"/>
                    </a:cubicBezTo>
                    <a:cubicBezTo>
                      <a:pt x="646" y="414"/>
                      <a:pt x="700" y="390"/>
                      <a:pt x="727" y="344"/>
                    </a:cubicBezTo>
                    <a:cubicBezTo>
                      <a:pt x="761" y="286"/>
                      <a:pt x="740" y="208"/>
                      <a:pt x="695" y="158"/>
                    </a:cubicBezTo>
                    <a:cubicBezTo>
                      <a:pt x="600" y="50"/>
                      <a:pt x="437" y="0"/>
                      <a:pt x="290"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0" name="Google Shape;5870;p36"/>
              <p:cNvSpPr/>
              <p:nvPr/>
            </p:nvSpPr>
            <p:spPr>
              <a:xfrm>
                <a:off x="2775050" y="4452725"/>
                <a:ext cx="13075" cy="6675"/>
              </a:xfrm>
              <a:custGeom>
                <a:avLst/>
                <a:gdLst/>
                <a:ahLst/>
                <a:cxnLst/>
                <a:rect l="l" t="t" r="r" b="b"/>
                <a:pathLst>
                  <a:path w="523" h="267" extrusionOk="0">
                    <a:moveTo>
                      <a:pt x="253" y="0"/>
                    </a:moveTo>
                    <a:cubicBezTo>
                      <a:pt x="229" y="0"/>
                      <a:pt x="206" y="2"/>
                      <a:pt x="187" y="5"/>
                    </a:cubicBezTo>
                    <a:cubicBezTo>
                      <a:pt x="106" y="18"/>
                      <a:pt x="0" y="134"/>
                      <a:pt x="57" y="218"/>
                    </a:cubicBezTo>
                    <a:cubicBezTo>
                      <a:pt x="84" y="257"/>
                      <a:pt x="137" y="266"/>
                      <a:pt x="185" y="266"/>
                    </a:cubicBezTo>
                    <a:cubicBezTo>
                      <a:pt x="188" y="266"/>
                      <a:pt x="191" y="266"/>
                      <a:pt x="194" y="266"/>
                    </a:cubicBezTo>
                    <a:cubicBezTo>
                      <a:pt x="279" y="263"/>
                      <a:pt x="365" y="243"/>
                      <a:pt x="444" y="208"/>
                    </a:cubicBezTo>
                    <a:cubicBezTo>
                      <a:pt x="478" y="193"/>
                      <a:pt x="516" y="169"/>
                      <a:pt x="520" y="133"/>
                    </a:cubicBezTo>
                    <a:cubicBezTo>
                      <a:pt x="522" y="109"/>
                      <a:pt x="512" y="87"/>
                      <a:pt x="496" y="71"/>
                    </a:cubicBezTo>
                    <a:cubicBezTo>
                      <a:pt x="447" y="21"/>
                      <a:pt x="340" y="0"/>
                      <a:pt x="25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1" name="Google Shape;5871;p36"/>
              <p:cNvSpPr/>
              <p:nvPr/>
            </p:nvSpPr>
            <p:spPr>
              <a:xfrm>
                <a:off x="2929250" y="4410475"/>
                <a:ext cx="13450" cy="5950"/>
              </a:xfrm>
              <a:custGeom>
                <a:avLst/>
                <a:gdLst/>
                <a:ahLst/>
                <a:cxnLst/>
                <a:rect l="l" t="t" r="r" b="b"/>
                <a:pathLst>
                  <a:path w="538" h="238" extrusionOk="0">
                    <a:moveTo>
                      <a:pt x="291" y="1"/>
                    </a:moveTo>
                    <a:cubicBezTo>
                      <a:pt x="249" y="1"/>
                      <a:pt x="208" y="3"/>
                      <a:pt x="173" y="3"/>
                    </a:cubicBezTo>
                    <a:cubicBezTo>
                      <a:pt x="166" y="3"/>
                      <a:pt x="160" y="3"/>
                      <a:pt x="154" y="3"/>
                    </a:cubicBezTo>
                    <a:cubicBezTo>
                      <a:pt x="146" y="2"/>
                      <a:pt x="139" y="2"/>
                      <a:pt x="131" y="2"/>
                    </a:cubicBezTo>
                    <a:cubicBezTo>
                      <a:pt x="106" y="2"/>
                      <a:pt x="80" y="5"/>
                      <a:pt x="56" y="15"/>
                    </a:cubicBezTo>
                    <a:cubicBezTo>
                      <a:pt x="25" y="27"/>
                      <a:pt x="0" y="59"/>
                      <a:pt x="4" y="92"/>
                    </a:cubicBezTo>
                    <a:cubicBezTo>
                      <a:pt x="10" y="114"/>
                      <a:pt x="25" y="134"/>
                      <a:pt x="45" y="144"/>
                    </a:cubicBezTo>
                    <a:cubicBezTo>
                      <a:pt x="66" y="154"/>
                      <a:pt x="87" y="162"/>
                      <a:pt x="110" y="166"/>
                    </a:cubicBezTo>
                    <a:lnTo>
                      <a:pt x="383" y="229"/>
                    </a:lnTo>
                    <a:cubicBezTo>
                      <a:pt x="403" y="234"/>
                      <a:pt x="425" y="237"/>
                      <a:pt x="445" y="237"/>
                    </a:cubicBezTo>
                    <a:cubicBezTo>
                      <a:pt x="488" y="237"/>
                      <a:pt x="527" y="222"/>
                      <a:pt x="535" y="169"/>
                    </a:cubicBezTo>
                    <a:cubicBezTo>
                      <a:pt x="538" y="123"/>
                      <a:pt x="520" y="77"/>
                      <a:pt x="485" y="46"/>
                    </a:cubicBezTo>
                    <a:cubicBezTo>
                      <a:pt x="439" y="8"/>
                      <a:pt x="364" y="1"/>
                      <a:pt x="291"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2" name="Google Shape;5872;p36"/>
              <p:cNvSpPr/>
              <p:nvPr/>
            </p:nvSpPr>
            <p:spPr>
              <a:xfrm>
                <a:off x="2961850" y="4452000"/>
                <a:ext cx="12450" cy="5475"/>
              </a:xfrm>
              <a:custGeom>
                <a:avLst/>
                <a:gdLst/>
                <a:ahLst/>
                <a:cxnLst/>
                <a:rect l="l" t="t" r="r" b="b"/>
                <a:pathLst>
                  <a:path w="498" h="219" extrusionOk="0">
                    <a:moveTo>
                      <a:pt x="205" y="0"/>
                    </a:moveTo>
                    <a:cubicBezTo>
                      <a:pt x="97" y="0"/>
                      <a:pt x="1" y="36"/>
                      <a:pt x="16" y="125"/>
                    </a:cubicBezTo>
                    <a:cubicBezTo>
                      <a:pt x="20" y="150"/>
                      <a:pt x="37" y="173"/>
                      <a:pt x="59" y="185"/>
                    </a:cubicBezTo>
                    <a:cubicBezTo>
                      <a:pt x="82" y="197"/>
                      <a:pt x="105" y="206"/>
                      <a:pt x="131" y="210"/>
                    </a:cubicBezTo>
                    <a:cubicBezTo>
                      <a:pt x="162" y="216"/>
                      <a:pt x="194" y="218"/>
                      <a:pt x="225" y="218"/>
                    </a:cubicBezTo>
                    <a:cubicBezTo>
                      <a:pt x="292" y="218"/>
                      <a:pt x="359" y="206"/>
                      <a:pt x="422" y="181"/>
                    </a:cubicBezTo>
                    <a:cubicBezTo>
                      <a:pt x="444" y="173"/>
                      <a:pt x="469" y="160"/>
                      <a:pt x="475" y="136"/>
                    </a:cubicBezTo>
                    <a:cubicBezTo>
                      <a:pt x="498" y="57"/>
                      <a:pt x="342" y="0"/>
                      <a:pt x="205"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3" name="Google Shape;5873;p36"/>
              <p:cNvSpPr/>
              <p:nvPr/>
            </p:nvSpPr>
            <p:spPr>
              <a:xfrm>
                <a:off x="3028750" y="4355425"/>
                <a:ext cx="13525" cy="6250"/>
              </a:xfrm>
              <a:custGeom>
                <a:avLst/>
                <a:gdLst/>
                <a:ahLst/>
                <a:cxnLst/>
                <a:rect l="l" t="t" r="r" b="b"/>
                <a:pathLst>
                  <a:path w="541" h="250" extrusionOk="0">
                    <a:moveTo>
                      <a:pt x="163" y="1"/>
                    </a:moveTo>
                    <a:cubicBezTo>
                      <a:pt x="144" y="1"/>
                      <a:pt x="125" y="2"/>
                      <a:pt x="107" y="4"/>
                    </a:cubicBezTo>
                    <a:cubicBezTo>
                      <a:pt x="80" y="6"/>
                      <a:pt x="55" y="15"/>
                      <a:pt x="33" y="30"/>
                    </a:cubicBezTo>
                    <a:cubicBezTo>
                      <a:pt x="11" y="47"/>
                      <a:pt x="1" y="73"/>
                      <a:pt x="6" y="100"/>
                    </a:cubicBezTo>
                    <a:cubicBezTo>
                      <a:pt x="16" y="133"/>
                      <a:pt x="53" y="147"/>
                      <a:pt x="86" y="158"/>
                    </a:cubicBezTo>
                    <a:lnTo>
                      <a:pt x="340" y="236"/>
                    </a:lnTo>
                    <a:cubicBezTo>
                      <a:pt x="361" y="243"/>
                      <a:pt x="386" y="250"/>
                      <a:pt x="409" y="250"/>
                    </a:cubicBezTo>
                    <a:cubicBezTo>
                      <a:pt x="427" y="250"/>
                      <a:pt x="444" y="246"/>
                      <a:pt x="458" y="234"/>
                    </a:cubicBezTo>
                    <a:cubicBezTo>
                      <a:pt x="540" y="170"/>
                      <a:pt x="430" y="71"/>
                      <a:pt x="372" y="44"/>
                    </a:cubicBezTo>
                    <a:cubicBezTo>
                      <a:pt x="305" y="15"/>
                      <a:pt x="234" y="1"/>
                      <a:pt x="16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4" name="Google Shape;5874;p36"/>
              <p:cNvSpPr/>
              <p:nvPr/>
            </p:nvSpPr>
            <p:spPr>
              <a:xfrm>
                <a:off x="2720925" y="4358200"/>
                <a:ext cx="9175" cy="6325"/>
              </a:xfrm>
              <a:custGeom>
                <a:avLst/>
                <a:gdLst/>
                <a:ahLst/>
                <a:cxnLst/>
                <a:rect l="l" t="t" r="r" b="b"/>
                <a:pathLst>
                  <a:path w="367" h="253" extrusionOk="0">
                    <a:moveTo>
                      <a:pt x="236" y="1"/>
                    </a:moveTo>
                    <a:cubicBezTo>
                      <a:pt x="173" y="1"/>
                      <a:pt x="98" y="69"/>
                      <a:pt x="54" y="106"/>
                    </a:cubicBezTo>
                    <a:cubicBezTo>
                      <a:pt x="28" y="129"/>
                      <a:pt x="1" y="159"/>
                      <a:pt x="5" y="193"/>
                    </a:cubicBezTo>
                    <a:cubicBezTo>
                      <a:pt x="12" y="220"/>
                      <a:pt x="33" y="242"/>
                      <a:pt x="60" y="249"/>
                    </a:cubicBezTo>
                    <a:cubicBezTo>
                      <a:pt x="71" y="251"/>
                      <a:pt x="83" y="252"/>
                      <a:pt x="95" y="252"/>
                    </a:cubicBezTo>
                    <a:cubicBezTo>
                      <a:pt x="111" y="252"/>
                      <a:pt x="127" y="250"/>
                      <a:pt x="142" y="246"/>
                    </a:cubicBezTo>
                    <a:cubicBezTo>
                      <a:pt x="185" y="236"/>
                      <a:pt x="226" y="221"/>
                      <a:pt x="266" y="201"/>
                    </a:cubicBezTo>
                    <a:cubicBezTo>
                      <a:pt x="292" y="189"/>
                      <a:pt x="313" y="169"/>
                      <a:pt x="329" y="147"/>
                    </a:cubicBezTo>
                    <a:cubicBezTo>
                      <a:pt x="367" y="83"/>
                      <a:pt x="308" y="3"/>
                      <a:pt x="239" y="1"/>
                    </a:cubicBezTo>
                    <a:cubicBezTo>
                      <a:pt x="238" y="1"/>
                      <a:pt x="237" y="1"/>
                      <a:pt x="23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5" name="Google Shape;5875;p36"/>
              <p:cNvSpPr/>
              <p:nvPr/>
            </p:nvSpPr>
            <p:spPr>
              <a:xfrm>
                <a:off x="2861125" y="4482525"/>
                <a:ext cx="60825" cy="32550"/>
              </a:xfrm>
              <a:custGeom>
                <a:avLst/>
                <a:gdLst/>
                <a:ahLst/>
                <a:cxnLst/>
                <a:rect l="l" t="t" r="r" b="b"/>
                <a:pathLst>
                  <a:path w="2433" h="1302" extrusionOk="0">
                    <a:moveTo>
                      <a:pt x="1099" y="0"/>
                    </a:moveTo>
                    <a:cubicBezTo>
                      <a:pt x="966" y="0"/>
                      <a:pt x="835" y="16"/>
                      <a:pt x="712" y="64"/>
                    </a:cubicBezTo>
                    <a:cubicBezTo>
                      <a:pt x="348" y="206"/>
                      <a:pt x="0" y="787"/>
                      <a:pt x="320" y="1134"/>
                    </a:cubicBezTo>
                    <a:cubicBezTo>
                      <a:pt x="434" y="1258"/>
                      <a:pt x="616" y="1301"/>
                      <a:pt x="821" y="1301"/>
                    </a:cubicBezTo>
                    <a:cubicBezTo>
                      <a:pt x="1193" y="1301"/>
                      <a:pt x="1640" y="1158"/>
                      <a:pt x="1883" y="1088"/>
                    </a:cubicBezTo>
                    <a:cubicBezTo>
                      <a:pt x="2057" y="1039"/>
                      <a:pt x="2243" y="966"/>
                      <a:pt x="2326" y="806"/>
                    </a:cubicBezTo>
                    <a:cubicBezTo>
                      <a:pt x="2432" y="601"/>
                      <a:pt x="2310" y="338"/>
                      <a:pt x="2119" y="209"/>
                    </a:cubicBezTo>
                    <a:cubicBezTo>
                      <a:pt x="1928" y="80"/>
                      <a:pt x="1688" y="52"/>
                      <a:pt x="1460" y="26"/>
                    </a:cubicBezTo>
                    <a:cubicBezTo>
                      <a:pt x="1341" y="13"/>
                      <a:pt x="1219" y="0"/>
                      <a:pt x="1099"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6" name="Google Shape;5876;p36"/>
              <p:cNvSpPr/>
              <p:nvPr/>
            </p:nvSpPr>
            <p:spPr>
              <a:xfrm>
                <a:off x="2797750" y="4485325"/>
                <a:ext cx="33050" cy="18125"/>
              </a:xfrm>
              <a:custGeom>
                <a:avLst/>
                <a:gdLst/>
                <a:ahLst/>
                <a:cxnLst/>
                <a:rect l="l" t="t" r="r" b="b"/>
                <a:pathLst>
                  <a:path w="1322" h="725" extrusionOk="0">
                    <a:moveTo>
                      <a:pt x="840" y="1"/>
                    </a:moveTo>
                    <a:cubicBezTo>
                      <a:pt x="701" y="1"/>
                      <a:pt x="562" y="54"/>
                      <a:pt x="449" y="136"/>
                    </a:cubicBezTo>
                    <a:cubicBezTo>
                      <a:pt x="0" y="461"/>
                      <a:pt x="387" y="597"/>
                      <a:pt x="736" y="687"/>
                    </a:cubicBezTo>
                    <a:cubicBezTo>
                      <a:pt x="810" y="706"/>
                      <a:pt x="889" y="725"/>
                      <a:pt x="965" y="725"/>
                    </a:cubicBezTo>
                    <a:cubicBezTo>
                      <a:pt x="1010" y="725"/>
                      <a:pt x="1053" y="718"/>
                      <a:pt x="1095" y="702"/>
                    </a:cubicBezTo>
                    <a:cubicBezTo>
                      <a:pt x="1246" y="641"/>
                      <a:pt x="1321" y="449"/>
                      <a:pt x="1273" y="294"/>
                    </a:cubicBezTo>
                    <a:cubicBezTo>
                      <a:pt x="1224" y="138"/>
                      <a:pt x="1070" y="28"/>
                      <a:pt x="909" y="5"/>
                    </a:cubicBezTo>
                    <a:cubicBezTo>
                      <a:pt x="886" y="2"/>
                      <a:pt x="863" y="1"/>
                      <a:pt x="840"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7" name="Google Shape;5877;p36"/>
              <p:cNvSpPr/>
              <p:nvPr/>
            </p:nvSpPr>
            <p:spPr>
              <a:xfrm>
                <a:off x="3028075" y="4454475"/>
                <a:ext cx="68350" cy="35375"/>
              </a:xfrm>
              <a:custGeom>
                <a:avLst/>
                <a:gdLst/>
                <a:ahLst/>
                <a:cxnLst/>
                <a:rect l="l" t="t" r="r" b="b"/>
                <a:pathLst>
                  <a:path w="2734" h="1415" extrusionOk="0">
                    <a:moveTo>
                      <a:pt x="2304" y="0"/>
                    </a:moveTo>
                    <a:cubicBezTo>
                      <a:pt x="2241" y="0"/>
                      <a:pt x="2178" y="7"/>
                      <a:pt x="2115" y="16"/>
                    </a:cubicBezTo>
                    <a:cubicBezTo>
                      <a:pt x="1685" y="70"/>
                      <a:pt x="1246" y="158"/>
                      <a:pt x="884" y="398"/>
                    </a:cubicBezTo>
                    <a:cubicBezTo>
                      <a:pt x="575" y="602"/>
                      <a:pt x="1" y="1414"/>
                      <a:pt x="597" y="1414"/>
                    </a:cubicBezTo>
                    <a:cubicBezTo>
                      <a:pt x="637" y="1414"/>
                      <a:pt x="681" y="1411"/>
                      <a:pt x="732" y="1403"/>
                    </a:cubicBezTo>
                    <a:cubicBezTo>
                      <a:pt x="1346" y="1312"/>
                      <a:pt x="1956" y="1023"/>
                      <a:pt x="2453" y="657"/>
                    </a:cubicBezTo>
                    <a:cubicBezTo>
                      <a:pt x="2589" y="557"/>
                      <a:pt x="2733" y="411"/>
                      <a:pt x="2700" y="244"/>
                    </a:cubicBezTo>
                    <a:cubicBezTo>
                      <a:pt x="2676" y="132"/>
                      <a:pt x="2572" y="48"/>
                      <a:pt x="2459" y="19"/>
                    </a:cubicBezTo>
                    <a:cubicBezTo>
                      <a:pt x="2409" y="5"/>
                      <a:pt x="2357" y="0"/>
                      <a:pt x="2304"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8" name="Google Shape;5878;p36"/>
              <p:cNvSpPr/>
              <p:nvPr/>
            </p:nvSpPr>
            <p:spPr>
              <a:xfrm>
                <a:off x="3113675" y="4426100"/>
                <a:ext cx="26575" cy="23200"/>
              </a:xfrm>
              <a:custGeom>
                <a:avLst/>
                <a:gdLst/>
                <a:ahLst/>
                <a:cxnLst/>
                <a:rect l="l" t="t" r="r" b="b"/>
                <a:pathLst>
                  <a:path w="1063" h="928" extrusionOk="0">
                    <a:moveTo>
                      <a:pt x="602" y="1"/>
                    </a:moveTo>
                    <a:cubicBezTo>
                      <a:pt x="403" y="1"/>
                      <a:pt x="185" y="115"/>
                      <a:pt x="89" y="297"/>
                    </a:cubicBezTo>
                    <a:cubicBezTo>
                      <a:pt x="0" y="467"/>
                      <a:pt x="26" y="696"/>
                      <a:pt x="169" y="822"/>
                    </a:cubicBezTo>
                    <a:cubicBezTo>
                      <a:pt x="252" y="896"/>
                      <a:pt x="349" y="928"/>
                      <a:pt x="447" y="928"/>
                    </a:cubicBezTo>
                    <a:cubicBezTo>
                      <a:pt x="750" y="928"/>
                      <a:pt x="1063" y="627"/>
                      <a:pt x="993" y="310"/>
                    </a:cubicBezTo>
                    <a:cubicBezTo>
                      <a:pt x="946" y="93"/>
                      <a:pt x="781" y="1"/>
                      <a:pt x="602" y="1"/>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9" name="Google Shape;5879;p36"/>
              <p:cNvSpPr/>
              <p:nvPr/>
            </p:nvSpPr>
            <p:spPr>
              <a:xfrm>
                <a:off x="2673675" y="4449950"/>
                <a:ext cx="51400" cy="30800"/>
              </a:xfrm>
              <a:custGeom>
                <a:avLst/>
                <a:gdLst/>
                <a:ahLst/>
                <a:cxnLst/>
                <a:rect l="l" t="t" r="r" b="b"/>
                <a:pathLst>
                  <a:path w="2056" h="1232" extrusionOk="0">
                    <a:moveTo>
                      <a:pt x="472" y="0"/>
                    </a:moveTo>
                    <a:cubicBezTo>
                      <a:pt x="317" y="0"/>
                      <a:pt x="107" y="50"/>
                      <a:pt x="57" y="204"/>
                    </a:cubicBezTo>
                    <a:cubicBezTo>
                      <a:pt x="1" y="377"/>
                      <a:pt x="195" y="529"/>
                      <a:pt x="306" y="631"/>
                    </a:cubicBezTo>
                    <a:cubicBezTo>
                      <a:pt x="584" y="890"/>
                      <a:pt x="918" y="1079"/>
                      <a:pt x="1283" y="1184"/>
                    </a:cubicBezTo>
                    <a:cubicBezTo>
                      <a:pt x="1379" y="1211"/>
                      <a:pt x="1480" y="1232"/>
                      <a:pt x="1580" y="1232"/>
                    </a:cubicBezTo>
                    <a:cubicBezTo>
                      <a:pt x="1646" y="1232"/>
                      <a:pt x="1712" y="1222"/>
                      <a:pt x="1775" y="1199"/>
                    </a:cubicBezTo>
                    <a:cubicBezTo>
                      <a:pt x="1932" y="1140"/>
                      <a:pt x="2055" y="967"/>
                      <a:pt x="2008" y="807"/>
                    </a:cubicBezTo>
                    <a:cubicBezTo>
                      <a:pt x="1968" y="672"/>
                      <a:pt x="1832" y="594"/>
                      <a:pt x="1707" y="529"/>
                    </a:cubicBezTo>
                    <a:lnTo>
                      <a:pt x="1076" y="203"/>
                    </a:lnTo>
                    <a:cubicBezTo>
                      <a:pt x="905" y="114"/>
                      <a:pt x="730" y="24"/>
                      <a:pt x="539" y="3"/>
                    </a:cubicBezTo>
                    <a:cubicBezTo>
                      <a:pt x="518" y="1"/>
                      <a:pt x="496" y="0"/>
                      <a:pt x="472" y="0"/>
                    </a:cubicBezTo>
                    <a:close/>
                  </a:path>
                </a:pathLst>
              </a:custGeom>
              <a:solidFill>
                <a:srgbClr val="F78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0" name="Google Shape;5880;p36"/>
              <p:cNvSpPr/>
              <p:nvPr/>
            </p:nvSpPr>
            <p:spPr>
              <a:xfrm>
                <a:off x="2965075" y="4523825"/>
                <a:ext cx="50675" cy="23125"/>
              </a:xfrm>
              <a:custGeom>
                <a:avLst/>
                <a:gdLst/>
                <a:ahLst/>
                <a:cxnLst/>
                <a:rect l="l" t="t" r="r" b="b"/>
                <a:pathLst>
                  <a:path w="2027" h="925" extrusionOk="0">
                    <a:moveTo>
                      <a:pt x="1179" y="1"/>
                    </a:moveTo>
                    <a:cubicBezTo>
                      <a:pt x="1096" y="1"/>
                      <a:pt x="1013" y="5"/>
                      <a:pt x="931" y="15"/>
                    </a:cubicBezTo>
                    <a:cubicBezTo>
                      <a:pt x="695" y="44"/>
                      <a:pt x="459" y="124"/>
                      <a:pt x="283" y="285"/>
                    </a:cubicBezTo>
                    <a:cubicBezTo>
                      <a:pt x="165" y="394"/>
                      <a:pt x="1" y="629"/>
                      <a:pt x="40" y="804"/>
                    </a:cubicBezTo>
                    <a:cubicBezTo>
                      <a:pt x="61" y="901"/>
                      <a:pt x="147" y="925"/>
                      <a:pt x="246" y="925"/>
                    </a:cubicBezTo>
                    <a:cubicBezTo>
                      <a:pt x="328" y="925"/>
                      <a:pt x="418" y="908"/>
                      <a:pt x="487" y="903"/>
                    </a:cubicBezTo>
                    <a:cubicBezTo>
                      <a:pt x="916" y="872"/>
                      <a:pt x="1336" y="763"/>
                      <a:pt x="1726" y="581"/>
                    </a:cubicBezTo>
                    <a:cubicBezTo>
                      <a:pt x="1803" y="545"/>
                      <a:pt x="1880" y="505"/>
                      <a:pt x="1937" y="442"/>
                    </a:cubicBezTo>
                    <a:cubicBezTo>
                      <a:pt x="1994" y="379"/>
                      <a:pt x="2026" y="287"/>
                      <a:pt x="1998" y="207"/>
                    </a:cubicBezTo>
                    <a:cubicBezTo>
                      <a:pt x="1953" y="74"/>
                      <a:pt x="1783" y="41"/>
                      <a:pt x="1644" y="29"/>
                    </a:cubicBezTo>
                    <a:cubicBezTo>
                      <a:pt x="1489" y="15"/>
                      <a:pt x="1334" y="1"/>
                      <a:pt x="117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1" name="Google Shape;5881;p36"/>
              <p:cNvSpPr/>
              <p:nvPr/>
            </p:nvSpPr>
            <p:spPr>
              <a:xfrm>
                <a:off x="3040600" y="4514400"/>
                <a:ext cx="23625" cy="17975"/>
              </a:xfrm>
              <a:custGeom>
                <a:avLst/>
                <a:gdLst/>
                <a:ahLst/>
                <a:cxnLst/>
                <a:rect l="l" t="t" r="r" b="b"/>
                <a:pathLst>
                  <a:path w="945" h="719" extrusionOk="0">
                    <a:moveTo>
                      <a:pt x="633" y="1"/>
                    </a:moveTo>
                    <a:cubicBezTo>
                      <a:pt x="598" y="1"/>
                      <a:pt x="563" y="5"/>
                      <a:pt x="529" y="12"/>
                    </a:cubicBezTo>
                    <a:cubicBezTo>
                      <a:pt x="381" y="45"/>
                      <a:pt x="252" y="133"/>
                      <a:pt x="168" y="259"/>
                    </a:cubicBezTo>
                    <a:cubicBezTo>
                      <a:pt x="86" y="385"/>
                      <a:pt x="1" y="635"/>
                      <a:pt x="192" y="704"/>
                    </a:cubicBezTo>
                    <a:cubicBezTo>
                      <a:pt x="219" y="714"/>
                      <a:pt x="248" y="718"/>
                      <a:pt x="280" y="718"/>
                    </a:cubicBezTo>
                    <a:cubicBezTo>
                      <a:pt x="441" y="718"/>
                      <a:pt x="645" y="603"/>
                      <a:pt x="754" y="528"/>
                    </a:cubicBezTo>
                    <a:cubicBezTo>
                      <a:pt x="848" y="466"/>
                      <a:pt x="939" y="375"/>
                      <a:pt x="942" y="262"/>
                    </a:cubicBezTo>
                    <a:cubicBezTo>
                      <a:pt x="944" y="169"/>
                      <a:pt x="882" y="82"/>
                      <a:pt x="799" y="39"/>
                    </a:cubicBezTo>
                    <a:cubicBezTo>
                      <a:pt x="748" y="12"/>
                      <a:pt x="691" y="1"/>
                      <a:pt x="633"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2" name="Google Shape;5882;p36"/>
              <p:cNvSpPr/>
              <p:nvPr/>
            </p:nvSpPr>
            <p:spPr>
              <a:xfrm>
                <a:off x="3090925" y="4490650"/>
                <a:ext cx="24150" cy="10700"/>
              </a:xfrm>
              <a:custGeom>
                <a:avLst/>
                <a:gdLst/>
                <a:ahLst/>
                <a:cxnLst/>
                <a:rect l="l" t="t" r="r" b="b"/>
                <a:pathLst>
                  <a:path w="966" h="428" extrusionOk="0">
                    <a:moveTo>
                      <a:pt x="750" y="1"/>
                    </a:moveTo>
                    <a:cubicBezTo>
                      <a:pt x="534" y="1"/>
                      <a:pt x="0" y="79"/>
                      <a:pt x="108" y="331"/>
                    </a:cubicBezTo>
                    <a:cubicBezTo>
                      <a:pt x="139" y="404"/>
                      <a:pt x="225" y="428"/>
                      <a:pt x="308" y="428"/>
                    </a:cubicBezTo>
                    <a:cubicBezTo>
                      <a:pt x="328" y="428"/>
                      <a:pt x="347" y="426"/>
                      <a:pt x="365" y="424"/>
                    </a:cubicBezTo>
                    <a:cubicBezTo>
                      <a:pt x="541" y="404"/>
                      <a:pt x="709" y="342"/>
                      <a:pt x="856" y="244"/>
                    </a:cubicBezTo>
                    <a:cubicBezTo>
                      <a:pt x="909" y="208"/>
                      <a:pt x="965" y="152"/>
                      <a:pt x="948" y="90"/>
                    </a:cubicBezTo>
                    <a:cubicBezTo>
                      <a:pt x="932" y="35"/>
                      <a:pt x="867" y="11"/>
                      <a:pt x="809" y="4"/>
                    </a:cubicBezTo>
                    <a:cubicBezTo>
                      <a:pt x="795" y="2"/>
                      <a:pt x="774" y="1"/>
                      <a:pt x="75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3" name="Google Shape;5883;p36"/>
              <p:cNvSpPr/>
              <p:nvPr/>
            </p:nvSpPr>
            <p:spPr>
              <a:xfrm>
                <a:off x="2914925" y="4514475"/>
                <a:ext cx="28825" cy="12325"/>
              </a:xfrm>
              <a:custGeom>
                <a:avLst/>
                <a:gdLst/>
                <a:ahLst/>
                <a:cxnLst/>
                <a:rect l="l" t="t" r="r" b="b"/>
                <a:pathLst>
                  <a:path w="1153" h="493" extrusionOk="0">
                    <a:moveTo>
                      <a:pt x="768" y="0"/>
                    </a:moveTo>
                    <a:cubicBezTo>
                      <a:pt x="750" y="0"/>
                      <a:pt x="733" y="1"/>
                      <a:pt x="715" y="1"/>
                    </a:cubicBezTo>
                    <a:cubicBezTo>
                      <a:pt x="574" y="6"/>
                      <a:pt x="435" y="21"/>
                      <a:pt x="296" y="46"/>
                    </a:cubicBezTo>
                    <a:cubicBezTo>
                      <a:pt x="245" y="56"/>
                      <a:pt x="192" y="67"/>
                      <a:pt x="146" y="94"/>
                    </a:cubicBezTo>
                    <a:cubicBezTo>
                      <a:pt x="0" y="180"/>
                      <a:pt x="14" y="394"/>
                      <a:pt x="169" y="461"/>
                    </a:cubicBezTo>
                    <a:cubicBezTo>
                      <a:pt x="222" y="485"/>
                      <a:pt x="281" y="492"/>
                      <a:pt x="339" y="492"/>
                    </a:cubicBezTo>
                    <a:cubicBezTo>
                      <a:pt x="380" y="492"/>
                      <a:pt x="420" y="489"/>
                      <a:pt x="459" y="485"/>
                    </a:cubicBezTo>
                    <a:lnTo>
                      <a:pt x="804" y="454"/>
                    </a:lnTo>
                    <a:cubicBezTo>
                      <a:pt x="867" y="449"/>
                      <a:pt x="932" y="442"/>
                      <a:pt x="991" y="419"/>
                    </a:cubicBezTo>
                    <a:cubicBezTo>
                      <a:pt x="1050" y="395"/>
                      <a:pt x="1103" y="351"/>
                      <a:pt x="1123" y="290"/>
                    </a:cubicBezTo>
                    <a:cubicBezTo>
                      <a:pt x="1153" y="197"/>
                      <a:pt x="1089" y="94"/>
                      <a:pt x="1002" y="46"/>
                    </a:cubicBezTo>
                    <a:cubicBezTo>
                      <a:pt x="931" y="9"/>
                      <a:pt x="849" y="0"/>
                      <a:pt x="768"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4" name="Google Shape;5884;p36"/>
              <p:cNvSpPr/>
              <p:nvPr/>
            </p:nvSpPr>
            <p:spPr>
              <a:xfrm>
                <a:off x="2829275" y="4532725"/>
                <a:ext cx="41625" cy="15550"/>
              </a:xfrm>
              <a:custGeom>
                <a:avLst/>
                <a:gdLst/>
                <a:ahLst/>
                <a:cxnLst/>
                <a:rect l="l" t="t" r="r" b="b"/>
                <a:pathLst>
                  <a:path w="1665" h="622" extrusionOk="0">
                    <a:moveTo>
                      <a:pt x="586" y="1"/>
                    </a:moveTo>
                    <a:cubicBezTo>
                      <a:pt x="386" y="1"/>
                      <a:pt x="189" y="60"/>
                      <a:pt x="21" y="176"/>
                    </a:cubicBezTo>
                    <a:cubicBezTo>
                      <a:pt x="0" y="238"/>
                      <a:pt x="21" y="308"/>
                      <a:pt x="60" y="361"/>
                    </a:cubicBezTo>
                    <a:cubicBezTo>
                      <a:pt x="101" y="412"/>
                      <a:pt x="158" y="449"/>
                      <a:pt x="217" y="478"/>
                    </a:cubicBezTo>
                    <a:cubicBezTo>
                      <a:pt x="388" y="559"/>
                      <a:pt x="578" y="582"/>
                      <a:pt x="766" y="589"/>
                    </a:cubicBezTo>
                    <a:cubicBezTo>
                      <a:pt x="880" y="595"/>
                      <a:pt x="1044" y="622"/>
                      <a:pt x="1184" y="622"/>
                    </a:cubicBezTo>
                    <a:cubicBezTo>
                      <a:pt x="1242" y="622"/>
                      <a:pt x="1296" y="617"/>
                      <a:pt x="1341" y="604"/>
                    </a:cubicBezTo>
                    <a:cubicBezTo>
                      <a:pt x="1665" y="512"/>
                      <a:pt x="1025" y="91"/>
                      <a:pt x="885" y="46"/>
                    </a:cubicBezTo>
                    <a:cubicBezTo>
                      <a:pt x="787" y="16"/>
                      <a:pt x="686" y="1"/>
                      <a:pt x="586"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5" name="Google Shape;5885;p36"/>
              <p:cNvSpPr/>
              <p:nvPr/>
            </p:nvSpPr>
            <p:spPr>
              <a:xfrm>
                <a:off x="2769625" y="4522625"/>
                <a:ext cx="30250" cy="21200"/>
              </a:xfrm>
              <a:custGeom>
                <a:avLst/>
                <a:gdLst/>
                <a:ahLst/>
                <a:cxnLst/>
                <a:rect l="l" t="t" r="r" b="b"/>
                <a:pathLst>
                  <a:path w="1210" h="848" extrusionOk="0">
                    <a:moveTo>
                      <a:pt x="369" y="1"/>
                    </a:moveTo>
                    <a:cubicBezTo>
                      <a:pt x="174" y="1"/>
                      <a:pt x="1" y="80"/>
                      <a:pt x="14" y="305"/>
                    </a:cubicBezTo>
                    <a:cubicBezTo>
                      <a:pt x="33" y="663"/>
                      <a:pt x="584" y="754"/>
                      <a:pt x="846" y="826"/>
                    </a:cubicBezTo>
                    <a:cubicBezTo>
                      <a:pt x="892" y="838"/>
                      <a:pt x="943" y="848"/>
                      <a:pt x="991" y="848"/>
                    </a:cubicBezTo>
                    <a:cubicBezTo>
                      <a:pt x="1050" y="848"/>
                      <a:pt x="1105" y="833"/>
                      <a:pt x="1141" y="789"/>
                    </a:cubicBezTo>
                    <a:cubicBezTo>
                      <a:pt x="1209" y="710"/>
                      <a:pt x="1172" y="590"/>
                      <a:pt x="1122" y="497"/>
                    </a:cubicBezTo>
                    <a:cubicBezTo>
                      <a:pt x="1046" y="357"/>
                      <a:pt x="946" y="226"/>
                      <a:pt x="817" y="130"/>
                    </a:cubicBezTo>
                    <a:cubicBezTo>
                      <a:pt x="718" y="58"/>
                      <a:pt x="535" y="1"/>
                      <a:pt x="369"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6" name="Google Shape;5886;p36"/>
              <p:cNvSpPr/>
              <p:nvPr/>
            </p:nvSpPr>
            <p:spPr>
              <a:xfrm>
                <a:off x="2736825" y="4514125"/>
                <a:ext cx="23625" cy="14825"/>
              </a:xfrm>
              <a:custGeom>
                <a:avLst/>
                <a:gdLst/>
                <a:ahLst/>
                <a:cxnLst/>
                <a:rect l="l" t="t" r="r" b="b"/>
                <a:pathLst>
                  <a:path w="945" h="593" extrusionOk="0">
                    <a:moveTo>
                      <a:pt x="303" y="0"/>
                    </a:moveTo>
                    <a:cubicBezTo>
                      <a:pt x="274" y="0"/>
                      <a:pt x="246" y="3"/>
                      <a:pt x="218" y="10"/>
                    </a:cubicBezTo>
                    <a:cubicBezTo>
                      <a:pt x="104" y="37"/>
                      <a:pt x="0" y="139"/>
                      <a:pt x="6" y="257"/>
                    </a:cubicBezTo>
                    <a:cubicBezTo>
                      <a:pt x="10" y="351"/>
                      <a:pt x="80" y="432"/>
                      <a:pt x="157" y="485"/>
                    </a:cubicBezTo>
                    <a:cubicBezTo>
                      <a:pt x="242" y="545"/>
                      <a:pt x="420" y="592"/>
                      <a:pt x="575" y="592"/>
                    </a:cubicBezTo>
                    <a:cubicBezTo>
                      <a:pt x="780" y="592"/>
                      <a:pt x="945" y="511"/>
                      <a:pt x="806" y="270"/>
                    </a:cubicBezTo>
                    <a:cubicBezTo>
                      <a:pt x="752" y="175"/>
                      <a:pt x="658" y="113"/>
                      <a:pt x="560" y="67"/>
                    </a:cubicBezTo>
                    <a:cubicBezTo>
                      <a:pt x="479" y="29"/>
                      <a:pt x="391" y="0"/>
                      <a:pt x="303" y="0"/>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7" name="Google Shape;5887;p36"/>
              <p:cNvSpPr/>
              <p:nvPr/>
            </p:nvSpPr>
            <p:spPr>
              <a:xfrm>
                <a:off x="2647475" y="4474625"/>
                <a:ext cx="36275" cy="25825"/>
              </a:xfrm>
              <a:custGeom>
                <a:avLst/>
                <a:gdLst/>
                <a:ahLst/>
                <a:cxnLst/>
                <a:rect l="l" t="t" r="r" b="b"/>
                <a:pathLst>
                  <a:path w="1451" h="1033" extrusionOk="0">
                    <a:moveTo>
                      <a:pt x="320" y="1"/>
                    </a:moveTo>
                    <a:cubicBezTo>
                      <a:pt x="73" y="1"/>
                      <a:pt x="1" y="207"/>
                      <a:pt x="164" y="417"/>
                    </a:cubicBezTo>
                    <a:cubicBezTo>
                      <a:pt x="326" y="626"/>
                      <a:pt x="568" y="799"/>
                      <a:pt x="798" y="927"/>
                    </a:cubicBezTo>
                    <a:cubicBezTo>
                      <a:pt x="899" y="982"/>
                      <a:pt x="1011" y="1033"/>
                      <a:pt x="1125" y="1033"/>
                    </a:cubicBezTo>
                    <a:cubicBezTo>
                      <a:pt x="1147" y="1033"/>
                      <a:pt x="1169" y="1031"/>
                      <a:pt x="1192" y="1027"/>
                    </a:cubicBezTo>
                    <a:cubicBezTo>
                      <a:pt x="1328" y="1002"/>
                      <a:pt x="1450" y="861"/>
                      <a:pt x="1405" y="729"/>
                    </a:cubicBezTo>
                    <a:cubicBezTo>
                      <a:pt x="1383" y="661"/>
                      <a:pt x="1322" y="611"/>
                      <a:pt x="1264" y="566"/>
                    </a:cubicBezTo>
                    <a:lnTo>
                      <a:pt x="841" y="241"/>
                    </a:lnTo>
                    <a:cubicBezTo>
                      <a:pt x="713" y="142"/>
                      <a:pt x="578" y="40"/>
                      <a:pt x="419" y="10"/>
                    </a:cubicBezTo>
                    <a:cubicBezTo>
                      <a:pt x="383" y="4"/>
                      <a:pt x="350" y="1"/>
                      <a:pt x="320" y="1"/>
                    </a:cubicBezTo>
                    <a:close/>
                  </a:path>
                </a:pathLst>
              </a:custGeom>
              <a:solidFill>
                <a:srgbClr val="CE6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8">
                                            <p:bg/>
                                          </p:spTgt>
                                        </p:tgtEl>
                                        <p:attrNameLst>
                                          <p:attrName>style.visibility</p:attrName>
                                        </p:attrNameLst>
                                      </p:cBhvr>
                                      <p:to>
                                        <p:strVal val="visible"/>
                                      </p:to>
                                    </p:set>
                                    <p:animEffect transition="in" filter="barn(inVertical)">
                                      <p:cBhvr>
                                        <p:cTn id="7" dur="500"/>
                                        <p:tgtEl>
                                          <p:spTgt spid="575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58">
                                            <p:txEl>
                                              <p:pRg st="0" end="0"/>
                                            </p:txEl>
                                          </p:spTgt>
                                        </p:tgtEl>
                                        <p:attrNameLst>
                                          <p:attrName>style.visibility</p:attrName>
                                        </p:attrNameLst>
                                      </p:cBhvr>
                                      <p:to>
                                        <p:strVal val="visible"/>
                                      </p:to>
                                    </p:set>
                                    <p:animEffect transition="in" filter="barn(inVertical)">
                                      <p:cBhvr>
                                        <p:cTn id="12" dur="500"/>
                                        <p:tgtEl>
                                          <p:spTgt spid="575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757"/>
                                        </p:tgtEl>
                                        <p:attrNameLst>
                                          <p:attrName>style.visibility</p:attrName>
                                        </p:attrNameLst>
                                      </p:cBhvr>
                                      <p:to>
                                        <p:strVal val="visible"/>
                                      </p:to>
                                    </p:set>
                                    <p:animEffect transition="in" filter="barn(inVertical)">
                                      <p:cBhvr>
                                        <p:cTn id="15" dur="500"/>
                                        <p:tgtEl>
                                          <p:spTgt spid="5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198753" y="1202449"/>
            <a:ext cx="3945247" cy="3785652"/>
          </a:xfrm>
          <a:prstGeom prst="rect">
            <a:avLst/>
          </a:prstGeom>
          <a:noFill/>
        </p:spPr>
        <p:txBody>
          <a:bodyPr wrap="square">
            <a:spAutoFit/>
          </a:bodyPr>
          <a:lstStyle/>
          <a:p>
            <a:pPr marL="304800" algn="just">
              <a:spcAft>
                <a:spcPts val="500"/>
              </a:spcAft>
            </a:pPr>
            <a:r>
              <a:rPr lang="vi-VN" sz="2000" i="1">
                <a:latin typeface="Times New Roman" panose="02020603050405020304" pitchFamily="18" charset="0"/>
                <a:ea typeface="Times New Roman" panose="02020603050405020304" pitchFamily="18" charset="0"/>
              </a:rPr>
              <a:t>Là một chất dinh dưỡng được cơ thể hấp thụ và chuyển hoá dễ dàng thành glucose. Khi ăn quá nhiều các loại thực phẩm có chứa saccharose (các loại bánh ngọt, kẹo,...) Có thể làm tăng nguy cơ mắc bệnh tiểu đường, béo phì, sâu răng,... Vì vậy, cần phải sử dụng một cách hợp lí các thực phẩm có chứa saccharose để đảm bảo sức khoẻ và tránh mắc phải một số bệnh.</a:t>
            </a:r>
            <a:endParaRPr lang="en-US" sz="2000" i="1"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1"/>
          <a:srcRect l="7122" r="9243"/>
          <a:stretch>
            <a:fillRect/>
          </a:stretch>
        </p:blipFill>
        <p:spPr>
          <a:xfrm>
            <a:off x="0" y="1022802"/>
            <a:ext cx="5507180" cy="3810000"/>
          </a:xfrm>
          <a:prstGeom prst="rect">
            <a:avLst/>
          </a:prstGeom>
        </p:spPr>
      </p:pic>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6" name="Rectangle 5"/>
          <p:cNvSpPr/>
          <p:nvPr/>
        </p:nvSpPr>
        <p:spPr>
          <a:xfrm>
            <a:off x="3829467" y="554003"/>
            <a:ext cx="1199367" cy="461665"/>
          </a:xfrm>
          <a:prstGeom prst="rect">
            <a:avLst/>
          </a:prstGeom>
        </p:spPr>
        <p:txBody>
          <a:bodyPr wrap="none">
            <a:spAutoFit/>
          </a:bodyPr>
          <a:lstStyle/>
          <a:p>
            <a:r>
              <a:rPr lang="en-US" sz="2400" b="1">
                <a:solidFill>
                  <a:srgbClr val="FF0000"/>
                </a:solidFill>
                <a:latin typeface="Times New Roman" panose="02020603050405020304" pitchFamily="18" charset="0"/>
                <a:cs typeface="Times New Roman" panose="02020603050405020304" pitchFamily="18" charset="0"/>
              </a:rPr>
              <a:t>Lời giải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6683" y="1938310"/>
            <a:ext cx="2237679" cy="738664"/>
          </a:xfrm>
          <a:prstGeom prst="rect">
            <a:avLst/>
          </a:prstGeom>
          <a:noFill/>
        </p:spPr>
        <p:txBody>
          <a:bodyPr wrap="square" rtlCol="0">
            <a:spAutoFit/>
          </a:bodyPr>
          <a:lstStyle/>
          <a:p>
            <a:pPr algn="ctr" defTabSz="685800">
              <a:buClrTx/>
              <a:defRPr/>
            </a:pPr>
            <a:r>
              <a:rPr lang="en-US" sz="2100" kern="1200" dirty="0" err="1">
                <a:solidFill>
                  <a:srgbClr val="FFFF00"/>
                </a:solidFill>
                <a:latin typeface="Times New Roman" panose="02020603050405020304" pitchFamily="18" charset="0"/>
                <a:ea typeface="+mn-ea"/>
                <a:cs typeface="Times New Roman" panose="02020603050405020304" pitchFamily="18" charset="0"/>
              </a:rPr>
              <a:t>SẢn</a:t>
            </a:r>
            <a:r>
              <a:rPr lang="en-US" sz="2100" kern="1200" dirty="0">
                <a:solidFill>
                  <a:srgbClr val="FFFF00"/>
                </a:solidFill>
                <a:latin typeface="Times New Roman" panose="02020603050405020304" pitchFamily="18" charset="0"/>
                <a:ea typeface="+mn-ea"/>
                <a:cs typeface="Times New Roman" panose="02020603050405020304" pitchFamily="18" charset="0"/>
              </a:rPr>
              <a:t> </a:t>
            </a:r>
            <a:r>
              <a:rPr lang="en-US" sz="2100" kern="1200" dirty="0" err="1">
                <a:solidFill>
                  <a:srgbClr val="FFFF00"/>
                </a:solidFill>
                <a:latin typeface="Times New Roman" panose="02020603050405020304" pitchFamily="18" charset="0"/>
                <a:ea typeface="+mn-ea"/>
                <a:cs typeface="Times New Roman" panose="02020603050405020304" pitchFamily="18" charset="0"/>
              </a:rPr>
              <a:t>xuất</a:t>
            </a:r>
            <a:r>
              <a:rPr lang="en-US" sz="2100" kern="1200" dirty="0">
                <a:solidFill>
                  <a:srgbClr val="FFFF00"/>
                </a:solidFill>
                <a:latin typeface="Times New Roman" panose="02020603050405020304" pitchFamily="18" charset="0"/>
                <a:ea typeface="+mn-ea"/>
                <a:cs typeface="Times New Roman" panose="02020603050405020304" pitchFamily="18" charset="0"/>
              </a:rPr>
              <a:t> </a:t>
            </a:r>
            <a:r>
              <a:rPr lang="en-US" sz="2100" kern="1200" dirty="0" err="1">
                <a:solidFill>
                  <a:srgbClr val="FFFF00"/>
                </a:solidFill>
                <a:latin typeface="Times New Roman" panose="02020603050405020304" pitchFamily="18" charset="0"/>
                <a:ea typeface="+mn-ea"/>
                <a:cs typeface="Times New Roman" panose="02020603050405020304" pitchFamily="18" charset="0"/>
              </a:rPr>
              <a:t>đường</a:t>
            </a:r>
            <a:r>
              <a:rPr lang="en-US" sz="2100" kern="1200" dirty="0">
                <a:solidFill>
                  <a:srgbClr val="FFFF00"/>
                </a:solidFill>
                <a:latin typeface="Times New Roman" panose="02020603050405020304" pitchFamily="18" charset="0"/>
                <a:ea typeface="+mn-ea"/>
                <a:cs typeface="Times New Roman" panose="02020603050405020304" pitchFamily="18" charset="0"/>
              </a:rPr>
              <a:t> </a:t>
            </a:r>
            <a:r>
              <a:rPr lang="en-US" sz="2100" kern="1200" dirty="0" err="1">
                <a:solidFill>
                  <a:srgbClr val="FFFF00"/>
                </a:solidFill>
                <a:latin typeface="Times New Roman" panose="02020603050405020304" pitchFamily="18" charset="0"/>
                <a:ea typeface="+mn-ea"/>
                <a:cs typeface="Times New Roman" panose="02020603050405020304" pitchFamily="18" charset="0"/>
              </a:rPr>
              <a:t>Cát</a:t>
            </a:r>
            <a:endParaRPr lang="en-US" sz="2100" kern="1200" dirty="0">
              <a:solidFill>
                <a:srgbClr val="FFFF00"/>
              </a:solidFill>
              <a:latin typeface="Times New Roman" panose="02020603050405020304" pitchFamily="18" charset="0"/>
              <a:ea typeface="+mn-ea"/>
              <a:cs typeface="Times New Roman" panose="02020603050405020304" pitchFamily="18" charset="0"/>
            </a:endParaRPr>
          </a:p>
        </p:txBody>
      </p:sp>
      <p:pic>
        <p:nvPicPr>
          <p:cNvPr id="4" name="Picture 2" descr="D:\đề tài\Ngon lua chay.gif"/>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262188" y="4062412"/>
            <a:ext cx="65127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98"/>
          <p:cNvSpPr/>
          <p:nvPr/>
        </p:nvSpPr>
        <p:spPr>
          <a:xfrm>
            <a:off x="2043112" y="3090862"/>
            <a:ext cx="1100138" cy="1528763"/>
          </a:xfrm>
          <a:custGeom>
            <a:avLst/>
            <a:gdLst>
              <a:gd name="connsiteX0" fmla="*/ 467670 w 1465832"/>
              <a:gd name="connsiteY0" fmla="*/ 69801 h 2038205"/>
              <a:gd name="connsiteX1" fmla="*/ 0 w 1465832"/>
              <a:gd name="connsiteY1" fmla="*/ 746876 h 2038205"/>
              <a:gd name="connsiteX2" fmla="*/ 20941 w 1465832"/>
              <a:gd name="connsiteY2" fmla="*/ 1870681 h 2038205"/>
              <a:gd name="connsiteX3" fmla="*/ 614254 w 1465832"/>
              <a:gd name="connsiteY3" fmla="*/ 2038205 h 2038205"/>
              <a:gd name="connsiteX4" fmla="*/ 1451872 w 1465832"/>
              <a:gd name="connsiteY4" fmla="*/ 1856721 h 2038205"/>
              <a:gd name="connsiteX5" fmla="*/ 1465832 w 1465832"/>
              <a:gd name="connsiteY5" fmla="*/ 781777 h 2038205"/>
              <a:gd name="connsiteX6" fmla="*/ 1005142 w 1465832"/>
              <a:gd name="connsiteY6" fmla="*/ 62821 h 2038205"/>
              <a:gd name="connsiteX7" fmla="*/ 809698 w 1465832"/>
              <a:gd name="connsiteY7" fmla="*/ 0 h 2038205"/>
              <a:gd name="connsiteX8" fmla="*/ 600293 w 1465832"/>
              <a:gd name="connsiteY8" fmla="*/ 20940 h 2038205"/>
              <a:gd name="connsiteX9" fmla="*/ 467670 w 1465832"/>
              <a:gd name="connsiteY9" fmla="*/ 69801 h 20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5832" h="2038205">
                <a:moveTo>
                  <a:pt x="467670" y="69801"/>
                </a:moveTo>
                <a:lnTo>
                  <a:pt x="0" y="746876"/>
                </a:lnTo>
                <a:lnTo>
                  <a:pt x="20941" y="1870681"/>
                </a:lnTo>
                <a:lnTo>
                  <a:pt x="614254" y="2038205"/>
                </a:lnTo>
                <a:lnTo>
                  <a:pt x="1451872" y="1856721"/>
                </a:lnTo>
                <a:lnTo>
                  <a:pt x="1465832" y="781777"/>
                </a:lnTo>
                <a:lnTo>
                  <a:pt x="1005142" y="62821"/>
                </a:lnTo>
                <a:lnTo>
                  <a:pt x="809698" y="0"/>
                </a:lnTo>
                <a:lnTo>
                  <a:pt x="600293" y="20940"/>
                </a:lnTo>
                <a:lnTo>
                  <a:pt x="467670" y="69801"/>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 name="Freeform 200"/>
          <p:cNvSpPr/>
          <p:nvPr/>
        </p:nvSpPr>
        <p:spPr>
          <a:xfrm>
            <a:off x="2038351" y="3099197"/>
            <a:ext cx="1098947" cy="1135856"/>
          </a:xfrm>
          <a:custGeom>
            <a:avLst/>
            <a:gdLst>
              <a:gd name="connsiteX0" fmla="*/ 342028 w 1465832"/>
              <a:gd name="connsiteY0" fmla="*/ 0 h 823658"/>
              <a:gd name="connsiteX1" fmla="*/ 0 w 1465832"/>
              <a:gd name="connsiteY1" fmla="*/ 453709 h 823658"/>
              <a:gd name="connsiteX2" fmla="*/ 13960 w 1465832"/>
              <a:gd name="connsiteY2" fmla="*/ 711975 h 823658"/>
              <a:gd name="connsiteX3" fmla="*/ 167524 w 1465832"/>
              <a:gd name="connsiteY3" fmla="*/ 788757 h 823658"/>
              <a:gd name="connsiteX4" fmla="*/ 446730 w 1465832"/>
              <a:gd name="connsiteY4" fmla="*/ 816677 h 823658"/>
              <a:gd name="connsiteX5" fmla="*/ 691035 w 1465832"/>
              <a:gd name="connsiteY5" fmla="*/ 816677 h 823658"/>
              <a:gd name="connsiteX6" fmla="*/ 977221 w 1465832"/>
              <a:gd name="connsiteY6" fmla="*/ 823658 h 823658"/>
              <a:gd name="connsiteX7" fmla="*/ 1235487 w 1465832"/>
              <a:gd name="connsiteY7" fmla="*/ 767816 h 823658"/>
              <a:gd name="connsiteX8" fmla="*/ 1465832 w 1465832"/>
              <a:gd name="connsiteY8" fmla="*/ 663114 h 823658"/>
              <a:gd name="connsiteX9" fmla="*/ 1430931 w 1465832"/>
              <a:gd name="connsiteY9" fmla="*/ 439749 h 823658"/>
              <a:gd name="connsiteX10" fmla="*/ 1158705 w 1465832"/>
              <a:gd name="connsiteY10" fmla="*/ 0 h 823658"/>
              <a:gd name="connsiteX11" fmla="*/ 342028 w 1465832"/>
              <a:gd name="connsiteY11" fmla="*/ 0 h 823658"/>
              <a:gd name="connsiteX0-1" fmla="*/ 342028 w 1465832"/>
              <a:gd name="connsiteY0-2" fmla="*/ 0 h 1081924"/>
              <a:gd name="connsiteX1-3" fmla="*/ 0 w 1465832"/>
              <a:gd name="connsiteY1-4" fmla="*/ 453709 h 1081924"/>
              <a:gd name="connsiteX2-5" fmla="*/ 13960 w 1465832"/>
              <a:gd name="connsiteY2-6" fmla="*/ 711975 h 1081924"/>
              <a:gd name="connsiteX3-7" fmla="*/ 48861 w 1465832"/>
              <a:gd name="connsiteY3-8" fmla="*/ 1081924 h 1081924"/>
              <a:gd name="connsiteX4-9" fmla="*/ 446730 w 1465832"/>
              <a:gd name="connsiteY4-10" fmla="*/ 816677 h 1081924"/>
              <a:gd name="connsiteX5-11" fmla="*/ 691035 w 1465832"/>
              <a:gd name="connsiteY5-12" fmla="*/ 816677 h 1081924"/>
              <a:gd name="connsiteX6-13" fmla="*/ 977221 w 1465832"/>
              <a:gd name="connsiteY6-14" fmla="*/ 823658 h 1081924"/>
              <a:gd name="connsiteX7-15" fmla="*/ 1235487 w 1465832"/>
              <a:gd name="connsiteY7-16" fmla="*/ 767816 h 1081924"/>
              <a:gd name="connsiteX8-17" fmla="*/ 1465832 w 1465832"/>
              <a:gd name="connsiteY8-18" fmla="*/ 663114 h 1081924"/>
              <a:gd name="connsiteX9-19" fmla="*/ 1430931 w 1465832"/>
              <a:gd name="connsiteY9-20" fmla="*/ 439749 h 1081924"/>
              <a:gd name="connsiteX10-21" fmla="*/ 1158705 w 1465832"/>
              <a:gd name="connsiteY10-22" fmla="*/ 0 h 1081924"/>
              <a:gd name="connsiteX11-23" fmla="*/ 342028 w 1465832"/>
              <a:gd name="connsiteY11-24" fmla="*/ 0 h 1081924"/>
              <a:gd name="connsiteX0-25" fmla="*/ 342028 w 1465832"/>
              <a:gd name="connsiteY0-26" fmla="*/ 0 h 1109844"/>
              <a:gd name="connsiteX1-27" fmla="*/ 0 w 1465832"/>
              <a:gd name="connsiteY1-28" fmla="*/ 453709 h 1109844"/>
              <a:gd name="connsiteX2-29" fmla="*/ 13960 w 1465832"/>
              <a:gd name="connsiteY2-30" fmla="*/ 711975 h 1109844"/>
              <a:gd name="connsiteX3-31" fmla="*/ 48861 w 1465832"/>
              <a:gd name="connsiteY3-32" fmla="*/ 1081924 h 1109844"/>
              <a:gd name="connsiteX4-33" fmla="*/ 488611 w 1465832"/>
              <a:gd name="connsiteY4-34" fmla="*/ 1109844 h 1109844"/>
              <a:gd name="connsiteX5-35" fmla="*/ 691035 w 1465832"/>
              <a:gd name="connsiteY5-36" fmla="*/ 816677 h 1109844"/>
              <a:gd name="connsiteX6-37" fmla="*/ 977221 w 1465832"/>
              <a:gd name="connsiteY6-38" fmla="*/ 823658 h 1109844"/>
              <a:gd name="connsiteX7-39" fmla="*/ 1235487 w 1465832"/>
              <a:gd name="connsiteY7-40" fmla="*/ 767816 h 1109844"/>
              <a:gd name="connsiteX8-41" fmla="*/ 1465832 w 1465832"/>
              <a:gd name="connsiteY8-42" fmla="*/ 663114 h 1109844"/>
              <a:gd name="connsiteX9-43" fmla="*/ 1430931 w 1465832"/>
              <a:gd name="connsiteY9-44" fmla="*/ 439749 h 1109844"/>
              <a:gd name="connsiteX10-45" fmla="*/ 1158705 w 1465832"/>
              <a:gd name="connsiteY10-46" fmla="*/ 0 h 1109844"/>
              <a:gd name="connsiteX11-47" fmla="*/ 342028 w 1465832"/>
              <a:gd name="connsiteY11-48" fmla="*/ 0 h 1109844"/>
              <a:gd name="connsiteX0-49" fmla="*/ 342028 w 1465832"/>
              <a:gd name="connsiteY0-50" fmla="*/ 0 h 1137764"/>
              <a:gd name="connsiteX1-51" fmla="*/ 0 w 1465832"/>
              <a:gd name="connsiteY1-52" fmla="*/ 453709 h 1137764"/>
              <a:gd name="connsiteX2-53" fmla="*/ 13960 w 1465832"/>
              <a:gd name="connsiteY2-54" fmla="*/ 711975 h 1137764"/>
              <a:gd name="connsiteX3-55" fmla="*/ 48861 w 1465832"/>
              <a:gd name="connsiteY3-56" fmla="*/ 1081924 h 1137764"/>
              <a:gd name="connsiteX4-57" fmla="*/ 488611 w 1465832"/>
              <a:gd name="connsiteY4-58" fmla="*/ 1109844 h 1137764"/>
              <a:gd name="connsiteX5-59" fmla="*/ 823657 w 1465832"/>
              <a:gd name="connsiteY5-60" fmla="*/ 1137764 h 1137764"/>
              <a:gd name="connsiteX6-61" fmla="*/ 977221 w 1465832"/>
              <a:gd name="connsiteY6-62" fmla="*/ 823658 h 1137764"/>
              <a:gd name="connsiteX7-63" fmla="*/ 1235487 w 1465832"/>
              <a:gd name="connsiteY7-64" fmla="*/ 767816 h 1137764"/>
              <a:gd name="connsiteX8-65" fmla="*/ 1465832 w 1465832"/>
              <a:gd name="connsiteY8-66" fmla="*/ 663114 h 1137764"/>
              <a:gd name="connsiteX9-67" fmla="*/ 1430931 w 1465832"/>
              <a:gd name="connsiteY9-68" fmla="*/ 439749 h 1137764"/>
              <a:gd name="connsiteX10-69" fmla="*/ 1158705 w 1465832"/>
              <a:gd name="connsiteY10-70" fmla="*/ 0 h 1137764"/>
              <a:gd name="connsiteX11-71" fmla="*/ 342028 w 1465832"/>
              <a:gd name="connsiteY11-72" fmla="*/ 0 h 1137764"/>
              <a:gd name="connsiteX0-73" fmla="*/ 342028 w 1465832"/>
              <a:gd name="connsiteY0-74" fmla="*/ 0 h 1137764"/>
              <a:gd name="connsiteX1-75" fmla="*/ 0 w 1465832"/>
              <a:gd name="connsiteY1-76" fmla="*/ 453709 h 1137764"/>
              <a:gd name="connsiteX2-77" fmla="*/ 13960 w 1465832"/>
              <a:gd name="connsiteY2-78" fmla="*/ 711975 h 1137764"/>
              <a:gd name="connsiteX3-79" fmla="*/ 48861 w 1465832"/>
              <a:gd name="connsiteY3-80" fmla="*/ 1081924 h 1137764"/>
              <a:gd name="connsiteX4-81" fmla="*/ 488611 w 1465832"/>
              <a:gd name="connsiteY4-82" fmla="*/ 1109844 h 1137764"/>
              <a:gd name="connsiteX5-83" fmla="*/ 823657 w 1465832"/>
              <a:gd name="connsiteY5-84" fmla="*/ 1137764 h 1137764"/>
              <a:gd name="connsiteX6-85" fmla="*/ 1235487 w 1465832"/>
              <a:gd name="connsiteY6-86" fmla="*/ 767816 h 1137764"/>
              <a:gd name="connsiteX7-87" fmla="*/ 1465832 w 1465832"/>
              <a:gd name="connsiteY7-88" fmla="*/ 663114 h 1137764"/>
              <a:gd name="connsiteX8-89" fmla="*/ 1430931 w 1465832"/>
              <a:gd name="connsiteY8-90" fmla="*/ 439749 h 1137764"/>
              <a:gd name="connsiteX9-91" fmla="*/ 1158705 w 1465832"/>
              <a:gd name="connsiteY9-92" fmla="*/ 0 h 1137764"/>
              <a:gd name="connsiteX10-93" fmla="*/ 342028 w 1465832"/>
              <a:gd name="connsiteY10-94" fmla="*/ 0 h 1137764"/>
              <a:gd name="connsiteX0-95" fmla="*/ 342028 w 1465832"/>
              <a:gd name="connsiteY0-96" fmla="*/ 0 h 1137764"/>
              <a:gd name="connsiteX1-97" fmla="*/ 0 w 1465832"/>
              <a:gd name="connsiteY1-98" fmla="*/ 453709 h 1137764"/>
              <a:gd name="connsiteX2-99" fmla="*/ 13960 w 1465832"/>
              <a:gd name="connsiteY2-100" fmla="*/ 711975 h 1137764"/>
              <a:gd name="connsiteX3-101" fmla="*/ 48861 w 1465832"/>
              <a:gd name="connsiteY3-102" fmla="*/ 1081924 h 1137764"/>
              <a:gd name="connsiteX4-103" fmla="*/ 488611 w 1465832"/>
              <a:gd name="connsiteY4-104" fmla="*/ 1109844 h 1137764"/>
              <a:gd name="connsiteX5-105" fmla="*/ 823657 w 1465832"/>
              <a:gd name="connsiteY5-106" fmla="*/ 1137764 h 1137764"/>
              <a:gd name="connsiteX6-107" fmla="*/ 1451872 w 1465832"/>
              <a:gd name="connsiteY6-108" fmla="*/ 1095883 h 1137764"/>
              <a:gd name="connsiteX7-109" fmla="*/ 1465832 w 1465832"/>
              <a:gd name="connsiteY7-110" fmla="*/ 663114 h 1137764"/>
              <a:gd name="connsiteX8-111" fmla="*/ 1430931 w 1465832"/>
              <a:gd name="connsiteY8-112" fmla="*/ 439749 h 1137764"/>
              <a:gd name="connsiteX9-113" fmla="*/ 1158705 w 1465832"/>
              <a:gd name="connsiteY9-114" fmla="*/ 0 h 1137764"/>
              <a:gd name="connsiteX10-115" fmla="*/ 342028 w 1465832"/>
              <a:gd name="connsiteY10-116" fmla="*/ 0 h 1137764"/>
              <a:gd name="connsiteX0-117" fmla="*/ 342028 w 1465832"/>
              <a:gd name="connsiteY0-118" fmla="*/ 0 h 1221526"/>
              <a:gd name="connsiteX1-119" fmla="*/ 0 w 1465832"/>
              <a:gd name="connsiteY1-120" fmla="*/ 537471 h 1221526"/>
              <a:gd name="connsiteX2-121" fmla="*/ 13960 w 1465832"/>
              <a:gd name="connsiteY2-122" fmla="*/ 795737 h 1221526"/>
              <a:gd name="connsiteX3-123" fmla="*/ 48861 w 1465832"/>
              <a:gd name="connsiteY3-124" fmla="*/ 1165686 h 1221526"/>
              <a:gd name="connsiteX4-125" fmla="*/ 488611 w 1465832"/>
              <a:gd name="connsiteY4-126" fmla="*/ 1193606 h 1221526"/>
              <a:gd name="connsiteX5-127" fmla="*/ 823657 w 1465832"/>
              <a:gd name="connsiteY5-128" fmla="*/ 1221526 h 1221526"/>
              <a:gd name="connsiteX6-129" fmla="*/ 1451872 w 1465832"/>
              <a:gd name="connsiteY6-130" fmla="*/ 1179645 h 1221526"/>
              <a:gd name="connsiteX7-131" fmla="*/ 1465832 w 1465832"/>
              <a:gd name="connsiteY7-132" fmla="*/ 746876 h 1221526"/>
              <a:gd name="connsiteX8-133" fmla="*/ 1430931 w 1465832"/>
              <a:gd name="connsiteY8-134" fmla="*/ 523511 h 1221526"/>
              <a:gd name="connsiteX9-135" fmla="*/ 1158705 w 1465832"/>
              <a:gd name="connsiteY9-136" fmla="*/ 83762 h 1221526"/>
              <a:gd name="connsiteX10-137" fmla="*/ 342028 w 1465832"/>
              <a:gd name="connsiteY10-138" fmla="*/ 0 h 1221526"/>
              <a:gd name="connsiteX0-139" fmla="*/ 342028 w 1465832"/>
              <a:gd name="connsiteY0-140" fmla="*/ 6980 h 1228506"/>
              <a:gd name="connsiteX1-141" fmla="*/ 0 w 1465832"/>
              <a:gd name="connsiteY1-142" fmla="*/ 544451 h 1228506"/>
              <a:gd name="connsiteX2-143" fmla="*/ 13960 w 1465832"/>
              <a:gd name="connsiteY2-144" fmla="*/ 802717 h 1228506"/>
              <a:gd name="connsiteX3-145" fmla="*/ 48861 w 1465832"/>
              <a:gd name="connsiteY3-146" fmla="*/ 1172666 h 1228506"/>
              <a:gd name="connsiteX4-147" fmla="*/ 488611 w 1465832"/>
              <a:gd name="connsiteY4-148" fmla="*/ 1200586 h 1228506"/>
              <a:gd name="connsiteX5-149" fmla="*/ 823657 w 1465832"/>
              <a:gd name="connsiteY5-150" fmla="*/ 1228506 h 1228506"/>
              <a:gd name="connsiteX6-151" fmla="*/ 1451872 w 1465832"/>
              <a:gd name="connsiteY6-152" fmla="*/ 1186625 h 1228506"/>
              <a:gd name="connsiteX7-153" fmla="*/ 1465832 w 1465832"/>
              <a:gd name="connsiteY7-154" fmla="*/ 753856 h 1228506"/>
              <a:gd name="connsiteX8-155" fmla="*/ 1430931 w 1465832"/>
              <a:gd name="connsiteY8-156" fmla="*/ 530491 h 1228506"/>
              <a:gd name="connsiteX9-157" fmla="*/ 1158705 w 1465832"/>
              <a:gd name="connsiteY9-158" fmla="*/ 0 h 1228506"/>
              <a:gd name="connsiteX10-159" fmla="*/ 342028 w 1465832"/>
              <a:gd name="connsiteY10-160" fmla="*/ 6980 h 1228506"/>
              <a:gd name="connsiteX0-161" fmla="*/ 342028 w 1465832"/>
              <a:gd name="connsiteY0-162" fmla="*/ 6980 h 1228506"/>
              <a:gd name="connsiteX1-163" fmla="*/ 0 w 1465832"/>
              <a:gd name="connsiteY1-164" fmla="*/ 544451 h 1228506"/>
              <a:gd name="connsiteX2-165" fmla="*/ 13960 w 1465832"/>
              <a:gd name="connsiteY2-166" fmla="*/ 802717 h 1228506"/>
              <a:gd name="connsiteX3-167" fmla="*/ 48861 w 1465832"/>
              <a:gd name="connsiteY3-168" fmla="*/ 1172666 h 1228506"/>
              <a:gd name="connsiteX4-169" fmla="*/ 488611 w 1465832"/>
              <a:gd name="connsiteY4-170" fmla="*/ 1200586 h 1228506"/>
              <a:gd name="connsiteX5-171" fmla="*/ 823657 w 1465832"/>
              <a:gd name="connsiteY5-172" fmla="*/ 1228506 h 1228506"/>
              <a:gd name="connsiteX6-173" fmla="*/ 1451872 w 1465832"/>
              <a:gd name="connsiteY6-174" fmla="*/ 1186625 h 1228506"/>
              <a:gd name="connsiteX7-175" fmla="*/ 1465832 w 1465832"/>
              <a:gd name="connsiteY7-176" fmla="*/ 753856 h 1228506"/>
              <a:gd name="connsiteX8-177" fmla="*/ 1451871 w 1465832"/>
              <a:gd name="connsiteY8-178" fmla="*/ 509550 h 1228506"/>
              <a:gd name="connsiteX9-179" fmla="*/ 1158705 w 1465832"/>
              <a:gd name="connsiteY9-180" fmla="*/ 0 h 1228506"/>
              <a:gd name="connsiteX10-181" fmla="*/ 342028 w 1465832"/>
              <a:gd name="connsiteY10-182" fmla="*/ 6980 h 1228506"/>
              <a:gd name="connsiteX0-183" fmla="*/ 342028 w 1465832"/>
              <a:gd name="connsiteY0-184" fmla="*/ 0 h 1249446"/>
              <a:gd name="connsiteX1-185" fmla="*/ 0 w 1465832"/>
              <a:gd name="connsiteY1-186" fmla="*/ 565391 h 1249446"/>
              <a:gd name="connsiteX2-187" fmla="*/ 13960 w 1465832"/>
              <a:gd name="connsiteY2-188" fmla="*/ 823657 h 1249446"/>
              <a:gd name="connsiteX3-189" fmla="*/ 48861 w 1465832"/>
              <a:gd name="connsiteY3-190" fmla="*/ 1193606 h 1249446"/>
              <a:gd name="connsiteX4-191" fmla="*/ 488611 w 1465832"/>
              <a:gd name="connsiteY4-192" fmla="*/ 1221526 h 1249446"/>
              <a:gd name="connsiteX5-193" fmla="*/ 823657 w 1465832"/>
              <a:gd name="connsiteY5-194" fmla="*/ 1249446 h 1249446"/>
              <a:gd name="connsiteX6-195" fmla="*/ 1451872 w 1465832"/>
              <a:gd name="connsiteY6-196" fmla="*/ 1207565 h 1249446"/>
              <a:gd name="connsiteX7-197" fmla="*/ 1465832 w 1465832"/>
              <a:gd name="connsiteY7-198" fmla="*/ 774796 h 1249446"/>
              <a:gd name="connsiteX8-199" fmla="*/ 1451871 w 1465832"/>
              <a:gd name="connsiteY8-200" fmla="*/ 530490 h 1249446"/>
              <a:gd name="connsiteX9-201" fmla="*/ 1158705 w 1465832"/>
              <a:gd name="connsiteY9-202" fmla="*/ 20940 h 1249446"/>
              <a:gd name="connsiteX10-203" fmla="*/ 342028 w 1465832"/>
              <a:gd name="connsiteY10-204" fmla="*/ 0 h 1249446"/>
              <a:gd name="connsiteX0-205" fmla="*/ 342028 w 1465832"/>
              <a:gd name="connsiteY0-206" fmla="*/ 197849 h 1447295"/>
              <a:gd name="connsiteX1-207" fmla="*/ 0 w 1465832"/>
              <a:gd name="connsiteY1-208" fmla="*/ 763240 h 1447295"/>
              <a:gd name="connsiteX2-209" fmla="*/ 13960 w 1465832"/>
              <a:gd name="connsiteY2-210" fmla="*/ 1021506 h 1447295"/>
              <a:gd name="connsiteX3-211" fmla="*/ 48861 w 1465832"/>
              <a:gd name="connsiteY3-212" fmla="*/ 1391455 h 1447295"/>
              <a:gd name="connsiteX4-213" fmla="*/ 488611 w 1465832"/>
              <a:gd name="connsiteY4-214" fmla="*/ 1419375 h 1447295"/>
              <a:gd name="connsiteX5-215" fmla="*/ 823657 w 1465832"/>
              <a:gd name="connsiteY5-216" fmla="*/ 1447295 h 1447295"/>
              <a:gd name="connsiteX6-217" fmla="*/ 1451872 w 1465832"/>
              <a:gd name="connsiteY6-218" fmla="*/ 1405414 h 1447295"/>
              <a:gd name="connsiteX7-219" fmla="*/ 1465832 w 1465832"/>
              <a:gd name="connsiteY7-220" fmla="*/ 972645 h 1447295"/>
              <a:gd name="connsiteX8-221" fmla="*/ 1451871 w 1465832"/>
              <a:gd name="connsiteY8-222" fmla="*/ 728339 h 1447295"/>
              <a:gd name="connsiteX9-223" fmla="*/ 1158705 w 1465832"/>
              <a:gd name="connsiteY9-224" fmla="*/ 218789 h 1447295"/>
              <a:gd name="connsiteX10-225" fmla="*/ 502626 w 1465832"/>
              <a:gd name="connsiteY10-226" fmla="*/ 0 h 1447295"/>
              <a:gd name="connsiteX11-227" fmla="*/ 342028 w 1465832"/>
              <a:gd name="connsiteY11-228" fmla="*/ 197849 h 1447295"/>
              <a:gd name="connsiteX0-229" fmla="*/ 342028 w 1465832"/>
              <a:gd name="connsiteY0-230" fmla="*/ 250437 h 1499883"/>
              <a:gd name="connsiteX1-231" fmla="*/ 0 w 1465832"/>
              <a:gd name="connsiteY1-232" fmla="*/ 815828 h 1499883"/>
              <a:gd name="connsiteX2-233" fmla="*/ 13960 w 1465832"/>
              <a:gd name="connsiteY2-234" fmla="*/ 1074094 h 1499883"/>
              <a:gd name="connsiteX3-235" fmla="*/ 48861 w 1465832"/>
              <a:gd name="connsiteY3-236" fmla="*/ 1444043 h 1499883"/>
              <a:gd name="connsiteX4-237" fmla="*/ 488611 w 1465832"/>
              <a:gd name="connsiteY4-238" fmla="*/ 1471963 h 1499883"/>
              <a:gd name="connsiteX5-239" fmla="*/ 823657 w 1465832"/>
              <a:gd name="connsiteY5-240" fmla="*/ 1499883 h 1499883"/>
              <a:gd name="connsiteX6-241" fmla="*/ 1451872 w 1465832"/>
              <a:gd name="connsiteY6-242" fmla="*/ 1458002 h 1499883"/>
              <a:gd name="connsiteX7-243" fmla="*/ 1465832 w 1465832"/>
              <a:gd name="connsiteY7-244" fmla="*/ 1025233 h 1499883"/>
              <a:gd name="connsiteX8-245" fmla="*/ 1451871 w 1465832"/>
              <a:gd name="connsiteY8-246" fmla="*/ 780927 h 1499883"/>
              <a:gd name="connsiteX9-247" fmla="*/ 1158705 w 1465832"/>
              <a:gd name="connsiteY9-248" fmla="*/ 271377 h 1499883"/>
              <a:gd name="connsiteX10-249" fmla="*/ 942376 w 1465832"/>
              <a:gd name="connsiteY10-250" fmla="*/ 10708 h 1499883"/>
              <a:gd name="connsiteX11-251" fmla="*/ 502626 w 1465832"/>
              <a:gd name="connsiteY11-252" fmla="*/ 52588 h 1499883"/>
              <a:gd name="connsiteX12" fmla="*/ 342028 w 1465832"/>
              <a:gd name="connsiteY12" fmla="*/ 250437 h 1499883"/>
              <a:gd name="connsiteX0-253" fmla="*/ 342028 w 1465832"/>
              <a:gd name="connsiteY0-254" fmla="*/ 264471 h 1513917"/>
              <a:gd name="connsiteX1-255" fmla="*/ 0 w 1465832"/>
              <a:gd name="connsiteY1-256" fmla="*/ 829862 h 1513917"/>
              <a:gd name="connsiteX2-257" fmla="*/ 13960 w 1465832"/>
              <a:gd name="connsiteY2-258" fmla="*/ 1088128 h 1513917"/>
              <a:gd name="connsiteX3-259" fmla="*/ 48861 w 1465832"/>
              <a:gd name="connsiteY3-260" fmla="*/ 1458077 h 1513917"/>
              <a:gd name="connsiteX4-261" fmla="*/ 488611 w 1465832"/>
              <a:gd name="connsiteY4-262" fmla="*/ 1485997 h 1513917"/>
              <a:gd name="connsiteX5-263" fmla="*/ 823657 w 1465832"/>
              <a:gd name="connsiteY5-264" fmla="*/ 1513917 h 1513917"/>
              <a:gd name="connsiteX6-265" fmla="*/ 1451872 w 1465832"/>
              <a:gd name="connsiteY6-266" fmla="*/ 1472036 h 1513917"/>
              <a:gd name="connsiteX7-267" fmla="*/ 1465832 w 1465832"/>
              <a:gd name="connsiteY7-268" fmla="*/ 1039267 h 1513917"/>
              <a:gd name="connsiteX8-269" fmla="*/ 1451871 w 1465832"/>
              <a:gd name="connsiteY8-270" fmla="*/ 794961 h 1513917"/>
              <a:gd name="connsiteX9-271" fmla="*/ 1158705 w 1465832"/>
              <a:gd name="connsiteY9-272" fmla="*/ 285411 h 1513917"/>
              <a:gd name="connsiteX10-273" fmla="*/ 942376 w 1465832"/>
              <a:gd name="connsiteY10-274" fmla="*/ 24742 h 1513917"/>
              <a:gd name="connsiteX11-275" fmla="*/ 502626 w 1465832"/>
              <a:gd name="connsiteY11-276" fmla="*/ 10781 h 1513917"/>
              <a:gd name="connsiteX12-277" fmla="*/ 342028 w 1465832"/>
              <a:gd name="connsiteY12-278" fmla="*/ 264471 h 15139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77" y="connsiteY12-278"/>
              </a:cxn>
            </a:cxnLst>
            <a:rect l="l" t="t" r="r" b="b"/>
            <a:pathLst>
              <a:path w="1465832" h="1513917">
                <a:moveTo>
                  <a:pt x="342028" y="264471"/>
                </a:moveTo>
                <a:lnTo>
                  <a:pt x="0" y="829862"/>
                </a:lnTo>
                <a:lnTo>
                  <a:pt x="13960" y="1088128"/>
                </a:lnTo>
                <a:lnTo>
                  <a:pt x="48861" y="1458077"/>
                </a:lnTo>
                <a:lnTo>
                  <a:pt x="488611" y="1485997"/>
                </a:lnTo>
                <a:lnTo>
                  <a:pt x="823657" y="1513917"/>
                </a:lnTo>
                <a:lnTo>
                  <a:pt x="1451872" y="1472036"/>
                </a:lnTo>
                <a:lnTo>
                  <a:pt x="1465832" y="1039267"/>
                </a:lnTo>
                <a:lnTo>
                  <a:pt x="1451871" y="794961"/>
                </a:lnTo>
                <a:lnTo>
                  <a:pt x="1158705" y="285411"/>
                </a:lnTo>
                <a:cubicBezTo>
                  <a:pt x="1063319" y="186125"/>
                  <a:pt x="1051722" y="61207"/>
                  <a:pt x="942376" y="24742"/>
                </a:cubicBezTo>
                <a:cubicBezTo>
                  <a:pt x="833030" y="-11723"/>
                  <a:pt x="592214" y="-90"/>
                  <a:pt x="502626" y="10781"/>
                </a:cubicBezTo>
                <a:lnTo>
                  <a:pt x="342028" y="264471"/>
                </a:lnTo>
                <a:close/>
              </a:path>
            </a:pathLst>
          </a:custGeom>
          <a:pattFill prst="divot">
            <a:fgClr>
              <a:schemeClr val="bg1"/>
            </a:fgClr>
            <a:bgClr>
              <a:schemeClr val="bg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 name="Freeform 1219"/>
          <p:cNvSpPr/>
          <p:nvPr/>
        </p:nvSpPr>
        <p:spPr>
          <a:xfrm>
            <a:off x="6207919" y="3340894"/>
            <a:ext cx="1084660" cy="1143000"/>
          </a:xfrm>
          <a:custGeom>
            <a:avLst/>
            <a:gdLst>
              <a:gd name="connsiteX0" fmla="*/ 13960 w 1444891"/>
              <a:gd name="connsiteY0" fmla="*/ 244305 h 1312269"/>
              <a:gd name="connsiteX1" fmla="*/ 272226 w 1444891"/>
              <a:gd name="connsiteY1" fmla="*/ 62821 h 1312269"/>
              <a:gd name="connsiteX2" fmla="*/ 593313 w 1444891"/>
              <a:gd name="connsiteY2" fmla="*/ 0 h 1312269"/>
              <a:gd name="connsiteX3" fmla="*/ 1012122 w 1444891"/>
              <a:gd name="connsiteY3" fmla="*/ 20940 h 1312269"/>
              <a:gd name="connsiteX4" fmla="*/ 1263407 w 1444891"/>
              <a:gd name="connsiteY4" fmla="*/ 97722 h 1312269"/>
              <a:gd name="connsiteX5" fmla="*/ 1416971 w 1444891"/>
              <a:gd name="connsiteY5" fmla="*/ 181484 h 1312269"/>
              <a:gd name="connsiteX6" fmla="*/ 1444891 w 1444891"/>
              <a:gd name="connsiteY6" fmla="*/ 390888 h 1312269"/>
              <a:gd name="connsiteX7" fmla="*/ 1430931 w 1444891"/>
              <a:gd name="connsiteY7" fmla="*/ 1109844 h 1312269"/>
              <a:gd name="connsiteX8" fmla="*/ 991181 w 1444891"/>
              <a:gd name="connsiteY8" fmla="*/ 1312269 h 1312269"/>
              <a:gd name="connsiteX9" fmla="*/ 439749 w 1444891"/>
              <a:gd name="connsiteY9" fmla="*/ 1298308 h 1312269"/>
              <a:gd name="connsiteX10" fmla="*/ 0 w 1444891"/>
              <a:gd name="connsiteY10" fmla="*/ 1123804 h 1312269"/>
              <a:gd name="connsiteX11" fmla="*/ 13960 w 1444891"/>
              <a:gd name="connsiteY11" fmla="*/ 244305 h 13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4891" h="1312269">
                <a:moveTo>
                  <a:pt x="13960" y="244305"/>
                </a:moveTo>
                <a:lnTo>
                  <a:pt x="272226" y="62821"/>
                </a:lnTo>
                <a:lnTo>
                  <a:pt x="593313" y="0"/>
                </a:lnTo>
                <a:lnTo>
                  <a:pt x="1012122" y="20940"/>
                </a:lnTo>
                <a:lnTo>
                  <a:pt x="1263407" y="97722"/>
                </a:lnTo>
                <a:lnTo>
                  <a:pt x="1416971" y="181484"/>
                </a:lnTo>
                <a:lnTo>
                  <a:pt x="1444891" y="390888"/>
                </a:lnTo>
                <a:lnTo>
                  <a:pt x="1430931" y="1109844"/>
                </a:lnTo>
                <a:lnTo>
                  <a:pt x="991181" y="1312269"/>
                </a:lnTo>
                <a:lnTo>
                  <a:pt x="439749" y="1298308"/>
                </a:lnTo>
                <a:lnTo>
                  <a:pt x="0" y="1123804"/>
                </a:lnTo>
                <a:lnTo>
                  <a:pt x="13960" y="244305"/>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 name="Freeform 1218"/>
          <p:cNvSpPr/>
          <p:nvPr/>
        </p:nvSpPr>
        <p:spPr>
          <a:xfrm>
            <a:off x="4879182" y="3414712"/>
            <a:ext cx="1083469" cy="1098947"/>
          </a:xfrm>
          <a:custGeom>
            <a:avLst/>
            <a:gdLst>
              <a:gd name="connsiteX0" fmla="*/ 13960 w 1444891"/>
              <a:gd name="connsiteY0" fmla="*/ 244305 h 1312269"/>
              <a:gd name="connsiteX1" fmla="*/ 272226 w 1444891"/>
              <a:gd name="connsiteY1" fmla="*/ 62821 h 1312269"/>
              <a:gd name="connsiteX2" fmla="*/ 593313 w 1444891"/>
              <a:gd name="connsiteY2" fmla="*/ 0 h 1312269"/>
              <a:gd name="connsiteX3" fmla="*/ 1012122 w 1444891"/>
              <a:gd name="connsiteY3" fmla="*/ 20940 h 1312269"/>
              <a:gd name="connsiteX4" fmla="*/ 1263407 w 1444891"/>
              <a:gd name="connsiteY4" fmla="*/ 97722 h 1312269"/>
              <a:gd name="connsiteX5" fmla="*/ 1416971 w 1444891"/>
              <a:gd name="connsiteY5" fmla="*/ 181484 h 1312269"/>
              <a:gd name="connsiteX6" fmla="*/ 1444891 w 1444891"/>
              <a:gd name="connsiteY6" fmla="*/ 390888 h 1312269"/>
              <a:gd name="connsiteX7" fmla="*/ 1430931 w 1444891"/>
              <a:gd name="connsiteY7" fmla="*/ 1109844 h 1312269"/>
              <a:gd name="connsiteX8" fmla="*/ 991181 w 1444891"/>
              <a:gd name="connsiteY8" fmla="*/ 1312269 h 1312269"/>
              <a:gd name="connsiteX9" fmla="*/ 439749 w 1444891"/>
              <a:gd name="connsiteY9" fmla="*/ 1298308 h 1312269"/>
              <a:gd name="connsiteX10" fmla="*/ 0 w 1444891"/>
              <a:gd name="connsiteY10" fmla="*/ 1123804 h 1312269"/>
              <a:gd name="connsiteX11" fmla="*/ 13960 w 1444891"/>
              <a:gd name="connsiteY11" fmla="*/ 244305 h 13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4891" h="1312269">
                <a:moveTo>
                  <a:pt x="13960" y="244305"/>
                </a:moveTo>
                <a:lnTo>
                  <a:pt x="272226" y="62821"/>
                </a:lnTo>
                <a:lnTo>
                  <a:pt x="593313" y="0"/>
                </a:lnTo>
                <a:lnTo>
                  <a:pt x="1012122" y="20940"/>
                </a:lnTo>
                <a:lnTo>
                  <a:pt x="1263407" y="97722"/>
                </a:lnTo>
                <a:lnTo>
                  <a:pt x="1416971" y="181484"/>
                </a:lnTo>
                <a:lnTo>
                  <a:pt x="1444891" y="390888"/>
                </a:lnTo>
                <a:lnTo>
                  <a:pt x="1430931" y="1109844"/>
                </a:lnTo>
                <a:lnTo>
                  <a:pt x="991181" y="1312269"/>
                </a:lnTo>
                <a:lnTo>
                  <a:pt x="439749" y="1298308"/>
                </a:lnTo>
                <a:lnTo>
                  <a:pt x="0" y="1123804"/>
                </a:lnTo>
                <a:lnTo>
                  <a:pt x="13960" y="244305"/>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 name="Freeform 199"/>
          <p:cNvSpPr/>
          <p:nvPr/>
        </p:nvSpPr>
        <p:spPr>
          <a:xfrm>
            <a:off x="3598069" y="3673078"/>
            <a:ext cx="1083469" cy="983456"/>
          </a:xfrm>
          <a:custGeom>
            <a:avLst/>
            <a:gdLst>
              <a:gd name="connsiteX0" fmla="*/ 13960 w 1444891"/>
              <a:gd name="connsiteY0" fmla="*/ 244305 h 1312269"/>
              <a:gd name="connsiteX1" fmla="*/ 272226 w 1444891"/>
              <a:gd name="connsiteY1" fmla="*/ 62821 h 1312269"/>
              <a:gd name="connsiteX2" fmla="*/ 593313 w 1444891"/>
              <a:gd name="connsiteY2" fmla="*/ 0 h 1312269"/>
              <a:gd name="connsiteX3" fmla="*/ 1012122 w 1444891"/>
              <a:gd name="connsiteY3" fmla="*/ 20940 h 1312269"/>
              <a:gd name="connsiteX4" fmla="*/ 1263407 w 1444891"/>
              <a:gd name="connsiteY4" fmla="*/ 97722 h 1312269"/>
              <a:gd name="connsiteX5" fmla="*/ 1416971 w 1444891"/>
              <a:gd name="connsiteY5" fmla="*/ 181484 h 1312269"/>
              <a:gd name="connsiteX6" fmla="*/ 1444891 w 1444891"/>
              <a:gd name="connsiteY6" fmla="*/ 390888 h 1312269"/>
              <a:gd name="connsiteX7" fmla="*/ 1430931 w 1444891"/>
              <a:gd name="connsiteY7" fmla="*/ 1109844 h 1312269"/>
              <a:gd name="connsiteX8" fmla="*/ 991181 w 1444891"/>
              <a:gd name="connsiteY8" fmla="*/ 1312269 h 1312269"/>
              <a:gd name="connsiteX9" fmla="*/ 439749 w 1444891"/>
              <a:gd name="connsiteY9" fmla="*/ 1298308 h 1312269"/>
              <a:gd name="connsiteX10" fmla="*/ 0 w 1444891"/>
              <a:gd name="connsiteY10" fmla="*/ 1123804 h 1312269"/>
              <a:gd name="connsiteX11" fmla="*/ 13960 w 1444891"/>
              <a:gd name="connsiteY11" fmla="*/ 244305 h 131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4891" h="1312269">
                <a:moveTo>
                  <a:pt x="13960" y="244305"/>
                </a:moveTo>
                <a:lnTo>
                  <a:pt x="272226" y="62821"/>
                </a:lnTo>
                <a:lnTo>
                  <a:pt x="593313" y="0"/>
                </a:lnTo>
                <a:lnTo>
                  <a:pt x="1012122" y="20940"/>
                </a:lnTo>
                <a:lnTo>
                  <a:pt x="1263407" y="97722"/>
                </a:lnTo>
                <a:lnTo>
                  <a:pt x="1416971" y="181484"/>
                </a:lnTo>
                <a:lnTo>
                  <a:pt x="1444891" y="390888"/>
                </a:lnTo>
                <a:lnTo>
                  <a:pt x="1430931" y="1109844"/>
                </a:lnTo>
                <a:lnTo>
                  <a:pt x="991181" y="1312269"/>
                </a:lnTo>
                <a:lnTo>
                  <a:pt x="439749" y="1298308"/>
                </a:lnTo>
                <a:lnTo>
                  <a:pt x="0" y="1123804"/>
                </a:lnTo>
                <a:lnTo>
                  <a:pt x="13960" y="244305"/>
                </a:lnTo>
                <a:close/>
              </a:path>
            </a:pathLst>
          </a:custGeom>
          <a:solidFill>
            <a:schemeClr val="bg2">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45687" y="2155727"/>
            <a:ext cx="1025399" cy="870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bwMode="auto">
          <a:xfrm>
            <a:off x="2100263" y="3671888"/>
            <a:ext cx="982266" cy="816769"/>
            <a:chOff x="1275675" y="4704221"/>
            <a:chExt cx="1310917" cy="1089342"/>
          </a:xfrm>
        </p:grpSpPr>
        <p:sp>
          <p:nvSpPr>
            <p:cNvPr id="12" name="Freeform 1097"/>
            <p:cNvSpPr/>
            <p:nvPr/>
          </p:nvSpPr>
          <p:spPr>
            <a:xfrm>
              <a:off x="1275675" y="4740744"/>
              <a:ext cx="1310917" cy="1052819"/>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1" fmla="*/ 4100 w 1828800"/>
                <a:gd name="connsiteY0-2" fmla="*/ 332137 h 1336746"/>
                <a:gd name="connsiteX1-3" fmla="*/ 0 w 1828800"/>
                <a:gd name="connsiteY1-4" fmla="*/ 1168628 h 1336746"/>
                <a:gd name="connsiteX2-5" fmla="*/ 36904 w 1828800"/>
                <a:gd name="connsiteY2-6" fmla="*/ 1205532 h 1336746"/>
                <a:gd name="connsiteX3-7" fmla="*/ 82009 w 1828800"/>
                <a:gd name="connsiteY3-8" fmla="*/ 1230135 h 1336746"/>
                <a:gd name="connsiteX4-9" fmla="*/ 159917 w 1828800"/>
                <a:gd name="connsiteY4-10" fmla="*/ 1258838 h 1336746"/>
                <a:gd name="connsiteX5-11" fmla="*/ 266529 w 1828800"/>
                <a:gd name="connsiteY5-12" fmla="*/ 1283441 h 1336746"/>
                <a:gd name="connsiteX6-13" fmla="*/ 377241 w 1828800"/>
                <a:gd name="connsiteY6-14" fmla="*/ 1299842 h 1336746"/>
                <a:gd name="connsiteX7-15" fmla="*/ 524857 w 1828800"/>
                <a:gd name="connsiteY7-16" fmla="*/ 1320345 h 1336746"/>
                <a:gd name="connsiteX8-17" fmla="*/ 676574 w 1828800"/>
                <a:gd name="connsiteY8-18" fmla="*/ 1328545 h 1336746"/>
                <a:gd name="connsiteX9-19" fmla="*/ 815989 w 1828800"/>
                <a:gd name="connsiteY9-20" fmla="*/ 1336746 h 1336746"/>
                <a:gd name="connsiteX10-21" fmla="*/ 1090719 w 1828800"/>
                <a:gd name="connsiteY10-22" fmla="*/ 1336746 h 1336746"/>
                <a:gd name="connsiteX11-23" fmla="*/ 1299842 w 1828800"/>
                <a:gd name="connsiteY11-24" fmla="*/ 1320345 h 1336746"/>
                <a:gd name="connsiteX12-25" fmla="*/ 1463860 w 1828800"/>
                <a:gd name="connsiteY12-26" fmla="*/ 1299842 h 1336746"/>
                <a:gd name="connsiteX13-27" fmla="*/ 1599175 w 1828800"/>
                <a:gd name="connsiteY13-28" fmla="*/ 1279340 h 1336746"/>
                <a:gd name="connsiteX14-29" fmla="*/ 1709887 w 1828800"/>
                <a:gd name="connsiteY14-30" fmla="*/ 1250637 h 1336746"/>
                <a:gd name="connsiteX15-31" fmla="*/ 1791896 w 1828800"/>
                <a:gd name="connsiteY15-32" fmla="*/ 1217833 h 1336746"/>
                <a:gd name="connsiteX16-33" fmla="*/ 1828800 w 1828800"/>
                <a:gd name="connsiteY16-34" fmla="*/ 1176829 h 1336746"/>
                <a:gd name="connsiteX17-35" fmla="*/ 1820599 w 1828800"/>
                <a:gd name="connsiteY17-36" fmla="*/ 278831 h 1336746"/>
                <a:gd name="connsiteX18-37" fmla="*/ 1763193 w 1828800"/>
                <a:gd name="connsiteY18-38" fmla="*/ 205023 h 1336746"/>
                <a:gd name="connsiteX19-39" fmla="*/ 1697586 w 1828800"/>
                <a:gd name="connsiteY19-40" fmla="*/ 155817 h 1336746"/>
                <a:gd name="connsiteX20-41" fmla="*/ 1619677 w 1828800"/>
                <a:gd name="connsiteY20-42" fmla="*/ 118913 h 1336746"/>
                <a:gd name="connsiteX21-43" fmla="*/ 1529467 w 1828800"/>
                <a:gd name="connsiteY21-44" fmla="*/ 86110 h 1336746"/>
                <a:gd name="connsiteX22-45" fmla="*/ 1435157 w 1828800"/>
                <a:gd name="connsiteY22-46" fmla="*/ 57406 h 1336746"/>
                <a:gd name="connsiteX23-47" fmla="*/ 1295742 w 1828800"/>
                <a:gd name="connsiteY23-48" fmla="*/ 28703 h 1336746"/>
                <a:gd name="connsiteX24-49" fmla="*/ 1160427 w 1828800"/>
                <a:gd name="connsiteY24-50" fmla="*/ 12302 h 1336746"/>
                <a:gd name="connsiteX25-51" fmla="*/ 971806 w 1828800"/>
                <a:gd name="connsiteY25-52" fmla="*/ 0 h 1336746"/>
                <a:gd name="connsiteX26-53" fmla="*/ 820090 w 1828800"/>
                <a:gd name="connsiteY26-54" fmla="*/ 0 h 1336746"/>
                <a:gd name="connsiteX27-55" fmla="*/ 664273 w 1828800"/>
                <a:gd name="connsiteY27-56" fmla="*/ 8201 h 1336746"/>
                <a:gd name="connsiteX28-57" fmla="*/ 500255 w 1828800"/>
                <a:gd name="connsiteY28-58" fmla="*/ 28703 h 1336746"/>
                <a:gd name="connsiteX29-59" fmla="*/ 377241 w 1828800"/>
                <a:gd name="connsiteY29-60" fmla="*/ 57406 h 1336746"/>
                <a:gd name="connsiteX30-61" fmla="*/ 237826 w 1828800"/>
                <a:gd name="connsiteY30-62" fmla="*/ 102511 h 1336746"/>
                <a:gd name="connsiteX31-63" fmla="*/ 143516 w 1828800"/>
                <a:gd name="connsiteY31-64" fmla="*/ 143516 h 1336746"/>
                <a:gd name="connsiteX32-65" fmla="*/ 77908 w 1828800"/>
                <a:gd name="connsiteY32-66" fmla="*/ 188621 h 1336746"/>
                <a:gd name="connsiteX33-67" fmla="*/ 17082 w 1828800"/>
                <a:gd name="connsiteY33-68" fmla="*/ 237815 h 1336746"/>
                <a:gd name="connsiteX34-69" fmla="*/ 4100 w 1828800"/>
                <a:gd name="connsiteY34-70" fmla="*/ 332137 h 1336746"/>
                <a:gd name="connsiteX0-71" fmla="*/ 4100 w 1828800"/>
                <a:gd name="connsiteY0-72" fmla="*/ 332137 h 1336746"/>
                <a:gd name="connsiteX1-73" fmla="*/ 0 w 1828800"/>
                <a:gd name="connsiteY1-74" fmla="*/ 1168628 h 1336746"/>
                <a:gd name="connsiteX2-75" fmla="*/ 36904 w 1828800"/>
                <a:gd name="connsiteY2-76" fmla="*/ 1205532 h 1336746"/>
                <a:gd name="connsiteX3-77" fmla="*/ 82009 w 1828800"/>
                <a:gd name="connsiteY3-78" fmla="*/ 1230135 h 1336746"/>
                <a:gd name="connsiteX4-79" fmla="*/ 159917 w 1828800"/>
                <a:gd name="connsiteY4-80" fmla="*/ 1258838 h 1336746"/>
                <a:gd name="connsiteX5-81" fmla="*/ 266529 w 1828800"/>
                <a:gd name="connsiteY5-82" fmla="*/ 1283441 h 1336746"/>
                <a:gd name="connsiteX6-83" fmla="*/ 377241 w 1828800"/>
                <a:gd name="connsiteY6-84" fmla="*/ 1299842 h 1336746"/>
                <a:gd name="connsiteX7-85" fmla="*/ 524857 w 1828800"/>
                <a:gd name="connsiteY7-86" fmla="*/ 1320345 h 1336746"/>
                <a:gd name="connsiteX8-87" fmla="*/ 676574 w 1828800"/>
                <a:gd name="connsiteY8-88" fmla="*/ 1328545 h 1336746"/>
                <a:gd name="connsiteX9-89" fmla="*/ 815989 w 1828800"/>
                <a:gd name="connsiteY9-90" fmla="*/ 1336746 h 1336746"/>
                <a:gd name="connsiteX10-91" fmla="*/ 1090719 w 1828800"/>
                <a:gd name="connsiteY10-92" fmla="*/ 1336746 h 1336746"/>
                <a:gd name="connsiteX11-93" fmla="*/ 1299842 w 1828800"/>
                <a:gd name="connsiteY11-94" fmla="*/ 1320345 h 1336746"/>
                <a:gd name="connsiteX12-95" fmla="*/ 1463860 w 1828800"/>
                <a:gd name="connsiteY12-96" fmla="*/ 1299842 h 1336746"/>
                <a:gd name="connsiteX13-97" fmla="*/ 1599175 w 1828800"/>
                <a:gd name="connsiteY13-98" fmla="*/ 1279340 h 1336746"/>
                <a:gd name="connsiteX14-99" fmla="*/ 1709887 w 1828800"/>
                <a:gd name="connsiteY14-100" fmla="*/ 1250637 h 1336746"/>
                <a:gd name="connsiteX15-101" fmla="*/ 1791896 w 1828800"/>
                <a:gd name="connsiteY15-102" fmla="*/ 1217833 h 1336746"/>
                <a:gd name="connsiteX16-103" fmla="*/ 1828800 w 1828800"/>
                <a:gd name="connsiteY16-104" fmla="*/ 1176829 h 1336746"/>
                <a:gd name="connsiteX17-105" fmla="*/ 1820599 w 1828800"/>
                <a:gd name="connsiteY17-106" fmla="*/ 278831 h 1336746"/>
                <a:gd name="connsiteX18-107" fmla="*/ 1763193 w 1828800"/>
                <a:gd name="connsiteY18-108" fmla="*/ 205023 h 1336746"/>
                <a:gd name="connsiteX19-109" fmla="*/ 1697586 w 1828800"/>
                <a:gd name="connsiteY19-110" fmla="*/ 155817 h 1336746"/>
                <a:gd name="connsiteX20-111" fmla="*/ 1619677 w 1828800"/>
                <a:gd name="connsiteY20-112" fmla="*/ 118913 h 1336746"/>
                <a:gd name="connsiteX21-113" fmla="*/ 1529467 w 1828800"/>
                <a:gd name="connsiteY21-114" fmla="*/ 86110 h 1336746"/>
                <a:gd name="connsiteX22-115" fmla="*/ 1435157 w 1828800"/>
                <a:gd name="connsiteY22-116" fmla="*/ 57406 h 1336746"/>
                <a:gd name="connsiteX23-117" fmla="*/ 1295742 w 1828800"/>
                <a:gd name="connsiteY23-118" fmla="*/ 28703 h 1336746"/>
                <a:gd name="connsiteX24-119" fmla="*/ 1160427 w 1828800"/>
                <a:gd name="connsiteY24-120" fmla="*/ 12302 h 1336746"/>
                <a:gd name="connsiteX25-121" fmla="*/ 971806 w 1828800"/>
                <a:gd name="connsiteY25-122" fmla="*/ 0 h 1336746"/>
                <a:gd name="connsiteX26-123" fmla="*/ 820090 w 1828800"/>
                <a:gd name="connsiteY26-124" fmla="*/ 0 h 1336746"/>
                <a:gd name="connsiteX27-125" fmla="*/ 664273 w 1828800"/>
                <a:gd name="connsiteY27-126" fmla="*/ 8201 h 1336746"/>
                <a:gd name="connsiteX28-127" fmla="*/ 500255 w 1828800"/>
                <a:gd name="connsiteY28-128" fmla="*/ 28703 h 1336746"/>
                <a:gd name="connsiteX29-129" fmla="*/ 377241 w 1828800"/>
                <a:gd name="connsiteY29-130" fmla="*/ 57406 h 1336746"/>
                <a:gd name="connsiteX30-131" fmla="*/ 237826 w 1828800"/>
                <a:gd name="connsiteY30-132" fmla="*/ 102511 h 1336746"/>
                <a:gd name="connsiteX31-133" fmla="*/ 143516 w 1828800"/>
                <a:gd name="connsiteY31-134" fmla="*/ 143516 h 1336746"/>
                <a:gd name="connsiteX32-135" fmla="*/ 70048 w 1828800"/>
                <a:gd name="connsiteY32-136" fmla="*/ 178340 h 1336746"/>
                <a:gd name="connsiteX33-137" fmla="*/ 17082 w 1828800"/>
                <a:gd name="connsiteY33-138" fmla="*/ 237815 h 1336746"/>
                <a:gd name="connsiteX34-139" fmla="*/ 4100 w 1828800"/>
                <a:gd name="connsiteY34-140" fmla="*/ 332137 h 1336746"/>
                <a:gd name="connsiteX0-141" fmla="*/ 4100 w 1828800"/>
                <a:gd name="connsiteY0-142" fmla="*/ 332137 h 1336746"/>
                <a:gd name="connsiteX1-143" fmla="*/ 0 w 1828800"/>
                <a:gd name="connsiteY1-144" fmla="*/ 1168628 h 1336746"/>
                <a:gd name="connsiteX2-145" fmla="*/ 36904 w 1828800"/>
                <a:gd name="connsiteY2-146" fmla="*/ 1205532 h 1336746"/>
                <a:gd name="connsiteX3-147" fmla="*/ 82009 w 1828800"/>
                <a:gd name="connsiteY3-148" fmla="*/ 1230135 h 1336746"/>
                <a:gd name="connsiteX4-149" fmla="*/ 159917 w 1828800"/>
                <a:gd name="connsiteY4-150" fmla="*/ 1258838 h 1336746"/>
                <a:gd name="connsiteX5-151" fmla="*/ 266529 w 1828800"/>
                <a:gd name="connsiteY5-152" fmla="*/ 1283441 h 1336746"/>
                <a:gd name="connsiteX6-153" fmla="*/ 377241 w 1828800"/>
                <a:gd name="connsiteY6-154" fmla="*/ 1299842 h 1336746"/>
                <a:gd name="connsiteX7-155" fmla="*/ 524857 w 1828800"/>
                <a:gd name="connsiteY7-156" fmla="*/ 1320345 h 1336746"/>
                <a:gd name="connsiteX8-157" fmla="*/ 676574 w 1828800"/>
                <a:gd name="connsiteY8-158" fmla="*/ 1328545 h 1336746"/>
                <a:gd name="connsiteX9-159" fmla="*/ 815989 w 1828800"/>
                <a:gd name="connsiteY9-160" fmla="*/ 1336746 h 1336746"/>
                <a:gd name="connsiteX10-161" fmla="*/ 1090719 w 1828800"/>
                <a:gd name="connsiteY10-162" fmla="*/ 1336746 h 1336746"/>
                <a:gd name="connsiteX11-163" fmla="*/ 1299842 w 1828800"/>
                <a:gd name="connsiteY11-164" fmla="*/ 1320345 h 1336746"/>
                <a:gd name="connsiteX12-165" fmla="*/ 1463860 w 1828800"/>
                <a:gd name="connsiteY12-166" fmla="*/ 1299842 h 1336746"/>
                <a:gd name="connsiteX13-167" fmla="*/ 1599175 w 1828800"/>
                <a:gd name="connsiteY13-168" fmla="*/ 1279340 h 1336746"/>
                <a:gd name="connsiteX14-169" fmla="*/ 1709887 w 1828800"/>
                <a:gd name="connsiteY14-170" fmla="*/ 1250637 h 1336746"/>
                <a:gd name="connsiteX15-171" fmla="*/ 1791896 w 1828800"/>
                <a:gd name="connsiteY15-172" fmla="*/ 1217833 h 1336746"/>
                <a:gd name="connsiteX16-173" fmla="*/ 1828800 w 1828800"/>
                <a:gd name="connsiteY16-174" fmla="*/ 1176829 h 1336746"/>
                <a:gd name="connsiteX17-175" fmla="*/ 1820599 w 1828800"/>
                <a:gd name="connsiteY17-176" fmla="*/ 278831 h 1336746"/>
                <a:gd name="connsiteX18-177" fmla="*/ 1763193 w 1828800"/>
                <a:gd name="connsiteY18-178" fmla="*/ 205023 h 1336746"/>
                <a:gd name="connsiteX19-179" fmla="*/ 1697586 w 1828800"/>
                <a:gd name="connsiteY19-180" fmla="*/ 155817 h 1336746"/>
                <a:gd name="connsiteX20-181" fmla="*/ 1619677 w 1828800"/>
                <a:gd name="connsiteY20-182" fmla="*/ 118913 h 1336746"/>
                <a:gd name="connsiteX21-183" fmla="*/ 1529467 w 1828800"/>
                <a:gd name="connsiteY21-184" fmla="*/ 86110 h 1336746"/>
                <a:gd name="connsiteX22-185" fmla="*/ 1435157 w 1828800"/>
                <a:gd name="connsiteY22-186" fmla="*/ 57406 h 1336746"/>
                <a:gd name="connsiteX23-187" fmla="*/ 1295742 w 1828800"/>
                <a:gd name="connsiteY23-188" fmla="*/ 28703 h 1336746"/>
                <a:gd name="connsiteX24-189" fmla="*/ 1160427 w 1828800"/>
                <a:gd name="connsiteY24-190" fmla="*/ 12302 h 1336746"/>
                <a:gd name="connsiteX25-191" fmla="*/ 971806 w 1828800"/>
                <a:gd name="connsiteY25-192" fmla="*/ 0 h 1336746"/>
                <a:gd name="connsiteX26-193" fmla="*/ 820090 w 1828800"/>
                <a:gd name="connsiteY26-194" fmla="*/ 0 h 1336746"/>
                <a:gd name="connsiteX27-195" fmla="*/ 664273 w 1828800"/>
                <a:gd name="connsiteY27-196" fmla="*/ 24650 h 1336746"/>
                <a:gd name="connsiteX28-197" fmla="*/ 500255 w 1828800"/>
                <a:gd name="connsiteY28-198" fmla="*/ 28703 h 1336746"/>
                <a:gd name="connsiteX29-199" fmla="*/ 377241 w 1828800"/>
                <a:gd name="connsiteY29-200" fmla="*/ 57406 h 1336746"/>
                <a:gd name="connsiteX30-201" fmla="*/ 237826 w 1828800"/>
                <a:gd name="connsiteY30-202" fmla="*/ 102511 h 1336746"/>
                <a:gd name="connsiteX31-203" fmla="*/ 143516 w 1828800"/>
                <a:gd name="connsiteY31-204" fmla="*/ 143516 h 1336746"/>
                <a:gd name="connsiteX32-205" fmla="*/ 70048 w 1828800"/>
                <a:gd name="connsiteY32-206" fmla="*/ 178340 h 1336746"/>
                <a:gd name="connsiteX33-207" fmla="*/ 17082 w 1828800"/>
                <a:gd name="connsiteY33-208" fmla="*/ 237815 h 1336746"/>
                <a:gd name="connsiteX34-209" fmla="*/ 4100 w 1828800"/>
                <a:gd name="connsiteY34-210" fmla="*/ 332137 h 1336746"/>
                <a:gd name="connsiteX0-211" fmla="*/ 4100 w 1828800"/>
                <a:gd name="connsiteY0-212" fmla="*/ 332137 h 1336746"/>
                <a:gd name="connsiteX1-213" fmla="*/ 0 w 1828800"/>
                <a:gd name="connsiteY1-214" fmla="*/ 1168628 h 1336746"/>
                <a:gd name="connsiteX2-215" fmla="*/ 36904 w 1828800"/>
                <a:gd name="connsiteY2-216" fmla="*/ 1205532 h 1336746"/>
                <a:gd name="connsiteX3-217" fmla="*/ 82009 w 1828800"/>
                <a:gd name="connsiteY3-218" fmla="*/ 1230135 h 1336746"/>
                <a:gd name="connsiteX4-219" fmla="*/ 159917 w 1828800"/>
                <a:gd name="connsiteY4-220" fmla="*/ 1258838 h 1336746"/>
                <a:gd name="connsiteX5-221" fmla="*/ 266529 w 1828800"/>
                <a:gd name="connsiteY5-222" fmla="*/ 1283441 h 1336746"/>
                <a:gd name="connsiteX6-223" fmla="*/ 377241 w 1828800"/>
                <a:gd name="connsiteY6-224" fmla="*/ 1299842 h 1336746"/>
                <a:gd name="connsiteX7-225" fmla="*/ 524857 w 1828800"/>
                <a:gd name="connsiteY7-226" fmla="*/ 1320345 h 1336746"/>
                <a:gd name="connsiteX8-227" fmla="*/ 676574 w 1828800"/>
                <a:gd name="connsiteY8-228" fmla="*/ 1328545 h 1336746"/>
                <a:gd name="connsiteX9-229" fmla="*/ 815989 w 1828800"/>
                <a:gd name="connsiteY9-230" fmla="*/ 1336746 h 1336746"/>
                <a:gd name="connsiteX10-231" fmla="*/ 1090719 w 1828800"/>
                <a:gd name="connsiteY10-232" fmla="*/ 1336746 h 1336746"/>
                <a:gd name="connsiteX11-233" fmla="*/ 1299842 w 1828800"/>
                <a:gd name="connsiteY11-234" fmla="*/ 1320345 h 1336746"/>
                <a:gd name="connsiteX12-235" fmla="*/ 1463860 w 1828800"/>
                <a:gd name="connsiteY12-236" fmla="*/ 1299842 h 1336746"/>
                <a:gd name="connsiteX13-237" fmla="*/ 1599175 w 1828800"/>
                <a:gd name="connsiteY13-238" fmla="*/ 1279340 h 1336746"/>
                <a:gd name="connsiteX14-239" fmla="*/ 1709887 w 1828800"/>
                <a:gd name="connsiteY14-240" fmla="*/ 1250637 h 1336746"/>
                <a:gd name="connsiteX15-241" fmla="*/ 1791896 w 1828800"/>
                <a:gd name="connsiteY15-242" fmla="*/ 1217833 h 1336746"/>
                <a:gd name="connsiteX16-243" fmla="*/ 1828800 w 1828800"/>
                <a:gd name="connsiteY16-244" fmla="*/ 1176829 h 1336746"/>
                <a:gd name="connsiteX17-245" fmla="*/ 1820599 w 1828800"/>
                <a:gd name="connsiteY17-246" fmla="*/ 278831 h 1336746"/>
                <a:gd name="connsiteX18-247" fmla="*/ 1763193 w 1828800"/>
                <a:gd name="connsiteY18-248" fmla="*/ 205023 h 1336746"/>
                <a:gd name="connsiteX19-249" fmla="*/ 1697586 w 1828800"/>
                <a:gd name="connsiteY19-250" fmla="*/ 155817 h 1336746"/>
                <a:gd name="connsiteX20-251" fmla="*/ 1619677 w 1828800"/>
                <a:gd name="connsiteY20-252" fmla="*/ 118913 h 1336746"/>
                <a:gd name="connsiteX21-253" fmla="*/ 1529467 w 1828800"/>
                <a:gd name="connsiteY21-254" fmla="*/ 86110 h 1336746"/>
                <a:gd name="connsiteX22-255" fmla="*/ 1435157 w 1828800"/>
                <a:gd name="connsiteY22-256" fmla="*/ 57406 h 1336746"/>
                <a:gd name="connsiteX23-257" fmla="*/ 1295742 w 1828800"/>
                <a:gd name="connsiteY23-258" fmla="*/ 28703 h 1336746"/>
                <a:gd name="connsiteX24-259" fmla="*/ 1160427 w 1828800"/>
                <a:gd name="connsiteY24-260" fmla="*/ 12302 h 1336746"/>
                <a:gd name="connsiteX25-261" fmla="*/ 971806 w 1828800"/>
                <a:gd name="connsiteY25-262" fmla="*/ 0 h 1336746"/>
                <a:gd name="connsiteX26-263" fmla="*/ 820090 w 1828800"/>
                <a:gd name="connsiteY26-264" fmla="*/ 0 h 1336746"/>
                <a:gd name="connsiteX27-265" fmla="*/ 664273 w 1828800"/>
                <a:gd name="connsiteY27-266" fmla="*/ 24650 h 1336746"/>
                <a:gd name="connsiteX28-267" fmla="*/ 500255 w 1828800"/>
                <a:gd name="connsiteY28-268" fmla="*/ 43096 h 1336746"/>
                <a:gd name="connsiteX29-269" fmla="*/ 377241 w 1828800"/>
                <a:gd name="connsiteY29-270" fmla="*/ 57406 h 1336746"/>
                <a:gd name="connsiteX30-271" fmla="*/ 237826 w 1828800"/>
                <a:gd name="connsiteY30-272" fmla="*/ 102511 h 1336746"/>
                <a:gd name="connsiteX31-273" fmla="*/ 143516 w 1828800"/>
                <a:gd name="connsiteY31-274" fmla="*/ 143516 h 1336746"/>
                <a:gd name="connsiteX32-275" fmla="*/ 70048 w 1828800"/>
                <a:gd name="connsiteY32-276" fmla="*/ 178340 h 1336746"/>
                <a:gd name="connsiteX33-277" fmla="*/ 17082 w 1828800"/>
                <a:gd name="connsiteY33-278" fmla="*/ 237815 h 1336746"/>
                <a:gd name="connsiteX34-279" fmla="*/ 4100 w 1828800"/>
                <a:gd name="connsiteY34-280" fmla="*/ 332137 h 1336746"/>
                <a:gd name="connsiteX0-281" fmla="*/ 4100 w 1828800"/>
                <a:gd name="connsiteY0-282" fmla="*/ 332137 h 1336746"/>
                <a:gd name="connsiteX1-283" fmla="*/ 0 w 1828800"/>
                <a:gd name="connsiteY1-284" fmla="*/ 1168628 h 1336746"/>
                <a:gd name="connsiteX2-285" fmla="*/ 36904 w 1828800"/>
                <a:gd name="connsiteY2-286" fmla="*/ 1205532 h 1336746"/>
                <a:gd name="connsiteX3-287" fmla="*/ 82009 w 1828800"/>
                <a:gd name="connsiteY3-288" fmla="*/ 1230135 h 1336746"/>
                <a:gd name="connsiteX4-289" fmla="*/ 159917 w 1828800"/>
                <a:gd name="connsiteY4-290" fmla="*/ 1258838 h 1336746"/>
                <a:gd name="connsiteX5-291" fmla="*/ 266529 w 1828800"/>
                <a:gd name="connsiteY5-292" fmla="*/ 1283441 h 1336746"/>
                <a:gd name="connsiteX6-293" fmla="*/ 377241 w 1828800"/>
                <a:gd name="connsiteY6-294" fmla="*/ 1299842 h 1336746"/>
                <a:gd name="connsiteX7-295" fmla="*/ 524857 w 1828800"/>
                <a:gd name="connsiteY7-296" fmla="*/ 1320345 h 1336746"/>
                <a:gd name="connsiteX8-297" fmla="*/ 676574 w 1828800"/>
                <a:gd name="connsiteY8-298" fmla="*/ 1328545 h 1336746"/>
                <a:gd name="connsiteX9-299" fmla="*/ 815989 w 1828800"/>
                <a:gd name="connsiteY9-300" fmla="*/ 1336746 h 1336746"/>
                <a:gd name="connsiteX10-301" fmla="*/ 1090719 w 1828800"/>
                <a:gd name="connsiteY10-302" fmla="*/ 1336746 h 1336746"/>
                <a:gd name="connsiteX11-303" fmla="*/ 1299842 w 1828800"/>
                <a:gd name="connsiteY11-304" fmla="*/ 1320345 h 1336746"/>
                <a:gd name="connsiteX12-305" fmla="*/ 1463860 w 1828800"/>
                <a:gd name="connsiteY12-306" fmla="*/ 1299842 h 1336746"/>
                <a:gd name="connsiteX13-307" fmla="*/ 1599175 w 1828800"/>
                <a:gd name="connsiteY13-308" fmla="*/ 1279340 h 1336746"/>
                <a:gd name="connsiteX14-309" fmla="*/ 1709887 w 1828800"/>
                <a:gd name="connsiteY14-310" fmla="*/ 1250637 h 1336746"/>
                <a:gd name="connsiteX15-311" fmla="*/ 1791896 w 1828800"/>
                <a:gd name="connsiteY15-312" fmla="*/ 1217833 h 1336746"/>
                <a:gd name="connsiteX16-313" fmla="*/ 1828800 w 1828800"/>
                <a:gd name="connsiteY16-314" fmla="*/ 1176829 h 1336746"/>
                <a:gd name="connsiteX17-315" fmla="*/ 1820599 w 1828800"/>
                <a:gd name="connsiteY17-316" fmla="*/ 278831 h 1336746"/>
                <a:gd name="connsiteX18-317" fmla="*/ 1763193 w 1828800"/>
                <a:gd name="connsiteY18-318" fmla="*/ 205023 h 1336746"/>
                <a:gd name="connsiteX19-319" fmla="*/ 1697586 w 1828800"/>
                <a:gd name="connsiteY19-320" fmla="*/ 155817 h 1336746"/>
                <a:gd name="connsiteX20-321" fmla="*/ 1619677 w 1828800"/>
                <a:gd name="connsiteY20-322" fmla="*/ 118913 h 1336746"/>
                <a:gd name="connsiteX21-323" fmla="*/ 1529467 w 1828800"/>
                <a:gd name="connsiteY21-324" fmla="*/ 86110 h 1336746"/>
                <a:gd name="connsiteX22-325" fmla="*/ 1435157 w 1828800"/>
                <a:gd name="connsiteY22-326" fmla="*/ 57406 h 1336746"/>
                <a:gd name="connsiteX23-327" fmla="*/ 1295742 w 1828800"/>
                <a:gd name="connsiteY23-328" fmla="*/ 28703 h 1336746"/>
                <a:gd name="connsiteX24-329" fmla="*/ 1160427 w 1828800"/>
                <a:gd name="connsiteY24-330" fmla="*/ 12302 h 1336746"/>
                <a:gd name="connsiteX25-331" fmla="*/ 971806 w 1828800"/>
                <a:gd name="connsiteY25-332" fmla="*/ 0 h 1336746"/>
                <a:gd name="connsiteX26-333" fmla="*/ 820090 w 1828800"/>
                <a:gd name="connsiteY26-334" fmla="*/ 0 h 1336746"/>
                <a:gd name="connsiteX27-335" fmla="*/ 664273 w 1828800"/>
                <a:gd name="connsiteY27-336" fmla="*/ 24650 h 1336746"/>
                <a:gd name="connsiteX28-337" fmla="*/ 500255 w 1828800"/>
                <a:gd name="connsiteY28-338" fmla="*/ 43096 h 1336746"/>
                <a:gd name="connsiteX29-339" fmla="*/ 377241 w 1828800"/>
                <a:gd name="connsiteY29-340" fmla="*/ 63574 h 1336746"/>
                <a:gd name="connsiteX30-341" fmla="*/ 237826 w 1828800"/>
                <a:gd name="connsiteY30-342" fmla="*/ 102511 h 1336746"/>
                <a:gd name="connsiteX31-343" fmla="*/ 143516 w 1828800"/>
                <a:gd name="connsiteY31-344" fmla="*/ 143516 h 1336746"/>
                <a:gd name="connsiteX32-345" fmla="*/ 70048 w 1828800"/>
                <a:gd name="connsiteY32-346" fmla="*/ 178340 h 1336746"/>
                <a:gd name="connsiteX33-347" fmla="*/ 17082 w 1828800"/>
                <a:gd name="connsiteY33-348" fmla="*/ 237815 h 1336746"/>
                <a:gd name="connsiteX34-349" fmla="*/ 4100 w 1828800"/>
                <a:gd name="connsiteY34-350" fmla="*/ 332137 h 1336746"/>
                <a:gd name="connsiteX0-351" fmla="*/ 4100 w 1828800"/>
                <a:gd name="connsiteY0-352" fmla="*/ 332137 h 1336746"/>
                <a:gd name="connsiteX1-353" fmla="*/ 0 w 1828800"/>
                <a:gd name="connsiteY1-354" fmla="*/ 1168628 h 1336746"/>
                <a:gd name="connsiteX2-355" fmla="*/ 36904 w 1828800"/>
                <a:gd name="connsiteY2-356" fmla="*/ 1205532 h 1336746"/>
                <a:gd name="connsiteX3-357" fmla="*/ 82009 w 1828800"/>
                <a:gd name="connsiteY3-358" fmla="*/ 1230135 h 1336746"/>
                <a:gd name="connsiteX4-359" fmla="*/ 159917 w 1828800"/>
                <a:gd name="connsiteY4-360" fmla="*/ 1258838 h 1336746"/>
                <a:gd name="connsiteX5-361" fmla="*/ 266529 w 1828800"/>
                <a:gd name="connsiteY5-362" fmla="*/ 1283441 h 1336746"/>
                <a:gd name="connsiteX6-363" fmla="*/ 377241 w 1828800"/>
                <a:gd name="connsiteY6-364" fmla="*/ 1299842 h 1336746"/>
                <a:gd name="connsiteX7-365" fmla="*/ 524857 w 1828800"/>
                <a:gd name="connsiteY7-366" fmla="*/ 1320345 h 1336746"/>
                <a:gd name="connsiteX8-367" fmla="*/ 676574 w 1828800"/>
                <a:gd name="connsiteY8-368" fmla="*/ 1328545 h 1336746"/>
                <a:gd name="connsiteX9-369" fmla="*/ 815989 w 1828800"/>
                <a:gd name="connsiteY9-370" fmla="*/ 1336746 h 1336746"/>
                <a:gd name="connsiteX10-371" fmla="*/ 1090719 w 1828800"/>
                <a:gd name="connsiteY10-372" fmla="*/ 1336746 h 1336746"/>
                <a:gd name="connsiteX11-373" fmla="*/ 1299842 w 1828800"/>
                <a:gd name="connsiteY11-374" fmla="*/ 1320345 h 1336746"/>
                <a:gd name="connsiteX12-375" fmla="*/ 1463860 w 1828800"/>
                <a:gd name="connsiteY12-376" fmla="*/ 1299842 h 1336746"/>
                <a:gd name="connsiteX13-377" fmla="*/ 1599175 w 1828800"/>
                <a:gd name="connsiteY13-378" fmla="*/ 1279340 h 1336746"/>
                <a:gd name="connsiteX14-379" fmla="*/ 1709887 w 1828800"/>
                <a:gd name="connsiteY14-380" fmla="*/ 1250637 h 1336746"/>
                <a:gd name="connsiteX15-381" fmla="*/ 1791896 w 1828800"/>
                <a:gd name="connsiteY15-382" fmla="*/ 1217833 h 1336746"/>
                <a:gd name="connsiteX16-383" fmla="*/ 1828800 w 1828800"/>
                <a:gd name="connsiteY16-384" fmla="*/ 1176829 h 1336746"/>
                <a:gd name="connsiteX17-385" fmla="*/ 1820599 w 1828800"/>
                <a:gd name="connsiteY17-386" fmla="*/ 278831 h 1336746"/>
                <a:gd name="connsiteX18-387" fmla="*/ 1763193 w 1828800"/>
                <a:gd name="connsiteY18-388" fmla="*/ 205023 h 1336746"/>
                <a:gd name="connsiteX19-389" fmla="*/ 1697586 w 1828800"/>
                <a:gd name="connsiteY19-390" fmla="*/ 155817 h 1336746"/>
                <a:gd name="connsiteX20-391" fmla="*/ 1619677 w 1828800"/>
                <a:gd name="connsiteY20-392" fmla="*/ 118913 h 1336746"/>
                <a:gd name="connsiteX21-393" fmla="*/ 1529467 w 1828800"/>
                <a:gd name="connsiteY21-394" fmla="*/ 86110 h 1336746"/>
                <a:gd name="connsiteX22-395" fmla="*/ 1435157 w 1828800"/>
                <a:gd name="connsiteY22-396" fmla="*/ 57406 h 1336746"/>
                <a:gd name="connsiteX23-397" fmla="*/ 1295742 w 1828800"/>
                <a:gd name="connsiteY23-398" fmla="*/ 28703 h 1336746"/>
                <a:gd name="connsiteX24-399" fmla="*/ 1160427 w 1828800"/>
                <a:gd name="connsiteY24-400" fmla="*/ 12302 h 1336746"/>
                <a:gd name="connsiteX25-401" fmla="*/ 971806 w 1828800"/>
                <a:gd name="connsiteY25-402" fmla="*/ 0 h 1336746"/>
                <a:gd name="connsiteX26-403" fmla="*/ 820090 w 1828800"/>
                <a:gd name="connsiteY26-404" fmla="*/ 10281 h 1336746"/>
                <a:gd name="connsiteX27-405" fmla="*/ 664273 w 1828800"/>
                <a:gd name="connsiteY27-406" fmla="*/ 24650 h 1336746"/>
                <a:gd name="connsiteX28-407" fmla="*/ 500255 w 1828800"/>
                <a:gd name="connsiteY28-408" fmla="*/ 43096 h 1336746"/>
                <a:gd name="connsiteX29-409" fmla="*/ 377241 w 1828800"/>
                <a:gd name="connsiteY29-410" fmla="*/ 63574 h 1336746"/>
                <a:gd name="connsiteX30-411" fmla="*/ 237826 w 1828800"/>
                <a:gd name="connsiteY30-412" fmla="*/ 102511 h 1336746"/>
                <a:gd name="connsiteX31-413" fmla="*/ 143516 w 1828800"/>
                <a:gd name="connsiteY31-414" fmla="*/ 143516 h 1336746"/>
                <a:gd name="connsiteX32-415" fmla="*/ 70048 w 1828800"/>
                <a:gd name="connsiteY32-416" fmla="*/ 178340 h 1336746"/>
                <a:gd name="connsiteX33-417" fmla="*/ 17082 w 1828800"/>
                <a:gd name="connsiteY33-418" fmla="*/ 237815 h 1336746"/>
                <a:gd name="connsiteX34-419" fmla="*/ 4100 w 1828800"/>
                <a:gd name="connsiteY34-420" fmla="*/ 332137 h 1336746"/>
                <a:gd name="connsiteX0-421" fmla="*/ 4100 w 1828800"/>
                <a:gd name="connsiteY0-422" fmla="*/ 321856 h 1326465"/>
                <a:gd name="connsiteX1-423" fmla="*/ 0 w 1828800"/>
                <a:gd name="connsiteY1-424" fmla="*/ 1158347 h 1326465"/>
                <a:gd name="connsiteX2-425" fmla="*/ 36904 w 1828800"/>
                <a:gd name="connsiteY2-426" fmla="*/ 1195251 h 1326465"/>
                <a:gd name="connsiteX3-427" fmla="*/ 82009 w 1828800"/>
                <a:gd name="connsiteY3-428" fmla="*/ 1219854 h 1326465"/>
                <a:gd name="connsiteX4-429" fmla="*/ 159917 w 1828800"/>
                <a:gd name="connsiteY4-430" fmla="*/ 1248557 h 1326465"/>
                <a:gd name="connsiteX5-431" fmla="*/ 266529 w 1828800"/>
                <a:gd name="connsiteY5-432" fmla="*/ 1273160 h 1326465"/>
                <a:gd name="connsiteX6-433" fmla="*/ 377241 w 1828800"/>
                <a:gd name="connsiteY6-434" fmla="*/ 1289561 h 1326465"/>
                <a:gd name="connsiteX7-435" fmla="*/ 524857 w 1828800"/>
                <a:gd name="connsiteY7-436" fmla="*/ 1310064 h 1326465"/>
                <a:gd name="connsiteX8-437" fmla="*/ 676574 w 1828800"/>
                <a:gd name="connsiteY8-438" fmla="*/ 1318264 h 1326465"/>
                <a:gd name="connsiteX9-439" fmla="*/ 815989 w 1828800"/>
                <a:gd name="connsiteY9-440" fmla="*/ 1326465 h 1326465"/>
                <a:gd name="connsiteX10-441" fmla="*/ 1090719 w 1828800"/>
                <a:gd name="connsiteY10-442" fmla="*/ 1326465 h 1326465"/>
                <a:gd name="connsiteX11-443" fmla="*/ 1299842 w 1828800"/>
                <a:gd name="connsiteY11-444" fmla="*/ 1310064 h 1326465"/>
                <a:gd name="connsiteX12-445" fmla="*/ 1463860 w 1828800"/>
                <a:gd name="connsiteY12-446" fmla="*/ 1289561 h 1326465"/>
                <a:gd name="connsiteX13-447" fmla="*/ 1599175 w 1828800"/>
                <a:gd name="connsiteY13-448" fmla="*/ 1269059 h 1326465"/>
                <a:gd name="connsiteX14-449" fmla="*/ 1709887 w 1828800"/>
                <a:gd name="connsiteY14-450" fmla="*/ 1240356 h 1326465"/>
                <a:gd name="connsiteX15-451" fmla="*/ 1791896 w 1828800"/>
                <a:gd name="connsiteY15-452" fmla="*/ 1207552 h 1326465"/>
                <a:gd name="connsiteX16-453" fmla="*/ 1828800 w 1828800"/>
                <a:gd name="connsiteY16-454" fmla="*/ 1166548 h 1326465"/>
                <a:gd name="connsiteX17-455" fmla="*/ 1820599 w 1828800"/>
                <a:gd name="connsiteY17-456" fmla="*/ 268550 h 1326465"/>
                <a:gd name="connsiteX18-457" fmla="*/ 1763193 w 1828800"/>
                <a:gd name="connsiteY18-458" fmla="*/ 194742 h 1326465"/>
                <a:gd name="connsiteX19-459" fmla="*/ 1697586 w 1828800"/>
                <a:gd name="connsiteY19-460" fmla="*/ 145536 h 1326465"/>
                <a:gd name="connsiteX20-461" fmla="*/ 1619677 w 1828800"/>
                <a:gd name="connsiteY20-462" fmla="*/ 108632 h 1326465"/>
                <a:gd name="connsiteX21-463" fmla="*/ 1529467 w 1828800"/>
                <a:gd name="connsiteY21-464" fmla="*/ 75829 h 1326465"/>
                <a:gd name="connsiteX22-465" fmla="*/ 1435157 w 1828800"/>
                <a:gd name="connsiteY22-466" fmla="*/ 47125 h 1326465"/>
                <a:gd name="connsiteX23-467" fmla="*/ 1295742 w 1828800"/>
                <a:gd name="connsiteY23-468" fmla="*/ 18422 h 1326465"/>
                <a:gd name="connsiteX24-469" fmla="*/ 1160427 w 1828800"/>
                <a:gd name="connsiteY24-470" fmla="*/ 2021 h 1326465"/>
                <a:gd name="connsiteX25-471" fmla="*/ 971806 w 1828800"/>
                <a:gd name="connsiteY25-472" fmla="*/ 4112 h 1326465"/>
                <a:gd name="connsiteX26-473" fmla="*/ 820090 w 1828800"/>
                <a:gd name="connsiteY26-474" fmla="*/ 0 h 1326465"/>
                <a:gd name="connsiteX27-475" fmla="*/ 664273 w 1828800"/>
                <a:gd name="connsiteY27-476" fmla="*/ 14369 h 1326465"/>
                <a:gd name="connsiteX28-477" fmla="*/ 500255 w 1828800"/>
                <a:gd name="connsiteY28-478" fmla="*/ 32815 h 1326465"/>
                <a:gd name="connsiteX29-479" fmla="*/ 377241 w 1828800"/>
                <a:gd name="connsiteY29-480" fmla="*/ 53293 h 1326465"/>
                <a:gd name="connsiteX30-481" fmla="*/ 237826 w 1828800"/>
                <a:gd name="connsiteY30-482" fmla="*/ 92230 h 1326465"/>
                <a:gd name="connsiteX31-483" fmla="*/ 143516 w 1828800"/>
                <a:gd name="connsiteY31-484" fmla="*/ 133235 h 1326465"/>
                <a:gd name="connsiteX32-485" fmla="*/ 70048 w 1828800"/>
                <a:gd name="connsiteY32-486" fmla="*/ 168059 h 1326465"/>
                <a:gd name="connsiteX33-487" fmla="*/ 17082 w 1828800"/>
                <a:gd name="connsiteY33-488" fmla="*/ 227534 h 1326465"/>
                <a:gd name="connsiteX34-489" fmla="*/ 4100 w 1828800"/>
                <a:gd name="connsiteY34-490" fmla="*/ 321856 h 1326465"/>
                <a:gd name="connsiteX0-491" fmla="*/ 4100 w 1828800"/>
                <a:gd name="connsiteY0-492" fmla="*/ 321856 h 1326465"/>
                <a:gd name="connsiteX1-493" fmla="*/ 0 w 1828800"/>
                <a:gd name="connsiteY1-494" fmla="*/ 1158347 h 1326465"/>
                <a:gd name="connsiteX2-495" fmla="*/ 36904 w 1828800"/>
                <a:gd name="connsiteY2-496" fmla="*/ 1195251 h 1326465"/>
                <a:gd name="connsiteX3-497" fmla="*/ 82009 w 1828800"/>
                <a:gd name="connsiteY3-498" fmla="*/ 1219854 h 1326465"/>
                <a:gd name="connsiteX4-499" fmla="*/ 159917 w 1828800"/>
                <a:gd name="connsiteY4-500" fmla="*/ 1248557 h 1326465"/>
                <a:gd name="connsiteX5-501" fmla="*/ 266529 w 1828800"/>
                <a:gd name="connsiteY5-502" fmla="*/ 1273160 h 1326465"/>
                <a:gd name="connsiteX6-503" fmla="*/ 377241 w 1828800"/>
                <a:gd name="connsiteY6-504" fmla="*/ 1289561 h 1326465"/>
                <a:gd name="connsiteX7-505" fmla="*/ 524857 w 1828800"/>
                <a:gd name="connsiteY7-506" fmla="*/ 1310064 h 1326465"/>
                <a:gd name="connsiteX8-507" fmla="*/ 676574 w 1828800"/>
                <a:gd name="connsiteY8-508" fmla="*/ 1318264 h 1326465"/>
                <a:gd name="connsiteX9-509" fmla="*/ 815989 w 1828800"/>
                <a:gd name="connsiteY9-510" fmla="*/ 1326465 h 1326465"/>
                <a:gd name="connsiteX10-511" fmla="*/ 1090719 w 1828800"/>
                <a:gd name="connsiteY10-512" fmla="*/ 1326465 h 1326465"/>
                <a:gd name="connsiteX11-513" fmla="*/ 1299842 w 1828800"/>
                <a:gd name="connsiteY11-514" fmla="*/ 1310064 h 1326465"/>
                <a:gd name="connsiteX12-515" fmla="*/ 1463860 w 1828800"/>
                <a:gd name="connsiteY12-516" fmla="*/ 1289561 h 1326465"/>
                <a:gd name="connsiteX13-517" fmla="*/ 1599175 w 1828800"/>
                <a:gd name="connsiteY13-518" fmla="*/ 1269059 h 1326465"/>
                <a:gd name="connsiteX14-519" fmla="*/ 1709887 w 1828800"/>
                <a:gd name="connsiteY14-520" fmla="*/ 1240356 h 1326465"/>
                <a:gd name="connsiteX15-521" fmla="*/ 1791896 w 1828800"/>
                <a:gd name="connsiteY15-522" fmla="*/ 1207552 h 1326465"/>
                <a:gd name="connsiteX16-523" fmla="*/ 1828800 w 1828800"/>
                <a:gd name="connsiteY16-524" fmla="*/ 1166548 h 1326465"/>
                <a:gd name="connsiteX17-525" fmla="*/ 1820599 w 1828800"/>
                <a:gd name="connsiteY17-526" fmla="*/ 268550 h 1326465"/>
                <a:gd name="connsiteX18-527" fmla="*/ 1763193 w 1828800"/>
                <a:gd name="connsiteY18-528" fmla="*/ 194742 h 1326465"/>
                <a:gd name="connsiteX19-529" fmla="*/ 1697586 w 1828800"/>
                <a:gd name="connsiteY19-530" fmla="*/ 145536 h 1326465"/>
                <a:gd name="connsiteX20-531" fmla="*/ 1619677 w 1828800"/>
                <a:gd name="connsiteY20-532" fmla="*/ 108632 h 1326465"/>
                <a:gd name="connsiteX21-533" fmla="*/ 1529467 w 1828800"/>
                <a:gd name="connsiteY21-534" fmla="*/ 75829 h 1326465"/>
                <a:gd name="connsiteX22-535" fmla="*/ 1435157 w 1828800"/>
                <a:gd name="connsiteY22-536" fmla="*/ 47125 h 1326465"/>
                <a:gd name="connsiteX23-537" fmla="*/ 1295742 w 1828800"/>
                <a:gd name="connsiteY23-538" fmla="*/ 18422 h 1326465"/>
                <a:gd name="connsiteX24-539" fmla="*/ 1160427 w 1828800"/>
                <a:gd name="connsiteY24-540" fmla="*/ 14357 h 1326465"/>
                <a:gd name="connsiteX25-541" fmla="*/ 971806 w 1828800"/>
                <a:gd name="connsiteY25-542" fmla="*/ 4112 h 1326465"/>
                <a:gd name="connsiteX26-543" fmla="*/ 820090 w 1828800"/>
                <a:gd name="connsiteY26-544" fmla="*/ 0 h 1326465"/>
                <a:gd name="connsiteX27-545" fmla="*/ 664273 w 1828800"/>
                <a:gd name="connsiteY27-546" fmla="*/ 14369 h 1326465"/>
                <a:gd name="connsiteX28-547" fmla="*/ 500255 w 1828800"/>
                <a:gd name="connsiteY28-548" fmla="*/ 32815 h 1326465"/>
                <a:gd name="connsiteX29-549" fmla="*/ 377241 w 1828800"/>
                <a:gd name="connsiteY29-550" fmla="*/ 53293 h 1326465"/>
                <a:gd name="connsiteX30-551" fmla="*/ 237826 w 1828800"/>
                <a:gd name="connsiteY30-552" fmla="*/ 92230 h 1326465"/>
                <a:gd name="connsiteX31-553" fmla="*/ 143516 w 1828800"/>
                <a:gd name="connsiteY31-554" fmla="*/ 133235 h 1326465"/>
                <a:gd name="connsiteX32-555" fmla="*/ 70048 w 1828800"/>
                <a:gd name="connsiteY32-556" fmla="*/ 168059 h 1326465"/>
                <a:gd name="connsiteX33-557" fmla="*/ 17082 w 1828800"/>
                <a:gd name="connsiteY33-558" fmla="*/ 227534 h 1326465"/>
                <a:gd name="connsiteX34-559" fmla="*/ 4100 w 1828800"/>
                <a:gd name="connsiteY34-560" fmla="*/ 321856 h 1326465"/>
                <a:gd name="connsiteX0-561" fmla="*/ 4100 w 1828800"/>
                <a:gd name="connsiteY0-562" fmla="*/ 321856 h 1326465"/>
                <a:gd name="connsiteX1-563" fmla="*/ 0 w 1828800"/>
                <a:gd name="connsiteY1-564" fmla="*/ 1158347 h 1326465"/>
                <a:gd name="connsiteX2-565" fmla="*/ 36904 w 1828800"/>
                <a:gd name="connsiteY2-566" fmla="*/ 1195251 h 1326465"/>
                <a:gd name="connsiteX3-567" fmla="*/ 82009 w 1828800"/>
                <a:gd name="connsiteY3-568" fmla="*/ 1219854 h 1326465"/>
                <a:gd name="connsiteX4-569" fmla="*/ 159917 w 1828800"/>
                <a:gd name="connsiteY4-570" fmla="*/ 1248557 h 1326465"/>
                <a:gd name="connsiteX5-571" fmla="*/ 266529 w 1828800"/>
                <a:gd name="connsiteY5-572" fmla="*/ 1273160 h 1326465"/>
                <a:gd name="connsiteX6-573" fmla="*/ 377241 w 1828800"/>
                <a:gd name="connsiteY6-574" fmla="*/ 1289561 h 1326465"/>
                <a:gd name="connsiteX7-575" fmla="*/ 524857 w 1828800"/>
                <a:gd name="connsiteY7-576" fmla="*/ 1310064 h 1326465"/>
                <a:gd name="connsiteX8-577" fmla="*/ 676574 w 1828800"/>
                <a:gd name="connsiteY8-578" fmla="*/ 1318264 h 1326465"/>
                <a:gd name="connsiteX9-579" fmla="*/ 815989 w 1828800"/>
                <a:gd name="connsiteY9-580" fmla="*/ 1326465 h 1326465"/>
                <a:gd name="connsiteX10-581" fmla="*/ 1090719 w 1828800"/>
                <a:gd name="connsiteY10-582" fmla="*/ 1326465 h 1326465"/>
                <a:gd name="connsiteX11-583" fmla="*/ 1299842 w 1828800"/>
                <a:gd name="connsiteY11-584" fmla="*/ 1310064 h 1326465"/>
                <a:gd name="connsiteX12-585" fmla="*/ 1463860 w 1828800"/>
                <a:gd name="connsiteY12-586" fmla="*/ 1289561 h 1326465"/>
                <a:gd name="connsiteX13-587" fmla="*/ 1599175 w 1828800"/>
                <a:gd name="connsiteY13-588" fmla="*/ 1269059 h 1326465"/>
                <a:gd name="connsiteX14-589" fmla="*/ 1709887 w 1828800"/>
                <a:gd name="connsiteY14-590" fmla="*/ 1240356 h 1326465"/>
                <a:gd name="connsiteX15-591" fmla="*/ 1791896 w 1828800"/>
                <a:gd name="connsiteY15-592" fmla="*/ 1207552 h 1326465"/>
                <a:gd name="connsiteX16-593" fmla="*/ 1828800 w 1828800"/>
                <a:gd name="connsiteY16-594" fmla="*/ 1166548 h 1326465"/>
                <a:gd name="connsiteX17-595" fmla="*/ 1820599 w 1828800"/>
                <a:gd name="connsiteY17-596" fmla="*/ 268550 h 1326465"/>
                <a:gd name="connsiteX18-597" fmla="*/ 1763193 w 1828800"/>
                <a:gd name="connsiteY18-598" fmla="*/ 194742 h 1326465"/>
                <a:gd name="connsiteX19-599" fmla="*/ 1697586 w 1828800"/>
                <a:gd name="connsiteY19-600" fmla="*/ 145536 h 1326465"/>
                <a:gd name="connsiteX20-601" fmla="*/ 1619677 w 1828800"/>
                <a:gd name="connsiteY20-602" fmla="*/ 108632 h 1326465"/>
                <a:gd name="connsiteX21-603" fmla="*/ 1529467 w 1828800"/>
                <a:gd name="connsiteY21-604" fmla="*/ 75829 h 1326465"/>
                <a:gd name="connsiteX22-605" fmla="*/ 1435157 w 1828800"/>
                <a:gd name="connsiteY22-606" fmla="*/ 47125 h 1326465"/>
                <a:gd name="connsiteX23-607" fmla="*/ 1300982 w 1828800"/>
                <a:gd name="connsiteY23-608" fmla="*/ 28702 h 1326465"/>
                <a:gd name="connsiteX24-609" fmla="*/ 1160427 w 1828800"/>
                <a:gd name="connsiteY24-610" fmla="*/ 14357 h 1326465"/>
                <a:gd name="connsiteX25-611" fmla="*/ 971806 w 1828800"/>
                <a:gd name="connsiteY25-612" fmla="*/ 4112 h 1326465"/>
                <a:gd name="connsiteX26-613" fmla="*/ 820090 w 1828800"/>
                <a:gd name="connsiteY26-614" fmla="*/ 0 h 1326465"/>
                <a:gd name="connsiteX27-615" fmla="*/ 664273 w 1828800"/>
                <a:gd name="connsiteY27-616" fmla="*/ 14369 h 1326465"/>
                <a:gd name="connsiteX28-617" fmla="*/ 500255 w 1828800"/>
                <a:gd name="connsiteY28-618" fmla="*/ 32815 h 1326465"/>
                <a:gd name="connsiteX29-619" fmla="*/ 377241 w 1828800"/>
                <a:gd name="connsiteY29-620" fmla="*/ 53293 h 1326465"/>
                <a:gd name="connsiteX30-621" fmla="*/ 237826 w 1828800"/>
                <a:gd name="connsiteY30-622" fmla="*/ 92230 h 1326465"/>
                <a:gd name="connsiteX31-623" fmla="*/ 143516 w 1828800"/>
                <a:gd name="connsiteY31-624" fmla="*/ 133235 h 1326465"/>
                <a:gd name="connsiteX32-625" fmla="*/ 70048 w 1828800"/>
                <a:gd name="connsiteY32-626" fmla="*/ 168059 h 1326465"/>
                <a:gd name="connsiteX33-627" fmla="*/ 17082 w 1828800"/>
                <a:gd name="connsiteY33-628" fmla="*/ 227534 h 1326465"/>
                <a:gd name="connsiteX34-629" fmla="*/ 4100 w 1828800"/>
                <a:gd name="connsiteY34-630" fmla="*/ 321856 h 1326465"/>
                <a:gd name="connsiteX0-631" fmla="*/ 4100 w 1828800"/>
                <a:gd name="connsiteY0-632" fmla="*/ 321856 h 1326465"/>
                <a:gd name="connsiteX1-633" fmla="*/ 0 w 1828800"/>
                <a:gd name="connsiteY1-634" fmla="*/ 1158347 h 1326465"/>
                <a:gd name="connsiteX2-635" fmla="*/ 36904 w 1828800"/>
                <a:gd name="connsiteY2-636" fmla="*/ 1195251 h 1326465"/>
                <a:gd name="connsiteX3-637" fmla="*/ 82009 w 1828800"/>
                <a:gd name="connsiteY3-638" fmla="*/ 1219854 h 1326465"/>
                <a:gd name="connsiteX4-639" fmla="*/ 159917 w 1828800"/>
                <a:gd name="connsiteY4-640" fmla="*/ 1248557 h 1326465"/>
                <a:gd name="connsiteX5-641" fmla="*/ 266529 w 1828800"/>
                <a:gd name="connsiteY5-642" fmla="*/ 1273160 h 1326465"/>
                <a:gd name="connsiteX6-643" fmla="*/ 377241 w 1828800"/>
                <a:gd name="connsiteY6-644" fmla="*/ 1289561 h 1326465"/>
                <a:gd name="connsiteX7-645" fmla="*/ 524857 w 1828800"/>
                <a:gd name="connsiteY7-646" fmla="*/ 1310064 h 1326465"/>
                <a:gd name="connsiteX8-647" fmla="*/ 676574 w 1828800"/>
                <a:gd name="connsiteY8-648" fmla="*/ 1318264 h 1326465"/>
                <a:gd name="connsiteX9-649" fmla="*/ 815989 w 1828800"/>
                <a:gd name="connsiteY9-650" fmla="*/ 1326465 h 1326465"/>
                <a:gd name="connsiteX10-651" fmla="*/ 1090719 w 1828800"/>
                <a:gd name="connsiteY10-652" fmla="*/ 1326465 h 1326465"/>
                <a:gd name="connsiteX11-653" fmla="*/ 1299842 w 1828800"/>
                <a:gd name="connsiteY11-654" fmla="*/ 1310064 h 1326465"/>
                <a:gd name="connsiteX12-655" fmla="*/ 1463860 w 1828800"/>
                <a:gd name="connsiteY12-656" fmla="*/ 1289561 h 1326465"/>
                <a:gd name="connsiteX13-657" fmla="*/ 1599175 w 1828800"/>
                <a:gd name="connsiteY13-658" fmla="*/ 1269059 h 1326465"/>
                <a:gd name="connsiteX14-659" fmla="*/ 1709887 w 1828800"/>
                <a:gd name="connsiteY14-660" fmla="*/ 1240356 h 1326465"/>
                <a:gd name="connsiteX15-661" fmla="*/ 1791896 w 1828800"/>
                <a:gd name="connsiteY15-662" fmla="*/ 1207552 h 1326465"/>
                <a:gd name="connsiteX16-663" fmla="*/ 1828800 w 1828800"/>
                <a:gd name="connsiteY16-664" fmla="*/ 1166548 h 1326465"/>
                <a:gd name="connsiteX17-665" fmla="*/ 1820599 w 1828800"/>
                <a:gd name="connsiteY17-666" fmla="*/ 268550 h 1326465"/>
                <a:gd name="connsiteX18-667" fmla="*/ 1763193 w 1828800"/>
                <a:gd name="connsiteY18-668" fmla="*/ 194742 h 1326465"/>
                <a:gd name="connsiteX19-669" fmla="*/ 1697586 w 1828800"/>
                <a:gd name="connsiteY19-670" fmla="*/ 145536 h 1326465"/>
                <a:gd name="connsiteX20-671" fmla="*/ 1630157 w 1828800"/>
                <a:gd name="connsiteY20-672" fmla="*/ 100408 h 1326465"/>
                <a:gd name="connsiteX21-673" fmla="*/ 1529467 w 1828800"/>
                <a:gd name="connsiteY21-674" fmla="*/ 75829 h 1326465"/>
                <a:gd name="connsiteX22-675" fmla="*/ 1435157 w 1828800"/>
                <a:gd name="connsiteY22-676" fmla="*/ 47125 h 1326465"/>
                <a:gd name="connsiteX23-677" fmla="*/ 1300982 w 1828800"/>
                <a:gd name="connsiteY23-678" fmla="*/ 28702 h 1326465"/>
                <a:gd name="connsiteX24-679" fmla="*/ 1160427 w 1828800"/>
                <a:gd name="connsiteY24-680" fmla="*/ 14357 h 1326465"/>
                <a:gd name="connsiteX25-681" fmla="*/ 971806 w 1828800"/>
                <a:gd name="connsiteY25-682" fmla="*/ 4112 h 1326465"/>
                <a:gd name="connsiteX26-683" fmla="*/ 820090 w 1828800"/>
                <a:gd name="connsiteY26-684" fmla="*/ 0 h 1326465"/>
                <a:gd name="connsiteX27-685" fmla="*/ 664273 w 1828800"/>
                <a:gd name="connsiteY27-686" fmla="*/ 14369 h 1326465"/>
                <a:gd name="connsiteX28-687" fmla="*/ 500255 w 1828800"/>
                <a:gd name="connsiteY28-688" fmla="*/ 32815 h 1326465"/>
                <a:gd name="connsiteX29-689" fmla="*/ 377241 w 1828800"/>
                <a:gd name="connsiteY29-690" fmla="*/ 53293 h 1326465"/>
                <a:gd name="connsiteX30-691" fmla="*/ 237826 w 1828800"/>
                <a:gd name="connsiteY30-692" fmla="*/ 92230 h 1326465"/>
                <a:gd name="connsiteX31-693" fmla="*/ 143516 w 1828800"/>
                <a:gd name="connsiteY31-694" fmla="*/ 133235 h 1326465"/>
                <a:gd name="connsiteX32-695" fmla="*/ 70048 w 1828800"/>
                <a:gd name="connsiteY32-696" fmla="*/ 168059 h 1326465"/>
                <a:gd name="connsiteX33-697" fmla="*/ 17082 w 1828800"/>
                <a:gd name="connsiteY33-698" fmla="*/ 227534 h 1326465"/>
                <a:gd name="connsiteX34-699" fmla="*/ 4100 w 1828800"/>
                <a:gd name="connsiteY34-700" fmla="*/ 321856 h 1326465"/>
                <a:gd name="connsiteX0-701" fmla="*/ 4100 w 1828800"/>
                <a:gd name="connsiteY0-702" fmla="*/ 321856 h 1326465"/>
                <a:gd name="connsiteX1-703" fmla="*/ 0 w 1828800"/>
                <a:gd name="connsiteY1-704" fmla="*/ 1158347 h 1326465"/>
                <a:gd name="connsiteX2-705" fmla="*/ 36904 w 1828800"/>
                <a:gd name="connsiteY2-706" fmla="*/ 1195251 h 1326465"/>
                <a:gd name="connsiteX3-707" fmla="*/ 82009 w 1828800"/>
                <a:gd name="connsiteY3-708" fmla="*/ 1219854 h 1326465"/>
                <a:gd name="connsiteX4-709" fmla="*/ 159917 w 1828800"/>
                <a:gd name="connsiteY4-710" fmla="*/ 1248557 h 1326465"/>
                <a:gd name="connsiteX5-711" fmla="*/ 266529 w 1828800"/>
                <a:gd name="connsiteY5-712" fmla="*/ 1273160 h 1326465"/>
                <a:gd name="connsiteX6-713" fmla="*/ 377241 w 1828800"/>
                <a:gd name="connsiteY6-714" fmla="*/ 1289561 h 1326465"/>
                <a:gd name="connsiteX7-715" fmla="*/ 524857 w 1828800"/>
                <a:gd name="connsiteY7-716" fmla="*/ 1310064 h 1326465"/>
                <a:gd name="connsiteX8-717" fmla="*/ 676574 w 1828800"/>
                <a:gd name="connsiteY8-718" fmla="*/ 1318264 h 1326465"/>
                <a:gd name="connsiteX9-719" fmla="*/ 815989 w 1828800"/>
                <a:gd name="connsiteY9-720" fmla="*/ 1326465 h 1326465"/>
                <a:gd name="connsiteX10-721" fmla="*/ 1090719 w 1828800"/>
                <a:gd name="connsiteY10-722" fmla="*/ 1326465 h 1326465"/>
                <a:gd name="connsiteX11-723" fmla="*/ 1299842 w 1828800"/>
                <a:gd name="connsiteY11-724" fmla="*/ 1310064 h 1326465"/>
                <a:gd name="connsiteX12-725" fmla="*/ 1463860 w 1828800"/>
                <a:gd name="connsiteY12-726" fmla="*/ 1289561 h 1326465"/>
                <a:gd name="connsiteX13-727" fmla="*/ 1599175 w 1828800"/>
                <a:gd name="connsiteY13-728" fmla="*/ 1269059 h 1326465"/>
                <a:gd name="connsiteX14-729" fmla="*/ 1709887 w 1828800"/>
                <a:gd name="connsiteY14-730" fmla="*/ 1240356 h 1326465"/>
                <a:gd name="connsiteX15-731" fmla="*/ 1791896 w 1828800"/>
                <a:gd name="connsiteY15-732" fmla="*/ 1207552 h 1326465"/>
                <a:gd name="connsiteX16-733" fmla="*/ 1828800 w 1828800"/>
                <a:gd name="connsiteY16-734" fmla="*/ 1166548 h 1326465"/>
                <a:gd name="connsiteX17-735" fmla="*/ 1820599 w 1828800"/>
                <a:gd name="connsiteY17-736" fmla="*/ 268550 h 1326465"/>
                <a:gd name="connsiteX18-737" fmla="*/ 1763193 w 1828800"/>
                <a:gd name="connsiteY18-738" fmla="*/ 194742 h 1326465"/>
                <a:gd name="connsiteX19-739" fmla="*/ 1697586 w 1828800"/>
                <a:gd name="connsiteY19-740" fmla="*/ 145536 h 1326465"/>
                <a:gd name="connsiteX20-741" fmla="*/ 1630157 w 1828800"/>
                <a:gd name="connsiteY20-742" fmla="*/ 100408 h 1326465"/>
                <a:gd name="connsiteX21-743" fmla="*/ 1532087 w 1828800"/>
                <a:gd name="connsiteY21-744" fmla="*/ 67604 h 1326465"/>
                <a:gd name="connsiteX22-745" fmla="*/ 1435157 w 1828800"/>
                <a:gd name="connsiteY22-746" fmla="*/ 47125 h 1326465"/>
                <a:gd name="connsiteX23-747" fmla="*/ 1300982 w 1828800"/>
                <a:gd name="connsiteY23-748" fmla="*/ 28702 h 1326465"/>
                <a:gd name="connsiteX24-749" fmla="*/ 1160427 w 1828800"/>
                <a:gd name="connsiteY24-750" fmla="*/ 14357 h 1326465"/>
                <a:gd name="connsiteX25-751" fmla="*/ 971806 w 1828800"/>
                <a:gd name="connsiteY25-752" fmla="*/ 4112 h 1326465"/>
                <a:gd name="connsiteX26-753" fmla="*/ 820090 w 1828800"/>
                <a:gd name="connsiteY26-754" fmla="*/ 0 h 1326465"/>
                <a:gd name="connsiteX27-755" fmla="*/ 664273 w 1828800"/>
                <a:gd name="connsiteY27-756" fmla="*/ 14369 h 1326465"/>
                <a:gd name="connsiteX28-757" fmla="*/ 500255 w 1828800"/>
                <a:gd name="connsiteY28-758" fmla="*/ 32815 h 1326465"/>
                <a:gd name="connsiteX29-759" fmla="*/ 377241 w 1828800"/>
                <a:gd name="connsiteY29-760" fmla="*/ 53293 h 1326465"/>
                <a:gd name="connsiteX30-761" fmla="*/ 237826 w 1828800"/>
                <a:gd name="connsiteY30-762" fmla="*/ 92230 h 1326465"/>
                <a:gd name="connsiteX31-763" fmla="*/ 143516 w 1828800"/>
                <a:gd name="connsiteY31-764" fmla="*/ 133235 h 1326465"/>
                <a:gd name="connsiteX32-765" fmla="*/ 70048 w 1828800"/>
                <a:gd name="connsiteY32-766" fmla="*/ 168059 h 1326465"/>
                <a:gd name="connsiteX33-767" fmla="*/ 17082 w 1828800"/>
                <a:gd name="connsiteY33-768" fmla="*/ 227534 h 1326465"/>
                <a:gd name="connsiteX34-769" fmla="*/ 4100 w 1828800"/>
                <a:gd name="connsiteY34-770" fmla="*/ 321856 h 1326465"/>
                <a:gd name="connsiteX0-771" fmla="*/ 4100 w 1828800"/>
                <a:gd name="connsiteY0-772" fmla="*/ 321856 h 1326465"/>
                <a:gd name="connsiteX1-773" fmla="*/ 0 w 1828800"/>
                <a:gd name="connsiteY1-774" fmla="*/ 1158347 h 1326465"/>
                <a:gd name="connsiteX2-775" fmla="*/ 36904 w 1828800"/>
                <a:gd name="connsiteY2-776" fmla="*/ 1195251 h 1326465"/>
                <a:gd name="connsiteX3-777" fmla="*/ 82009 w 1828800"/>
                <a:gd name="connsiteY3-778" fmla="*/ 1219854 h 1326465"/>
                <a:gd name="connsiteX4-779" fmla="*/ 159917 w 1828800"/>
                <a:gd name="connsiteY4-780" fmla="*/ 1248557 h 1326465"/>
                <a:gd name="connsiteX5-781" fmla="*/ 266529 w 1828800"/>
                <a:gd name="connsiteY5-782" fmla="*/ 1273160 h 1326465"/>
                <a:gd name="connsiteX6-783" fmla="*/ 377241 w 1828800"/>
                <a:gd name="connsiteY6-784" fmla="*/ 1289561 h 1326465"/>
                <a:gd name="connsiteX7-785" fmla="*/ 524857 w 1828800"/>
                <a:gd name="connsiteY7-786" fmla="*/ 1310064 h 1326465"/>
                <a:gd name="connsiteX8-787" fmla="*/ 676574 w 1828800"/>
                <a:gd name="connsiteY8-788" fmla="*/ 1318264 h 1326465"/>
                <a:gd name="connsiteX9-789" fmla="*/ 815989 w 1828800"/>
                <a:gd name="connsiteY9-790" fmla="*/ 1326465 h 1326465"/>
                <a:gd name="connsiteX10-791" fmla="*/ 1090719 w 1828800"/>
                <a:gd name="connsiteY10-792" fmla="*/ 1326465 h 1326465"/>
                <a:gd name="connsiteX11-793" fmla="*/ 1299842 w 1828800"/>
                <a:gd name="connsiteY11-794" fmla="*/ 1310064 h 1326465"/>
                <a:gd name="connsiteX12-795" fmla="*/ 1463860 w 1828800"/>
                <a:gd name="connsiteY12-796" fmla="*/ 1289561 h 1326465"/>
                <a:gd name="connsiteX13-797" fmla="*/ 1599175 w 1828800"/>
                <a:gd name="connsiteY13-798" fmla="*/ 1269059 h 1326465"/>
                <a:gd name="connsiteX14-799" fmla="*/ 1709887 w 1828800"/>
                <a:gd name="connsiteY14-800" fmla="*/ 1240356 h 1326465"/>
                <a:gd name="connsiteX15-801" fmla="*/ 1791896 w 1828800"/>
                <a:gd name="connsiteY15-802" fmla="*/ 1207552 h 1326465"/>
                <a:gd name="connsiteX16-803" fmla="*/ 1828800 w 1828800"/>
                <a:gd name="connsiteY16-804" fmla="*/ 1166548 h 1326465"/>
                <a:gd name="connsiteX17-805" fmla="*/ 1820599 w 1828800"/>
                <a:gd name="connsiteY17-806" fmla="*/ 268550 h 1326465"/>
                <a:gd name="connsiteX18-807" fmla="*/ 1763193 w 1828800"/>
                <a:gd name="connsiteY18-808" fmla="*/ 194742 h 1326465"/>
                <a:gd name="connsiteX19-809" fmla="*/ 1729027 w 1828800"/>
                <a:gd name="connsiteY19-810" fmla="*/ 145536 h 1326465"/>
                <a:gd name="connsiteX20-811" fmla="*/ 1630157 w 1828800"/>
                <a:gd name="connsiteY20-812" fmla="*/ 100408 h 1326465"/>
                <a:gd name="connsiteX21-813" fmla="*/ 1532087 w 1828800"/>
                <a:gd name="connsiteY21-814" fmla="*/ 67604 h 1326465"/>
                <a:gd name="connsiteX22-815" fmla="*/ 1435157 w 1828800"/>
                <a:gd name="connsiteY22-816" fmla="*/ 47125 h 1326465"/>
                <a:gd name="connsiteX23-817" fmla="*/ 1300982 w 1828800"/>
                <a:gd name="connsiteY23-818" fmla="*/ 28702 h 1326465"/>
                <a:gd name="connsiteX24-819" fmla="*/ 1160427 w 1828800"/>
                <a:gd name="connsiteY24-820" fmla="*/ 14357 h 1326465"/>
                <a:gd name="connsiteX25-821" fmla="*/ 971806 w 1828800"/>
                <a:gd name="connsiteY25-822" fmla="*/ 4112 h 1326465"/>
                <a:gd name="connsiteX26-823" fmla="*/ 820090 w 1828800"/>
                <a:gd name="connsiteY26-824" fmla="*/ 0 h 1326465"/>
                <a:gd name="connsiteX27-825" fmla="*/ 664273 w 1828800"/>
                <a:gd name="connsiteY27-826" fmla="*/ 14369 h 1326465"/>
                <a:gd name="connsiteX28-827" fmla="*/ 500255 w 1828800"/>
                <a:gd name="connsiteY28-828" fmla="*/ 32815 h 1326465"/>
                <a:gd name="connsiteX29-829" fmla="*/ 377241 w 1828800"/>
                <a:gd name="connsiteY29-830" fmla="*/ 53293 h 1326465"/>
                <a:gd name="connsiteX30-831" fmla="*/ 237826 w 1828800"/>
                <a:gd name="connsiteY30-832" fmla="*/ 92230 h 1326465"/>
                <a:gd name="connsiteX31-833" fmla="*/ 143516 w 1828800"/>
                <a:gd name="connsiteY31-834" fmla="*/ 133235 h 1326465"/>
                <a:gd name="connsiteX32-835" fmla="*/ 70048 w 1828800"/>
                <a:gd name="connsiteY32-836" fmla="*/ 168059 h 1326465"/>
                <a:gd name="connsiteX33-837" fmla="*/ 17082 w 1828800"/>
                <a:gd name="connsiteY33-838" fmla="*/ 227534 h 1326465"/>
                <a:gd name="connsiteX34-839" fmla="*/ 4100 w 1828800"/>
                <a:gd name="connsiteY34-840" fmla="*/ 321856 h 1326465"/>
                <a:gd name="connsiteX0-841" fmla="*/ 4100 w 1828800"/>
                <a:gd name="connsiteY0-842" fmla="*/ 321856 h 1326465"/>
                <a:gd name="connsiteX1-843" fmla="*/ 0 w 1828800"/>
                <a:gd name="connsiteY1-844" fmla="*/ 1158347 h 1326465"/>
                <a:gd name="connsiteX2-845" fmla="*/ 36904 w 1828800"/>
                <a:gd name="connsiteY2-846" fmla="*/ 1195251 h 1326465"/>
                <a:gd name="connsiteX3-847" fmla="*/ 82009 w 1828800"/>
                <a:gd name="connsiteY3-848" fmla="*/ 1219854 h 1326465"/>
                <a:gd name="connsiteX4-849" fmla="*/ 159917 w 1828800"/>
                <a:gd name="connsiteY4-850" fmla="*/ 1248557 h 1326465"/>
                <a:gd name="connsiteX5-851" fmla="*/ 266529 w 1828800"/>
                <a:gd name="connsiteY5-852" fmla="*/ 1273160 h 1326465"/>
                <a:gd name="connsiteX6-853" fmla="*/ 377241 w 1828800"/>
                <a:gd name="connsiteY6-854" fmla="*/ 1289561 h 1326465"/>
                <a:gd name="connsiteX7-855" fmla="*/ 524857 w 1828800"/>
                <a:gd name="connsiteY7-856" fmla="*/ 1310064 h 1326465"/>
                <a:gd name="connsiteX8-857" fmla="*/ 676574 w 1828800"/>
                <a:gd name="connsiteY8-858" fmla="*/ 1318264 h 1326465"/>
                <a:gd name="connsiteX9-859" fmla="*/ 815989 w 1828800"/>
                <a:gd name="connsiteY9-860" fmla="*/ 1326465 h 1326465"/>
                <a:gd name="connsiteX10-861" fmla="*/ 1090719 w 1828800"/>
                <a:gd name="connsiteY10-862" fmla="*/ 1326465 h 1326465"/>
                <a:gd name="connsiteX11-863" fmla="*/ 1299842 w 1828800"/>
                <a:gd name="connsiteY11-864" fmla="*/ 1310064 h 1326465"/>
                <a:gd name="connsiteX12-865" fmla="*/ 1463860 w 1828800"/>
                <a:gd name="connsiteY12-866" fmla="*/ 1289561 h 1326465"/>
                <a:gd name="connsiteX13-867" fmla="*/ 1599175 w 1828800"/>
                <a:gd name="connsiteY13-868" fmla="*/ 1269059 h 1326465"/>
                <a:gd name="connsiteX14-869" fmla="*/ 1709887 w 1828800"/>
                <a:gd name="connsiteY14-870" fmla="*/ 1240356 h 1326465"/>
                <a:gd name="connsiteX15-871" fmla="*/ 1791896 w 1828800"/>
                <a:gd name="connsiteY15-872" fmla="*/ 1207552 h 1326465"/>
                <a:gd name="connsiteX16-873" fmla="*/ 1828800 w 1828800"/>
                <a:gd name="connsiteY16-874" fmla="*/ 1166548 h 1326465"/>
                <a:gd name="connsiteX17-875" fmla="*/ 1820599 w 1828800"/>
                <a:gd name="connsiteY17-876" fmla="*/ 268550 h 1326465"/>
                <a:gd name="connsiteX18-877" fmla="*/ 1802494 w 1828800"/>
                <a:gd name="connsiteY18-878" fmla="*/ 194742 h 1326465"/>
                <a:gd name="connsiteX19-879" fmla="*/ 1729027 w 1828800"/>
                <a:gd name="connsiteY19-880" fmla="*/ 145536 h 1326465"/>
                <a:gd name="connsiteX20-881" fmla="*/ 1630157 w 1828800"/>
                <a:gd name="connsiteY20-882" fmla="*/ 100408 h 1326465"/>
                <a:gd name="connsiteX21-883" fmla="*/ 1532087 w 1828800"/>
                <a:gd name="connsiteY21-884" fmla="*/ 67604 h 1326465"/>
                <a:gd name="connsiteX22-885" fmla="*/ 1435157 w 1828800"/>
                <a:gd name="connsiteY22-886" fmla="*/ 47125 h 1326465"/>
                <a:gd name="connsiteX23-887" fmla="*/ 1300982 w 1828800"/>
                <a:gd name="connsiteY23-888" fmla="*/ 28702 h 1326465"/>
                <a:gd name="connsiteX24-889" fmla="*/ 1160427 w 1828800"/>
                <a:gd name="connsiteY24-890" fmla="*/ 14357 h 1326465"/>
                <a:gd name="connsiteX25-891" fmla="*/ 971806 w 1828800"/>
                <a:gd name="connsiteY25-892" fmla="*/ 4112 h 1326465"/>
                <a:gd name="connsiteX26-893" fmla="*/ 820090 w 1828800"/>
                <a:gd name="connsiteY26-894" fmla="*/ 0 h 1326465"/>
                <a:gd name="connsiteX27-895" fmla="*/ 664273 w 1828800"/>
                <a:gd name="connsiteY27-896" fmla="*/ 14369 h 1326465"/>
                <a:gd name="connsiteX28-897" fmla="*/ 500255 w 1828800"/>
                <a:gd name="connsiteY28-898" fmla="*/ 32815 h 1326465"/>
                <a:gd name="connsiteX29-899" fmla="*/ 377241 w 1828800"/>
                <a:gd name="connsiteY29-900" fmla="*/ 53293 h 1326465"/>
                <a:gd name="connsiteX30-901" fmla="*/ 237826 w 1828800"/>
                <a:gd name="connsiteY30-902" fmla="*/ 92230 h 1326465"/>
                <a:gd name="connsiteX31-903" fmla="*/ 143516 w 1828800"/>
                <a:gd name="connsiteY31-904" fmla="*/ 133235 h 1326465"/>
                <a:gd name="connsiteX32-905" fmla="*/ 70048 w 1828800"/>
                <a:gd name="connsiteY32-906" fmla="*/ 168059 h 1326465"/>
                <a:gd name="connsiteX33-907" fmla="*/ 17082 w 1828800"/>
                <a:gd name="connsiteY33-908" fmla="*/ 227534 h 1326465"/>
                <a:gd name="connsiteX34-909" fmla="*/ 4100 w 1828800"/>
                <a:gd name="connsiteY34-910" fmla="*/ 321856 h 1326465"/>
                <a:gd name="connsiteX0-911" fmla="*/ 4100 w 1828800"/>
                <a:gd name="connsiteY0-912" fmla="*/ 321856 h 1326465"/>
                <a:gd name="connsiteX1-913" fmla="*/ 0 w 1828800"/>
                <a:gd name="connsiteY1-914" fmla="*/ 1158347 h 1326465"/>
                <a:gd name="connsiteX2-915" fmla="*/ 36904 w 1828800"/>
                <a:gd name="connsiteY2-916" fmla="*/ 1195251 h 1326465"/>
                <a:gd name="connsiteX3-917" fmla="*/ 82009 w 1828800"/>
                <a:gd name="connsiteY3-918" fmla="*/ 1219854 h 1326465"/>
                <a:gd name="connsiteX4-919" fmla="*/ 159917 w 1828800"/>
                <a:gd name="connsiteY4-920" fmla="*/ 1248557 h 1326465"/>
                <a:gd name="connsiteX5-921" fmla="*/ 266529 w 1828800"/>
                <a:gd name="connsiteY5-922" fmla="*/ 1273160 h 1326465"/>
                <a:gd name="connsiteX6-923" fmla="*/ 377241 w 1828800"/>
                <a:gd name="connsiteY6-924" fmla="*/ 1289561 h 1326465"/>
                <a:gd name="connsiteX7-925" fmla="*/ 524857 w 1828800"/>
                <a:gd name="connsiteY7-926" fmla="*/ 1310064 h 1326465"/>
                <a:gd name="connsiteX8-927" fmla="*/ 676574 w 1828800"/>
                <a:gd name="connsiteY8-928" fmla="*/ 1318264 h 1326465"/>
                <a:gd name="connsiteX9-929" fmla="*/ 815989 w 1828800"/>
                <a:gd name="connsiteY9-930" fmla="*/ 1326465 h 1326465"/>
                <a:gd name="connsiteX10-931" fmla="*/ 1090719 w 1828800"/>
                <a:gd name="connsiteY10-932" fmla="*/ 1326465 h 1326465"/>
                <a:gd name="connsiteX11-933" fmla="*/ 1299842 w 1828800"/>
                <a:gd name="connsiteY11-934" fmla="*/ 1310064 h 1326465"/>
                <a:gd name="connsiteX12-935" fmla="*/ 1463860 w 1828800"/>
                <a:gd name="connsiteY12-936" fmla="*/ 1289561 h 1326465"/>
                <a:gd name="connsiteX13-937" fmla="*/ 1599175 w 1828800"/>
                <a:gd name="connsiteY13-938" fmla="*/ 1269059 h 1326465"/>
                <a:gd name="connsiteX14-939" fmla="*/ 1709887 w 1828800"/>
                <a:gd name="connsiteY14-940" fmla="*/ 1240356 h 1326465"/>
                <a:gd name="connsiteX15-941" fmla="*/ 1791896 w 1828800"/>
                <a:gd name="connsiteY15-942" fmla="*/ 1207552 h 1326465"/>
                <a:gd name="connsiteX16-943" fmla="*/ 1828800 w 1828800"/>
                <a:gd name="connsiteY16-944" fmla="*/ 1166548 h 1326465"/>
                <a:gd name="connsiteX17-945" fmla="*/ 1820599 w 1828800"/>
                <a:gd name="connsiteY17-946" fmla="*/ 268550 h 1326465"/>
                <a:gd name="connsiteX18-947" fmla="*/ 1815594 w 1828800"/>
                <a:gd name="connsiteY18-948" fmla="*/ 215303 h 1326465"/>
                <a:gd name="connsiteX19-949" fmla="*/ 1729027 w 1828800"/>
                <a:gd name="connsiteY19-950" fmla="*/ 145536 h 1326465"/>
                <a:gd name="connsiteX20-951" fmla="*/ 1630157 w 1828800"/>
                <a:gd name="connsiteY20-952" fmla="*/ 100408 h 1326465"/>
                <a:gd name="connsiteX21-953" fmla="*/ 1532087 w 1828800"/>
                <a:gd name="connsiteY21-954" fmla="*/ 67604 h 1326465"/>
                <a:gd name="connsiteX22-955" fmla="*/ 1435157 w 1828800"/>
                <a:gd name="connsiteY22-956" fmla="*/ 47125 h 1326465"/>
                <a:gd name="connsiteX23-957" fmla="*/ 1300982 w 1828800"/>
                <a:gd name="connsiteY23-958" fmla="*/ 28702 h 1326465"/>
                <a:gd name="connsiteX24-959" fmla="*/ 1160427 w 1828800"/>
                <a:gd name="connsiteY24-960" fmla="*/ 14357 h 1326465"/>
                <a:gd name="connsiteX25-961" fmla="*/ 971806 w 1828800"/>
                <a:gd name="connsiteY25-962" fmla="*/ 4112 h 1326465"/>
                <a:gd name="connsiteX26-963" fmla="*/ 820090 w 1828800"/>
                <a:gd name="connsiteY26-964" fmla="*/ 0 h 1326465"/>
                <a:gd name="connsiteX27-965" fmla="*/ 664273 w 1828800"/>
                <a:gd name="connsiteY27-966" fmla="*/ 14369 h 1326465"/>
                <a:gd name="connsiteX28-967" fmla="*/ 500255 w 1828800"/>
                <a:gd name="connsiteY28-968" fmla="*/ 32815 h 1326465"/>
                <a:gd name="connsiteX29-969" fmla="*/ 377241 w 1828800"/>
                <a:gd name="connsiteY29-970" fmla="*/ 53293 h 1326465"/>
                <a:gd name="connsiteX30-971" fmla="*/ 237826 w 1828800"/>
                <a:gd name="connsiteY30-972" fmla="*/ 92230 h 1326465"/>
                <a:gd name="connsiteX31-973" fmla="*/ 143516 w 1828800"/>
                <a:gd name="connsiteY31-974" fmla="*/ 133235 h 1326465"/>
                <a:gd name="connsiteX32-975" fmla="*/ 70048 w 1828800"/>
                <a:gd name="connsiteY32-976" fmla="*/ 168059 h 1326465"/>
                <a:gd name="connsiteX33-977" fmla="*/ 17082 w 1828800"/>
                <a:gd name="connsiteY33-978" fmla="*/ 227534 h 1326465"/>
                <a:gd name="connsiteX34-979" fmla="*/ 4100 w 1828800"/>
                <a:gd name="connsiteY34-980" fmla="*/ 321856 h 1326465"/>
                <a:gd name="connsiteX0-981" fmla="*/ 4100 w 1828800"/>
                <a:gd name="connsiteY0-982" fmla="*/ 321856 h 1326465"/>
                <a:gd name="connsiteX1-983" fmla="*/ 0 w 1828800"/>
                <a:gd name="connsiteY1-984" fmla="*/ 1158347 h 1326465"/>
                <a:gd name="connsiteX2-985" fmla="*/ 36904 w 1828800"/>
                <a:gd name="connsiteY2-986" fmla="*/ 1195251 h 1326465"/>
                <a:gd name="connsiteX3-987" fmla="*/ 82009 w 1828800"/>
                <a:gd name="connsiteY3-988" fmla="*/ 1219854 h 1326465"/>
                <a:gd name="connsiteX4-989" fmla="*/ 159917 w 1828800"/>
                <a:gd name="connsiteY4-990" fmla="*/ 1248557 h 1326465"/>
                <a:gd name="connsiteX5-991" fmla="*/ 266529 w 1828800"/>
                <a:gd name="connsiteY5-992" fmla="*/ 1273160 h 1326465"/>
                <a:gd name="connsiteX6-993" fmla="*/ 377241 w 1828800"/>
                <a:gd name="connsiteY6-994" fmla="*/ 1289561 h 1326465"/>
                <a:gd name="connsiteX7-995" fmla="*/ 524857 w 1828800"/>
                <a:gd name="connsiteY7-996" fmla="*/ 1310064 h 1326465"/>
                <a:gd name="connsiteX8-997" fmla="*/ 676574 w 1828800"/>
                <a:gd name="connsiteY8-998" fmla="*/ 1318264 h 1326465"/>
                <a:gd name="connsiteX9-999" fmla="*/ 815989 w 1828800"/>
                <a:gd name="connsiteY9-1000" fmla="*/ 1326465 h 1326465"/>
                <a:gd name="connsiteX10-1001" fmla="*/ 1090719 w 1828800"/>
                <a:gd name="connsiteY10-1002" fmla="*/ 1314128 h 1326465"/>
                <a:gd name="connsiteX11-1003" fmla="*/ 1299842 w 1828800"/>
                <a:gd name="connsiteY11-1004" fmla="*/ 1310064 h 1326465"/>
                <a:gd name="connsiteX12-1005" fmla="*/ 1463860 w 1828800"/>
                <a:gd name="connsiteY12-1006" fmla="*/ 1289561 h 1326465"/>
                <a:gd name="connsiteX13-1007" fmla="*/ 1599175 w 1828800"/>
                <a:gd name="connsiteY13-1008" fmla="*/ 1269059 h 1326465"/>
                <a:gd name="connsiteX14-1009" fmla="*/ 1709887 w 1828800"/>
                <a:gd name="connsiteY14-1010" fmla="*/ 1240356 h 1326465"/>
                <a:gd name="connsiteX15-1011" fmla="*/ 1791896 w 1828800"/>
                <a:gd name="connsiteY15-1012" fmla="*/ 1207552 h 1326465"/>
                <a:gd name="connsiteX16-1013" fmla="*/ 1828800 w 1828800"/>
                <a:gd name="connsiteY16-1014" fmla="*/ 1166548 h 1326465"/>
                <a:gd name="connsiteX17-1015" fmla="*/ 1820599 w 1828800"/>
                <a:gd name="connsiteY17-1016" fmla="*/ 268550 h 1326465"/>
                <a:gd name="connsiteX18-1017" fmla="*/ 1815594 w 1828800"/>
                <a:gd name="connsiteY18-1018" fmla="*/ 215303 h 1326465"/>
                <a:gd name="connsiteX19-1019" fmla="*/ 1729027 w 1828800"/>
                <a:gd name="connsiteY19-1020" fmla="*/ 145536 h 1326465"/>
                <a:gd name="connsiteX20-1021" fmla="*/ 1630157 w 1828800"/>
                <a:gd name="connsiteY20-1022" fmla="*/ 100408 h 1326465"/>
                <a:gd name="connsiteX21-1023" fmla="*/ 1532087 w 1828800"/>
                <a:gd name="connsiteY21-1024" fmla="*/ 67604 h 1326465"/>
                <a:gd name="connsiteX22-1025" fmla="*/ 1435157 w 1828800"/>
                <a:gd name="connsiteY22-1026" fmla="*/ 47125 h 1326465"/>
                <a:gd name="connsiteX23-1027" fmla="*/ 1300982 w 1828800"/>
                <a:gd name="connsiteY23-1028" fmla="*/ 28702 h 1326465"/>
                <a:gd name="connsiteX24-1029" fmla="*/ 1160427 w 1828800"/>
                <a:gd name="connsiteY24-1030" fmla="*/ 14357 h 1326465"/>
                <a:gd name="connsiteX25-1031" fmla="*/ 971806 w 1828800"/>
                <a:gd name="connsiteY25-1032" fmla="*/ 4112 h 1326465"/>
                <a:gd name="connsiteX26-1033" fmla="*/ 820090 w 1828800"/>
                <a:gd name="connsiteY26-1034" fmla="*/ 0 h 1326465"/>
                <a:gd name="connsiteX27-1035" fmla="*/ 664273 w 1828800"/>
                <a:gd name="connsiteY27-1036" fmla="*/ 14369 h 1326465"/>
                <a:gd name="connsiteX28-1037" fmla="*/ 500255 w 1828800"/>
                <a:gd name="connsiteY28-1038" fmla="*/ 32815 h 1326465"/>
                <a:gd name="connsiteX29-1039" fmla="*/ 377241 w 1828800"/>
                <a:gd name="connsiteY29-1040" fmla="*/ 53293 h 1326465"/>
                <a:gd name="connsiteX30-1041" fmla="*/ 237826 w 1828800"/>
                <a:gd name="connsiteY30-1042" fmla="*/ 92230 h 1326465"/>
                <a:gd name="connsiteX31-1043" fmla="*/ 143516 w 1828800"/>
                <a:gd name="connsiteY31-1044" fmla="*/ 133235 h 1326465"/>
                <a:gd name="connsiteX32-1045" fmla="*/ 70048 w 1828800"/>
                <a:gd name="connsiteY32-1046" fmla="*/ 168059 h 1326465"/>
                <a:gd name="connsiteX33-1047" fmla="*/ 17082 w 1828800"/>
                <a:gd name="connsiteY33-1048" fmla="*/ 227534 h 1326465"/>
                <a:gd name="connsiteX34-1049" fmla="*/ 4100 w 1828800"/>
                <a:gd name="connsiteY34-1050" fmla="*/ 321856 h 1326465"/>
                <a:gd name="connsiteX0-1051" fmla="*/ 4100 w 1828800"/>
                <a:gd name="connsiteY0-1052" fmla="*/ 321856 h 1326465"/>
                <a:gd name="connsiteX1-1053" fmla="*/ 0 w 1828800"/>
                <a:gd name="connsiteY1-1054" fmla="*/ 1158347 h 1326465"/>
                <a:gd name="connsiteX2-1055" fmla="*/ 36904 w 1828800"/>
                <a:gd name="connsiteY2-1056" fmla="*/ 1195251 h 1326465"/>
                <a:gd name="connsiteX3-1057" fmla="*/ 82009 w 1828800"/>
                <a:gd name="connsiteY3-1058" fmla="*/ 1219854 h 1326465"/>
                <a:gd name="connsiteX4-1059" fmla="*/ 159917 w 1828800"/>
                <a:gd name="connsiteY4-1060" fmla="*/ 1248557 h 1326465"/>
                <a:gd name="connsiteX5-1061" fmla="*/ 266529 w 1828800"/>
                <a:gd name="connsiteY5-1062" fmla="*/ 1273160 h 1326465"/>
                <a:gd name="connsiteX6-1063" fmla="*/ 377241 w 1828800"/>
                <a:gd name="connsiteY6-1064" fmla="*/ 1289561 h 1326465"/>
                <a:gd name="connsiteX7-1065" fmla="*/ 524857 w 1828800"/>
                <a:gd name="connsiteY7-1066" fmla="*/ 1310064 h 1326465"/>
                <a:gd name="connsiteX8-1067" fmla="*/ 676574 w 1828800"/>
                <a:gd name="connsiteY8-1068" fmla="*/ 1318264 h 1326465"/>
                <a:gd name="connsiteX9-1069" fmla="*/ 815989 w 1828800"/>
                <a:gd name="connsiteY9-1070" fmla="*/ 1326465 h 1326465"/>
                <a:gd name="connsiteX10-1071" fmla="*/ 1090719 w 1828800"/>
                <a:gd name="connsiteY10-1072" fmla="*/ 1314128 h 1326465"/>
                <a:gd name="connsiteX11-1073" fmla="*/ 1299842 w 1828800"/>
                <a:gd name="connsiteY11-1074" fmla="*/ 1301840 h 1326465"/>
                <a:gd name="connsiteX12-1075" fmla="*/ 1463860 w 1828800"/>
                <a:gd name="connsiteY12-1076" fmla="*/ 1289561 h 1326465"/>
                <a:gd name="connsiteX13-1077" fmla="*/ 1599175 w 1828800"/>
                <a:gd name="connsiteY13-1078" fmla="*/ 1269059 h 1326465"/>
                <a:gd name="connsiteX14-1079" fmla="*/ 1709887 w 1828800"/>
                <a:gd name="connsiteY14-1080" fmla="*/ 1240356 h 1326465"/>
                <a:gd name="connsiteX15-1081" fmla="*/ 1791896 w 1828800"/>
                <a:gd name="connsiteY15-1082" fmla="*/ 1207552 h 1326465"/>
                <a:gd name="connsiteX16-1083" fmla="*/ 1828800 w 1828800"/>
                <a:gd name="connsiteY16-1084" fmla="*/ 1166548 h 1326465"/>
                <a:gd name="connsiteX17-1085" fmla="*/ 1820599 w 1828800"/>
                <a:gd name="connsiteY17-1086" fmla="*/ 268550 h 1326465"/>
                <a:gd name="connsiteX18-1087" fmla="*/ 1815594 w 1828800"/>
                <a:gd name="connsiteY18-1088" fmla="*/ 215303 h 1326465"/>
                <a:gd name="connsiteX19-1089" fmla="*/ 1729027 w 1828800"/>
                <a:gd name="connsiteY19-1090" fmla="*/ 145536 h 1326465"/>
                <a:gd name="connsiteX20-1091" fmla="*/ 1630157 w 1828800"/>
                <a:gd name="connsiteY20-1092" fmla="*/ 100408 h 1326465"/>
                <a:gd name="connsiteX21-1093" fmla="*/ 1532087 w 1828800"/>
                <a:gd name="connsiteY21-1094" fmla="*/ 67604 h 1326465"/>
                <a:gd name="connsiteX22-1095" fmla="*/ 1435157 w 1828800"/>
                <a:gd name="connsiteY22-1096" fmla="*/ 47125 h 1326465"/>
                <a:gd name="connsiteX23-1097" fmla="*/ 1300982 w 1828800"/>
                <a:gd name="connsiteY23-1098" fmla="*/ 28702 h 1326465"/>
                <a:gd name="connsiteX24-1099" fmla="*/ 1160427 w 1828800"/>
                <a:gd name="connsiteY24-1100" fmla="*/ 14357 h 1326465"/>
                <a:gd name="connsiteX25-1101" fmla="*/ 971806 w 1828800"/>
                <a:gd name="connsiteY25-1102" fmla="*/ 4112 h 1326465"/>
                <a:gd name="connsiteX26-1103" fmla="*/ 820090 w 1828800"/>
                <a:gd name="connsiteY26-1104" fmla="*/ 0 h 1326465"/>
                <a:gd name="connsiteX27-1105" fmla="*/ 664273 w 1828800"/>
                <a:gd name="connsiteY27-1106" fmla="*/ 14369 h 1326465"/>
                <a:gd name="connsiteX28-1107" fmla="*/ 500255 w 1828800"/>
                <a:gd name="connsiteY28-1108" fmla="*/ 32815 h 1326465"/>
                <a:gd name="connsiteX29-1109" fmla="*/ 377241 w 1828800"/>
                <a:gd name="connsiteY29-1110" fmla="*/ 53293 h 1326465"/>
                <a:gd name="connsiteX30-1111" fmla="*/ 237826 w 1828800"/>
                <a:gd name="connsiteY30-1112" fmla="*/ 92230 h 1326465"/>
                <a:gd name="connsiteX31-1113" fmla="*/ 143516 w 1828800"/>
                <a:gd name="connsiteY31-1114" fmla="*/ 133235 h 1326465"/>
                <a:gd name="connsiteX32-1115" fmla="*/ 70048 w 1828800"/>
                <a:gd name="connsiteY32-1116" fmla="*/ 168059 h 1326465"/>
                <a:gd name="connsiteX33-1117" fmla="*/ 17082 w 1828800"/>
                <a:gd name="connsiteY33-1118" fmla="*/ 227534 h 1326465"/>
                <a:gd name="connsiteX34-1119" fmla="*/ 4100 w 1828800"/>
                <a:gd name="connsiteY34-1120" fmla="*/ 321856 h 1326465"/>
                <a:gd name="connsiteX0-1121" fmla="*/ 4100 w 1828800"/>
                <a:gd name="connsiteY0-1122" fmla="*/ 321856 h 1326465"/>
                <a:gd name="connsiteX1-1123" fmla="*/ 0 w 1828800"/>
                <a:gd name="connsiteY1-1124" fmla="*/ 1158347 h 1326465"/>
                <a:gd name="connsiteX2-1125" fmla="*/ 36904 w 1828800"/>
                <a:gd name="connsiteY2-1126" fmla="*/ 1195251 h 1326465"/>
                <a:gd name="connsiteX3-1127" fmla="*/ 82009 w 1828800"/>
                <a:gd name="connsiteY3-1128" fmla="*/ 1219854 h 1326465"/>
                <a:gd name="connsiteX4-1129" fmla="*/ 159917 w 1828800"/>
                <a:gd name="connsiteY4-1130" fmla="*/ 1248557 h 1326465"/>
                <a:gd name="connsiteX5-1131" fmla="*/ 266529 w 1828800"/>
                <a:gd name="connsiteY5-1132" fmla="*/ 1273160 h 1326465"/>
                <a:gd name="connsiteX6-1133" fmla="*/ 377241 w 1828800"/>
                <a:gd name="connsiteY6-1134" fmla="*/ 1289561 h 1326465"/>
                <a:gd name="connsiteX7-1135" fmla="*/ 524857 w 1828800"/>
                <a:gd name="connsiteY7-1136" fmla="*/ 1310064 h 1326465"/>
                <a:gd name="connsiteX8-1137" fmla="*/ 676574 w 1828800"/>
                <a:gd name="connsiteY8-1138" fmla="*/ 1318264 h 1326465"/>
                <a:gd name="connsiteX9-1139" fmla="*/ 815989 w 1828800"/>
                <a:gd name="connsiteY9-1140" fmla="*/ 1326465 h 1326465"/>
                <a:gd name="connsiteX10-1141" fmla="*/ 1090719 w 1828800"/>
                <a:gd name="connsiteY10-1142" fmla="*/ 1314128 h 1326465"/>
                <a:gd name="connsiteX11-1143" fmla="*/ 1299842 w 1828800"/>
                <a:gd name="connsiteY11-1144" fmla="*/ 1301840 h 1326465"/>
                <a:gd name="connsiteX12-1145" fmla="*/ 1463860 w 1828800"/>
                <a:gd name="connsiteY12-1146" fmla="*/ 1289561 h 1326465"/>
                <a:gd name="connsiteX13-1147" fmla="*/ 1599175 w 1828800"/>
                <a:gd name="connsiteY13-1148" fmla="*/ 1269059 h 1326465"/>
                <a:gd name="connsiteX14-1149" fmla="*/ 1709887 w 1828800"/>
                <a:gd name="connsiteY14-1150" fmla="*/ 1248580 h 1326465"/>
                <a:gd name="connsiteX15-1151" fmla="*/ 1791896 w 1828800"/>
                <a:gd name="connsiteY15-1152" fmla="*/ 1207552 h 1326465"/>
                <a:gd name="connsiteX16-1153" fmla="*/ 1828800 w 1828800"/>
                <a:gd name="connsiteY16-1154" fmla="*/ 1166548 h 1326465"/>
                <a:gd name="connsiteX17-1155" fmla="*/ 1820599 w 1828800"/>
                <a:gd name="connsiteY17-1156" fmla="*/ 268550 h 1326465"/>
                <a:gd name="connsiteX18-1157" fmla="*/ 1815594 w 1828800"/>
                <a:gd name="connsiteY18-1158" fmla="*/ 215303 h 1326465"/>
                <a:gd name="connsiteX19-1159" fmla="*/ 1729027 w 1828800"/>
                <a:gd name="connsiteY19-1160" fmla="*/ 145536 h 1326465"/>
                <a:gd name="connsiteX20-1161" fmla="*/ 1630157 w 1828800"/>
                <a:gd name="connsiteY20-1162" fmla="*/ 100408 h 1326465"/>
                <a:gd name="connsiteX21-1163" fmla="*/ 1532087 w 1828800"/>
                <a:gd name="connsiteY21-1164" fmla="*/ 67604 h 1326465"/>
                <a:gd name="connsiteX22-1165" fmla="*/ 1435157 w 1828800"/>
                <a:gd name="connsiteY22-1166" fmla="*/ 47125 h 1326465"/>
                <a:gd name="connsiteX23-1167" fmla="*/ 1300982 w 1828800"/>
                <a:gd name="connsiteY23-1168" fmla="*/ 28702 h 1326465"/>
                <a:gd name="connsiteX24-1169" fmla="*/ 1160427 w 1828800"/>
                <a:gd name="connsiteY24-1170" fmla="*/ 14357 h 1326465"/>
                <a:gd name="connsiteX25-1171" fmla="*/ 971806 w 1828800"/>
                <a:gd name="connsiteY25-1172" fmla="*/ 4112 h 1326465"/>
                <a:gd name="connsiteX26-1173" fmla="*/ 820090 w 1828800"/>
                <a:gd name="connsiteY26-1174" fmla="*/ 0 h 1326465"/>
                <a:gd name="connsiteX27-1175" fmla="*/ 664273 w 1828800"/>
                <a:gd name="connsiteY27-1176" fmla="*/ 14369 h 1326465"/>
                <a:gd name="connsiteX28-1177" fmla="*/ 500255 w 1828800"/>
                <a:gd name="connsiteY28-1178" fmla="*/ 32815 h 1326465"/>
                <a:gd name="connsiteX29-1179" fmla="*/ 377241 w 1828800"/>
                <a:gd name="connsiteY29-1180" fmla="*/ 53293 h 1326465"/>
                <a:gd name="connsiteX30-1181" fmla="*/ 237826 w 1828800"/>
                <a:gd name="connsiteY30-1182" fmla="*/ 92230 h 1326465"/>
                <a:gd name="connsiteX31-1183" fmla="*/ 143516 w 1828800"/>
                <a:gd name="connsiteY31-1184" fmla="*/ 133235 h 1326465"/>
                <a:gd name="connsiteX32-1185" fmla="*/ 70048 w 1828800"/>
                <a:gd name="connsiteY32-1186" fmla="*/ 168059 h 1326465"/>
                <a:gd name="connsiteX33-1187" fmla="*/ 17082 w 1828800"/>
                <a:gd name="connsiteY33-1188" fmla="*/ 227534 h 1326465"/>
                <a:gd name="connsiteX34-1189" fmla="*/ 4100 w 1828800"/>
                <a:gd name="connsiteY34-1190" fmla="*/ 321856 h 1326465"/>
                <a:gd name="connsiteX0-1191" fmla="*/ 4100 w 1830054"/>
                <a:gd name="connsiteY0-1192" fmla="*/ 321856 h 1326465"/>
                <a:gd name="connsiteX1-1193" fmla="*/ 0 w 1830054"/>
                <a:gd name="connsiteY1-1194" fmla="*/ 1158347 h 1326465"/>
                <a:gd name="connsiteX2-1195" fmla="*/ 36904 w 1830054"/>
                <a:gd name="connsiteY2-1196" fmla="*/ 1195251 h 1326465"/>
                <a:gd name="connsiteX3-1197" fmla="*/ 82009 w 1830054"/>
                <a:gd name="connsiteY3-1198" fmla="*/ 1219854 h 1326465"/>
                <a:gd name="connsiteX4-1199" fmla="*/ 159917 w 1830054"/>
                <a:gd name="connsiteY4-1200" fmla="*/ 1248557 h 1326465"/>
                <a:gd name="connsiteX5-1201" fmla="*/ 266529 w 1830054"/>
                <a:gd name="connsiteY5-1202" fmla="*/ 1273160 h 1326465"/>
                <a:gd name="connsiteX6-1203" fmla="*/ 377241 w 1830054"/>
                <a:gd name="connsiteY6-1204" fmla="*/ 1289561 h 1326465"/>
                <a:gd name="connsiteX7-1205" fmla="*/ 524857 w 1830054"/>
                <a:gd name="connsiteY7-1206" fmla="*/ 1310064 h 1326465"/>
                <a:gd name="connsiteX8-1207" fmla="*/ 676574 w 1830054"/>
                <a:gd name="connsiteY8-1208" fmla="*/ 1318264 h 1326465"/>
                <a:gd name="connsiteX9-1209" fmla="*/ 815989 w 1830054"/>
                <a:gd name="connsiteY9-1210" fmla="*/ 1326465 h 1326465"/>
                <a:gd name="connsiteX10-1211" fmla="*/ 1090719 w 1830054"/>
                <a:gd name="connsiteY10-1212" fmla="*/ 1314128 h 1326465"/>
                <a:gd name="connsiteX11-1213" fmla="*/ 1299842 w 1830054"/>
                <a:gd name="connsiteY11-1214" fmla="*/ 1301840 h 1326465"/>
                <a:gd name="connsiteX12-1215" fmla="*/ 1463860 w 1830054"/>
                <a:gd name="connsiteY12-1216" fmla="*/ 1289561 h 1326465"/>
                <a:gd name="connsiteX13-1217" fmla="*/ 1599175 w 1830054"/>
                <a:gd name="connsiteY13-1218" fmla="*/ 1269059 h 1326465"/>
                <a:gd name="connsiteX14-1219" fmla="*/ 1709887 w 1830054"/>
                <a:gd name="connsiteY14-1220" fmla="*/ 1248580 h 1326465"/>
                <a:gd name="connsiteX15-1221" fmla="*/ 1791896 w 1830054"/>
                <a:gd name="connsiteY15-1222" fmla="*/ 1207552 h 1326465"/>
                <a:gd name="connsiteX16-1223" fmla="*/ 1828800 w 1830054"/>
                <a:gd name="connsiteY16-1224" fmla="*/ 1166548 h 1326465"/>
                <a:gd name="connsiteX17-1225" fmla="*/ 1820599 w 1830054"/>
                <a:gd name="connsiteY17-1226" fmla="*/ 268550 h 1326465"/>
                <a:gd name="connsiteX18-1227" fmla="*/ 1815594 w 1830054"/>
                <a:gd name="connsiteY18-1228" fmla="*/ 215303 h 1326465"/>
                <a:gd name="connsiteX19-1229" fmla="*/ 1729027 w 1830054"/>
                <a:gd name="connsiteY19-1230" fmla="*/ 145536 h 1326465"/>
                <a:gd name="connsiteX20-1231" fmla="*/ 1630157 w 1830054"/>
                <a:gd name="connsiteY20-1232" fmla="*/ 100408 h 1326465"/>
                <a:gd name="connsiteX21-1233" fmla="*/ 1532087 w 1830054"/>
                <a:gd name="connsiteY21-1234" fmla="*/ 67604 h 1326465"/>
                <a:gd name="connsiteX22-1235" fmla="*/ 1435157 w 1830054"/>
                <a:gd name="connsiteY22-1236" fmla="*/ 47125 h 1326465"/>
                <a:gd name="connsiteX23-1237" fmla="*/ 1300982 w 1830054"/>
                <a:gd name="connsiteY23-1238" fmla="*/ 28702 h 1326465"/>
                <a:gd name="connsiteX24-1239" fmla="*/ 1160427 w 1830054"/>
                <a:gd name="connsiteY24-1240" fmla="*/ 14357 h 1326465"/>
                <a:gd name="connsiteX25-1241" fmla="*/ 971806 w 1830054"/>
                <a:gd name="connsiteY25-1242" fmla="*/ 4112 h 1326465"/>
                <a:gd name="connsiteX26-1243" fmla="*/ 820090 w 1830054"/>
                <a:gd name="connsiteY26-1244" fmla="*/ 0 h 1326465"/>
                <a:gd name="connsiteX27-1245" fmla="*/ 664273 w 1830054"/>
                <a:gd name="connsiteY27-1246" fmla="*/ 14369 h 1326465"/>
                <a:gd name="connsiteX28-1247" fmla="*/ 500255 w 1830054"/>
                <a:gd name="connsiteY28-1248" fmla="*/ 32815 h 1326465"/>
                <a:gd name="connsiteX29-1249" fmla="*/ 377241 w 1830054"/>
                <a:gd name="connsiteY29-1250" fmla="*/ 53293 h 1326465"/>
                <a:gd name="connsiteX30-1251" fmla="*/ 237826 w 1830054"/>
                <a:gd name="connsiteY30-1252" fmla="*/ 92230 h 1326465"/>
                <a:gd name="connsiteX31-1253" fmla="*/ 143516 w 1830054"/>
                <a:gd name="connsiteY31-1254" fmla="*/ 133235 h 1326465"/>
                <a:gd name="connsiteX32-1255" fmla="*/ 70048 w 1830054"/>
                <a:gd name="connsiteY32-1256" fmla="*/ 168059 h 1326465"/>
                <a:gd name="connsiteX33-1257" fmla="*/ 17082 w 1830054"/>
                <a:gd name="connsiteY33-1258" fmla="*/ 227534 h 1326465"/>
                <a:gd name="connsiteX34-1259" fmla="*/ 4100 w 1830054"/>
                <a:gd name="connsiteY34-1260" fmla="*/ 321856 h 1326465"/>
                <a:gd name="connsiteX0-1261" fmla="*/ 4100 w 1828822"/>
                <a:gd name="connsiteY0-1262" fmla="*/ 321856 h 1326465"/>
                <a:gd name="connsiteX1-1263" fmla="*/ 0 w 1828822"/>
                <a:gd name="connsiteY1-1264" fmla="*/ 1158347 h 1326465"/>
                <a:gd name="connsiteX2-1265" fmla="*/ 36904 w 1828822"/>
                <a:gd name="connsiteY2-1266" fmla="*/ 1195251 h 1326465"/>
                <a:gd name="connsiteX3-1267" fmla="*/ 82009 w 1828822"/>
                <a:gd name="connsiteY3-1268" fmla="*/ 1219854 h 1326465"/>
                <a:gd name="connsiteX4-1269" fmla="*/ 159917 w 1828822"/>
                <a:gd name="connsiteY4-1270" fmla="*/ 1248557 h 1326465"/>
                <a:gd name="connsiteX5-1271" fmla="*/ 266529 w 1828822"/>
                <a:gd name="connsiteY5-1272" fmla="*/ 1273160 h 1326465"/>
                <a:gd name="connsiteX6-1273" fmla="*/ 377241 w 1828822"/>
                <a:gd name="connsiteY6-1274" fmla="*/ 1289561 h 1326465"/>
                <a:gd name="connsiteX7-1275" fmla="*/ 524857 w 1828822"/>
                <a:gd name="connsiteY7-1276" fmla="*/ 1310064 h 1326465"/>
                <a:gd name="connsiteX8-1277" fmla="*/ 676574 w 1828822"/>
                <a:gd name="connsiteY8-1278" fmla="*/ 1318264 h 1326465"/>
                <a:gd name="connsiteX9-1279" fmla="*/ 815989 w 1828822"/>
                <a:gd name="connsiteY9-1280" fmla="*/ 1326465 h 1326465"/>
                <a:gd name="connsiteX10-1281" fmla="*/ 1090719 w 1828822"/>
                <a:gd name="connsiteY10-1282" fmla="*/ 1314128 h 1326465"/>
                <a:gd name="connsiteX11-1283" fmla="*/ 1299842 w 1828822"/>
                <a:gd name="connsiteY11-1284" fmla="*/ 1301840 h 1326465"/>
                <a:gd name="connsiteX12-1285" fmla="*/ 1463860 w 1828822"/>
                <a:gd name="connsiteY12-1286" fmla="*/ 1289561 h 1326465"/>
                <a:gd name="connsiteX13-1287" fmla="*/ 1599175 w 1828822"/>
                <a:gd name="connsiteY13-1288" fmla="*/ 1269059 h 1326465"/>
                <a:gd name="connsiteX14-1289" fmla="*/ 1709887 w 1828822"/>
                <a:gd name="connsiteY14-1290" fmla="*/ 1248580 h 1326465"/>
                <a:gd name="connsiteX15-1291" fmla="*/ 1791896 w 1828822"/>
                <a:gd name="connsiteY15-1292" fmla="*/ 1207552 h 1326465"/>
                <a:gd name="connsiteX16-1293" fmla="*/ 1817979 w 1828822"/>
                <a:gd name="connsiteY16-1294" fmla="*/ 1195846 h 1326465"/>
                <a:gd name="connsiteX17-1295" fmla="*/ 1828800 w 1828822"/>
                <a:gd name="connsiteY17-1296" fmla="*/ 1166548 h 1326465"/>
                <a:gd name="connsiteX18-1297" fmla="*/ 1820599 w 1828822"/>
                <a:gd name="connsiteY18-1298" fmla="*/ 268550 h 1326465"/>
                <a:gd name="connsiteX19-1299" fmla="*/ 1815594 w 1828822"/>
                <a:gd name="connsiteY19-1300" fmla="*/ 215303 h 1326465"/>
                <a:gd name="connsiteX20-1301" fmla="*/ 1729027 w 1828822"/>
                <a:gd name="connsiteY20-1302" fmla="*/ 145536 h 1326465"/>
                <a:gd name="connsiteX21-1303" fmla="*/ 1630157 w 1828822"/>
                <a:gd name="connsiteY21-1304" fmla="*/ 100408 h 1326465"/>
                <a:gd name="connsiteX22-1305" fmla="*/ 1532087 w 1828822"/>
                <a:gd name="connsiteY22-1306" fmla="*/ 67604 h 1326465"/>
                <a:gd name="connsiteX23-1307" fmla="*/ 1435157 w 1828822"/>
                <a:gd name="connsiteY23-1308" fmla="*/ 47125 h 1326465"/>
                <a:gd name="connsiteX24-1309" fmla="*/ 1300982 w 1828822"/>
                <a:gd name="connsiteY24-1310" fmla="*/ 28702 h 1326465"/>
                <a:gd name="connsiteX25-1311" fmla="*/ 1160427 w 1828822"/>
                <a:gd name="connsiteY25-1312" fmla="*/ 14357 h 1326465"/>
                <a:gd name="connsiteX26-1313" fmla="*/ 971806 w 1828822"/>
                <a:gd name="connsiteY26-1314" fmla="*/ 4112 h 1326465"/>
                <a:gd name="connsiteX27-1315" fmla="*/ 820090 w 1828822"/>
                <a:gd name="connsiteY27-1316" fmla="*/ 0 h 1326465"/>
                <a:gd name="connsiteX28-1317" fmla="*/ 664273 w 1828822"/>
                <a:gd name="connsiteY28-1318" fmla="*/ 14369 h 1326465"/>
                <a:gd name="connsiteX29-1319" fmla="*/ 500255 w 1828822"/>
                <a:gd name="connsiteY29-1320" fmla="*/ 32815 h 1326465"/>
                <a:gd name="connsiteX30-1321" fmla="*/ 377241 w 1828822"/>
                <a:gd name="connsiteY30-1322" fmla="*/ 53293 h 1326465"/>
                <a:gd name="connsiteX31-1323" fmla="*/ 237826 w 1828822"/>
                <a:gd name="connsiteY31-1324" fmla="*/ 92230 h 1326465"/>
                <a:gd name="connsiteX32-1325" fmla="*/ 143516 w 1828822"/>
                <a:gd name="connsiteY32-1326" fmla="*/ 133235 h 1326465"/>
                <a:gd name="connsiteX33-1327" fmla="*/ 70048 w 1828822"/>
                <a:gd name="connsiteY33-1328" fmla="*/ 168059 h 1326465"/>
                <a:gd name="connsiteX34-1329" fmla="*/ 17082 w 1828822"/>
                <a:gd name="connsiteY34-1330" fmla="*/ 227534 h 1326465"/>
                <a:gd name="connsiteX35" fmla="*/ 4100 w 1828822"/>
                <a:gd name="connsiteY35" fmla="*/ 321856 h 1326465"/>
                <a:gd name="connsiteX0-1331" fmla="*/ 4100 w 1828822"/>
                <a:gd name="connsiteY0-1332" fmla="*/ 321856 h 1326465"/>
                <a:gd name="connsiteX1-1333" fmla="*/ 0 w 1828822"/>
                <a:gd name="connsiteY1-1334" fmla="*/ 1158347 h 1326465"/>
                <a:gd name="connsiteX2-1335" fmla="*/ 18564 w 1828822"/>
                <a:gd name="connsiteY2-1336" fmla="*/ 1195251 h 1326465"/>
                <a:gd name="connsiteX3-1337" fmla="*/ 82009 w 1828822"/>
                <a:gd name="connsiteY3-1338" fmla="*/ 1219854 h 1326465"/>
                <a:gd name="connsiteX4-1339" fmla="*/ 159917 w 1828822"/>
                <a:gd name="connsiteY4-1340" fmla="*/ 1248557 h 1326465"/>
                <a:gd name="connsiteX5-1341" fmla="*/ 266529 w 1828822"/>
                <a:gd name="connsiteY5-1342" fmla="*/ 1273160 h 1326465"/>
                <a:gd name="connsiteX6-1343" fmla="*/ 377241 w 1828822"/>
                <a:gd name="connsiteY6-1344" fmla="*/ 1289561 h 1326465"/>
                <a:gd name="connsiteX7-1345" fmla="*/ 524857 w 1828822"/>
                <a:gd name="connsiteY7-1346" fmla="*/ 1310064 h 1326465"/>
                <a:gd name="connsiteX8-1347" fmla="*/ 676574 w 1828822"/>
                <a:gd name="connsiteY8-1348" fmla="*/ 1318264 h 1326465"/>
                <a:gd name="connsiteX9-1349" fmla="*/ 815989 w 1828822"/>
                <a:gd name="connsiteY9-1350" fmla="*/ 1326465 h 1326465"/>
                <a:gd name="connsiteX10-1351" fmla="*/ 1090719 w 1828822"/>
                <a:gd name="connsiteY10-1352" fmla="*/ 1314128 h 1326465"/>
                <a:gd name="connsiteX11-1353" fmla="*/ 1299842 w 1828822"/>
                <a:gd name="connsiteY11-1354" fmla="*/ 1301840 h 1326465"/>
                <a:gd name="connsiteX12-1355" fmla="*/ 1463860 w 1828822"/>
                <a:gd name="connsiteY12-1356" fmla="*/ 1289561 h 1326465"/>
                <a:gd name="connsiteX13-1357" fmla="*/ 1599175 w 1828822"/>
                <a:gd name="connsiteY13-1358" fmla="*/ 1269059 h 1326465"/>
                <a:gd name="connsiteX14-1359" fmla="*/ 1709887 w 1828822"/>
                <a:gd name="connsiteY14-1360" fmla="*/ 1248580 h 1326465"/>
                <a:gd name="connsiteX15-1361" fmla="*/ 1791896 w 1828822"/>
                <a:gd name="connsiteY15-1362" fmla="*/ 1207552 h 1326465"/>
                <a:gd name="connsiteX16-1363" fmla="*/ 1817979 w 1828822"/>
                <a:gd name="connsiteY16-1364" fmla="*/ 1195846 h 1326465"/>
                <a:gd name="connsiteX17-1365" fmla="*/ 1828800 w 1828822"/>
                <a:gd name="connsiteY17-1366" fmla="*/ 1166548 h 1326465"/>
                <a:gd name="connsiteX18-1367" fmla="*/ 1820599 w 1828822"/>
                <a:gd name="connsiteY18-1368" fmla="*/ 268550 h 1326465"/>
                <a:gd name="connsiteX19-1369" fmla="*/ 1815594 w 1828822"/>
                <a:gd name="connsiteY19-1370" fmla="*/ 215303 h 1326465"/>
                <a:gd name="connsiteX20-1371" fmla="*/ 1729027 w 1828822"/>
                <a:gd name="connsiteY20-1372" fmla="*/ 145536 h 1326465"/>
                <a:gd name="connsiteX21-1373" fmla="*/ 1630157 w 1828822"/>
                <a:gd name="connsiteY21-1374" fmla="*/ 100408 h 1326465"/>
                <a:gd name="connsiteX22-1375" fmla="*/ 1532087 w 1828822"/>
                <a:gd name="connsiteY22-1376" fmla="*/ 67604 h 1326465"/>
                <a:gd name="connsiteX23-1377" fmla="*/ 1435157 w 1828822"/>
                <a:gd name="connsiteY23-1378" fmla="*/ 47125 h 1326465"/>
                <a:gd name="connsiteX24-1379" fmla="*/ 1300982 w 1828822"/>
                <a:gd name="connsiteY24-1380" fmla="*/ 28702 h 1326465"/>
                <a:gd name="connsiteX25-1381" fmla="*/ 1160427 w 1828822"/>
                <a:gd name="connsiteY25-1382" fmla="*/ 14357 h 1326465"/>
                <a:gd name="connsiteX26-1383" fmla="*/ 971806 w 1828822"/>
                <a:gd name="connsiteY26-1384" fmla="*/ 4112 h 1326465"/>
                <a:gd name="connsiteX27-1385" fmla="*/ 820090 w 1828822"/>
                <a:gd name="connsiteY27-1386" fmla="*/ 0 h 1326465"/>
                <a:gd name="connsiteX28-1387" fmla="*/ 664273 w 1828822"/>
                <a:gd name="connsiteY28-1388" fmla="*/ 14369 h 1326465"/>
                <a:gd name="connsiteX29-1389" fmla="*/ 500255 w 1828822"/>
                <a:gd name="connsiteY29-1390" fmla="*/ 32815 h 1326465"/>
                <a:gd name="connsiteX30-1391" fmla="*/ 377241 w 1828822"/>
                <a:gd name="connsiteY30-1392" fmla="*/ 53293 h 1326465"/>
                <a:gd name="connsiteX31-1393" fmla="*/ 237826 w 1828822"/>
                <a:gd name="connsiteY31-1394" fmla="*/ 92230 h 1326465"/>
                <a:gd name="connsiteX32-1395" fmla="*/ 143516 w 1828822"/>
                <a:gd name="connsiteY32-1396" fmla="*/ 133235 h 1326465"/>
                <a:gd name="connsiteX33-1397" fmla="*/ 70048 w 1828822"/>
                <a:gd name="connsiteY33-1398" fmla="*/ 168059 h 1326465"/>
                <a:gd name="connsiteX34-1399" fmla="*/ 17082 w 1828822"/>
                <a:gd name="connsiteY34-1400" fmla="*/ 227534 h 1326465"/>
                <a:gd name="connsiteX35-1401" fmla="*/ 4100 w 1828822"/>
                <a:gd name="connsiteY35-1402" fmla="*/ 321856 h 1326465"/>
                <a:gd name="connsiteX0-1403" fmla="*/ 4100 w 1828822"/>
                <a:gd name="connsiteY0-1404" fmla="*/ 321856 h 1326465"/>
                <a:gd name="connsiteX1-1405" fmla="*/ 0 w 1828822"/>
                <a:gd name="connsiteY1-1406" fmla="*/ 1158347 h 1326465"/>
                <a:gd name="connsiteX2-1407" fmla="*/ 18564 w 1828822"/>
                <a:gd name="connsiteY2-1408" fmla="*/ 1195251 h 1326465"/>
                <a:gd name="connsiteX3-1409" fmla="*/ 82009 w 1828822"/>
                <a:gd name="connsiteY3-1410" fmla="*/ 1219854 h 1326465"/>
                <a:gd name="connsiteX4-1411" fmla="*/ 159917 w 1828822"/>
                <a:gd name="connsiteY4-1412" fmla="*/ 1248557 h 1326465"/>
                <a:gd name="connsiteX5-1413" fmla="*/ 266529 w 1828822"/>
                <a:gd name="connsiteY5-1414" fmla="*/ 1273160 h 1326465"/>
                <a:gd name="connsiteX6-1415" fmla="*/ 377241 w 1828822"/>
                <a:gd name="connsiteY6-1416" fmla="*/ 1289561 h 1326465"/>
                <a:gd name="connsiteX7-1417" fmla="*/ 527477 w 1828822"/>
                <a:gd name="connsiteY7-1418" fmla="*/ 1299784 h 1326465"/>
                <a:gd name="connsiteX8-1419" fmla="*/ 676574 w 1828822"/>
                <a:gd name="connsiteY8-1420" fmla="*/ 1318264 h 1326465"/>
                <a:gd name="connsiteX9-1421" fmla="*/ 815989 w 1828822"/>
                <a:gd name="connsiteY9-1422" fmla="*/ 1326465 h 1326465"/>
                <a:gd name="connsiteX10-1423" fmla="*/ 1090719 w 1828822"/>
                <a:gd name="connsiteY10-1424" fmla="*/ 1314128 h 1326465"/>
                <a:gd name="connsiteX11-1425" fmla="*/ 1299842 w 1828822"/>
                <a:gd name="connsiteY11-1426" fmla="*/ 1301840 h 1326465"/>
                <a:gd name="connsiteX12-1427" fmla="*/ 1463860 w 1828822"/>
                <a:gd name="connsiteY12-1428" fmla="*/ 1289561 h 1326465"/>
                <a:gd name="connsiteX13-1429" fmla="*/ 1599175 w 1828822"/>
                <a:gd name="connsiteY13-1430" fmla="*/ 1269059 h 1326465"/>
                <a:gd name="connsiteX14-1431" fmla="*/ 1709887 w 1828822"/>
                <a:gd name="connsiteY14-1432" fmla="*/ 1248580 h 1326465"/>
                <a:gd name="connsiteX15-1433" fmla="*/ 1791896 w 1828822"/>
                <a:gd name="connsiteY15-1434" fmla="*/ 1207552 h 1326465"/>
                <a:gd name="connsiteX16-1435" fmla="*/ 1817979 w 1828822"/>
                <a:gd name="connsiteY16-1436" fmla="*/ 1195846 h 1326465"/>
                <a:gd name="connsiteX17-1437" fmla="*/ 1828800 w 1828822"/>
                <a:gd name="connsiteY17-1438" fmla="*/ 1166548 h 1326465"/>
                <a:gd name="connsiteX18-1439" fmla="*/ 1820599 w 1828822"/>
                <a:gd name="connsiteY18-1440" fmla="*/ 268550 h 1326465"/>
                <a:gd name="connsiteX19-1441" fmla="*/ 1815594 w 1828822"/>
                <a:gd name="connsiteY19-1442" fmla="*/ 215303 h 1326465"/>
                <a:gd name="connsiteX20-1443" fmla="*/ 1729027 w 1828822"/>
                <a:gd name="connsiteY20-1444" fmla="*/ 145536 h 1326465"/>
                <a:gd name="connsiteX21-1445" fmla="*/ 1630157 w 1828822"/>
                <a:gd name="connsiteY21-1446" fmla="*/ 100408 h 1326465"/>
                <a:gd name="connsiteX22-1447" fmla="*/ 1532087 w 1828822"/>
                <a:gd name="connsiteY22-1448" fmla="*/ 67604 h 1326465"/>
                <a:gd name="connsiteX23-1449" fmla="*/ 1435157 w 1828822"/>
                <a:gd name="connsiteY23-1450" fmla="*/ 47125 h 1326465"/>
                <a:gd name="connsiteX24-1451" fmla="*/ 1300982 w 1828822"/>
                <a:gd name="connsiteY24-1452" fmla="*/ 28702 h 1326465"/>
                <a:gd name="connsiteX25-1453" fmla="*/ 1160427 w 1828822"/>
                <a:gd name="connsiteY25-1454" fmla="*/ 14357 h 1326465"/>
                <a:gd name="connsiteX26-1455" fmla="*/ 971806 w 1828822"/>
                <a:gd name="connsiteY26-1456" fmla="*/ 4112 h 1326465"/>
                <a:gd name="connsiteX27-1457" fmla="*/ 820090 w 1828822"/>
                <a:gd name="connsiteY27-1458" fmla="*/ 0 h 1326465"/>
                <a:gd name="connsiteX28-1459" fmla="*/ 664273 w 1828822"/>
                <a:gd name="connsiteY28-1460" fmla="*/ 14369 h 1326465"/>
                <a:gd name="connsiteX29-1461" fmla="*/ 500255 w 1828822"/>
                <a:gd name="connsiteY29-1462" fmla="*/ 32815 h 1326465"/>
                <a:gd name="connsiteX30-1463" fmla="*/ 377241 w 1828822"/>
                <a:gd name="connsiteY30-1464" fmla="*/ 53293 h 1326465"/>
                <a:gd name="connsiteX31-1465" fmla="*/ 237826 w 1828822"/>
                <a:gd name="connsiteY31-1466" fmla="*/ 92230 h 1326465"/>
                <a:gd name="connsiteX32-1467" fmla="*/ 143516 w 1828822"/>
                <a:gd name="connsiteY32-1468" fmla="*/ 133235 h 1326465"/>
                <a:gd name="connsiteX33-1469" fmla="*/ 70048 w 1828822"/>
                <a:gd name="connsiteY33-1470" fmla="*/ 168059 h 1326465"/>
                <a:gd name="connsiteX34-1471" fmla="*/ 17082 w 1828822"/>
                <a:gd name="connsiteY34-1472" fmla="*/ 227534 h 1326465"/>
                <a:gd name="connsiteX35-1473" fmla="*/ 4100 w 1828822"/>
                <a:gd name="connsiteY35-1474" fmla="*/ 321856 h 1326465"/>
                <a:gd name="connsiteX0-1475" fmla="*/ 4100 w 1828822"/>
                <a:gd name="connsiteY0-1476" fmla="*/ 321856 h 1326465"/>
                <a:gd name="connsiteX1-1477" fmla="*/ 0 w 1828822"/>
                <a:gd name="connsiteY1-1478" fmla="*/ 1158347 h 1326465"/>
                <a:gd name="connsiteX2-1479" fmla="*/ 18564 w 1828822"/>
                <a:gd name="connsiteY2-1480" fmla="*/ 1195251 h 1326465"/>
                <a:gd name="connsiteX3-1481" fmla="*/ 82009 w 1828822"/>
                <a:gd name="connsiteY3-1482" fmla="*/ 1219854 h 1326465"/>
                <a:gd name="connsiteX4-1483" fmla="*/ 159917 w 1828822"/>
                <a:gd name="connsiteY4-1484" fmla="*/ 1248557 h 1326465"/>
                <a:gd name="connsiteX5-1485" fmla="*/ 266529 w 1828822"/>
                <a:gd name="connsiteY5-1486" fmla="*/ 1273160 h 1326465"/>
                <a:gd name="connsiteX6-1487" fmla="*/ 377241 w 1828822"/>
                <a:gd name="connsiteY6-1488" fmla="*/ 1289561 h 1326465"/>
                <a:gd name="connsiteX7-1489" fmla="*/ 527477 w 1828822"/>
                <a:gd name="connsiteY7-1490" fmla="*/ 1299784 h 1326465"/>
                <a:gd name="connsiteX8-1491" fmla="*/ 679194 w 1828822"/>
                <a:gd name="connsiteY8-1492" fmla="*/ 1307984 h 1326465"/>
                <a:gd name="connsiteX9-1493" fmla="*/ 815989 w 1828822"/>
                <a:gd name="connsiteY9-1494" fmla="*/ 1326465 h 1326465"/>
                <a:gd name="connsiteX10-1495" fmla="*/ 1090719 w 1828822"/>
                <a:gd name="connsiteY10-1496" fmla="*/ 1314128 h 1326465"/>
                <a:gd name="connsiteX11-1497" fmla="*/ 1299842 w 1828822"/>
                <a:gd name="connsiteY11-1498" fmla="*/ 1301840 h 1326465"/>
                <a:gd name="connsiteX12-1499" fmla="*/ 1463860 w 1828822"/>
                <a:gd name="connsiteY12-1500" fmla="*/ 1289561 h 1326465"/>
                <a:gd name="connsiteX13-1501" fmla="*/ 1599175 w 1828822"/>
                <a:gd name="connsiteY13-1502" fmla="*/ 1269059 h 1326465"/>
                <a:gd name="connsiteX14-1503" fmla="*/ 1709887 w 1828822"/>
                <a:gd name="connsiteY14-1504" fmla="*/ 1248580 h 1326465"/>
                <a:gd name="connsiteX15-1505" fmla="*/ 1791896 w 1828822"/>
                <a:gd name="connsiteY15-1506" fmla="*/ 1207552 h 1326465"/>
                <a:gd name="connsiteX16-1507" fmla="*/ 1817979 w 1828822"/>
                <a:gd name="connsiteY16-1508" fmla="*/ 1195846 h 1326465"/>
                <a:gd name="connsiteX17-1509" fmla="*/ 1828800 w 1828822"/>
                <a:gd name="connsiteY17-1510" fmla="*/ 1166548 h 1326465"/>
                <a:gd name="connsiteX18-1511" fmla="*/ 1820599 w 1828822"/>
                <a:gd name="connsiteY18-1512" fmla="*/ 268550 h 1326465"/>
                <a:gd name="connsiteX19-1513" fmla="*/ 1815594 w 1828822"/>
                <a:gd name="connsiteY19-1514" fmla="*/ 215303 h 1326465"/>
                <a:gd name="connsiteX20-1515" fmla="*/ 1729027 w 1828822"/>
                <a:gd name="connsiteY20-1516" fmla="*/ 145536 h 1326465"/>
                <a:gd name="connsiteX21-1517" fmla="*/ 1630157 w 1828822"/>
                <a:gd name="connsiteY21-1518" fmla="*/ 100408 h 1326465"/>
                <a:gd name="connsiteX22-1519" fmla="*/ 1532087 w 1828822"/>
                <a:gd name="connsiteY22-1520" fmla="*/ 67604 h 1326465"/>
                <a:gd name="connsiteX23-1521" fmla="*/ 1435157 w 1828822"/>
                <a:gd name="connsiteY23-1522" fmla="*/ 47125 h 1326465"/>
                <a:gd name="connsiteX24-1523" fmla="*/ 1300982 w 1828822"/>
                <a:gd name="connsiteY24-1524" fmla="*/ 28702 h 1326465"/>
                <a:gd name="connsiteX25-1525" fmla="*/ 1160427 w 1828822"/>
                <a:gd name="connsiteY25-1526" fmla="*/ 14357 h 1326465"/>
                <a:gd name="connsiteX26-1527" fmla="*/ 971806 w 1828822"/>
                <a:gd name="connsiteY26-1528" fmla="*/ 4112 h 1326465"/>
                <a:gd name="connsiteX27-1529" fmla="*/ 820090 w 1828822"/>
                <a:gd name="connsiteY27-1530" fmla="*/ 0 h 1326465"/>
                <a:gd name="connsiteX28-1531" fmla="*/ 664273 w 1828822"/>
                <a:gd name="connsiteY28-1532" fmla="*/ 14369 h 1326465"/>
                <a:gd name="connsiteX29-1533" fmla="*/ 500255 w 1828822"/>
                <a:gd name="connsiteY29-1534" fmla="*/ 32815 h 1326465"/>
                <a:gd name="connsiteX30-1535" fmla="*/ 377241 w 1828822"/>
                <a:gd name="connsiteY30-1536" fmla="*/ 53293 h 1326465"/>
                <a:gd name="connsiteX31-1537" fmla="*/ 237826 w 1828822"/>
                <a:gd name="connsiteY31-1538" fmla="*/ 92230 h 1326465"/>
                <a:gd name="connsiteX32-1539" fmla="*/ 143516 w 1828822"/>
                <a:gd name="connsiteY32-1540" fmla="*/ 133235 h 1326465"/>
                <a:gd name="connsiteX33-1541" fmla="*/ 70048 w 1828822"/>
                <a:gd name="connsiteY33-1542" fmla="*/ 168059 h 1326465"/>
                <a:gd name="connsiteX34-1543" fmla="*/ 17082 w 1828822"/>
                <a:gd name="connsiteY34-1544" fmla="*/ 227534 h 1326465"/>
                <a:gd name="connsiteX35-1545" fmla="*/ 4100 w 1828822"/>
                <a:gd name="connsiteY35-1546" fmla="*/ 321856 h 1326465"/>
                <a:gd name="connsiteX0-1547" fmla="*/ 4100 w 1828822"/>
                <a:gd name="connsiteY0-1548" fmla="*/ 321856 h 1314128"/>
                <a:gd name="connsiteX1-1549" fmla="*/ 0 w 1828822"/>
                <a:gd name="connsiteY1-1550" fmla="*/ 1158347 h 1314128"/>
                <a:gd name="connsiteX2-1551" fmla="*/ 18564 w 1828822"/>
                <a:gd name="connsiteY2-1552" fmla="*/ 1195251 h 1314128"/>
                <a:gd name="connsiteX3-1553" fmla="*/ 82009 w 1828822"/>
                <a:gd name="connsiteY3-1554" fmla="*/ 1219854 h 1314128"/>
                <a:gd name="connsiteX4-1555" fmla="*/ 159917 w 1828822"/>
                <a:gd name="connsiteY4-1556" fmla="*/ 1248557 h 1314128"/>
                <a:gd name="connsiteX5-1557" fmla="*/ 266529 w 1828822"/>
                <a:gd name="connsiteY5-1558" fmla="*/ 1273160 h 1314128"/>
                <a:gd name="connsiteX6-1559" fmla="*/ 377241 w 1828822"/>
                <a:gd name="connsiteY6-1560" fmla="*/ 1289561 h 1314128"/>
                <a:gd name="connsiteX7-1561" fmla="*/ 527477 w 1828822"/>
                <a:gd name="connsiteY7-1562" fmla="*/ 1299784 h 1314128"/>
                <a:gd name="connsiteX8-1563" fmla="*/ 679194 w 1828822"/>
                <a:gd name="connsiteY8-1564" fmla="*/ 1307984 h 1314128"/>
                <a:gd name="connsiteX9-1565" fmla="*/ 821229 w 1828822"/>
                <a:gd name="connsiteY9-1566" fmla="*/ 1314128 h 1314128"/>
                <a:gd name="connsiteX10-1567" fmla="*/ 1090719 w 1828822"/>
                <a:gd name="connsiteY10-1568" fmla="*/ 1314128 h 1314128"/>
                <a:gd name="connsiteX11-1569" fmla="*/ 1299842 w 1828822"/>
                <a:gd name="connsiteY11-1570" fmla="*/ 1301840 h 1314128"/>
                <a:gd name="connsiteX12-1571" fmla="*/ 1463860 w 1828822"/>
                <a:gd name="connsiteY12-1572" fmla="*/ 1289561 h 1314128"/>
                <a:gd name="connsiteX13-1573" fmla="*/ 1599175 w 1828822"/>
                <a:gd name="connsiteY13-1574" fmla="*/ 1269059 h 1314128"/>
                <a:gd name="connsiteX14-1575" fmla="*/ 1709887 w 1828822"/>
                <a:gd name="connsiteY14-1576" fmla="*/ 1248580 h 1314128"/>
                <a:gd name="connsiteX15-1577" fmla="*/ 1791896 w 1828822"/>
                <a:gd name="connsiteY15-1578" fmla="*/ 1207552 h 1314128"/>
                <a:gd name="connsiteX16-1579" fmla="*/ 1817979 w 1828822"/>
                <a:gd name="connsiteY16-1580" fmla="*/ 1195846 h 1314128"/>
                <a:gd name="connsiteX17-1581" fmla="*/ 1828800 w 1828822"/>
                <a:gd name="connsiteY17-1582" fmla="*/ 1166548 h 1314128"/>
                <a:gd name="connsiteX18-1583" fmla="*/ 1820599 w 1828822"/>
                <a:gd name="connsiteY18-1584" fmla="*/ 268550 h 1314128"/>
                <a:gd name="connsiteX19-1585" fmla="*/ 1815594 w 1828822"/>
                <a:gd name="connsiteY19-1586" fmla="*/ 215303 h 1314128"/>
                <a:gd name="connsiteX20-1587" fmla="*/ 1729027 w 1828822"/>
                <a:gd name="connsiteY20-1588" fmla="*/ 145536 h 1314128"/>
                <a:gd name="connsiteX21-1589" fmla="*/ 1630157 w 1828822"/>
                <a:gd name="connsiteY21-1590" fmla="*/ 100408 h 1314128"/>
                <a:gd name="connsiteX22-1591" fmla="*/ 1532087 w 1828822"/>
                <a:gd name="connsiteY22-1592" fmla="*/ 67604 h 1314128"/>
                <a:gd name="connsiteX23-1593" fmla="*/ 1435157 w 1828822"/>
                <a:gd name="connsiteY23-1594" fmla="*/ 47125 h 1314128"/>
                <a:gd name="connsiteX24-1595" fmla="*/ 1300982 w 1828822"/>
                <a:gd name="connsiteY24-1596" fmla="*/ 28702 h 1314128"/>
                <a:gd name="connsiteX25-1597" fmla="*/ 1160427 w 1828822"/>
                <a:gd name="connsiteY25-1598" fmla="*/ 14357 h 1314128"/>
                <a:gd name="connsiteX26-1599" fmla="*/ 971806 w 1828822"/>
                <a:gd name="connsiteY26-1600" fmla="*/ 4112 h 1314128"/>
                <a:gd name="connsiteX27-1601" fmla="*/ 820090 w 1828822"/>
                <a:gd name="connsiteY27-1602" fmla="*/ 0 h 1314128"/>
                <a:gd name="connsiteX28-1603" fmla="*/ 664273 w 1828822"/>
                <a:gd name="connsiteY28-1604" fmla="*/ 14369 h 1314128"/>
                <a:gd name="connsiteX29-1605" fmla="*/ 500255 w 1828822"/>
                <a:gd name="connsiteY29-1606" fmla="*/ 32815 h 1314128"/>
                <a:gd name="connsiteX30-1607" fmla="*/ 377241 w 1828822"/>
                <a:gd name="connsiteY30-1608" fmla="*/ 53293 h 1314128"/>
                <a:gd name="connsiteX31-1609" fmla="*/ 237826 w 1828822"/>
                <a:gd name="connsiteY31-1610" fmla="*/ 92230 h 1314128"/>
                <a:gd name="connsiteX32-1611" fmla="*/ 143516 w 1828822"/>
                <a:gd name="connsiteY32-1612" fmla="*/ 133235 h 1314128"/>
                <a:gd name="connsiteX33-1613" fmla="*/ 70048 w 1828822"/>
                <a:gd name="connsiteY33-1614" fmla="*/ 168059 h 1314128"/>
                <a:gd name="connsiteX34-1615" fmla="*/ 17082 w 1828822"/>
                <a:gd name="connsiteY34-1616" fmla="*/ 227534 h 1314128"/>
                <a:gd name="connsiteX35-1617" fmla="*/ 4100 w 1828822"/>
                <a:gd name="connsiteY35-1618" fmla="*/ 321856 h 1314128"/>
                <a:gd name="connsiteX0-1619" fmla="*/ 4100 w 1828822"/>
                <a:gd name="connsiteY0-1620" fmla="*/ 321856 h 1314128"/>
                <a:gd name="connsiteX1-1621" fmla="*/ 0 w 1828822"/>
                <a:gd name="connsiteY1-1622" fmla="*/ 1158347 h 1314128"/>
                <a:gd name="connsiteX2-1623" fmla="*/ 18564 w 1828822"/>
                <a:gd name="connsiteY2-1624" fmla="*/ 1195251 h 1314128"/>
                <a:gd name="connsiteX3-1625" fmla="*/ 82009 w 1828822"/>
                <a:gd name="connsiteY3-1626" fmla="*/ 1219854 h 1314128"/>
                <a:gd name="connsiteX4-1627" fmla="*/ 159917 w 1828822"/>
                <a:gd name="connsiteY4-1628" fmla="*/ 1248557 h 1314128"/>
                <a:gd name="connsiteX5-1629" fmla="*/ 266529 w 1828822"/>
                <a:gd name="connsiteY5-1630" fmla="*/ 1273160 h 1314128"/>
                <a:gd name="connsiteX6-1631" fmla="*/ 379862 w 1828822"/>
                <a:gd name="connsiteY6-1632" fmla="*/ 1283393 h 1314128"/>
                <a:gd name="connsiteX7-1633" fmla="*/ 527477 w 1828822"/>
                <a:gd name="connsiteY7-1634" fmla="*/ 1299784 h 1314128"/>
                <a:gd name="connsiteX8-1635" fmla="*/ 679194 w 1828822"/>
                <a:gd name="connsiteY8-1636" fmla="*/ 1307984 h 1314128"/>
                <a:gd name="connsiteX9-1637" fmla="*/ 821229 w 1828822"/>
                <a:gd name="connsiteY9-1638" fmla="*/ 1314128 h 1314128"/>
                <a:gd name="connsiteX10-1639" fmla="*/ 1090719 w 1828822"/>
                <a:gd name="connsiteY10-1640" fmla="*/ 1314128 h 1314128"/>
                <a:gd name="connsiteX11-1641" fmla="*/ 1299842 w 1828822"/>
                <a:gd name="connsiteY11-1642" fmla="*/ 1301840 h 1314128"/>
                <a:gd name="connsiteX12-1643" fmla="*/ 1463860 w 1828822"/>
                <a:gd name="connsiteY12-1644" fmla="*/ 1289561 h 1314128"/>
                <a:gd name="connsiteX13-1645" fmla="*/ 1599175 w 1828822"/>
                <a:gd name="connsiteY13-1646" fmla="*/ 1269059 h 1314128"/>
                <a:gd name="connsiteX14-1647" fmla="*/ 1709887 w 1828822"/>
                <a:gd name="connsiteY14-1648" fmla="*/ 1248580 h 1314128"/>
                <a:gd name="connsiteX15-1649" fmla="*/ 1791896 w 1828822"/>
                <a:gd name="connsiteY15-1650" fmla="*/ 1207552 h 1314128"/>
                <a:gd name="connsiteX16-1651" fmla="*/ 1817979 w 1828822"/>
                <a:gd name="connsiteY16-1652" fmla="*/ 1195846 h 1314128"/>
                <a:gd name="connsiteX17-1653" fmla="*/ 1828800 w 1828822"/>
                <a:gd name="connsiteY17-1654" fmla="*/ 1166548 h 1314128"/>
                <a:gd name="connsiteX18-1655" fmla="*/ 1820599 w 1828822"/>
                <a:gd name="connsiteY18-1656" fmla="*/ 268550 h 1314128"/>
                <a:gd name="connsiteX19-1657" fmla="*/ 1815594 w 1828822"/>
                <a:gd name="connsiteY19-1658" fmla="*/ 215303 h 1314128"/>
                <a:gd name="connsiteX20-1659" fmla="*/ 1729027 w 1828822"/>
                <a:gd name="connsiteY20-1660" fmla="*/ 145536 h 1314128"/>
                <a:gd name="connsiteX21-1661" fmla="*/ 1630157 w 1828822"/>
                <a:gd name="connsiteY21-1662" fmla="*/ 100408 h 1314128"/>
                <a:gd name="connsiteX22-1663" fmla="*/ 1532087 w 1828822"/>
                <a:gd name="connsiteY22-1664" fmla="*/ 67604 h 1314128"/>
                <a:gd name="connsiteX23-1665" fmla="*/ 1435157 w 1828822"/>
                <a:gd name="connsiteY23-1666" fmla="*/ 47125 h 1314128"/>
                <a:gd name="connsiteX24-1667" fmla="*/ 1300982 w 1828822"/>
                <a:gd name="connsiteY24-1668" fmla="*/ 28702 h 1314128"/>
                <a:gd name="connsiteX25-1669" fmla="*/ 1160427 w 1828822"/>
                <a:gd name="connsiteY25-1670" fmla="*/ 14357 h 1314128"/>
                <a:gd name="connsiteX26-1671" fmla="*/ 971806 w 1828822"/>
                <a:gd name="connsiteY26-1672" fmla="*/ 4112 h 1314128"/>
                <a:gd name="connsiteX27-1673" fmla="*/ 820090 w 1828822"/>
                <a:gd name="connsiteY27-1674" fmla="*/ 0 h 1314128"/>
                <a:gd name="connsiteX28-1675" fmla="*/ 664273 w 1828822"/>
                <a:gd name="connsiteY28-1676" fmla="*/ 14369 h 1314128"/>
                <a:gd name="connsiteX29-1677" fmla="*/ 500255 w 1828822"/>
                <a:gd name="connsiteY29-1678" fmla="*/ 32815 h 1314128"/>
                <a:gd name="connsiteX30-1679" fmla="*/ 377241 w 1828822"/>
                <a:gd name="connsiteY30-1680" fmla="*/ 53293 h 1314128"/>
                <a:gd name="connsiteX31-1681" fmla="*/ 237826 w 1828822"/>
                <a:gd name="connsiteY31-1682" fmla="*/ 92230 h 1314128"/>
                <a:gd name="connsiteX32-1683" fmla="*/ 143516 w 1828822"/>
                <a:gd name="connsiteY32-1684" fmla="*/ 133235 h 1314128"/>
                <a:gd name="connsiteX33-1685" fmla="*/ 70048 w 1828822"/>
                <a:gd name="connsiteY33-1686" fmla="*/ 168059 h 1314128"/>
                <a:gd name="connsiteX34-1687" fmla="*/ 17082 w 1828822"/>
                <a:gd name="connsiteY34-1688" fmla="*/ 227534 h 1314128"/>
                <a:gd name="connsiteX35-1689" fmla="*/ 4100 w 1828822"/>
                <a:gd name="connsiteY35-1690" fmla="*/ 321856 h 1314128"/>
                <a:gd name="connsiteX0-1691" fmla="*/ 4100 w 1828822"/>
                <a:gd name="connsiteY0-1692" fmla="*/ 321856 h 1314128"/>
                <a:gd name="connsiteX1-1693" fmla="*/ 0 w 1828822"/>
                <a:gd name="connsiteY1-1694" fmla="*/ 1158347 h 1314128"/>
                <a:gd name="connsiteX2-1695" fmla="*/ 18564 w 1828822"/>
                <a:gd name="connsiteY2-1696" fmla="*/ 1195251 h 1314128"/>
                <a:gd name="connsiteX3-1697" fmla="*/ 82009 w 1828822"/>
                <a:gd name="connsiteY3-1698" fmla="*/ 1219854 h 1314128"/>
                <a:gd name="connsiteX4-1699" fmla="*/ 159917 w 1828822"/>
                <a:gd name="connsiteY4-1700" fmla="*/ 1248557 h 1314128"/>
                <a:gd name="connsiteX5-1701" fmla="*/ 266529 w 1828822"/>
                <a:gd name="connsiteY5-1702" fmla="*/ 1273160 h 1314128"/>
                <a:gd name="connsiteX6-1703" fmla="*/ 379862 w 1828822"/>
                <a:gd name="connsiteY6-1704" fmla="*/ 1283393 h 1314128"/>
                <a:gd name="connsiteX7-1705" fmla="*/ 527477 w 1828822"/>
                <a:gd name="connsiteY7-1706" fmla="*/ 1299784 h 1314128"/>
                <a:gd name="connsiteX8-1707" fmla="*/ 679194 w 1828822"/>
                <a:gd name="connsiteY8-1708" fmla="*/ 1307984 h 1314128"/>
                <a:gd name="connsiteX9-1709" fmla="*/ 821229 w 1828822"/>
                <a:gd name="connsiteY9-1710" fmla="*/ 1314128 h 1314128"/>
                <a:gd name="connsiteX10-1711" fmla="*/ 1090719 w 1828822"/>
                <a:gd name="connsiteY10-1712" fmla="*/ 1314128 h 1314128"/>
                <a:gd name="connsiteX11-1713" fmla="*/ 1299842 w 1828822"/>
                <a:gd name="connsiteY11-1714" fmla="*/ 1301840 h 1314128"/>
                <a:gd name="connsiteX12-1715" fmla="*/ 1463860 w 1828822"/>
                <a:gd name="connsiteY12-1716" fmla="*/ 1289561 h 1314128"/>
                <a:gd name="connsiteX13-1717" fmla="*/ 1599175 w 1828822"/>
                <a:gd name="connsiteY13-1718" fmla="*/ 1269059 h 1314128"/>
                <a:gd name="connsiteX14-1719" fmla="*/ 1709887 w 1828822"/>
                <a:gd name="connsiteY14-1720" fmla="*/ 1248580 h 1314128"/>
                <a:gd name="connsiteX15-1721" fmla="*/ 1791896 w 1828822"/>
                <a:gd name="connsiteY15-1722" fmla="*/ 1207552 h 1314128"/>
                <a:gd name="connsiteX16-1723" fmla="*/ 1817979 w 1828822"/>
                <a:gd name="connsiteY16-1724" fmla="*/ 1195846 h 1314128"/>
                <a:gd name="connsiteX17-1725" fmla="*/ 1828800 w 1828822"/>
                <a:gd name="connsiteY17-1726" fmla="*/ 1166548 h 1314128"/>
                <a:gd name="connsiteX18-1727" fmla="*/ 1820599 w 1828822"/>
                <a:gd name="connsiteY18-1728" fmla="*/ 268550 h 1314128"/>
                <a:gd name="connsiteX19-1729" fmla="*/ 1815594 w 1828822"/>
                <a:gd name="connsiteY19-1730" fmla="*/ 215303 h 1314128"/>
                <a:gd name="connsiteX20-1731" fmla="*/ 1729027 w 1828822"/>
                <a:gd name="connsiteY20-1732" fmla="*/ 145536 h 1314128"/>
                <a:gd name="connsiteX21-1733" fmla="*/ 1630157 w 1828822"/>
                <a:gd name="connsiteY21-1734" fmla="*/ 100408 h 1314128"/>
                <a:gd name="connsiteX22-1735" fmla="*/ 1532087 w 1828822"/>
                <a:gd name="connsiteY22-1736" fmla="*/ 67604 h 1314128"/>
                <a:gd name="connsiteX23-1737" fmla="*/ 1435157 w 1828822"/>
                <a:gd name="connsiteY23-1738" fmla="*/ 47125 h 1314128"/>
                <a:gd name="connsiteX24-1739" fmla="*/ 1300982 w 1828822"/>
                <a:gd name="connsiteY24-1740" fmla="*/ 28702 h 1314128"/>
                <a:gd name="connsiteX25-1741" fmla="*/ 1160427 w 1828822"/>
                <a:gd name="connsiteY25-1742" fmla="*/ 14357 h 1314128"/>
                <a:gd name="connsiteX26-1743" fmla="*/ 971806 w 1828822"/>
                <a:gd name="connsiteY26-1744" fmla="*/ 4112 h 1314128"/>
                <a:gd name="connsiteX27-1745" fmla="*/ 820090 w 1828822"/>
                <a:gd name="connsiteY27-1746" fmla="*/ 0 h 1314128"/>
                <a:gd name="connsiteX28-1747" fmla="*/ 664273 w 1828822"/>
                <a:gd name="connsiteY28-1748" fmla="*/ 14369 h 1314128"/>
                <a:gd name="connsiteX29-1749" fmla="*/ 500255 w 1828822"/>
                <a:gd name="connsiteY29-1750" fmla="*/ 32815 h 1314128"/>
                <a:gd name="connsiteX30-1751" fmla="*/ 377241 w 1828822"/>
                <a:gd name="connsiteY30-1752" fmla="*/ 53293 h 1314128"/>
                <a:gd name="connsiteX31-1753" fmla="*/ 237826 w 1828822"/>
                <a:gd name="connsiteY31-1754" fmla="*/ 92230 h 1314128"/>
                <a:gd name="connsiteX32-1755" fmla="*/ 143516 w 1828822"/>
                <a:gd name="connsiteY32-1756" fmla="*/ 122984 h 1314128"/>
                <a:gd name="connsiteX33-1757" fmla="*/ 70048 w 1828822"/>
                <a:gd name="connsiteY33-1758" fmla="*/ 168059 h 1314128"/>
                <a:gd name="connsiteX34-1759" fmla="*/ 17082 w 1828822"/>
                <a:gd name="connsiteY34-1760" fmla="*/ 227534 h 1314128"/>
                <a:gd name="connsiteX35-1761" fmla="*/ 4100 w 1828822"/>
                <a:gd name="connsiteY35-1762" fmla="*/ 321856 h 1314128"/>
                <a:gd name="connsiteX0-1763" fmla="*/ 4100 w 1828822"/>
                <a:gd name="connsiteY0-1764" fmla="*/ 321856 h 1314128"/>
                <a:gd name="connsiteX1-1765" fmla="*/ 0 w 1828822"/>
                <a:gd name="connsiteY1-1766" fmla="*/ 1158347 h 1314128"/>
                <a:gd name="connsiteX2-1767" fmla="*/ 18564 w 1828822"/>
                <a:gd name="connsiteY2-1768" fmla="*/ 1195251 h 1314128"/>
                <a:gd name="connsiteX3-1769" fmla="*/ 82009 w 1828822"/>
                <a:gd name="connsiteY3-1770" fmla="*/ 1219854 h 1314128"/>
                <a:gd name="connsiteX4-1771" fmla="*/ 159917 w 1828822"/>
                <a:gd name="connsiteY4-1772" fmla="*/ 1248557 h 1314128"/>
                <a:gd name="connsiteX5-1773" fmla="*/ 266529 w 1828822"/>
                <a:gd name="connsiteY5-1774" fmla="*/ 1273160 h 1314128"/>
                <a:gd name="connsiteX6-1775" fmla="*/ 379862 w 1828822"/>
                <a:gd name="connsiteY6-1776" fmla="*/ 1283393 h 1314128"/>
                <a:gd name="connsiteX7-1777" fmla="*/ 527477 w 1828822"/>
                <a:gd name="connsiteY7-1778" fmla="*/ 1299784 h 1314128"/>
                <a:gd name="connsiteX8-1779" fmla="*/ 679194 w 1828822"/>
                <a:gd name="connsiteY8-1780" fmla="*/ 1307984 h 1314128"/>
                <a:gd name="connsiteX9-1781" fmla="*/ 821229 w 1828822"/>
                <a:gd name="connsiteY9-1782" fmla="*/ 1314128 h 1314128"/>
                <a:gd name="connsiteX10-1783" fmla="*/ 1090719 w 1828822"/>
                <a:gd name="connsiteY10-1784" fmla="*/ 1314128 h 1314128"/>
                <a:gd name="connsiteX11-1785" fmla="*/ 1299842 w 1828822"/>
                <a:gd name="connsiteY11-1786" fmla="*/ 1301840 h 1314128"/>
                <a:gd name="connsiteX12-1787" fmla="*/ 1463860 w 1828822"/>
                <a:gd name="connsiteY12-1788" fmla="*/ 1289561 h 1314128"/>
                <a:gd name="connsiteX13-1789" fmla="*/ 1599175 w 1828822"/>
                <a:gd name="connsiteY13-1790" fmla="*/ 1269059 h 1314128"/>
                <a:gd name="connsiteX14-1791" fmla="*/ 1709887 w 1828822"/>
                <a:gd name="connsiteY14-1792" fmla="*/ 1248580 h 1314128"/>
                <a:gd name="connsiteX15-1793" fmla="*/ 1791896 w 1828822"/>
                <a:gd name="connsiteY15-1794" fmla="*/ 1207552 h 1314128"/>
                <a:gd name="connsiteX16-1795" fmla="*/ 1817979 w 1828822"/>
                <a:gd name="connsiteY16-1796" fmla="*/ 1195846 h 1314128"/>
                <a:gd name="connsiteX17-1797" fmla="*/ 1828800 w 1828822"/>
                <a:gd name="connsiteY17-1798" fmla="*/ 1166548 h 1314128"/>
                <a:gd name="connsiteX18-1799" fmla="*/ 1820599 w 1828822"/>
                <a:gd name="connsiteY18-1800" fmla="*/ 268550 h 1314128"/>
                <a:gd name="connsiteX19-1801" fmla="*/ 1815594 w 1828822"/>
                <a:gd name="connsiteY19-1802" fmla="*/ 215303 h 1314128"/>
                <a:gd name="connsiteX20-1803" fmla="*/ 1729027 w 1828822"/>
                <a:gd name="connsiteY20-1804" fmla="*/ 145536 h 1314128"/>
                <a:gd name="connsiteX21-1805" fmla="*/ 1630157 w 1828822"/>
                <a:gd name="connsiteY21-1806" fmla="*/ 100408 h 1314128"/>
                <a:gd name="connsiteX22-1807" fmla="*/ 1532087 w 1828822"/>
                <a:gd name="connsiteY22-1808" fmla="*/ 67604 h 1314128"/>
                <a:gd name="connsiteX23-1809" fmla="*/ 1435157 w 1828822"/>
                <a:gd name="connsiteY23-1810" fmla="*/ 47125 h 1314128"/>
                <a:gd name="connsiteX24-1811" fmla="*/ 1300982 w 1828822"/>
                <a:gd name="connsiteY24-1812" fmla="*/ 28702 h 1314128"/>
                <a:gd name="connsiteX25-1813" fmla="*/ 1160427 w 1828822"/>
                <a:gd name="connsiteY25-1814" fmla="*/ 14357 h 1314128"/>
                <a:gd name="connsiteX26-1815" fmla="*/ 971806 w 1828822"/>
                <a:gd name="connsiteY26-1816" fmla="*/ 4112 h 1314128"/>
                <a:gd name="connsiteX27-1817" fmla="*/ 820090 w 1828822"/>
                <a:gd name="connsiteY27-1818" fmla="*/ 0 h 1314128"/>
                <a:gd name="connsiteX28-1819" fmla="*/ 664273 w 1828822"/>
                <a:gd name="connsiteY28-1820" fmla="*/ 14369 h 1314128"/>
                <a:gd name="connsiteX29-1821" fmla="*/ 500255 w 1828822"/>
                <a:gd name="connsiteY29-1822" fmla="*/ 32815 h 1314128"/>
                <a:gd name="connsiteX30-1823" fmla="*/ 377241 w 1828822"/>
                <a:gd name="connsiteY30-1824" fmla="*/ 53293 h 1314128"/>
                <a:gd name="connsiteX31-1825" fmla="*/ 237826 w 1828822"/>
                <a:gd name="connsiteY31-1826" fmla="*/ 92230 h 1314128"/>
                <a:gd name="connsiteX32-1827" fmla="*/ 143516 w 1828822"/>
                <a:gd name="connsiteY32-1828" fmla="*/ 122984 h 1314128"/>
                <a:gd name="connsiteX33-1829" fmla="*/ 60251 w 1828822"/>
                <a:gd name="connsiteY33-1830" fmla="*/ 168059 h 1314128"/>
                <a:gd name="connsiteX34-1831" fmla="*/ 17082 w 1828822"/>
                <a:gd name="connsiteY34-1832" fmla="*/ 227534 h 1314128"/>
                <a:gd name="connsiteX35-1833" fmla="*/ 4100 w 1828822"/>
                <a:gd name="connsiteY35-1834" fmla="*/ 321856 h 1314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01" y="connsiteY35-1402"/>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pattFill prst="dashHorz">
              <a:fgClr>
                <a:srgbClr val="FFCF37"/>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 name="Arc 12"/>
            <p:cNvSpPr/>
            <p:nvPr/>
          </p:nvSpPr>
          <p:spPr>
            <a:xfrm rot="10800000">
              <a:off x="1275675" y="4704221"/>
              <a:ext cx="1309328" cy="389050"/>
            </a:xfrm>
            <a:prstGeom prst="arc">
              <a:avLst>
                <a:gd name="adj1" fmla="val 10781579"/>
                <a:gd name="adj2" fmla="val 0"/>
              </a:avLst>
            </a:prstGeom>
            <a:no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4" name="Arc 13"/>
            <p:cNvSpPr/>
            <p:nvPr/>
          </p:nvSpPr>
          <p:spPr>
            <a:xfrm>
              <a:off x="1275675" y="4740744"/>
              <a:ext cx="1309328" cy="389051"/>
            </a:xfrm>
            <a:prstGeom prst="arc">
              <a:avLst>
                <a:gd name="adj1" fmla="val 10781579"/>
                <a:gd name="adj2" fmla="val 0"/>
              </a:avLst>
            </a:prstGeom>
            <a:no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5" name="Freeform 129"/>
          <p:cNvSpPr/>
          <p:nvPr/>
        </p:nvSpPr>
        <p:spPr>
          <a:xfrm>
            <a:off x="2059699" y="4026884"/>
            <a:ext cx="1070507" cy="547266"/>
          </a:xfrm>
          <a:custGeom>
            <a:avLst/>
            <a:gdLst>
              <a:gd name="connsiteX0" fmla="*/ 3068 w 1402284"/>
              <a:gd name="connsiteY0" fmla="*/ 110465 h 414242"/>
              <a:gd name="connsiteX1" fmla="*/ 0 w 1402284"/>
              <a:gd name="connsiteY1" fmla="*/ 312983 h 414242"/>
              <a:gd name="connsiteX2" fmla="*/ 110464 w 1402284"/>
              <a:gd name="connsiteY2" fmla="*/ 368215 h 414242"/>
              <a:gd name="connsiteX3" fmla="*/ 426515 w 1402284"/>
              <a:gd name="connsiteY3" fmla="*/ 414242 h 414242"/>
              <a:gd name="connsiteX4" fmla="*/ 856099 w 1402284"/>
              <a:gd name="connsiteY4" fmla="*/ 401968 h 414242"/>
              <a:gd name="connsiteX5" fmla="*/ 1169081 w 1402284"/>
              <a:gd name="connsiteY5" fmla="*/ 386626 h 414242"/>
              <a:gd name="connsiteX6" fmla="*/ 1325573 w 1402284"/>
              <a:gd name="connsiteY6" fmla="*/ 340599 h 414242"/>
              <a:gd name="connsiteX7" fmla="*/ 1402284 w 1402284"/>
              <a:gd name="connsiteY7" fmla="*/ 257750 h 414242"/>
              <a:gd name="connsiteX8" fmla="*/ 1393079 w 1402284"/>
              <a:gd name="connsiteY8" fmla="*/ 104328 h 414242"/>
              <a:gd name="connsiteX9" fmla="*/ 1258067 w 1402284"/>
              <a:gd name="connsiteY9" fmla="*/ 88985 h 414242"/>
              <a:gd name="connsiteX10" fmla="*/ 1159876 w 1402284"/>
              <a:gd name="connsiteY10" fmla="*/ 46027 h 414242"/>
              <a:gd name="connsiteX11" fmla="*/ 1095438 w 1402284"/>
              <a:gd name="connsiteY11" fmla="*/ 85917 h 414242"/>
              <a:gd name="connsiteX12" fmla="*/ 1043275 w 1402284"/>
              <a:gd name="connsiteY12" fmla="*/ 88985 h 414242"/>
              <a:gd name="connsiteX13" fmla="*/ 978837 w 1402284"/>
              <a:gd name="connsiteY13" fmla="*/ 119670 h 414242"/>
              <a:gd name="connsiteX14" fmla="*/ 899057 w 1402284"/>
              <a:gd name="connsiteY14" fmla="*/ 141149 h 414242"/>
              <a:gd name="connsiteX15" fmla="*/ 846894 w 1402284"/>
              <a:gd name="connsiteY15" fmla="*/ 82848 h 414242"/>
              <a:gd name="connsiteX16" fmla="*/ 764045 w 1402284"/>
              <a:gd name="connsiteY16" fmla="*/ 79780 h 414242"/>
              <a:gd name="connsiteX17" fmla="*/ 684265 w 1402284"/>
              <a:gd name="connsiteY17" fmla="*/ 46027 h 414242"/>
              <a:gd name="connsiteX18" fmla="*/ 613691 w 1402284"/>
              <a:gd name="connsiteY18" fmla="*/ 64438 h 414242"/>
              <a:gd name="connsiteX19" fmla="*/ 515500 w 1402284"/>
              <a:gd name="connsiteY19" fmla="*/ 98191 h 414242"/>
              <a:gd name="connsiteX20" fmla="*/ 426515 w 1402284"/>
              <a:gd name="connsiteY20" fmla="*/ 95122 h 414242"/>
              <a:gd name="connsiteX21" fmla="*/ 365146 w 1402284"/>
              <a:gd name="connsiteY21" fmla="*/ 92054 h 414242"/>
              <a:gd name="connsiteX22" fmla="*/ 325256 w 1402284"/>
              <a:gd name="connsiteY22" fmla="*/ 58301 h 414242"/>
              <a:gd name="connsiteX23" fmla="*/ 257750 w 1402284"/>
              <a:gd name="connsiteY23" fmla="*/ 39890 h 414242"/>
              <a:gd name="connsiteX24" fmla="*/ 230134 w 1402284"/>
              <a:gd name="connsiteY24" fmla="*/ 73643 h 414242"/>
              <a:gd name="connsiteX25" fmla="*/ 190244 w 1402284"/>
              <a:gd name="connsiteY25" fmla="*/ 33753 h 414242"/>
              <a:gd name="connsiteX26" fmla="*/ 147285 w 1402284"/>
              <a:gd name="connsiteY26" fmla="*/ 0 h 414242"/>
              <a:gd name="connsiteX27" fmla="*/ 98190 w 1402284"/>
              <a:gd name="connsiteY27" fmla="*/ 21479 h 414242"/>
              <a:gd name="connsiteX28" fmla="*/ 33753 w 1402284"/>
              <a:gd name="connsiteY28" fmla="*/ 58301 h 414242"/>
              <a:gd name="connsiteX29" fmla="*/ 3068 w 1402284"/>
              <a:gd name="connsiteY29" fmla="*/ 110465 h 414242"/>
              <a:gd name="connsiteX0-1" fmla="*/ 24492 w 1423708"/>
              <a:gd name="connsiteY0-2" fmla="*/ 110465 h 414242"/>
              <a:gd name="connsiteX1-3" fmla="*/ 0 w 1423708"/>
              <a:gd name="connsiteY1-4" fmla="*/ 336676 h 414242"/>
              <a:gd name="connsiteX2-5" fmla="*/ 131888 w 1423708"/>
              <a:gd name="connsiteY2-6" fmla="*/ 368215 h 414242"/>
              <a:gd name="connsiteX3-7" fmla="*/ 447939 w 1423708"/>
              <a:gd name="connsiteY3-8" fmla="*/ 414242 h 414242"/>
              <a:gd name="connsiteX4-9" fmla="*/ 877523 w 1423708"/>
              <a:gd name="connsiteY4-10" fmla="*/ 401968 h 414242"/>
              <a:gd name="connsiteX5-11" fmla="*/ 1190505 w 1423708"/>
              <a:gd name="connsiteY5-12" fmla="*/ 386626 h 414242"/>
              <a:gd name="connsiteX6-13" fmla="*/ 1346997 w 1423708"/>
              <a:gd name="connsiteY6-14" fmla="*/ 340599 h 414242"/>
              <a:gd name="connsiteX7-15" fmla="*/ 1423708 w 1423708"/>
              <a:gd name="connsiteY7-16" fmla="*/ 257750 h 414242"/>
              <a:gd name="connsiteX8-17" fmla="*/ 1414503 w 1423708"/>
              <a:gd name="connsiteY8-18" fmla="*/ 104328 h 414242"/>
              <a:gd name="connsiteX9-19" fmla="*/ 1279491 w 1423708"/>
              <a:gd name="connsiteY9-20" fmla="*/ 88985 h 414242"/>
              <a:gd name="connsiteX10-21" fmla="*/ 1181300 w 1423708"/>
              <a:gd name="connsiteY10-22" fmla="*/ 46027 h 414242"/>
              <a:gd name="connsiteX11-23" fmla="*/ 1116862 w 1423708"/>
              <a:gd name="connsiteY11-24" fmla="*/ 85917 h 414242"/>
              <a:gd name="connsiteX12-25" fmla="*/ 1064699 w 1423708"/>
              <a:gd name="connsiteY12-26" fmla="*/ 88985 h 414242"/>
              <a:gd name="connsiteX13-27" fmla="*/ 1000261 w 1423708"/>
              <a:gd name="connsiteY13-28" fmla="*/ 119670 h 414242"/>
              <a:gd name="connsiteX14-29" fmla="*/ 920481 w 1423708"/>
              <a:gd name="connsiteY14-30" fmla="*/ 141149 h 414242"/>
              <a:gd name="connsiteX15-31" fmla="*/ 868318 w 1423708"/>
              <a:gd name="connsiteY15-32" fmla="*/ 82848 h 414242"/>
              <a:gd name="connsiteX16-33" fmla="*/ 785469 w 1423708"/>
              <a:gd name="connsiteY16-34" fmla="*/ 79780 h 414242"/>
              <a:gd name="connsiteX17-35" fmla="*/ 705689 w 1423708"/>
              <a:gd name="connsiteY17-36" fmla="*/ 46027 h 414242"/>
              <a:gd name="connsiteX18-37" fmla="*/ 635115 w 1423708"/>
              <a:gd name="connsiteY18-38" fmla="*/ 64438 h 414242"/>
              <a:gd name="connsiteX19-39" fmla="*/ 536924 w 1423708"/>
              <a:gd name="connsiteY19-40" fmla="*/ 98191 h 414242"/>
              <a:gd name="connsiteX20-41" fmla="*/ 447939 w 1423708"/>
              <a:gd name="connsiteY20-42" fmla="*/ 95122 h 414242"/>
              <a:gd name="connsiteX21-43" fmla="*/ 386570 w 1423708"/>
              <a:gd name="connsiteY21-44" fmla="*/ 92054 h 414242"/>
              <a:gd name="connsiteX22-45" fmla="*/ 346680 w 1423708"/>
              <a:gd name="connsiteY22-46" fmla="*/ 58301 h 414242"/>
              <a:gd name="connsiteX23-47" fmla="*/ 279174 w 1423708"/>
              <a:gd name="connsiteY23-48" fmla="*/ 39890 h 414242"/>
              <a:gd name="connsiteX24-49" fmla="*/ 251558 w 1423708"/>
              <a:gd name="connsiteY24-50" fmla="*/ 73643 h 414242"/>
              <a:gd name="connsiteX25-51" fmla="*/ 211668 w 1423708"/>
              <a:gd name="connsiteY25-52" fmla="*/ 33753 h 414242"/>
              <a:gd name="connsiteX26-53" fmla="*/ 168709 w 1423708"/>
              <a:gd name="connsiteY26-54" fmla="*/ 0 h 414242"/>
              <a:gd name="connsiteX27-55" fmla="*/ 119614 w 1423708"/>
              <a:gd name="connsiteY27-56" fmla="*/ 21479 h 414242"/>
              <a:gd name="connsiteX28-57" fmla="*/ 55177 w 1423708"/>
              <a:gd name="connsiteY28-58" fmla="*/ 58301 h 414242"/>
              <a:gd name="connsiteX29-59" fmla="*/ 24492 w 1423708"/>
              <a:gd name="connsiteY29-60" fmla="*/ 110465 h 414242"/>
              <a:gd name="connsiteX0-61" fmla="*/ 24492 w 1423708"/>
              <a:gd name="connsiteY0-62" fmla="*/ 110465 h 417576"/>
              <a:gd name="connsiteX1-63" fmla="*/ 0 w 1423708"/>
              <a:gd name="connsiteY1-64" fmla="*/ 336676 h 417576"/>
              <a:gd name="connsiteX2-65" fmla="*/ 131888 w 1423708"/>
              <a:gd name="connsiteY2-66" fmla="*/ 417576 h 417576"/>
              <a:gd name="connsiteX3-67" fmla="*/ 447939 w 1423708"/>
              <a:gd name="connsiteY3-68" fmla="*/ 414242 h 417576"/>
              <a:gd name="connsiteX4-69" fmla="*/ 877523 w 1423708"/>
              <a:gd name="connsiteY4-70" fmla="*/ 401968 h 417576"/>
              <a:gd name="connsiteX5-71" fmla="*/ 1190505 w 1423708"/>
              <a:gd name="connsiteY5-72" fmla="*/ 386626 h 417576"/>
              <a:gd name="connsiteX6-73" fmla="*/ 1346997 w 1423708"/>
              <a:gd name="connsiteY6-74" fmla="*/ 340599 h 417576"/>
              <a:gd name="connsiteX7-75" fmla="*/ 1423708 w 1423708"/>
              <a:gd name="connsiteY7-76" fmla="*/ 257750 h 417576"/>
              <a:gd name="connsiteX8-77" fmla="*/ 1414503 w 1423708"/>
              <a:gd name="connsiteY8-78" fmla="*/ 104328 h 417576"/>
              <a:gd name="connsiteX9-79" fmla="*/ 1279491 w 1423708"/>
              <a:gd name="connsiteY9-80" fmla="*/ 88985 h 417576"/>
              <a:gd name="connsiteX10-81" fmla="*/ 1181300 w 1423708"/>
              <a:gd name="connsiteY10-82" fmla="*/ 46027 h 417576"/>
              <a:gd name="connsiteX11-83" fmla="*/ 1116862 w 1423708"/>
              <a:gd name="connsiteY11-84" fmla="*/ 85917 h 417576"/>
              <a:gd name="connsiteX12-85" fmla="*/ 1064699 w 1423708"/>
              <a:gd name="connsiteY12-86" fmla="*/ 88985 h 417576"/>
              <a:gd name="connsiteX13-87" fmla="*/ 1000261 w 1423708"/>
              <a:gd name="connsiteY13-88" fmla="*/ 119670 h 417576"/>
              <a:gd name="connsiteX14-89" fmla="*/ 920481 w 1423708"/>
              <a:gd name="connsiteY14-90" fmla="*/ 141149 h 417576"/>
              <a:gd name="connsiteX15-91" fmla="*/ 868318 w 1423708"/>
              <a:gd name="connsiteY15-92" fmla="*/ 82848 h 417576"/>
              <a:gd name="connsiteX16-93" fmla="*/ 785469 w 1423708"/>
              <a:gd name="connsiteY16-94" fmla="*/ 79780 h 417576"/>
              <a:gd name="connsiteX17-95" fmla="*/ 705689 w 1423708"/>
              <a:gd name="connsiteY17-96" fmla="*/ 46027 h 417576"/>
              <a:gd name="connsiteX18-97" fmla="*/ 635115 w 1423708"/>
              <a:gd name="connsiteY18-98" fmla="*/ 64438 h 417576"/>
              <a:gd name="connsiteX19-99" fmla="*/ 536924 w 1423708"/>
              <a:gd name="connsiteY19-100" fmla="*/ 98191 h 417576"/>
              <a:gd name="connsiteX20-101" fmla="*/ 447939 w 1423708"/>
              <a:gd name="connsiteY20-102" fmla="*/ 95122 h 417576"/>
              <a:gd name="connsiteX21-103" fmla="*/ 386570 w 1423708"/>
              <a:gd name="connsiteY21-104" fmla="*/ 92054 h 417576"/>
              <a:gd name="connsiteX22-105" fmla="*/ 346680 w 1423708"/>
              <a:gd name="connsiteY22-106" fmla="*/ 58301 h 417576"/>
              <a:gd name="connsiteX23-107" fmla="*/ 279174 w 1423708"/>
              <a:gd name="connsiteY23-108" fmla="*/ 39890 h 417576"/>
              <a:gd name="connsiteX24-109" fmla="*/ 251558 w 1423708"/>
              <a:gd name="connsiteY24-110" fmla="*/ 73643 h 417576"/>
              <a:gd name="connsiteX25-111" fmla="*/ 211668 w 1423708"/>
              <a:gd name="connsiteY25-112" fmla="*/ 33753 h 417576"/>
              <a:gd name="connsiteX26-113" fmla="*/ 168709 w 1423708"/>
              <a:gd name="connsiteY26-114" fmla="*/ 0 h 417576"/>
              <a:gd name="connsiteX27-115" fmla="*/ 119614 w 1423708"/>
              <a:gd name="connsiteY27-116" fmla="*/ 21479 h 417576"/>
              <a:gd name="connsiteX28-117" fmla="*/ 55177 w 1423708"/>
              <a:gd name="connsiteY28-118" fmla="*/ 58301 h 417576"/>
              <a:gd name="connsiteX29-119" fmla="*/ 24492 w 1423708"/>
              <a:gd name="connsiteY29-120" fmla="*/ 110465 h 417576"/>
              <a:gd name="connsiteX0-121" fmla="*/ 24492 w 1423708"/>
              <a:gd name="connsiteY0-122" fmla="*/ 110465 h 469526"/>
              <a:gd name="connsiteX1-123" fmla="*/ 0 w 1423708"/>
              <a:gd name="connsiteY1-124" fmla="*/ 336676 h 469526"/>
              <a:gd name="connsiteX2-125" fmla="*/ 131888 w 1423708"/>
              <a:gd name="connsiteY2-126" fmla="*/ 417576 h 469526"/>
              <a:gd name="connsiteX3-127" fmla="*/ 496909 w 1423708"/>
              <a:gd name="connsiteY3-128" fmla="*/ 469526 h 469526"/>
              <a:gd name="connsiteX4-129" fmla="*/ 877523 w 1423708"/>
              <a:gd name="connsiteY4-130" fmla="*/ 401968 h 469526"/>
              <a:gd name="connsiteX5-131" fmla="*/ 1190505 w 1423708"/>
              <a:gd name="connsiteY5-132" fmla="*/ 386626 h 469526"/>
              <a:gd name="connsiteX6-133" fmla="*/ 1346997 w 1423708"/>
              <a:gd name="connsiteY6-134" fmla="*/ 340599 h 469526"/>
              <a:gd name="connsiteX7-135" fmla="*/ 1423708 w 1423708"/>
              <a:gd name="connsiteY7-136" fmla="*/ 257750 h 469526"/>
              <a:gd name="connsiteX8-137" fmla="*/ 1414503 w 1423708"/>
              <a:gd name="connsiteY8-138" fmla="*/ 104328 h 469526"/>
              <a:gd name="connsiteX9-139" fmla="*/ 1279491 w 1423708"/>
              <a:gd name="connsiteY9-140" fmla="*/ 88985 h 469526"/>
              <a:gd name="connsiteX10-141" fmla="*/ 1181300 w 1423708"/>
              <a:gd name="connsiteY10-142" fmla="*/ 46027 h 469526"/>
              <a:gd name="connsiteX11-143" fmla="*/ 1116862 w 1423708"/>
              <a:gd name="connsiteY11-144" fmla="*/ 85917 h 469526"/>
              <a:gd name="connsiteX12-145" fmla="*/ 1064699 w 1423708"/>
              <a:gd name="connsiteY12-146" fmla="*/ 88985 h 469526"/>
              <a:gd name="connsiteX13-147" fmla="*/ 1000261 w 1423708"/>
              <a:gd name="connsiteY13-148" fmla="*/ 119670 h 469526"/>
              <a:gd name="connsiteX14-149" fmla="*/ 920481 w 1423708"/>
              <a:gd name="connsiteY14-150" fmla="*/ 141149 h 469526"/>
              <a:gd name="connsiteX15-151" fmla="*/ 868318 w 1423708"/>
              <a:gd name="connsiteY15-152" fmla="*/ 82848 h 469526"/>
              <a:gd name="connsiteX16-153" fmla="*/ 785469 w 1423708"/>
              <a:gd name="connsiteY16-154" fmla="*/ 79780 h 469526"/>
              <a:gd name="connsiteX17-155" fmla="*/ 705689 w 1423708"/>
              <a:gd name="connsiteY17-156" fmla="*/ 46027 h 469526"/>
              <a:gd name="connsiteX18-157" fmla="*/ 635115 w 1423708"/>
              <a:gd name="connsiteY18-158" fmla="*/ 64438 h 469526"/>
              <a:gd name="connsiteX19-159" fmla="*/ 536924 w 1423708"/>
              <a:gd name="connsiteY19-160" fmla="*/ 98191 h 469526"/>
              <a:gd name="connsiteX20-161" fmla="*/ 447939 w 1423708"/>
              <a:gd name="connsiteY20-162" fmla="*/ 95122 h 469526"/>
              <a:gd name="connsiteX21-163" fmla="*/ 386570 w 1423708"/>
              <a:gd name="connsiteY21-164" fmla="*/ 92054 h 469526"/>
              <a:gd name="connsiteX22-165" fmla="*/ 346680 w 1423708"/>
              <a:gd name="connsiteY22-166" fmla="*/ 58301 h 469526"/>
              <a:gd name="connsiteX23-167" fmla="*/ 279174 w 1423708"/>
              <a:gd name="connsiteY23-168" fmla="*/ 39890 h 469526"/>
              <a:gd name="connsiteX24-169" fmla="*/ 251558 w 1423708"/>
              <a:gd name="connsiteY24-170" fmla="*/ 73643 h 469526"/>
              <a:gd name="connsiteX25-171" fmla="*/ 211668 w 1423708"/>
              <a:gd name="connsiteY25-172" fmla="*/ 33753 h 469526"/>
              <a:gd name="connsiteX26-173" fmla="*/ 168709 w 1423708"/>
              <a:gd name="connsiteY26-174" fmla="*/ 0 h 469526"/>
              <a:gd name="connsiteX27-175" fmla="*/ 119614 w 1423708"/>
              <a:gd name="connsiteY27-176" fmla="*/ 21479 h 469526"/>
              <a:gd name="connsiteX28-177" fmla="*/ 55177 w 1423708"/>
              <a:gd name="connsiteY28-178" fmla="*/ 58301 h 469526"/>
              <a:gd name="connsiteX29-179" fmla="*/ 24492 w 1423708"/>
              <a:gd name="connsiteY29-180" fmla="*/ 110465 h 469526"/>
              <a:gd name="connsiteX0-181" fmla="*/ 24492 w 1423708"/>
              <a:gd name="connsiteY0-182" fmla="*/ 110465 h 469526"/>
              <a:gd name="connsiteX1-183" fmla="*/ 0 w 1423708"/>
              <a:gd name="connsiteY1-184" fmla="*/ 336676 h 469526"/>
              <a:gd name="connsiteX2-185" fmla="*/ 131888 w 1423708"/>
              <a:gd name="connsiteY2-186" fmla="*/ 417576 h 469526"/>
              <a:gd name="connsiteX3-187" fmla="*/ 496909 w 1423708"/>
              <a:gd name="connsiteY3-188" fmla="*/ 469526 h 469526"/>
              <a:gd name="connsiteX4-189" fmla="*/ 932615 w 1423708"/>
              <a:gd name="connsiteY4-190" fmla="*/ 457253 h 469526"/>
              <a:gd name="connsiteX5-191" fmla="*/ 1190505 w 1423708"/>
              <a:gd name="connsiteY5-192" fmla="*/ 386626 h 469526"/>
              <a:gd name="connsiteX6-193" fmla="*/ 1346997 w 1423708"/>
              <a:gd name="connsiteY6-194" fmla="*/ 340599 h 469526"/>
              <a:gd name="connsiteX7-195" fmla="*/ 1423708 w 1423708"/>
              <a:gd name="connsiteY7-196" fmla="*/ 257750 h 469526"/>
              <a:gd name="connsiteX8-197" fmla="*/ 1414503 w 1423708"/>
              <a:gd name="connsiteY8-198" fmla="*/ 104328 h 469526"/>
              <a:gd name="connsiteX9-199" fmla="*/ 1279491 w 1423708"/>
              <a:gd name="connsiteY9-200" fmla="*/ 88985 h 469526"/>
              <a:gd name="connsiteX10-201" fmla="*/ 1181300 w 1423708"/>
              <a:gd name="connsiteY10-202" fmla="*/ 46027 h 469526"/>
              <a:gd name="connsiteX11-203" fmla="*/ 1116862 w 1423708"/>
              <a:gd name="connsiteY11-204" fmla="*/ 85917 h 469526"/>
              <a:gd name="connsiteX12-205" fmla="*/ 1064699 w 1423708"/>
              <a:gd name="connsiteY12-206" fmla="*/ 88985 h 469526"/>
              <a:gd name="connsiteX13-207" fmla="*/ 1000261 w 1423708"/>
              <a:gd name="connsiteY13-208" fmla="*/ 119670 h 469526"/>
              <a:gd name="connsiteX14-209" fmla="*/ 920481 w 1423708"/>
              <a:gd name="connsiteY14-210" fmla="*/ 141149 h 469526"/>
              <a:gd name="connsiteX15-211" fmla="*/ 868318 w 1423708"/>
              <a:gd name="connsiteY15-212" fmla="*/ 82848 h 469526"/>
              <a:gd name="connsiteX16-213" fmla="*/ 785469 w 1423708"/>
              <a:gd name="connsiteY16-214" fmla="*/ 79780 h 469526"/>
              <a:gd name="connsiteX17-215" fmla="*/ 705689 w 1423708"/>
              <a:gd name="connsiteY17-216" fmla="*/ 46027 h 469526"/>
              <a:gd name="connsiteX18-217" fmla="*/ 635115 w 1423708"/>
              <a:gd name="connsiteY18-218" fmla="*/ 64438 h 469526"/>
              <a:gd name="connsiteX19-219" fmla="*/ 536924 w 1423708"/>
              <a:gd name="connsiteY19-220" fmla="*/ 98191 h 469526"/>
              <a:gd name="connsiteX20-221" fmla="*/ 447939 w 1423708"/>
              <a:gd name="connsiteY20-222" fmla="*/ 95122 h 469526"/>
              <a:gd name="connsiteX21-223" fmla="*/ 386570 w 1423708"/>
              <a:gd name="connsiteY21-224" fmla="*/ 92054 h 469526"/>
              <a:gd name="connsiteX22-225" fmla="*/ 346680 w 1423708"/>
              <a:gd name="connsiteY22-226" fmla="*/ 58301 h 469526"/>
              <a:gd name="connsiteX23-227" fmla="*/ 279174 w 1423708"/>
              <a:gd name="connsiteY23-228" fmla="*/ 39890 h 469526"/>
              <a:gd name="connsiteX24-229" fmla="*/ 251558 w 1423708"/>
              <a:gd name="connsiteY24-230" fmla="*/ 73643 h 469526"/>
              <a:gd name="connsiteX25-231" fmla="*/ 211668 w 1423708"/>
              <a:gd name="connsiteY25-232" fmla="*/ 33753 h 469526"/>
              <a:gd name="connsiteX26-233" fmla="*/ 168709 w 1423708"/>
              <a:gd name="connsiteY26-234" fmla="*/ 0 h 469526"/>
              <a:gd name="connsiteX27-235" fmla="*/ 119614 w 1423708"/>
              <a:gd name="connsiteY27-236" fmla="*/ 21479 h 469526"/>
              <a:gd name="connsiteX28-237" fmla="*/ 55177 w 1423708"/>
              <a:gd name="connsiteY28-238" fmla="*/ 58301 h 469526"/>
              <a:gd name="connsiteX29-239" fmla="*/ 24492 w 1423708"/>
              <a:gd name="connsiteY29-240" fmla="*/ 110465 h 469526"/>
              <a:gd name="connsiteX0-241" fmla="*/ 24492 w 1423708"/>
              <a:gd name="connsiteY0-242" fmla="*/ 110465 h 469526"/>
              <a:gd name="connsiteX1-243" fmla="*/ 0 w 1423708"/>
              <a:gd name="connsiteY1-244" fmla="*/ 336676 h 469526"/>
              <a:gd name="connsiteX2-245" fmla="*/ 131888 w 1423708"/>
              <a:gd name="connsiteY2-246" fmla="*/ 417576 h 469526"/>
              <a:gd name="connsiteX3-247" fmla="*/ 496909 w 1423708"/>
              <a:gd name="connsiteY3-248" fmla="*/ 469526 h 469526"/>
              <a:gd name="connsiteX4-249" fmla="*/ 932615 w 1423708"/>
              <a:gd name="connsiteY4-250" fmla="*/ 457253 h 469526"/>
              <a:gd name="connsiteX5-251" fmla="*/ 1239475 w 1423708"/>
              <a:gd name="connsiteY5-252" fmla="*/ 430064 h 469526"/>
              <a:gd name="connsiteX6-253" fmla="*/ 1346997 w 1423708"/>
              <a:gd name="connsiteY6-254" fmla="*/ 340599 h 469526"/>
              <a:gd name="connsiteX7-255" fmla="*/ 1423708 w 1423708"/>
              <a:gd name="connsiteY7-256" fmla="*/ 257750 h 469526"/>
              <a:gd name="connsiteX8-257" fmla="*/ 1414503 w 1423708"/>
              <a:gd name="connsiteY8-258" fmla="*/ 104328 h 469526"/>
              <a:gd name="connsiteX9-259" fmla="*/ 1279491 w 1423708"/>
              <a:gd name="connsiteY9-260" fmla="*/ 88985 h 469526"/>
              <a:gd name="connsiteX10-261" fmla="*/ 1181300 w 1423708"/>
              <a:gd name="connsiteY10-262" fmla="*/ 46027 h 469526"/>
              <a:gd name="connsiteX11-263" fmla="*/ 1116862 w 1423708"/>
              <a:gd name="connsiteY11-264" fmla="*/ 85917 h 469526"/>
              <a:gd name="connsiteX12-265" fmla="*/ 1064699 w 1423708"/>
              <a:gd name="connsiteY12-266" fmla="*/ 88985 h 469526"/>
              <a:gd name="connsiteX13-267" fmla="*/ 1000261 w 1423708"/>
              <a:gd name="connsiteY13-268" fmla="*/ 119670 h 469526"/>
              <a:gd name="connsiteX14-269" fmla="*/ 920481 w 1423708"/>
              <a:gd name="connsiteY14-270" fmla="*/ 141149 h 469526"/>
              <a:gd name="connsiteX15-271" fmla="*/ 868318 w 1423708"/>
              <a:gd name="connsiteY15-272" fmla="*/ 82848 h 469526"/>
              <a:gd name="connsiteX16-273" fmla="*/ 785469 w 1423708"/>
              <a:gd name="connsiteY16-274" fmla="*/ 79780 h 469526"/>
              <a:gd name="connsiteX17-275" fmla="*/ 705689 w 1423708"/>
              <a:gd name="connsiteY17-276" fmla="*/ 46027 h 469526"/>
              <a:gd name="connsiteX18-277" fmla="*/ 635115 w 1423708"/>
              <a:gd name="connsiteY18-278" fmla="*/ 64438 h 469526"/>
              <a:gd name="connsiteX19-279" fmla="*/ 536924 w 1423708"/>
              <a:gd name="connsiteY19-280" fmla="*/ 98191 h 469526"/>
              <a:gd name="connsiteX20-281" fmla="*/ 447939 w 1423708"/>
              <a:gd name="connsiteY20-282" fmla="*/ 95122 h 469526"/>
              <a:gd name="connsiteX21-283" fmla="*/ 386570 w 1423708"/>
              <a:gd name="connsiteY21-284" fmla="*/ 92054 h 469526"/>
              <a:gd name="connsiteX22-285" fmla="*/ 346680 w 1423708"/>
              <a:gd name="connsiteY22-286" fmla="*/ 58301 h 469526"/>
              <a:gd name="connsiteX23-287" fmla="*/ 279174 w 1423708"/>
              <a:gd name="connsiteY23-288" fmla="*/ 39890 h 469526"/>
              <a:gd name="connsiteX24-289" fmla="*/ 251558 w 1423708"/>
              <a:gd name="connsiteY24-290" fmla="*/ 73643 h 469526"/>
              <a:gd name="connsiteX25-291" fmla="*/ 211668 w 1423708"/>
              <a:gd name="connsiteY25-292" fmla="*/ 33753 h 469526"/>
              <a:gd name="connsiteX26-293" fmla="*/ 168709 w 1423708"/>
              <a:gd name="connsiteY26-294" fmla="*/ 0 h 469526"/>
              <a:gd name="connsiteX27-295" fmla="*/ 119614 w 1423708"/>
              <a:gd name="connsiteY27-296" fmla="*/ 21479 h 469526"/>
              <a:gd name="connsiteX28-297" fmla="*/ 55177 w 1423708"/>
              <a:gd name="connsiteY28-298" fmla="*/ 58301 h 469526"/>
              <a:gd name="connsiteX29-299" fmla="*/ 24492 w 1423708"/>
              <a:gd name="connsiteY29-300" fmla="*/ 110465 h 469526"/>
              <a:gd name="connsiteX0-301" fmla="*/ 24492 w 1423708"/>
              <a:gd name="connsiteY0-302" fmla="*/ 110465 h 469526"/>
              <a:gd name="connsiteX1-303" fmla="*/ 0 w 1423708"/>
              <a:gd name="connsiteY1-304" fmla="*/ 336676 h 469526"/>
              <a:gd name="connsiteX2-305" fmla="*/ 131888 w 1423708"/>
              <a:gd name="connsiteY2-306" fmla="*/ 417576 h 469526"/>
              <a:gd name="connsiteX3-307" fmla="*/ 496909 w 1423708"/>
              <a:gd name="connsiteY3-308" fmla="*/ 469526 h 469526"/>
              <a:gd name="connsiteX4-309" fmla="*/ 932615 w 1423708"/>
              <a:gd name="connsiteY4-310" fmla="*/ 457253 h 469526"/>
              <a:gd name="connsiteX5-311" fmla="*/ 1239475 w 1423708"/>
              <a:gd name="connsiteY5-312" fmla="*/ 430064 h 469526"/>
              <a:gd name="connsiteX6-313" fmla="*/ 1411270 w 1423708"/>
              <a:gd name="connsiteY6-314" fmla="*/ 376139 h 469526"/>
              <a:gd name="connsiteX7-315" fmla="*/ 1423708 w 1423708"/>
              <a:gd name="connsiteY7-316" fmla="*/ 257750 h 469526"/>
              <a:gd name="connsiteX8-317" fmla="*/ 1414503 w 1423708"/>
              <a:gd name="connsiteY8-318" fmla="*/ 104328 h 469526"/>
              <a:gd name="connsiteX9-319" fmla="*/ 1279491 w 1423708"/>
              <a:gd name="connsiteY9-320" fmla="*/ 88985 h 469526"/>
              <a:gd name="connsiteX10-321" fmla="*/ 1181300 w 1423708"/>
              <a:gd name="connsiteY10-322" fmla="*/ 46027 h 469526"/>
              <a:gd name="connsiteX11-323" fmla="*/ 1116862 w 1423708"/>
              <a:gd name="connsiteY11-324" fmla="*/ 85917 h 469526"/>
              <a:gd name="connsiteX12-325" fmla="*/ 1064699 w 1423708"/>
              <a:gd name="connsiteY12-326" fmla="*/ 88985 h 469526"/>
              <a:gd name="connsiteX13-327" fmla="*/ 1000261 w 1423708"/>
              <a:gd name="connsiteY13-328" fmla="*/ 119670 h 469526"/>
              <a:gd name="connsiteX14-329" fmla="*/ 920481 w 1423708"/>
              <a:gd name="connsiteY14-330" fmla="*/ 141149 h 469526"/>
              <a:gd name="connsiteX15-331" fmla="*/ 868318 w 1423708"/>
              <a:gd name="connsiteY15-332" fmla="*/ 82848 h 469526"/>
              <a:gd name="connsiteX16-333" fmla="*/ 785469 w 1423708"/>
              <a:gd name="connsiteY16-334" fmla="*/ 79780 h 469526"/>
              <a:gd name="connsiteX17-335" fmla="*/ 705689 w 1423708"/>
              <a:gd name="connsiteY17-336" fmla="*/ 46027 h 469526"/>
              <a:gd name="connsiteX18-337" fmla="*/ 635115 w 1423708"/>
              <a:gd name="connsiteY18-338" fmla="*/ 64438 h 469526"/>
              <a:gd name="connsiteX19-339" fmla="*/ 536924 w 1423708"/>
              <a:gd name="connsiteY19-340" fmla="*/ 98191 h 469526"/>
              <a:gd name="connsiteX20-341" fmla="*/ 447939 w 1423708"/>
              <a:gd name="connsiteY20-342" fmla="*/ 95122 h 469526"/>
              <a:gd name="connsiteX21-343" fmla="*/ 386570 w 1423708"/>
              <a:gd name="connsiteY21-344" fmla="*/ 92054 h 469526"/>
              <a:gd name="connsiteX22-345" fmla="*/ 346680 w 1423708"/>
              <a:gd name="connsiteY22-346" fmla="*/ 58301 h 469526"/>
              <a:gd name="connsiteX23-347" fmla="*/ 279174 w 1423708"/>
              <a:gd name="connsiteY23-348" fmla="*/ 39890 h 469526"/>
              <a:gd name="connsiteX24-349" fmla="*/ 251558 w 1423708"/>
              <a:gd name="connsiteY24-350" fmla="*/ 73643 h 469526"/>
              <a:gd name="connsiteX25-351" fmla="*/ 211668 w 1423708"/>
              <a:gd name="connsiteY25-352" fmla="*/ 33753 h 469526"/>
              <a:gd name="connsiteX26-353" fmla="*/ 168709 w 1423708"/>
              <a:gd name="connsiteY26-354" fmla="*/ 0 h 469526"/>
              <a:gd name="connsiteX27-355" fmla="*/ 119614 w 1423708"/>
              <a:gd name="connsiteY27-356" fmla="*/ 21479 h 469526"/>
              <a:gd name="connsiteX28-357" fmla="*/ 55177 w 1423708"/>
              <a:gd name="connsiteY28-358" fmla="*/ 58301 h 469526"/>
              <a:gd name="connsiteX29-359" fmla="*/ 24492 w 1423708"/>
              <a:gd name="connsiteY29-360" fmla="*/ 110465 h 469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Lst>
            <a:rect l="l" t="t" r="r" b="b"/>
            <a:pathLst>
              <a:path w="1423708" h="469526">
                <a:moveTo>
                  <a:pt x="24492" y="110465"/>
                </a:moveTo>
                <a:cubicBezTo>
                  <a:pt x="23469" y="177971"/>
                  <a:pt x="1023" y="269170"/>
                  <a:pt x="0" y="336676"/>
                </a:cubicBezTo>
                <a:lnTo>
                  <a:pt x="131888" y="417576"/>
                </a:lnTo>
                <a:lnTo>
                  <a:pt x="496909" y="469526"/>
                </a:lnTo>
                <a:lnTo>
                  <a:pt x="932615" y="457253"/>
                </a:lnTo>
                <a:lnTo>
                  <a:pt x="1239475" y="430064"/>
                </a:lnTo>
                <a:lnTo>
                  <a:pt x="1411270" y="376139"/>
                </a:lnTo>
                <a:lnTo>
                  <a:pt x="1423708" y="257750"/>
                </a:lnTo>
                <a:lnTo>
                  <a:pt x="1414503" y="104328"/>
                </a:lnTo>
                <a:lnTo>
                  <a:pt x="1279491" y="88985"/>
                </a:lnTo>
                <a:lnTo>
                  <a:pt x="1181300" y="46027"/>
                </a:lnTo>
                <a:lnTo>
                  <a:pt x="1116862" y="85917"/>
                </a:lnTo>
                <a:lnTo>
                  <a:pt x="1064699" y="88985"/>
                </a:lnTo>
                <a:lnTo>
                  <a:pt x="1000261" y="119670"/>
                </a:lnTo>
                <a:lnTo>
                  <a:pt x="920481" y="141149"/>
                </a:lnTo>
                <a:lnTo>
                  <a:pt x="868318" y="82848"/>
                </a:lnTo>
                <a:lnTo>
                  <a:pt x="785469" y="79780"/>
                </a:lnTo>
                <a:lnTo>
                  <a:pt x="705689" y="46027"/>
                </a:lnTo>
                <a:lnTo>
                  <a:pt x="635115" y="64438"/>
                </a:lnTo>
                <a:lnTo>
                  <a:pt x="536924" y="98191"/>
                </a:lnTo>
                <a:lnTo>
                  <a:pt x="447939" y="95122"/>
                </a:lnTo>
                <a:lnTo>
                  <a:pt x="386570" y="92054"/>
                </a:lnTo>
                <a:lnTo>
                  <a:pt x="346680" y="58301"/>
                </a:lnTo>
                <a:lnTo>
                  <a:pt x="279174" y="39890"/>
                </a:lnTo>
                <a:lnTo>
                  <a:pt x="251558" y="73643"/>
                </a:lnTo>
                <a:lnTo>
                  <a:pt x="211668" y="33753"/>
                </a:lnTo>
                <a:lnTo>
                  <a:pt x="168709" y="0"/>
                </a:lnTo>
                <a:lnTo>
                  <a:pt x="119614" y="21479"/>
                </a:lnTo>
                <a:lnTo>
                  <a:pt x="55177" y="58301"/>
                </a:lnTo>
                <a:lnTo>
                  <a:pt x="24492" y="110465"/>
                </a:lnTo>
                <a:close/>
              </a:path>
            </a:pathLst>
          </a:custGeom>
          <a:pattFill prst="lgConfetti">
            <a:fgClr>
              <a:schemeClr val="bg1">
                <a:lumMod val="75000"/>
              </a:schemeClr>
            </a:fgClr>
            <a:bgClr>
              <a:schemeClr val="bg1"/>
            </a:bgClr>
          </a:pattFill>
          <a:ln w="3175">
            <a:solidFill>
              <a:schemeClr val="bg1">
                <a:lumMod val="9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3662582" y="4043190"/>
            <a:ext cx="952478" cy="519322"/>
            <a:chOff x="4580165" y="4710835"/>
            <a:chExt cx="1427510" cy="1051981"/>
          </a:xfrm>
          <a:pattFill prst="dashHorz">
            <a:fgClr>
              <a:srgbClr val="FFC000"/>
            </a:fgClr>
            <a:bgClr>
              <a:schemeClr val="bg1"/>
            </a:bgClr>
          </a:pattFill>
        </p:grpSpPr>
        <p:sp>
          <p:nvSpPr>
            <p:cNvPr id="17" name="Freeform 1167"/>
            <p:cNvSpPr/>
            <p:nvPr/>
          </p:nvSpPr>
          <p:spPr>
            <a:xfrm>
              <a:off x="4580165" y="4714933"/>
              <a:ext cx="1421427" cy="1047883"/>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1" fmla="*/ 4100 w 1828800"/>
                <a:gd name="connsiteY0-2" fmla="*/ 332137 h 1336746"/>
                <a:gd name="connsiteX1-3" fmla="*/ 0 w 1828800"/>
                <a:gd name="connsiteY1-4" fmla="*/ 1168628 h 1336746"/>
                <a:gd name="connsiteX2-5" fmla="*/ 36904 w 1828800"/>
                <a:gd name="connsiteY2-6" fmla="*/ 1205532 h 1336746"/>
                <a:gd name="connsiteX3-7" fmla="*/ 82009 w 1828800"/>
                <a:gd name="connsiteY3-8" fmla="*/ 1230135 h 1336746"/>
                <a:gd name="connsiteX4-9" fmla="*/ 159917 w 1828800"/>
                <a:gd name="connsiteY4-10" fmla="*/ 1258838 h 1336746"/>
                <a:gd name="connsiteX5-11" fmla="*/ 266529 w 1828800"/>
                <a:gd name="connsiteY5-12" fmla="*/ 1283441 h 1336746"/>
                <a:gd name="connsiteX6-13" fmla="*/ 377241 w 1828800"/>
                <a:gd name="connsiteY6-14" fmla="*/ 1299842 h 1336746"/>
                <a:gd name="connsiteX7-15" fmla="*/ 524857 w 1828800"/>
                <a:gd name="connsiteY7-16" fmla="*/ 1320345 h 1336746"/>
                <a:gd name="connsiteX8-17" fmla="*/ 676574 w 1828800"/>
                <a:gd name="connsiteY8-18" fmla="*/ 1328545 h 1336746"/>
                <a:gd name="connsiteX9-19" fmla="*/ 815989 w 1828800"/>
                <a:gd name="connsiteY9-20" fmla="*/ 1336746 h 1336746"/>
                <a:gd name="connsiteX10-21" fmla="*/ 1090719 w 1828800"/>
                <a:gd name="connsiteY10-22" fmla="*/ 1336746 h 1336746"/>
                <a:gd name="connsiteX11-23" fmla="*/ 1299842 w 1828800"/>
                <a:gd name="connsiteY11-24" fmla="*/ 1320345 h 1336746"/>
                <a:gd name="connsiteX12-25" fmla="*/ 1463860 w 1828800"/>
                <a:gd name="connsiteY12-26" fmla="*/ 1299842 h 1336746"/>
                <a:gd name="connsiteX13-27" fmla="*/ 1599175 w 1828800"/>
                <a:gd name="connsiteY13-28" fmla="*/ 1279340 h 1336746"/>
                <a:gd name="connsiteX14-29" fmla="*/ 1709887 w 1828800"/>
                <a:gd name="connsiteY14-30" fmla="*/ 1250637 h 1336746"/>
                <a:gd name="connsiteX15-31" fmla="*/ 1791896 w 1828800"/>
                <a:gd name="connsiteY15-32" fmla="*/ 1217833 h 1336746"/>
                <a:gd name="connsiteX16-33" fmla="*/ 1828800 w 1828800"/>
                <a:gd name="connsiteY16-34" fmla="*/ 1176829 h 1336746"/>
                <a:gd name="connsiteX17-35" fmla="*/ 1820599 w 1828800"/>
                <a:gd name="connsiteY17-36" fmla="*/ 278831 h 1336746"/>
                <a:gd name="connsiteX18-37" fmla="*/ 1763193 w 1828800"/>
                <a:gd name="connsiteY18-38" fmla="*/ 205023 h 1336746"/>
                <a:gd name="connsiteX19-39" fmla="*/ 1697586 w 1828800"/>
                <a:gd name="connsiteY19-40" fmla="*/ 155817 h 1336746"/>
                <a:gd name="connsiteX20-41" fmla="*/ 1619677 w 1828800"/>
                <a:gd name="connsiteY20-42" fmla="*/ 118913 h 1336746"/>
                <a:gd name="connsiteX21-43" fmla="*/ 1529467 w 1828800"/>
                <a:gd name="connsiteY21-44" fmla="*/ 86110 h 1336746"/>
                <a:gd name="connsiteX22-45" fmla="*/ 1435157 w 1828800"/>
                <a:gd name="connsiteY22-46" fmla="*/ 57406 h 1336746"/>
                <a:gd name="connsiteX23-47" fmla="*/ 1295742 w 1828800"/>
                <a:gd name="connsiteY23-48" fmla="*/ 28703 h 1336746"/>
                <a:gd name="connsiteX24-49" fmla="*/ 1160427 w 1828800"/>
                <a:gd name="connsiteY24-50" fmla="*/ 12302 h 1336746"/>
                <a:gd name="connsiteX25-51" fmla="*/ 971806 w 1828800"/>
                <a:gd name="connsiteY25-52" fmla="*/ 0 h 1336746"/>
                <a:gd name="connsiteX26-53" fmla="*/ 820090 w 1828800"/>
                <a:gd name="connsiteY26-54" fmla="*/ 0 h 1336746"/>
                <a:gd name="connsiteX27-55" fmla="*/ 664273 w 1828800"/>
                <a:gd name="connsiteY27-56" fmla="*/ 8201 h 1336746"/>
                <a:gd name="connsiteX28-57" fmla="*/ 500255 w 1828800"/>
                <a:gd name="connsiteY28-58" fmla="*/ 28703 h 1336746"/>
                <a:gd name="connsiteX29-59" fmla="*/ 377241 w 1828800"/>
                <a:gd name="connsiteY29-60" fmla="*/ 57406 h 1336746"/>
                <a:gd name="connsiteX30-61" fmla="*/ 237826 w 1828800"/>
                <a:gd name="connsiteY30-62" fmla="*/ 102511 h 1336746"/>
                <a:gd name="connsiteX31-63" fmla="*/ 143516 w 1828800"/>
                <a:gd name="connsiteY31-64" fmla="*/ 143516 h 1336746"/>
                <a:gd name="connsiteX32-65" fmla="*/ 77908 w 1828800"/>
                <a:gd name="connsiteY32-66" fmla="*/ 188621 h 1336746"/>
                <a:gd name="connsiteX33-67" fmla="*/ 17082 w 1828800"/>
                <a:gd name="connsiteY33-68" fmla="*/ 237815 h 1336746"/>
                <a:gd name="connsiteX34-69" fmla="*/ 4100 w 1828800"/>
                <a:gd name="connsiteY34-70" fmla="*/ 332137 h 1336746"/>
                <a:gd name="connsiteX0-71" fmla="*/ 4100 w 1828800"/>
                <a:gd name="connsiteY0-72" fmla="*/ 332137 h 1336746"/>
                <a:gd name="connsiteX1-73" fmla="*/ 0 w 1828800"/>
                <a:gd name="connsiteY1-74" fmla="*/ 1168628 h 1336746"/>
                <a:gd name="connsiteX2-75" fmla="*/ 36904 w 1828800"/>
                <a:gd name="connsiteY2-76" fmla="*/ 1205532 h 1336746"/>
                <a:gd name="connsiteX3-77" fmla="*/ 82009 w 1828800"/>
                <a:gd name="connsiteY3-78" fmla="*/ 1230135 h 1336746"/>
                <a:gd name="connsiteX4-79" fmla="*/ 159917 w 1828800"/>
                <a:gd name="connsiteY4-80" fmla="*/ 1258838 h 1336746"/>
                <a:gd name="connsiteX5-81" fmla="*/ 266529 w 1828800"/>
                <a:gd name="connsiteY5-82" fmla="*/ 1283441 h 1336746"/>
                <a:gd name="connsiteX6-83" fmla="*/ 377241 w 1828800"/>
                <a:gd name="connsiteY6-84" fmla="*/ 1299842 h 1336746"/>
                <a:gd name="connsiteX7-85" fmla="*/ 524857 w 1828800"/>
                <a:gd name="connsiteY7-86" fmla="*/ 1320345 h 1336746"/>
                <a:gd name="connsiteX8-87" fmla="*/ 676574 w 1828800"/>
                <a:gd name="connsiteY8-88" fmla="*/ 1328545 h 1336746"/>
                <a:gd name="connsiteX9-89" fmla="*/ 815989 w 1828800"/>
                <a:gd name="connsiteY9-90" fmla="*/ 1336746 h 1336746"/>
                <a:gd name="connsiteX10-91" fmla="*/ 1090719 w 1828800"/>
                <a:gd name="connsiteY10-92" fmla="*/ 1336746 h 1336746"/>
                <a:gd name="connsiteX11-93" fmla="*/ 1299842 w 1828800"/>
                <a:gd name="connsiteY11-94" fmla="*/ 1320345 h 1336746"/>
                <a:gd name="connsiteX12-95" fmla="*/ 1463860 w 1828800"/>
                <a:gd name="connsiteY12-96" fmla="*/ 1299842 h 1336746"/>
                <a:gd name="connsiteX13-97" fmla="*/ 1599175 w 1828800"/>
                <a:gd name="connsiteY13-98" fmla="*/ 1279340 h 1336746"/>
                <a:gd name="connsiteX14-99" fmla="*/ 1709887 w 1828800"/>
                <a:gd name="connsiteY14-100" fmla="*/ 1250637 h 1336746"/>
                <a:gd name="connsiteX15-101" fmla="*/ 1791896 w 1828800"/>
                <a:gd name="connsiteY15-102" fmla="*/ 1217833 h 1336746"/>
                <a:gd name="connsiteX16-103" fmla="*/ 1828800 w 1828800"/>
                <a:gd name="connsiteY16-104" fmla="*/ 1176829 h 1336746"/>
                <a:gd name="connsiteX17-105" fmla="*/ 1820599 w 1828800"/>
                <a:gd name="connsiteY17-106" fmla="*/ 278831 h 1336746"/>
                <a:gd name="connsiteX18-107" fmla="*/ 1763193 w 1828800"/>
                <a:gd name="connsiteY18-108" fmla="*/ 205023 h 1336746"/>
                <a:gd name="connsiteX19-109" fmla="*/ 1697586 w 1828800"/>
                <a:gd name="connsiteY19-110" fmla="*/ 155817 h 1336746"/>
                <a:gd name="connsiteX20-111" fmla="*/ 1619677 w 1828800"/>
                <a:gd name="connsiteY20-112" fmla="*/ 118913 h 1336746"/>
                <a:gd name="connsiteX21-113" fmla="*/ 1529467 w 1828800"/>
                <a:gd name="connsiteY21-114" fmla="*/ 86110 h 1336746"/>
                <a:gd name="connsiteX22-115" fmla="*/ 1435157 w 1828800"/>
                <a:gd name="connsiteY22-116" fmla="*/ 57406 h 1336746"/>
                <a:gd name="connsiteX23-117" fmla="*/ 1295742 w 1828800"/>
                <a:gd name="connsiteY23-118" fmla="*/ 28703 h 1336746"/>
                <a:gd name="connsiteX24-119" fmla="*/ 1160427 w 1828800"/>
                <a:gd name="connsiteY24-120" fmla="*/ 12302 h 1336746"/>
                <a:gd name="connsiteX25-121" fmla="*/ 971806 w 1828800"/>
                <a:gd name="connsiteY25-122" fmla="*/ 0 h 1336746"/>
                <a:gd name="connsiteX26-123" fmla="*/ 820090 w 1828800"/>
                <a:gd name="connsiteY26-124" fmla="*/ 0 h 1336746"/>
                <a:gd name="connsiteX27-125" fmla="*/ 664273 w 1828800"/>
                <a:gd name="connsiteY27-126" fmla="*/ 8201 h 1336746"/>
                <a:gd name="connsiteX28-127" fmla="*/ 500255 w 1828800"/>
                <a:gd name="connsiteY28-128" fmla="*/ 28703 h 1336746"/>
                <a:gd name="connsiteX29-129" fmla="*/ 377241 w 1828800"/>
                <a:gd name="connsiteY29-130" fmla="*/ 57406 h 1336746"/>
                <a:gd name="connsiteX30-131" fmla="*/ 237826 w 1828800"/>
                <a:gd name="connsiteY30-132" fmla="*/ 102511 h 1336746"/>
                <a:gd name="connsiteX31-133" fmla="*/ 143516 w 1828800"/>
                <a:gd name="connsiteY31-134" fmla="*/ 143516 h 1336746"/>
                <a:gd name="connsiteX32-135" fmla="*/ 70048 w 1828800"/>
                <a:gd name="connsiteY32-136" fmla="*/ 178340 h 1336746"/>
                <a:gd name="connsiteX33-137" fmla="*/ 17082 w 1828800"/>
                <a:gd name="connsiteY33-138" fmla="*/ 237815 h 1336746"/>
                <a:gd name="connsiteX34-139" fmla="*/ 4100 w 1828800"/>
                <a:gd name="connsiteY34-140" fmla="*/ 332137 h 1336746"/>
                <a:gd name="connsiteX0-141" fmla="*/ 4100 w 1828800"/>
                <a:gd name="connsiteY0-142" fmla="*/ 332137 h 1336746"/>
                <a:gd name="connsiteX1-143" fmla="*/ 0 w 1828800"/>
                <a:gd name="connsiteY1-144" fmla="*/ 1168628 h 1336746"/>
                <a:gd name="connsiteX2-145" fmla="*/ 36904 w 1828800"/>
                <a:gd name="connsiteY2-146" fmla="*/ 1205532 h 1336746"/>
                <a:gd name="connsiteX3-147" fmla="*/ 82009 w 1828800"/>
                <a:gd name="connsiteY3-148" fmla="*/ 1230135 h 1336746"/>
                <a:gd name="connsiteX4-149" fmla="*/ 159917 w 1828800"/>
                <a:gd name="connsiteY4-150" fmla="*/ 1258838 h 1336746"/>
                <a:gd name="connsiteX5-151" fmla="*/ 266529 w 1828800"/>
                <a:gd name="connsiteY5-152" fmla="*/ 1283441 h 1336746"/>
                <a:gd name="connsiteX6-153" fmla="*/ 377241 w 1828800"/>
                <a:gd name="connsiteY6-154" fmla="*/ 1299842 h 1336746"/>
                <a:gd name="connsiteX7-155" fmla="*/ 524857 w 1828800"/>
                <a:gd name="connsiteY7-156" fmla="*/ 1320345 h 1336746"/>
                <a:gd name="connsiteX8-157" fmla="*/ 676574 w 1828800"/>
                <a:gd name="connsiteY8-158" fmla="*/ 1328545 h 1336746"/>
                <a:gd name="connsiteX9-159" fmla="*/ 815989 w 1828800"/>
                <a:gd name="connsiteY9-160" fmla="*/ 1336746 h 1336746"/>
                <a:gd name="connsiteX10-161" fmla="*/ 1090719 w 1828800"/>
                <a:gd name="connsiteY10-162" fmla="*/ 1336746 h 1336746"/>
                <a:gd name="connsiteX11-163" fmla="*/ 1299842 w 1828800"/>
                <a:gd name="connsiteY11-164" fmla="*/ 1320345 h 1336746"/>
                <a:gd name="connsiteX12-165" fmla="*/ 1463860 w 1828800"/>
                <a:gd name="connsiteY12-166" fmla="*/ 1299842 h 1336746"/>
                <a:gd name="connsiteX13-167" fmla="*/ 1599175 w 1828800"/>
                <a:gd name="connsiteY13-168" fmla="*/ 1279340 h 1336746"/>
                <a:gd name="connsiteX14-169" fmla="*/ 1709887 w 1828800"/>
                <a:gd name="connsiteY14-170" fmla="*/ 1250637 h 1336746"/>
                <a:gd name="connsiteX15-171" fmla="*/ 1791896 w 1828800"/>
                <a:gd name="connsiteY15-172" fmla="*/ 1217833 h 1336746"/>
                <a:gd name="connsiteX16-173" fmla="*/ 1828800 w 1828800"/>
                <a:gd name="connsiteY16-174" fmla="*/ 1176829 h 1336746"/>
                <a:gd name="connsiteX17-175" fmla="*/ 1820599 w 1828800"/>
                <a:gd name="connsiteY17-176" fmla="*/ 278831 h 1336746"/>
                <a:gd name="connsiteX18-177" fmla="*/ 1763193 w 1828800"/>
                <a:gd name="connsiteY18-178" fmla="*/ 205023 h 1336746"/>
                <a:gd name="connsiteX19-179" fmla="*/ 1697586 w 1828800"/>
                <a:gd name="connsiteY19-180" fmla="*/ 155817 h 1336746"/>
                <a:gd name="connsiteX20-181" fmla="*/ 1619677 w 1828800"/>
                <a:gd name="connsiteY20-182" fmla="*/ 118913 h 1336746"/>
                <a:gd name="connsiteX21-183" fmla="*/ 1529467 w 1828800"/>
                <a:gd name="connsiteY21-184" fmla="*/ 86110 h 1336746"/>
                <a:gd name="connsiteX22-185" fmla="*/ 1435157 w 1828800"/>
                <a:gd name="connsiteY22-186" fmla="*/ 57406 h 1336746"/>
                <a:gd name="connsiteX23-187" fmla="*/ 1295742 w 1828800"/>
                <a:gd name="connsiteY23-188" fmla="*/ 28703 h 1336746"/>
                <a:gd name="connsiteX24-189" fmla="*/ 1160427 w 1828800"/>
                <a:gd name="connsiteY24-190" fmla="*/ 12302 h 1336746"/>
                <a:gd name="connsiteX25-191" fmla="*/ 971806 w 1828800"/>
                <a:gd name="connsiteY25-192" fmla="*/ 0 h 1336746"/>
                <a:gd name="connsiteX26-193" fmla="*/ 820090 w 1828800"/>
                <a:gd name="connsiteY26-194" fmla="*/ 0 h 1336746"/>
                <a:gd name="connsiteX27-195" fmla="*/ 664273 w 1828800"/>
                <a:gd name="connsiteY27-196" fmla="*/ 24650 h 1336746"/>
                <a:gd name="connsiteX28-197" fmla="*/ 500255 w 1828800"/>
                <a:gd name="connsiteY28-198" fmla="*/ 28703 h 1336746"/>
                <a:gd name="connsiteX29-199" fmla="*/ 377241 w 1828800"/>
                <a:gd name="connsiteY29-200" fmla="*/ 57406 h 1336746"/>
                <a:gd name="connsiteX30-201" fmla="*/ 237826 w 1828800"/>
                <a:gd name="connsiteY30-202" fmla="*/ 102511 h 1336746"/>
                <a:gd name="connsiteX31-203" fmla="*/ 143516 w 1828800"/>
                <a:gd name="connsiteY31-204" fmla="*/ 143516 h 1336746"/>
                <a:gd name="connsiteX32-205" fmla="*/ 70048 w 1828800"/>
                <a:gd name="connsiteY32-206" fmla="*/ 178340 h 1336746"/>
                <a:gd name="connsiteX33-207" fmla="*/ 17082 w 1828800"/>
                <a:gd name="connsiteY33-208" fmla="*/ 237815 h 1336746"/>
                <a:gd name="connsiteX34-209" fmla="*/ 4100 w 1828800"/>
                <a:gd name="connsiteY34-210" fmla="*/ 332137 h 1336746"/>
                <a:gd name="connsiteX0-211" fmla="*/ 4100 w 1828800"/>
                <a:gd name="connsiteY0-212" fmla="*/ 332137 h 1336746"/>
                <a:gd name="connsiteX1-213" fmla="*/ 0 w 1828800"/>
                <a:gd name="connsiteY1-214" fmla="*/ 1168628 h 1336746"/>
                <a:gd name="connsiteX2-215" fmla="*/ 36904 w 1828800"/>
                <a:gd name="connsiteY2-216" fmla="*/ 1205532 h 1336746"/>
                <a:gd name="connsiteX3-217" fmla="*/ 82009 w 1828800"/>
                <a:gd name="connsiteY3-218" fmla="*/ 1230135 h 1336746"/>
                <a:gd name="connsiteX4-219" fmla="*/ 159917 w 1828800"/>
                <a:gd name="connsiteY4-220" fmla="*/ 1258838 h 1336746"/>
                <a:gd name="connsiteX5-221" fmla="*/ 266529 w 1828800"/>
                <a:gd name="connsiteY5-222" fmla="*/ 1283441 h 1336746"/>
                <a:gd name="connsiteX6-223" fmla="*/ 377241 w 1828800"/>
                <a:gd name="connsiteY6-224" fmla="*/ 1299842 h 1336746"/>
                <a:gd name="connsiteX7-225" fmla="*/ 524857 w 1828800"/>
                <a:gd name="connsiteY7-226" fmla="*/ 1320345 h 1336746"/>
                <a:gd name="connsiteX8-227" fmla="*/ 676574 w 1828800"/>
                <a:gd name="connsiteY8-228" fmla="*/ 1328545 h 1336746"/>
                <a:gd name="connsiteX9-229" fmla="*/ 815989 w 1828800"/>
                <a:gd name="connsiteY9-230" fmla="*/ 1336746 h 1336746"/>
                <a:gd name="connsiteX10-231" fmla="*/ 1090719 w 1828800"/>
                <a:gd name="connsiteY10-232" fmla="*/ 1336746 h 1336746"/>
                <a:gd name="connsiteX11-233" fmla="*/ 1299842 w 1828800"/>
                <a:gd name="connsiteY11-234" fmla="*/ 1320345 h 1336746"/>
                <a:gd name="connsiteX12-235" fmla="*/ 1463860 w 1828800"/>
                <a:gd name="connsiteY12-236" fmla="*/ 1299842 h 1336746"/>
                <a:gd name="connsiteX13-237" fmla="*/ 1599175 w 1828800"/>
                <a:gd name="connsiteY13-238" fmla="*/ 1279340 h 1336746"/>
                <a:gd name="connsiteX14-239" fmla="*/ 1709887 w 1828800"/>
                <a:gd name="connsiteY14-240" fmla="*/ 1250637 h 1336746"/>
                <a:gd name="connsiteX15-241" fmla="*/ 1791896 w 1828800"/>
                <a:gd name="connsiteY15-242" fmla="*/ 1217833 h 1336746"/>
                <a:gd name="connsiteX16-243" fmla="*/ 1828800 w 1828800"/>
                <a:gd name="connsiteY16-244" fmla="*/ 1176829 h 1336746"/>
                <a:gd name="connsiteX17-245" fmla="*/ 1820599 w 1828800"/>
                <a:gd name="connsiteY17-246" fmla="*/ 278831 h 1336746"/>
                <a:gd name="connsiteX18-247" fmla="*/ 1763193 w 1828800"/>
                <a:gd name="connsiteY18-248" fmla="*/ 205023 h 1336746"/>
                <a:gd name="connsiteX19-249" fmla="*/ 1697586 w 1828800"/>
                <a:gd name="connsiteY19-250" fmla="*/ 155817 h 1336746"/>
                <a:gd name="connsiteX20-251" fmla="*/ 1619677 w 1828800"/>
                <a:gd name="connsiteY20-252" fmla="*/ 118913 h 1336746"/>
                <a:gd name="connsiteX21-253" fmla="*/ 1529467 w 1828800"/>
                <a:gd name="connsiteY21-254" fmla="*/ 86110 h 1336746"/>
                <a:gd name="connsiteX22-255" fmla="*/ 1435157 w 1828800"/>
                <a:gd name="connsiteY22-256" fmla="*/ 57406 h 1336746"/>
                <a:gd name="connsiteX23-257" fmla="*/ 1295742 w 1828800"/>
                <a:gd name="connsiteY23-258" fmla="*/ 28703 h 1336746"/>
                <a:gd name="connsiteX24-259" fmla="*/ 1160427 w 1828800"/>
                <a:gd name="connsiteY24-260" fmla="*/ 12302 h 1336746"/>
                <a:gd name="connsiteX25-261" fmla="*/ 971806 w 1828800"/>
                <a:gd name="connsiteY25-262" fmla="*/ 0 h 1336746"/>
                <a:gd name="connsiteX26-263" fmla="*/ 820090 w 1828800"/>
                <a:gd name="connsiteY26-264" fmla="*/ 0 h 1336746"/>
                <a:gd name="connsiteX27-265" fmla="*/ 664273 w 1828800"/>
                <a:gd name="connsiteY27-266" fmla="*/ 24650 h 1336746"/>
                <a:gd name="connsiteX28-267" fmla="*/ 500255 w 1828800"/>
                <a:gd name="connsiteY28-268" fmla="*/ 43096 h 1336746"/>
                <a:gd name="connsiteX29-269" fmla="*/ 377241 w 1828800"/>
                <a:gd name="connsiteY29-270" fmla="*/ 57406 h 1336746"/>
                <a:gd name="connsiteX30-271" fmla="*/ 237826 w 1828800"/>
                <a:gd name="connsiteY30-272" fmla="*/ 102511 h 1336746"/>
                <a:gd name="connsiteX31-273" fmla="*/ 143516 w 1828800"/>
                <a:gd name="connsiteY31-274" fmla="*/ 143516 h 1336746"/>
                <a:gd name="connsiteX32-275" fmla="*/ 70048 w 1828800"/>
                <a:gd name="connsiteY32-276" fmla="*/ 178340 h 1336746"/>
                <a:gd name="connsiteX33-277" fmla="*/ 17082 w 1828800"/>
                <a:gd name="connsiteY33-278" fmla="*/ 237815 h 1336746"/>
                <a:gd name="connsiteX34-279" fmla="*/ 4100 w 1828800"/>
                <a:gd name="connsiteY34-280" fmla="*/ 332137 h 1336746"/>
                <a:gd name="connsiteX0-281" fmla="*/ 4100 w 1828800"/>
                <a:gd name="connsiteY0-282" fmla="*/ 332137 h 1336746"/>
                <a:gd name="connsiteX1-283" fmla="*/ 0 w 1828800"/>
                <a:gd name="connsiteY1-284" fmla="*/ 1168628 h 1336746"/>
                <a:gd name="connsiteX2-285" fmla="*/ 36904 w 1828800"/>
                <a:gd name="connsiteY2-286" fmla="*/ 1205532 h 1336746"/>
                <a:gd name="connsiteX3-287" fmla="*/ 82009 w 1828800"/>
                <a:gd name="connsiteY3-288" fmla="*/ 1230135 h 1336746"/>
                <a:gd name="connsiteX4-289" fmla="*/ 159917 w 1828800"/>
                <a:gd name="connsiteY4-290" fmla="*/ 1258838 h 1336746"/>
                <a:gd name="connsiteX5-291" fmla="*/ 266529 w 1828800"/>
                <a:gd name="connsiteY5-292" fmla="*/ 1283441 h 1336746"/>
                <a:gd name="connsiteX6-293" fmla="*/ 377241 w 1828800"/>
                <a:gd name="connsiteY6-294" fmla="*/ 1299842 h 1336746"/>
                <a:gd name="connsiteX7-295" fmla="*/ 524857 w 1828800"/>
                <a:gd name="connsiteY7-296" fmla="*/ 1320345 h 1336746"/>
                <a:gd name="connsiteX8-297" fmla="*/ 676574 w 1828800"/>
                <a:gd name="connsiteY8-298" fmla="*/ 1328545 h 1336746"/>
                <a:gd name="connsiteX9-299" fmla="*/ 815989 w 1828800"/>
                <a:gd name="connsiteY9-300" fmla="*/ 1336746 h 1336746"/>
                <a:gd name="connsiteX10-301" fmla="*/ 1090719 w 1828800"/>
                <a:gd name="connsiteY10-302" fmla="*/ 1336746 h 1336746"/>
                <a:gd name="connsiteX11-303" fmla="*/ 1299842 w 1828800"/>
                <a:gd name="connsiteY11-304" fmla="*/ 1320345 h 1336746"/>
                <a:gd name="connsiteX12-305" fmla="*/ 1463860 w 1828800"/>
                <a:gd name="connsiteY12-306" fmla="*/ 1299842 h 1336746"/>
                <a:gd name="connsiteX13-307" fmla="*/ 1599175 w 1828800"/>
                <a:gd name="connsiteY13-308" fmla="*/ 1279340 h 1336746"/>
                <a:gd name="connsiteX14-309" fmla="*/ 1709887 w 1828800"/>
                <a:gd name="connsiteY14-310" fmla="*/ 1250637 h 1336746"/>
                <a:gd name="connsiteX15-311" fmla="*/ 1791896 w 1828800"/>
                <a:gd name="connsiteY15-312" fmla="*/ 1217833 h 1336746"/>
                <a:gd name="connsiteX16-313" fmla="*/ 1828800 w 1828800"/>
                <a:gd name="connsiteY16-314" fmla="*/ 1176829 h 1336746"/>
                <a:gd name="connsiteX17-315" fmla="*/ 1820599 w 1828800"/>
                <a:gd name="connsiteY17-316" fmla="*/ 278831 h 1336746"/>
                <a:gd name="connsiteX18-317" fmla="*/ 1763193 w 1828800"/>
                <a:gd name="connsiteY18-318" fmla="*/ 205023 h 1336746"/>
                <a:gd name="connsiteX19-319" fmla="*/ 1697586 w 1828800"/>
                <a:gd name="connsiteY19-320" fmla="*/ 155817 h 1336746"/>
                <a:gd name="connsiteX20-321" fmla="*/ 1619677 w 1828800"/>
                <a:gd name="connsiteY20-322" fmla="*/ 118913 h 1336746"/>
                <a:gd name="connsiteX21-323" fmla="*/ 1529467 w 1828800"/>
                <a:gd name="connsiteY21-324" fmla="*/ 86110 h 1336746"/>
                <a:gd name="connsiteX22-325" fmla="*/ 1435157 w 1828800"/>
                <a:gd name="connsiteY22-326" fmla="*/ 57406 h 1336746"/>
                <a:gd name="connsiteX23-327" fmla="*/ 1295742 w 1828800"/>
                <a:gd name="connsiteY23-328" fmla="*/ 28703 h 1336746"/>
                <a:gd name="connsiteX24-329" fmla="*/ 1160427 w 1828800"/>
                <a:gd name="connsiteY24-330" fmla="*/ 12302 h 1336746"/>
                <a:gd name="connsiteX25-331" fmla="*/ 971806 w 1828800"/>
                <a:gd name="connsiteY25-332" fmla="*/ 0 h 1336746"/>
                <a:gd name="connsiteX26-333" fmla="*/ 820090 w 1828800"/>
                <a:gd name="connsiteY26-334" fmla="*/ 0 h 1336746"/>
                <a:gd name="connsiteX27-335" fmla="*/ 664273 w 1828800"/>
                <a:gd name="connsiteY27-336" fmla="*/ 24650 h 1336746"/>
                <a:gd name="connsiteX28-337" fmla="*/ 500255 w 1828800"/>
                <a:gd name="connsiteY28-338" fmla="*/ 43096 h 1336746"/>
                <a:gd name="connsiteX29-339" fmla="*/ 377241 w 1828800"/>
                <a:gd name="connsiteY29-340" fmla="*/ 63574 h 1336746"/>
                <a:gd name="connsiteX30-341" fmla="*/ 237826 w 1828800"/>
                <a:gd name="connsiteY30-342" fmla="*/ 102511 h 1336746"/>
                <a:gd name="connsiteX31-343" fmla="*/ 143516 w 1828800"/>
                <a:gd name="connsiteY31-344" fmla="*/ 143516 h 1336746"/>
                <a:gd name="connsiteX32-345" fmla="*/ 70048 w 1828800"/>
                <a:gd name="connsiteY32-346" fmla="*/ 178340 h 1336746"/>
                <a:gd name="connsiteX33-347" fmla="*/ 17082 w 1828800"/>
                <a:gd name="connsiteY33-348" fmla="*/ 237815 h 1336746"/>
                <a:gd name="connsiteX34-349" fmla="*/ 4100 w 1828800"/>
                <a:gd name="connsiteY34-350" fmla="*/ 332137 h 1336746"/>
                <a:gd name="connsiteX0-351" fmla="*/ 4100 w 1828800"/>
                <a:gd name="connsiteY0-352" fmla="*/ 332137 h 1336746"/>
                <a:gd name="connsiteX1-353" fmla="*/ 0 w 1828800"/>
                <a:gd name="connsiteY1-354" fmla="*/ 1168628 h 1336746"/>
                <a:gd name="connsiteX2-355" fmla="*/ 36904 w 1828800"/>
                <a:gd name="connsiteY2-356" fmla="*/ 1205532 h 1336746"/>
                <a:gd name="connsiteX3-357" fmla="*/ 82009 w 1828800"/>
                <a:gd name="connsiteY3-358" fmla="*/ 1230135 h 1336746"/>
                <a:gd name="connsiteX4-359" fmla="*/ 159917 w 1828800"/>
                <a:gd name="connsiteY4-360" fmla="*/ 1258838 h 1336746"/>
                <a:gd name="connsiteX5-361" fmla="*/ 266529 w 1828800"/>
                <a:gd name="connsiteY5-362" fmla="*/ 1283441 h 1336746"/>
                <a:gd name="connsiteX6-363" fmla="*/ 377241 w 1828800"/>
                <a:gd name="connsiteY6-364" fmla="*/ 1299842 h 1336746"/>
                <a:gd name="connsiteX7-365" fmla="*/ 524857 w 1828800"/>
                <a:gd name="connsiteY7-366" fmla="*/ 1320345 h 1336746"/>
                <a:gd name="connsiteX8-367" fmla="*/ 676574 w 1828800"/>
                <a:gd name="connsiteY8-368" fmla="*/ 1328545 h 1336746"/>
                <a:gd name="connsiteX9-369" fmla="*/ 815989 w 1828800"/>
                <a:gd name="connsiteY9-370" fmla="*/ 1336746 h 1336746"/>
                <a:gd name="connsiteX10-371" fmla="*/ 1090719 w 1828800"/>
                <a:gd name="connsiteY10-372" fmla="*/ 1336746 h 1336746"/>
                <a:gd name="connsiteX11-373" fmla="*/ 1299842 w 1828800"/>
                <a:gd name="connsiteY11-374" fmla="*/ 1320345 h 1336746"/>
                <a:gd name="connsiteX12-375" fmla="*/ 1463860 w 1828800"/>
                <a:gd name="connsiteY12-376" fmla="*/ 1299842 h 1336746"/>
                <a:gd name="connsiteX13-377" fmla="*/ 1599175 w 1828800"/>
                <a:gd name="connsiteY13-378" fmla="*/ 1279340 h 1336746"/>
                <a:gd name="connsiteX14-379" fmla="*/ 1709887 w 1828800"/>
                <a:gd name="connsiteY14-380" fmla="*/ 1250637 h 1336746"/>
                <a:gd name="connsiteX15-381" fmla="*/ 1791896 w 1828800"/>
                <a:gd name="connsiteY15-382" fmla="*/ 1217833 h 1336746"/>
                <a:gd name="connsiteX16-383" fmla="*/ 1828800 w 1828800"/>
                <a:gd name="connsiteY16-384" fmla="*/ 1176829 h 1336746"/>
                <a:gd name="connsiteX17-385" fmla="*/ 1820599 w 1828800"/>
                <a:gd name="connsiteY17-386" fmla="*/ 278831 h 1336746"/>
                <a:gd name="connsiteX18-387" fmla="*/ 1763193 w 1828800"/>
                <a:gd name="connsiteY18-388" fmla="*/ 205023 h 1336746"/>
                <a:gd name="connsiteX19-389" fmla="*/ 1697586 w 1828800"/>
                <a:gd name="connsiteY19-390" fmla="*/ 155817 h 1336746"/>
                <a:gd name="connsiteX20-391" fmla="*/ 1619677 w 1828800"/>
                <a:gd name="connsiteY20-392" fmla="*/ 118913 h 1336746"/>
                <a:gd name="connsiteX21-393" fmla="*/ 1529467 w 1828800"/>
                <a:gd name="connsiteY21-394" fmla="*/ 86110 h 1336746"/>
                <a:gd name="connsiteX22-395" fmla="*/ 1435157 w 1828800"/>
                <a:gd name="connsiteY22-396" fmla="*/ 57406 h 1336746"/>
                <a:gd name="connsiteX23-397" fmla="*/ 1295742 w 1828800"/>
                <a:gd name="connsiteY23-398" fmla="*/ 28703 h 1336746"/>
                <a:gd name="connsiteX24-399" fmla="*/ 1160427 w 1828800"/>
                <a:gd name="connsiteY24-400" fmla="*/ 12302 h 1336746"/>
                <a:gd name="connsiteX25-401" fmla="*/ 971806 w 1828800"/>
                <a:gd name="connsiteY25-402" fmla="*/ 0 h 1336746"/>
                <a:gd name="connsiteX26-403" fmla="*/ 820090 w 1828800"/>
                <a:gd name="connsiteY26-404" fmla="*/ 10281 h 1336746"/>
                <a:gd name="connsiteX27-405" fmla="*/ 664273 w 1828800"/>
                <a:gd name="connsiteY27-406" fmla="*/ 24650 h 1336746"/>
                <a:gd name="connsiteX28-407" fmla="*/ 500255 w 1828800"/>
                <a:gd name="connsiteY28-408" fmla="*/ 43096 h 1336746"/>
                <a:gd name="connsiteX29-409" fmla="*/ 377241 w 1828800"/>
                <a:gd name="connsiteY29-410" fmla="*/ 63574 h 1336746"/>
                <a:gd name="connsiteX30-411" fmla="*/ 237826 w 1828800"/>
                <a:gd name="connsiteY30-412" fmla="*/ 102511 h 1336746"/>
                <a:gd name="connsiteX31-413" fmla="*/ 143516 w 1828800"/>
                <a:gd name="connsiteY31-414" fmla="*/ 143516 h 1336746"/>
                <a:gd name="connsiteX32-415" fmla="*/ 70048 w 1828800"/>
                <a:gd name="connsiteY32-416" fmla="*/ 178340 h 1336746"/>
                <a:gd name="connsiteX33-417" fmla="*/ 17082 w 1828800"/>
                <a:gd name="connsiteY33-418" fmla="*/ 237815 h 1336746"/>
                <a:gd name="connsiteX34-419" fmla="*/ 4100 w 1828800"/>
                <a:gd name="connsiteY34-420" fmla="*/ 332137 h 1336746"/>
                <a:gd name="connsiteX0-421" fmla="*/ 4100 w 1828800"/>
                <a:gd name="connsiteY0-422" fmla="*/ 321856 h 1326465"/>
                <a:gd name="connsiteX1-423" fmla="*/ 0 w 1828800"/>
                <a:gd name="connsiteY1-424" fmla="*/ 1158347 h 1326465"/>
                <a:gd name="connsiteX2-425" fmla="*/ 36904 w 1828800"/>
                <a:gd name="connsiteY2-426" fmla="*/ 1195251 h 1326465"/>
                <a:gd name="connsiteX3-427" fmla="*/ 82009 w 1828800"/>
                <a:gd name="connsiteY3-428" fmla="*/ 1219854 h 1326465"/>
                <a:gd name="connsiteX4-429" fmla="*/ 159917 w 1828800"/>
                <a:gd name="connsiteY4-430" fmla="*/ 1248557 h 1326465"/>
                <a:gd name="connsiteX5-431" fmla="*/ 266529 w 1828800"/>
                <a:gd name="connsiteY5-432" fmla="*/ 1273160 h 1326465"/>
                <a:gd name="connsiteX6-433" fmla="*/ 377241 w 1828800"/>
                <a:gd name="connsiteY6-434" fmla="*/ 1289561 h 1326465"/>
                <a:gd name="connsiteX7-435" fmla="*/ 524857 w 1828800"/>
                <a:gd name="connsiteY7-436" fmla="*/ 1310064 h 1326465"/>
                <a:gd name="connsiteX8-437" fmla="*/ 676574 w 1828800"/>
                <a:gd name="connsiteY8-438" fmla="*/ 1318264 h 1326465"/>
                <a:gd name="connsiteX9-439" fmla="*/ 815989 w 1828800"/>
                <a:gd name="connsiteY9-440" fmla="*/ 1326465 h 1326465"/>
                <a:gd name="connsiteX10-441" fmla="*/ 1090719 w 1828800"/>
                <a:gd name="connsiteY10-442" fmla="*/ 1326465 h 1326465"/>
                <a:gd name="connsiteX11-443" fmla="*/ 1299842 w 1828800"/>
                <a:gd name="connsiteY11-444" fmla="*/ 1310064 h 1326465"/>
                <a:gd name="connsiteX12-445" fmla="*/ 1463860 w 1828800"/>
                <a:gd name="connsiteY12-446" fmla="*/ 1289561 h 1326465"/>
                <a:gd name="connsiteX13-447" fmla="*/ 1599175 w 1828800"/>
                <a:gd name="connsiteY13-448" fmla="*/ 1269059 h 1326465"/>
                <a:gd name="connsiteX14-449" fmla="*/ 1709887 w 1828800"/>
                <a:gd name="connsiteY14-450" fmla="*/ 1240356 h 1326465"/>
                <a:gd name="connsiteX15-451" fmla="*/ 1791896 w 1828800"/>
                <a:gd name="connsiteY15-452" fmla="*/ 1207552 h 1326465"/>
                <a:gd name="connsiteX16-453" fmla="*/ 1828800 w 1828800"/>
                <a:gd name="connsiteY16-454" fmla="*/ 1166548 h 1326465"/>
                <a:gd name="connsiteX17-455" fmla="*/ 1820599 w 1828800"/>
                <a:gd name="connsiteY17-456" fmla="*/ 268550 h 1326465"/>
                <a:gd name="connsiteX18-457" fmla="*/ 1763193 w 1828800"/>
                <a:gd name="connsiteY18-458" fmla="*/ 194742 h 1326465"/>
                <a:gd name="connsiteX19-459" fmla="*/ 1697586 w 1828800"/>
                <a:gd name="connsiteY19-460" fmla="*/ 145536 h 1326465"/>
                <a:gd name="connsiteX20-461" fmla="*/ 1619677 w 1828800"/>
                <a:gd name="connsiteY20-462" fmla="*/ 108632 h 1326465"/>
                <a:gd name="connsiteX21-463" fmla="*/ 1529467 w 1828800"/>
                <a:gd name="connsiteY21-464" fmla="*/ 75829 h 1326465"/>
                <a:gd name="connsiteX22-465" fmla="*/ 1435157 w 1828800"/>
                <a:gd name="connsiteY22-466" fmla="*/ 47125 h 1326465"/>
                <a:gd name="connsiteX23-467" fmla="*/ 1295742 w 1828800"/>
                <a:gd name="connsiteY23-468" fmla="*/ 18422 h 1326465"/>
                <a:gd name="connsiteX24-469" fmla="*/ 1160427 w 1828800"/>
                <a:gd name="connsiteY24-470" fmla="*/ 2021 h 1326465"/>
                <a:gd name="connsiteX25-471" fmla="*/ 971806 w 1828800"/>
                <a:gd name="connsiteY25-472" fmla="*/ 4112 h 1326465"/>
                <a:gd name="connsiteX26-473" fmla="*/ 820090 w 1828800"/>
                <a:gd name="connsiteY26-474" fmla="*/ 0 h 1326465"/>
                <a:gd name="connsiteX27-475" fmla="*/ 664273 w 1828800"/>
                <a:gd name="connsiteY27-476" fmla="*/ 14369 h 1326465"/>
                <a:gd name="connsiteX28-477" fmla="*/ 500255 w 1828800"/>
                <a:gd name="connsiteY28-478" fmla="*/ 32815 h 1326465"/>
                <a:gd name="connsiteX29-479" fmla="*/ 377241 w 1828800"/>
                <a:gd name="connsiteY29-480" fmla="*/ 53293 h 1326465"/>
                <a:gd name="connsiteX30-481" fmla="*/ 237826 w 1828800"/>
                <a:gd name="connsiteY30-482" fmla="*/ 92230 h 1326465"/>
                <a:gd name="connsiteX31-483" fmla="*/ 143516 w 1828800"/>
                <a:gd name="connsiteY31-484" fmla="*/ 133235 h 1326465"/>
                <a:gd name="connsiteX32-485" fmla="*/ 70048 w 1828800"/>
                <a:gd name="connsiteY32-486" fmla="*/ 168059 h 1326465"/>
                <a:gd name="connsiteX33-487" fmla="*/ 17082 w 1828800"/>
                <a:gd name="connsiteY33-488" fmla="*/ 227534 h 1326465"/>
                <a:gd name="connsiteX34-489" fmla="*/ 4100 w 1828800"/>
                <a:gd name="connsiteY34-490" fmla="*/ 321856 h 1326465"/>
                <a:gd name="connsiteX0-491" fmla="*/ 4100 w 1828800"/>
                <a:gd name="connsiteY0-492" fmla="*/ 321856 h 1326465"/>
                <a:gd name="connsiteX1-493" fmla="*/ 0 w 1828800"/>
                <a:gd name="connsiteY1-494" fmla="*/ 1158347 h 1326465"/>
                <a:gd name="connsiteX2-495" fmla="*/ 36904 w 1828800"/>
                <a:gd name="connsiteY2-496" fmla="*/ 1195251 h 1326465"/>
                <a:gd name="connsiteX3-497" fmla="*/ 82009 w 1828800"/>
                <a:gd name="connsiteY3-498" fmla="*/ 1219854 h 1326465"/>
                <a:gd name="connsiteX4-499" fmla="*/ 159917 w 1828800"/>
                <a:gd name="connsiteY4-500" fmla="*/ 1248557 h 1326465"/>
                <a:gd name="connsiteX5-501" fmla="*/ 266529 w 1828800"/>
                <a:gd name="connsiteY5-502" fmla="*/ 1273160 h 1326465"/>
                <a:gd name="connsiteX6-503" fmla="*/ 377241 w 1828800"/>
                <a:gd name="connsiteY6-504" fmla="*/ 1289561 h 1326465"/>
                <a:gd name="connsiteX7-505" fmla="*/ 524857 w 1828800"/>
                <a:gd name="connsiteY7-506" fmla="*/ 1310064 h 1326465"/>
                <a:gd name="connsiteX8-507" fmla="*/ 676574 w 1828800"/>
                <a:gd name="connsiteY8-508" fmla="*/ 1318264 h 1326465"/>
                <a:gd name="connsiteX9-509" fmla="*/ 815989 w 1828800"/>
                <a:gd name="connsiteY9-510" fmla="*/ 1326465 h 1326465"/>
                <a:gd name="connsiteX10-511" fmla="*/ 1090719 w 1828800"/>
                <a:gd name="connsiteY10-512" fmla="*/ 1326465 h 1326465"/>
                <a:gd name="connsiteX11-513" fmla="*/ 1299842 w 1828800"/>
                <a:gd name="connsiteY11-514" fmla="*/ 1310064 h 1326465"/>
                <a:gd name="connsiteX12-515" fmla="*/ 1463860 w 1828800"/>
                <a:gd name="connsiteY12-516" fmla="*/ 1289561 h 1326465"/>
                <a:gd name="connsiteX13-517" fmla="*/ 1599175 w 1828800"/>
                <a:gd name="connsiteY13-518" fmla="*/ 1269059 h 1326465"/>
                <a:gd name="connsiteX14-519" fmla="*/ 1709887 w 1828800"/>
                <a:gd name="connsiteY14-520" fmla="*/ 1240356 h 1326465"/>
                <a:gd name="connsiteX15-521" fmla="*/ 1791896 w 1828800"/>
                <a:gd name="connsiteY15-522" fmla="*/ 1207552 h 1326465"/>
                <a:gd name="connsiteX16-523" fmla="*/ 1828800 w 1828800"/>
                <a:gd name="connsiteY16-524" fmla="*/ 1166548 h 1326465"/>
                <a:gd name="connsiteX17-525" fmla="*/ 1820599 w 1828800"/>
                <a:gd name="connsiteY17-526" fmla="*/ 268550 h 1326465"/>
                <a:gd name="connsiteX18-527" fmla="*/ 1763193 w 1828800"/>
                <a:gd name="connsiteY18-528" fmla="*/ 194742 h 1326465"/>
                <a:gd name="connsiteX19-529" fmla="*/ 1697586 w 1828800"/>
                <a:gd name="connsiteY19-530" fmla="*/ 145536 h 1326465"/>
                <a:gd name="connsiteX20-531" fmla="*/ 1619677 w 1828800"/>
                <a:gd name="connsiteY20-532" fmla="*/ 108632 h 1326465"/>
                <a:gd name="connsiteX21-533" fmla="*/ 1529467 w 1828800"/>
                <a:gd name="connsiteY21-534" fmla="*/ 75829 h 1326465"/>
                <a:gd name="connsiteX22-535" fmla="*/ 1435157 w 1828800"/>
                <a:gd name="connsiteY22-536" fmla="*/ 47125 h 1326465"/>
                <a:gd name="connsiteX23-537" fmla="*/ 1295742 w 1828800"/>
                <a:gd name="connsiteY23-538" fmla="*/ 18422 h 1326465"/>
                <a:gd name="connsiteX24-539" fmla="*/ 1160427 w 1828800"/>
                <a:gd name="connsiteY24-540" fmla="*/ 14357 h 1326465"/>
                <a:gd name="connsiteX25-541" fmla="*/ 971806 w 1828800"/>
                <a:gd name="connsiteY25-542" fmla="*/ 4112 h 1326465"/>
                <a:gd name="connsiteX26-543" fmla="*/ 820090 w 1828800"/>
                <a:gd name="connsiteY26-544" fmla="*/ 0 h 1326465"/>
                <a:gd name="connsiteX27-545" fmla="*/ 664273 w 1828800"/>
                <a:gd name="connsiteY27-546" fmla="*/ 14369 h 1326465"/>
                <a:gd name="connsiteX28-547" fmla="*/ 500255 w 1828800"/>
                <a:gd name="connsiteY28-548" fmla="*/ 32815 h 1326465"/>
                <a:gd name="connsiteX29-549" fmla="*/ 377241 w 1828800"/>
                <a:gd name="connsiteY29-550" fmla="*/ 53293 h 1326465"/>
                <a:gd name="connsiteX30-551" fmla="*/ 237826 w 1828800"/>
                <a:gd name="connsiteY30-552" fmla="*/ 92230 h 1326465"/>
                <a:gd name="connsiteX31-553" fmla="*/ 143516 w 1828800"/>
                <a:gd name="connsiteY31-554" fmla="*/ 133235 h 1326465"/>
                <a:gd name="connsiteX32-555" fmla="*/ 70048 w 1828800"/>
                <a:gd name="connsiteY32-556" fmla="*/ 168059 h 1326465"/>
                <a:gd name="connsiteX33-557" fmla="*/ 17082 w 1828800"/>
                <a:gd name="connsiteY33-558" fmla="*/ 227534 h 1326465"/>
                <a:gd name="connsiteX34-559" fmla="*/ 4100 w 1828800"/>
                <a:gd name="connsiteY34-560" fmla="*/ 321856 h 1326465"/>
                <a:gd name="connsiteX0-561" fmla="*/ 4100 w 1828800"/>
                <a:gd name="connsiteY0-562" fmla="*/ 321856 h 1326465"/>
                <a:gd name="connsiteX1-563" fmla="*/ 0 w 1828800"/>
                <a:gd name="connsiteY1-564" fmla="*/ 1158347 h 1326465"/>
                <a:gd name="connsiteX2-565" fmla="*/ 36904 w 1828800"/>
                <a:gd name="connsiteY2-566" fmla="*/ 1195251 h 1326465"/>
                <a:gd name="connsiteX3-567" fmla="*/ 82009 w 1828800"/>
                <a:gd name="connsiteY3-568" fmla="*/ 1219854 h 1326465"/>
                <a:gd name="connsiteX4-569" fmla="*/ 159917 w 1828800"/>
                <a:gd name="connsiteY4-570" fmla="*/ 1248557 h 1326465"/>
                <a:gd name="connsiteX5-571" fmla="*/ 266529 w 1828800"/>
                <a:gd name="connsiteY5-572" fmla="*/ 1273160 h 1326465"/>
                <a:gd name="connsiteX6-573" fmla="*/ 377241 w 1828800"/>
                <a:gd name="connsiteY6-574" fmla="*/ 1289561 h 1326465"/>
                <a:gd name="connsiteX7-575" fmla="*/ 524857 w 1828800"/>
                <a:gd name="connsiteY7-576" fmla="*/ 1310064 h 1326465"/>
                <a:gd name="connsiteX8-577" fmla="*/ 676574 w 1828800"/>
                <a:gd name="connsiteY8-578" fmla="*/ 1318264 h 1326465"/>
                <a:gd name="connsiteX9-579" fmla="*/ 815989 w 1828800"/>
                <a:gd name="connsiteY9-580" fmla="*/ 1326465 h 1326465"/>
                <a:gd name="connsiteX10-581" fmla="*/ 1090719 w 1828800"/>
                <a:gd name="connsiteY10-582" fmla="*/ 1326465 h 1326465"/>
                <a:gd name="connsiteX11-583" fmla="*/ 1299842 w 1828800"/>
                <a:gd name="connsiteY11-584" fmla="*/ 1310064 h 1326465"/>
                <a:gd name="connsiteX12-585" fmla="*/ 1463860 w 1828800"/>
                <a:gd name="connsiteY12-586" fmla="*/ 1289561 h 1326465"/>
                <a:gd name="connsiteX13-587" fmla="*/ 1599175 w 1828800"/>
                <a:gd name="connsiteY13-588" fmla="*/ 1269059 h 1326465"/>
                <a:gd name="connsiteX14-589" fmla="*/ 1709887 w 1828800"/>
                <a:gd name="connsiteY14-590" fmla="*/ 1240356 h 1326465"/>
                <a:gd name="connsiteX15-591" fmla="*/ 1791896 w 1828800"/>
                <a:gd name="connsiteY15-592" fmla="*/ 1207552 h 1326465"/>
                <a:gd name="connsiteX16-593" fmla="*/ 1828800 w 1828800"/>
                <a:gd name="connsiteY16-594" fmla="*/ 1166548 h 1326465"/>
                <a:gd name="connsiteX17-595" fmla="*/ 1820599 w 1828800"/>
                <a:gd name="connsiteY17-596" fmla="*/ 268550 h 1326465"/>
                <a:gd name="connsiteX18-597" fmla="*/ 1763193 w 1828800"/>
                <a:gd name="connsiteY18-598" fmla="*/ 194742 h 1326465"/>
                <a:gd name="connsiteX19-599" fmla="*/ 1697586 w 1828800"/>
                <a:gd name="connsiteY19-600" fmla="*/ 145536 h 1326465"/>
                <a:gd name="connsiteX20-601" fmla="*/ 1619677 w 1828800"/>
                <a:gd name="connsiteY20-602" fmla="*/ 108632 h 1326465"/>
                <a:gd name="connsiteX21-603" fmla="*/ 1529467 w 1828800"/>
                <a:gd name="connsiteY21-604" fmla="*/ 75829 h 1326465"/>
                <a:gd name="connsiteX22-605" fmla="*/ 1435157 w 1828800"/>
                <a:gd name="connsiteY22-606" fmla="*/ 47125 h 1326465"/>
                <a:gd name="connsiteX23-607" fmla="*/ 1300982 w 1828800"/>
                <a:gd name="connsiteY23-608" fmla="*/ 28702 h 1326465"/>
                <a:gd name="connsiteX24-609" fmla="*/ 1160427 w 1828800"/>
                <a:gd name="connsiteY24-610" fmla="*/ 14357 h 1326465"/>
                <a:gd name="connsiteX25-611" fmla="*/ 971806 w 1828800"/>
                <a:gd name="connsiteY25-612" fmla="*/ 4112 h 1326465"/>
                <a:gd name="connsiteX26-613" fmla="*/ 820090 w 1828800"/>
                <a:gd name="connsiteY26-614" fmla="*/ 0 h 1326465"/>
                <a:gd name="connsiteX27-615" fmla="*/ 664273 w 1828800"/>
                <a:gd name="connsiteY27-616" fmla="*/ 14369 h 1326465"/>
                <a:gd name="connsiteX28-617" fmla="*/ 500255 w 1828800"/>
                <a:gd name="connsiteY28-618" fmla="*/ 32815 h 1326465"/>
                <a:gd name="connsiteX29-619" fmla="*/ 377241 w 1828800"/>
                <a:gd name="connsiteY29-620" fmla="*/ 53293 h 1326465"/>
                <a:gd name="connsiteX30-621" fmla="*/ 237826 w 1828800"/>
                <a:gd name="connsiteY30-622" fmla="*/ 92230 h 1326465"/>
                <a:gd name="connsiteX31-623" fmla="*/ 143516 w 1828800"/>
                <a:gd name="connsiteY31-624" fmla="*/ 133235 h 1326465"/>
                <a:gd name="connsiteX32-625" fmla="*/ 70048 w 1828800"/>
                <a:gd name="connsiteY32-626" fmla="*/ 168059 h 1326465"/>
                <a:gd name="connsiteX33-627" fmla="*/ 17082 w 1828800"/>
                <a:gd name="connsiteY33-628" fmla="*/ 227534 h 1326465"/>
                <a:gd name="connsiteX34-629" fmla="*/ 4100 w 1828800"/>
                <a:gd name="connsiteY34-630" fmla="*/ 321856 h 1326465"/>
                <a:gd name="connsiteX0-631" fmla="*/ 4100 w 1828800"/>
                <a:gd name="connsiteY0-632" fmla="*/ 321856 h 1326465"/>
                <a:gd name="connsiteX1-633" fmla="*/ 0 w 1828800"/>
                <a:gd name="connsiteY1-634" fmla="*/ 1158347 h 1326465"/>
                <a:gd name="connsiteX2-635" fmla="*/ 36904 w 1828800"/>
                <a:gd name="connsiteY2-636" fmla="*/ 1195251 h 1326465"/>
                <a:gd name="connsiteX3-637" fmla="*/ 82009 w 1828800"/>
                <a:gd name="connsiteY3-638" fmla="*/ 1219854 h 1326465"/>
                <a:gd name="connsiteX4-639" fmla="*/ 159917 w 1828800"/>
                <a:gd name="connsiteY4-640" fmla="*/ 1248557 h 1326465"/>
                <a:gd name="connsiteX5-641" fmla="*/ 266529 w 1828800"/>
                <a:gd name="connsiteY5-642" fmla="*/ 1273160 h 1326465"/>
                <a:gd name="connsiteX6-643" fmla="*/ 377241 w 1828800"/>
                <a:gd name="connsiteY6-644" fmla="*/ 1289561 h 1326465"/>
                <a:gd name="connsiteX7-645" fmla="*/ 524857 w 1828800"/>
                <a:gd name="connsiteY7-646" fmla="*/ 1310064 h 1326465"/>
                <a:gd name="connsiteX8-647" fmla="*/ 676574 w 1828800"/>
                <a:gd name="connsiteY8-648" fmla="*/ 1318264 h 1326465"/>
                <a:gd name="connsiteX9-649" fmla="*/ 815989 w 1828800"/>
                <a:gd name="connsiteY9-650" fmla="*/ 1326465 h 1326465"/>
                <a:gd name="connsiteX10-651" fmla="*/ 1090719 w 1828800"/>
                <a:gd name="connsiteY10-652" fmla="*/ 1326465 h 1326465"/>
                <a:gd name="connsiteX11-653" fmla="*/ 1299842 w 1828800"/>
                <a:gd name="connsiteY11-654" fmla="*/ 1310064 h 1326465"/>
                <a:gd name="connsiteX12-655" fmla="*/ 1463860 w 1828800"/>
                <a:gd name="connsiteY12-656" fmla="*/ 1289561 h 1326465"/>
                <a:gd name="connsiteX13-657" fmla="*/ 1599175 w 1828800"/>
                <a:gd name="connsiteY13-658" fmla="*/ 1269059 h 1326465"/>
                <a:gd name="connsiteX14-659" fmla="*/ 1709887 w 1828800"/>
                <a:gd name="connsiteY14-660" fmla="*/ 1240356 h 1326465"/>
                <a:gd name="connsiteX15-661" fmla="*/ 1791896 w 1828800"/>
                <a:gd name="connsiteY15-662" fmla="*/ 1207552 h 1326465"/>
                <a:gd name="connsiteX16-663" fmla="*/ 1828800 w 1828800"/>
                <a:gd name="connsiteY16-664" fmla="*/ 1166548 h 1326465"/>
                <a:gd name="connsiteX17-665" fmla="*/ 1820599 w 1828800"/>
                <a:gd name="connsiteY17-666" fmla="*/ 268550 h 1326465"/>
                <a:gd name="connsiteX18-667" fmla="*/ 1763193 w 1828800"/>
                <a:gd name="connsiteY18-668" fmla="*/ 194742 h 1326465"/>
                <a:gd name="connsiteX19-669" fmla="*/ 1697586 w 1828800"/>
                <a:gd name="connsiteY19-670" fmla="*/ 145536 h 1326465"/>
                <a:gd name="connsiteX20-671" fmla="*/ 1630157 w 1828800"/>
                <a:gd name="connsiteY20-672" fmla="*/ 100408 h 1326465"/>
                <a:gd name="connsiteX21-673" fmla="*/ 1529467 w 1828800"/>
                <a:gd name="connsiteY21-674" fmla="*/ 75829 h 1326465"/>
                <a:gd name="connsiteX22-675" fmla="*/ 1435157 w 1828800"/>
                <a:gd name="connsiteY22-676" fmla="*/ 47125 h 1326465"/>
                <a:gd name="connsiteX23-677" fmla="*/ 1300982 w 1828800"/>
                <a:gd name="connsiteY23-678" fmla="*/ 28702 h 1326465"/>
                <a:gd name="connsiteX24-679" fmla="*/ 1160427 w 1828800"/>
                <a:gd name="connsiteY24-680" fmla="*/ 14357 h 1326465"/>
                <a:gd name="connsiteX25-681" fmla="*/ 971806 w 1828800"/>
                <a:gd name="connsiteY25-682" fmla="*/ 4112 h 1326465"/>
                <a:gd name="connsiteX26-683" fmla="*/ 820090 w 1828800"/>
                <a:gd name="connsiteY26-684" fmla="*/ 0 h 1326465"/>
                <a:gd name="connsiteX27-685" fmla="*/ 664273 w 1828800"/>
                <a:gd name="connsiteY27-686" fmla="*/ 14369 h 1326465"/>
                <a:gd name="connsiteX28-687" fmla="*/ 500255 w 1828800"/>
                <a:gd name="connsiteY28-688" fmla="*/ 32815 h 1326465"/>
                <a:gd name="connsiteX29-689" fmla="*/ 377241 w 1828800"/>
                <a:gd name="connsiteY29-690" fmla="*/ 53293 h 1326465"/>
                <a:gd name="connsiteX30-691" fmla="*/ 237826 w 1828800"/>
                <a:gd name="connsiteY30-692" fmla="*/ 92230 h 1326465"/>
                <a:gd name="connsiteX31-693" fmla="*/ 143516 w 1828800"/>
                <a:gd name="connsiteY31-694" fmla="*/ 133235 h 1326465"/>
                <a:gd name="connsiteX32-695" fmla="*/ 70048 w 1828800"/>
                <a:gd name="connsiteY32-696" fmla="*/ 168059 h 1326465"/>
                <a:gd name="connsiteX33-697" fmla="*/ 17082 w 1828800"/>
                <a:gd name="connsiteY33-698" fmla="*/ 227534 h 1326465"/>
                <a:gd name="connsiteX34-699" fmla="*/ 4100 w 1828800"/>
                <a:gd name="connsiteY34-700" fmla="*/ 321856 h 1326465"/>
                <a:gd name="connsiteX0-701" fmla="*/ 4100 w 1828800"/>
                <a:gd name="connsiteY0-702" fmla="*/ 321856 h 1326465"/>
                <a:gd name="connsiteX1-703" fmla="*/ 0 w 1828800"/>
                <a:gd name="connsiteY1-704" fmla="*/ 1158347 h 1326465"/>
                <a:gd name="connsiteX2-705" fmla="*/ 36904 w 1828800"/>
                <a:gd name="connsiteY2-706" fmla="*/ 1195251 h 1326465"/>
                <a:gd name="connsiteX3-707" fmla="*/ 82009 w 1828800"/>
                <a:gd name="connsiteY3-708" fmla="*/ 1219854 h 1326465"/>
                <a:gd name="connsiteX4-709" fmla="*/ 159917 w 1828800"/>
                <a:gd name="connsiteY4-710" fmla="*/ 1248557 h 1326465"/>
                <a:gd name="connsiteX5-711" fmla="*/ 266529 w 1828800"/>
                <a:gd name="connsiteY5-712" fmla="*/ 1273160 h 1326465"/>
                <a:gd name="connsiteX6-713" fmla="*/ 377241 w 1828800"/>
                <a:gd name="connsiteY6-714" fmla="*/ 1289561 h 1326465"/>
                <a:gd name="connsiteX7-715" fmla="*/ 524857 w 1828800"/>
                <a:gd name="connsiteY7-716" fmla="*/ 1310064 h 1326465"/>
                <a:gd name="connsiteX8-717" fmla="*/ 676574 w 1828800"/>
                <a:gd name="connsiteY8-718" fmla="*/ 1318264 h 1326465"/>
                <a:gd name="connsiteX9-719" fmla="*/ 815989 w 1828800"/>
                <a:gd name="connsiteY9-720" fmla="*/ 1326465 h 1326465"/>
                <a:gd name="connsiteX10-721" fmla="*/ 1090719 w 1828800"/>
                <a:gd name="connsiteY10-722" fmla="*/ 1326465 h 1326465"/>
                <a:gd name="connsiteX11-723" fmla="*/ 1299842 w 1828800"/>
                <a:gd name="connsiteY11-724" fmla="*/ 1310064 h 1326465"/>
                <a:gd name="connsiteX12-725" fmla="*/ 1463860 w 1828800"/>
                <a:gd name="connsiteY12-726" fmla="*/ 1289561 h 1326465"/>
                <a:gd name="connsiteX13-727" fmla="*/ 1599175 w 1828800"/>
                <a:gd name="connsiteY13-728" fmla="*/ 1269059 h 1326465"/>
                <a:gd name="connsiteX14-729" fmla="*/ 1709887 w 1828800"/>
                <a:gd name="connsiteY14-730" fmla="*/ 1240356 h 1326465"/>
                <a:gd name="connsiteX15-731" fmla="*/ 1791896 w 1828800"/>
                <a:gd name="connsiteY15-732" fmla="*/ 1207552 h 1326465"/>
                <a:gd name="connsiteX16-733" fmla="*/ 1828800 w 1828800"/>
                <a:gd name="connsiteY16-734" fmla="*/ 1166548 h 1326465"/>
                <a:gd name="connsiteX17-735" fmla="*/ 1820599 w 1828800"/>
                <a:gd name="connsiteY17-736" fmla="*/ 268550 h 1326465"/>
                <a:gd name="connsiteX18-737" fmla="*/ 1763193 w 1828800"/>
                <a:gd name="connsiteY18-738" fmla="*/ 194742 h 1326465"/>
                <a:gd name="connsiteX19-739" fmla="*/ 1697586 w 1828800"/>
                <a:gd name="connsiteY19-740" fmla="*/ 145536 h 1326465"/>
                <a:gd name="connsiteX20-741" fmla="*/ 1630157 w 1828800"/>
                <a:gd name="connsiteY20-742" fmla="*/ 100408 h 1326465"/>
                <a:gd name="connsiteX21-743" fmla="*/ 1532087 w 1828800"/>
                <a:gd name="connsiteY21-744" fmla="*/ 67604 h 1326465"/>
                <a:gd name="connsiteX22-745" fmla="*/ 1435157 w 1828800"/>
                <a:gd name="connsiteY22-746" fmla="*/ 47125 h 1326465"/>
                <a:gd name="connsiteX23-747" fmla="*/ 1300982 w 1828800"/>
                <a:gd name="connsiteY23-748" fmla="*/ 28702 h 1326465"/>
                <a:gd name="connsiteX24-749" fmla="*/ 1160427 w 1828800"/>
                <a:gd name="connsiteY24-750" fmla="*/ 14357 h 1326465"/>
                <a:gd name="connsiteX25-751" fmla="*/ 971806 w 1828800"/>
                <a:gd name="connsiteY25-752" fmla="*/ 4112 h 1326465"/>
                <a:gd name="connsiteX26-753" fmla="*/ 820090 w 1828800"/>
                <a:gd name="connsiteY26-754" fmla="*/ 0 h 1326465"/>
                <a:gd name="connsiteX27-755" fmla="*/ 664273 w 1828800"/>
                <a:gd name="connsiteY27-756" fmla="*/ 14369 h 1326465"/>
                <a:gd name="connsiteX28-757" fmla="*/ 500255 w 1828800"/>
                <a:gd name="connsiteY28-758" fmla="*/ 32815 h 1326465"/>
                <a:gd name="connsiteX29-759" fmla="*/ 377241 w 1828800"/>
                <a:gd name="connsiteY29-760" fmla="*/ 53293 h 1326465"/>
                <a:gd name="connsiteX30-761" fmla="*/ 237826 w 1828800"/>
                <a:gd name="connsiteY30-762" fmla="*/ 92230 h 1326465"/>
                <a:gd name="connsiteX31-763" fmla="*/ 143516 w 1828800"/>
                <a:gd name="connsiteY31-764" fmla="*/ 133235 h 1326465"/>
                <a:gd name="connsiteX32-765" fmla="*/ 70048 w 1828800"/>
                <a:gd name="connsiteY32-766" fmla="*/ 168059 h 1326465"/>
                <a:gd name="connsiteX33-767" fmla="*/ 17082 w 1828800"/>
                <a:gd name="connsiteY33-768" fmla="*/ 227534 h 1326465"/>
                <a:gd name="connsiteX34-769" fmla="*/ 4100 w 1828800"/>
                <a:gd name="connsiteY34-770" fmla="*/ 321856 h 1326465"/>
                <a:gd name="connsiteX0-771" fmla="*/ 4100 w 1828800"/>
                <a:gd name="connsiteY0-772" fmla="*/ 321856 h 1326465"/>
                <a:gd name="connsiteX1-773" fmla="*/ 0 w 1828800"/>
                <a:gd name="connsiteY1-774" fmla="*/ 1158347 h 1326465"/>
                <a:gd name="connsiteX2-775" fmla="*/ 36904 w 1828800"/>
                <a:gd name="connsiteY2-776" fmla="*/ 1195251 h 1326465"/>
                <a:gd name="connsiteX3-777" fmla="*/ 82009 w 1828800"/>
                <a:gd name="connsiteY3-778" fmla="*/ 1219854 h 1326465"/>
                <a:gd name="connsiteX4-779" fmla="*/ 159917 w 1828800"/>
                <a:gd name="connsiteY4-780" fmla="*/ 1248557 h 1326465"/>
                <a:gd name="connsiteX5-781" fmla="*/ 266529 w 1828800"/>
                <a:gd name="connsiteY5-782" fmla="*/ 1273160 h 1326465"/>
                <a:gd name="connsiteX6-783" fmla="*/ 377241 w 1828800"/>
                <a:gd name="connsiteY6-784" fmla="*/ 1289561 h 1326465"/>
                <a:gd name="connsiteX7-785" fmla="*/ 524857 w 1828800"/>
                <a:gd name="connsiteY7-786" fmla="*/ 1310064 h 1326465"/>
                <a:gd name="connsiteX8-787" fmla="*/ 676574 w 1828800"/>
                <a:gd name="connsiteY8-788" fmla="*/ 1318264 h 1326465"/>
                <a:gd name="connsiteX9-789" fmla="*/ 815989 w 1828800"/>
                <a:gd name="connsiteY9-790" fmla="*/ 1326465 h 1326465"/>
                <a:gd name="connsiteX10-791" fmla="*/ 1090719 w 1828800"/>
                <a:gd name="connsiteY10-792" fmla="*/ 1326465 h 1326465"/>
                <a:gd name="connsiteX11-793" fmla="*/ 1299842 w 1828800"/>
                <a:gd name="connsiteY11-794" fmla="*/ 1310064 h 1326465"/>
                <a:gd name="connsiteX12-795" fmla="*/ 1463860 w 1828800"/>
                <a:gd name="connsiteY12-796" fmla="*/ 1289561 h 1326465"/>
                <a:gd name="connsiteX13-797" fmla="*/ 1599175 w 1828800"/>
                <a:gd name="connsiteY13-798" fmla="*/ 1269059 h 1326465"/>
                <a:gd name="connsiteX14-799" fmla="*/ 1709887 w 1828800"/>
                <a:gd name="connsiteY14-800" fmla="*/ 1240356 h 1326465"/>
                <a:gd name="connsiteX15-801" fmla="*/ 1791896 w 1828800"/>
                <a:gd name="connsiteY15-802" fmla="*/ 1207552 h 1326465"/>
                <a:gd name="connsiteX16-803" fmla="*/ 1828800 w 1828800"/>
                <a:gd name="connsiteY16-804" fmla="*/ 1166548 h 1326465"/>
                <a:gd name="connsiteX17-805" fmla="*/ 1820599 w 1828800"/>
                <a:gd name="connsiteY17-806" fmla="*/ 268550 h 1326465"/>
                <a:gd name="connsiteX18-807" fmla="*/ 1763193 w 1828800"/>
                <a:gd name="connsiteY18-808" fmla="*/ 194742 h 1326465"/>
                <a:gd name="connsiteX19-809" fmla="*/ 1729027 w 1828800"/>
                <a:gd name="connsiteY19-810" fmla="*/ 145536 h 1326465"/>
                <a:gd name="connsiteX20-811" fmla="*/ 1630157 w 1828800"/>
                <a:gd name="connsiteY20-812" fmla="*/ 100408 h 1326465"/>
                <a:gd name="connsiteX21-813" fmla="*/ 1532087 w 1828800"/>
                <a:gd name="connsiteY21-814" fmla="*/ 67604 h 1326465"/>
                <a:gd name="connsiteX22-815" fmla="*/ 1435157 w 1828800"/>
                <a:gd name="connsiteY22-816" fmla="*/ 47125 h 1326465"/>
                <a:gd name="connsiteX23-817" fmla="*/ 1300982 w 1828800"/>
                <a:gd name="connsiteY23-818" fmla="*/ 28702 h 1326465"/>
                <a:gd name="connsiteX24-819" fmla="*/ 1160427 w 1828800"/>
                <a:gd name="connsiteY24-820" fmla="*/ 14357 h 1326465"/>
                <a:gd name="connsiteX25-821" fmla="*/ 971806 w 1828800"/>
                <a:gd name="connsiteY25-822" fmla="*/ 4112 h 1326465"/>
                <a:gd name="connsiteX26-823" fmla="*/ 820090 w 1828800"/>
                <a:gd name="connsiteY26-824" fmla="*/ 0 h 1326465"/>
                <a:gd name="connsiteX27-825" fmla="*/ 664273 w 1828800"/>
                <a:gd name="connsiteY27-826" fmla="*/ 14369 h 1326465"/>
                <a:gd name="connsiteX28-827" fmla="*/ 500255 w 1828800"/>
                <a:gd name="connsiteY28-828" fmla="*/ 32815 h 1326465"/>
                <a:gd name="connsiteX29-829" fmla="*/ 377241 w 1828800"/>
                <a:gd name="connsiteY29-830" fmla="*/ 53293 h 1326465"/>
                <a:gd name="connsiteX30-831" fmla="*/ 237826 w 1828800"/>
                <a:gd name="connsiteY30-832" fmla="*/ 92230 h 1326465"/>
                <a:gd name="connsiteX31-833" fmla="*/ 143516 w 1828800"/>
                <a:gd name="connsiteY31-834" fmla="*/ 133235 h 1326465"/>
                <a:gd name="connsiteX32-835" fmla="*/ 70048 w 1828800"/>
                <a:gd name="connsiteY32-836" fmla="*/ 168059 h 1326465"/>
                <a:gd name="connsiteX33-837" fmla="*/ 17082 w 1828800"/>
                <a:gd name="connsiteY33-838" fmla="*/ 227534 h 1326465"/>
                <a:gd name="connsiteX34-839" fmla="*/ 4100 w 1828800"/>
                <a:gd name="connsiteY34-840" fmla="*/ 321856 h 1326465"/>
                <a:gd name="connsiteX0-841" fmla="*/ 4100 w 1828800"/>
                <a:gd name="connsiteY0-842" fmla="*/ 321856 h 1326465"/>
                <a:gd name="connsiteX1-843" fmla="*/ 0 w 1828800"/>
                <a:gd name="connsiteY1-844" fmla="*/ 1158347 h 1326465"/>
                <a:gd name="connsiteX2-845" fmla="*/ 36904 w 1828800"/>
                <a:gd name="connsiteY2-846" fmla="*/ 1195251 h 1326465"/>
                <a:gd name="connsiteX3-847" fmla="*/ 82009 w 1828800"/>
                <a:gd name="connsiteY3-848" fmla="*/ 1219854 h 1326465"/>
                <a:gd name="connsiteX4-849" fmla="*/ 159917 w 1828800"/>
                <a:gd name="connsiteY4-850" fmla="*/ 1248557 h 1326465"/>
                <a:gd name="connsiteX5-851" fmla="*/ 266529 w 1828800"/>
                <a:gd name="connsiteY5-852" fmla="*/ 1273160 h 1326465"/>
                <a:gd name="connsiteX6-853" fmla="*/ 377241 w 1828800"/>
                <a:gd name="connsiteY6-854" fmla="*/ 1289561 h 1326465"/>
                <a:gd name="connsiteX7-855" fmla="*/ 524857 w 1828800"/>
                <a:gd name="connsiteY7-856" fmla="*/ 1310064 h 1326465"/>
                <a:gd name="connsiteX8-857" fmla="*/ 676574 w 1828800"/>
                <a:gd name="connsiteY8-858" fmla="*/ 1318264 h 1326465"/>
                <a:gd name="connsiteX9-859" fmla="*/ 815989 w 1828800"/>
                <a:gd name="connsiteY9-860" fmla="*/ 1326465 h 1326465"/>
                <a:gd name="connsiteX10-861" fmla="*/ 1090719 w 1828800"/>
                <a:gd name="connsiteY10-862" fmla="*/ 1326465 h 1326465"/>
                <a:gd name="connsiteX11-863" fmla="*/ 1299842 w 1828800"/>
                <a:gd name="connsiteY11-864" fmla="*/ 1310064 h 1326465"/>
                <a:gd name="connsiteX12-865" fmla="*/ 1463860 w 1828800"/>
                <a:gd name="connsiteY12-866" fmla="*/ 1289561 h 1326465"/>
                <a:gd name="connsiteX13-867" fmla="*/ 1599175 w 1828800"/>
                <a:gd name="connsiteY13-868" fmla="*/ 1269059 h 1326465"/>
                <a:gd name="connsiteX14-869" fmla="*/ 1709887 w 1828800"/>
                <a:gd name="connsiteY14-870" fmla="*/ 1240356 h 1326465"/>
                <a:gd name="connsiteX15-871" fmla="*/ 1791896 w 1828800"/>
                <a:gd name="connsiteY15-872" fmla="*/ 1207552 h 1326465"/>
                <a:gd name="connsiteX16-873" fmla="*/ 1828800 w 1828800"/>
                <a:gd name="connsiteY16-874" fmla="*/ 1166548 h 1326465"/>
                <a:gd name="connsiteX17-875" fmla="*/ 1820599 w 1828800"/>
                <a:gd name="connsiteY17-876" fmla="*/ 268550 h 1326465"/>
                <a:gd name="connsiteX18-877" fmla="*/ 1802494 w 1828800"/>
                <a:gd name="connsiteY18-878" fmla="*/ 194742 h 1326465"/>
                <a:gd name="connsiteX19-879" fmla="*/ 1729027 w 1828800"/>
                <a:gd name="connsiteY19-880" fmla="*/ 145536 h 1326465"/>
                <a:gd name="connsiteX20-881" fmla="*/ 1630157 w 1828800"/>
                <a:gd name="connsiteY20-882" fmla="*/ 100408 h 1326465"/>
                <a:gd name="connsiteX21-883" fmla="*/ 1532087 w 1828800"/>
                <a:gd name="connsiteY21-884" fmla="*/ 67604 h 1326465"/>
                <a:gd name="connsiteX22-885" fmla="*/ 1435157 w 1828800"/>
                <a:gd name="connsiteY22-886" fmla="*/ 47125 h 1326465"/>
                <a:gd name="connsiteX23-887" fmla="*/ 1300982 w 1828800"/>
                <a:gd name="connsiteY23-888" fmla="*/ 28702 h 1326465"/>
                <a:gd name="connsiteX24-889" fmla="*/ 1160427 w 1828800"/>
                <a:gd name="connsiteY24-890" fmla="*/ 14357 h 1326465"/>
                <a:gd name="connsiteX25-891" fmla="*/ 971806 w 1828800"/>
                <a:gd name="connsiteY25-892" fmla="*/ 4112 h 1326465"/>
                <a:gd name="connsiteX26-893" fmla="*/ 820090 w 1828800"/>
                <a:gd name="connsiteY26-894" fmla="*/ 0 h 1326465"/>
                <a:gd name="connsiteX27-895" fmla="*/ 664273 w 1828800"/>
                <a:gd name="connsiteY27-896" fmla="*/ 14369 h 1326465"/>
                <a:gd name="connsiteX28-897" fmla="*/ 500255 w 1828800"/>
                <a:gd name="connsiteY28-898" fmla="*/ 32815 h 1326465"/>
                <a:gd name="connsiteX29-899" fmla="*/ 377241 w 1828800"/>
                <a:gd name="connsiteY29-900" fmla="*/ 53293 h 1326465"/>
                <a:gd name="connsiteX30-901" fmla="*/ 237826 w 1828800"/>
                <a:gd name="connsiteY30-902" fmla="*/ 92230 h 1326465"/>
                <a:gd name="connsiteX31-903" fmla="*/ 143516 w 1828800"/>
                <a:gd name="connsiteY31-904" fmla="*/ 133235 h 1326465"/>
                <a:gd name="connsiteX32-905" fmla="*/ 70048 w 1828800"/>
                <a:gd name="connsiteY32-906" fmla="*/ 168059 h 1326465"/>
                <a:gd name="connsiteX33-907" fmla="*/ 17082 w 1828800"/>
                <a:gd name="connsiteY33-908" fmla="*/ 227534 h 1326465"/>
                <a:gd name="connsiteX34-909" fmla="*/ 4100 w 1828800"/>
                <a:gd name="connsiteY34-910" fmla="*/ 321856 h 1326465"/>
                <a:gd name="connsiteX0-911" fmla="*/ 4100 w 1828800"/>
                <a:gd name="connsiteY0-912" fmla="*/ 321856 h 1326465"/>
                <a:gd name="connsiteX1-913" fmla="*/ 0 w 1828800"/>
                <a:gd name="connsiteY1-914" fmla="*/ 1158347 h 1326465"/>
                <a:gd name="connsiteX2-915" fmla="*/ 36904 w 1828800"/>
                <a:gd name="connsiteY2-916" fmla="*/ 1195251 h 1326465"/>
                <a:gd name="connsiteX3-917" fmla="*/ 82009 w 1828800"/>
                <a:gd name="connsiteY3-918" fmla="*/ 1219854 h 1326465"/>
                <a:gd name="connsiteX4-919" fmla="*/ 159917 w 1828800"/>
                <a:gd name="connsiteY4-920" fmla="*/ 1248557 h 1326465"/>
                <a:gd name="connsiteX5-921" fmla="*/ 266529 w 1828800"/>
                <a:gd name="connsiteY5-922" fmla="*/ 1273160 h 1326465"/>
                <a:gd name="connsiteX6-923" fmla="*/ 377241 w 1828800"/>
                <a:gd name="connsiteY6-924" fmla="*/ 1289561 h 1326465"/>
                <a:gd name="connsiteX7-925" fmla="*/ 524857 w 1828800"/>
                <a:gd name="connsiteY7-926" fmla="*/ 1310064 h 1326465"/>
                <a:gd name="connsiteX8-927" fmla="*/ 676574 w 1828800"/>
                <a:gd name="connsiteY8-928" fmla="*/ 1318264 h 1326465"/>
                <a:gd name="connsiteX9-929" fmla="*/ 815989 w 1828800"/>
                <a:gd name="connsiteY9-930" fmla="*/ 1326465 h 1326465"/>
                <a:gd name="connsiteX10-931" fmla="*/ 1090719 w 1828800"/>
                <a:gd name="connsiteY10-932" fmla="*/ 1326465 h 1326465"/>
                <a:gd name="connsiteX11-933" fmla="*/ 1299842 w 1828800"/>
                <a:gd name="connsiteY11-934" fmla="*/ 1310064 h 1326465"/>
                <a:gd name="connsiteX12-935" fmla="*/ 1463860 w 1828800"/>
                <a:gd name="connsiteY12-936" fmla="*/ 1289561 h 1326465"/>
                <a:gd name="connsiteX13-937" fmla="*/ 1599175 w 1828800"/>
                <a:gd name="connsiteY13-938" fmla="*/ 1269059 h 1326465"/>
                <a:gd name="connsiteX14-939" fmla="*/ 1709887 w 1828800"/>
                <a:gd name="connsiteY14-940" fmla="*/ 1240356 h 1326465"/>
                <a:gd name="connsiteX15-941" fmla="*/ 1791896 w 1828800"/>
                <a:gd name="connsiteY15-942" fmla="*/ 1207552 h 1326465"/>
                <a:gd name="connsiteX16-943" fmla="*/ 1828800 w 1828800"/>
                <a:gd name="connsiteY16-944" fmla="*/ 1166548 h 1326465"/>
                <a:gd name="connsiteX17-945" fmla="*/ 1820599 w 1828800"/>
                <a:gd name="connsiteY17-946" fmla="*/ 268550 h 1326465"/>
                <a:gd name="connsiteX18-947" fmla="*/ 1815594 w 1828800"/>
                <a:gd name="connsiteY18-948" fmla="*/ 215303 h 1326465"/>
                <a:gd name="connsiteX19-949" fmla="*/ 1729027 w 1828800"/>
                <a:gd name="connsiteY19-950" fmla="*/ 145536 h 1326465"/>
                <a:gd name="connsiteX20-951" fmla="*/ 1630157 w 1828800"/>
                <a:gd name="connsiteY20-952" fmla="*/ 100408 h 1326465"/>
                <a:gd name="connsiteX21-953" fmla="*/ 1532087 w 1828800"/>
                <a:gd name="connsiteY21-954" fmla="*/ 67604 h 1326465"/>
                <a:gd name="connsiteX22-955" fmla="*/ 1435157 w 1828800"/>
                <a:gd name="connsiteY22-956" fmla="*/ 47125 h 1326465"/>
                <a:gd name="connsiteX23-957" fmla="*/ 1300982 w 1828800"/>
                <a:gd name="connsiteY23-958" fmla="*/ 28702 h 1326465"/>
                <a:gd name="connsiteX24-959" fmla="*/ 1160427 w 1828800"/>
                <a:gd name="connsiteY24-960" fmla="*/ 14357 h 1326465"/>
                <a:gd name="connsiteX25-961" fmla="*/ 971806 w 1828800"/>
                <a:gd name="connsiteY25-962" fmla="*/ 4112 h 1326465"/>
                <a:gd name="connsiteX26-963" fmla="*/ 820090 w 1828800"/>
                <a:gd name="connsiteY26-964" fmla="*/ 0 h 1326465"/>
                <a:gd name="connsiteX27-965" fmla="*/ 664273 w 1828800"/>
                <a:gd name="connsiteY27-966" fmla="*/ 14369 h 1326465"/>
                <a:gd name="connsiteX28-967" fmla="*/ 500255 w 1828800"/>
                <a:gd name="connsiteY28-968" fmla="*/ 32815 h 1326465"/>
                <a:gd name="connsiteX29-969" fmla="*/ 377241 w 1828800"/>
                <a:gd name="connsiteY29-970" fmla="*/ 53293 h 1326465"/>
                <a:gd name="connsiteX30-971" fmla="*/ 237826 w 1828800"/>
                <a:gd name="connsiteY30-972" fmla="*/ 92230 h 1326465"/>
                <a:gd name="connsiteX31-973" fmla="*/ 143516 w 1828800"/>
                <a:gd name="connsiteY31-974" fmla="*/ 133235 h 1326465"/>
                <a:gd name="connsiteX32-975" fmla="*/ 70048 w 1828800"/>
                <a:gd name="connsiteY32-976" fmla="*/ 168059 h 1326465"/>
                <a:gd name="connsiteX33-977" fmla="*/ 17082 w 1828800"/>
                <a:gd name="connsiteY33-978" fmla="*/ 227534 h 1326465"/>
                <a:gd name="connsiteX34-979" fmla="*/ 4100 w 1828800"/>
                <a:gd name="connsiteY34-980" fmla="*/ 321856 h 1326465"/>
                <a:gd name="connsiteX0-981" fmla="*/ 4100 w 1828800"/>
                <a:gd name="connsiteY0-982" fmla="*/ 321856 h 1326465"/>
                <a:gd name="connsiteX1-983" fmla="*/ 0 w 1828800"/>
                <a:gd name="connsiteY1-984" fmla="*/ 1158347 h 1326465"/>
                <a:gd name="connsiteX2-985" fmla="*/ 36904 w 1828800"/>
                <a:gd name="connsiteY2-986" fmla="*/ 1195251 h 1326465"/>
                <a:gd name="connsiteX3-987" fmla="*/ 82009 w 1828800"/>
                <a:gd name="connsiteY3-988" fmla="*/ 1219854 h 1326465"/>
                <a:gd name="connsiteX4-989" fmla="*/ 159917 w 1828800"/>
                <a:gd name="connsiteY4-990" fmla="*/ 1248557 h 1326465"/>
                <a:gd name="connsiteX5-991" fmla="*/ 266529 w 1828800"/>
                <a:gd name="connsiteY5-992" fmla="*/ 1273160 h 1326465"/>
                <a:gd name="connsiteX6-993" fmla="*/ 377241 w 1828800"/>
                <a:gd name="connsiteY6-994" fmla="*/ 1289561 h 1326465"/>
                <a:gd name="connsiteX7-995" fmla="*/ 524857 w 1828800"/>
                <a:gd name="connsiteY7-996" fmla="*/ 1310064 h 1326465"/>
                <a:gd name="connsiteX8-997" fmla="*/ 676574 w 1828800"/>
                <a:gd name="connsiteY8-998" fmla="*/ 1318264 h 1326465"/>
                <a:gd name="connsiteX9-999" fmla="*/ 815989 w 1828800"/>
                <a:gd name="connsiteY9-1000" fmla="*/ 1326465 h 1326465"/>
                <a:gd name="connsiteX10-1001" fmla="*/ 1090719 w 1828800"/>
                <a:gd name="connsiteY10-1002" fmla="*/ 1314128 h 1326465"/>
                <a:gd name="connsiteX11-1003" fmla="*/ 1299842 w 1828800"/>
                <a:gd name="connsiteY11-1004" fmla="*/ 1310064 h 1326465"/>
                <a:gd name="connsiteX12-1005" fmla="*/ 1463860 w 1828800"/>
                <a:gd name="connsiteY12-1006" fmla="*/ 1289561 h 1326465"/>
                <a:gd name="connsiteX13-1007" fmla="*/ 1599175 w 1828800"/>
                <a:gd name="connsiteY13-1008" fmla="*/ 1269059 h 1326465"/>
                <a:gd name="connsiteX14-1009" fmla="*/ 1709887 w 1828800"/>
                <a:gd name="connsiteY14-1010" fmla="*/ 1240356 h 1326465"/>
                <a:gd name="connsiteX15-1011" fmla="*/ 1791896 w 1828800"/>
                <a:gd name="connsiteY15-1012" fmla="*/ 1207552 h 1326465"/>
                <a:gd name="connsiteX16-1013" fmla="*/ 1828800 w 1828800"/>
                <a:gd name="connsiteY16-1014" fmla="*/ 1166548 h 1326465"/>
                <a:gd name="connsiteX17-1015" fmla="*/ 1820599 w 1828800"/>
                <a:gd name="connsiteY17-1016" fmla="*/ 268550 h 1326465"/>
                <a:gd name="connsiteX18-1017" fmla="*/ 1815594 w 1828800"/>
                <a:gd name="connsiteY18-1018" fmla="*/ 215303 h 1326465"/>
                <a:gd name="connsiteX19-1019" fmla="*/ 1729027 w 1828800"/>
                <a:gd name="connsiteY19-1020" fmla="*/ 145536 h 1326465"/>
                <a:gd name="connsiteX20-1021" fmla="*/ 1630157 w 1828800"/>
                <a:gd name="connsiteY20-1022" fmla="*/ 100408 h 1326465"/>
                <a:gd name="connsiteX21-1023" fmla="*/ 1532087 w 1828800"/>
                <a:gd name="connsiteY21-1024" fmla="*/ 67604 h 1326465"/>
                <a:gd name="connsiteX22-1025" fmla="*/ 1435157 w 1828800"/>
                <a:gd name="connsiteY22-1026" fmla="*/ 47125 h 1326465"/>
                <a:gd name="connsiteX23-1027" fmla="*/ 1300982 w 1828800"/>
                <a:gd name="connsiteY23-1028" fmla="*/ 28702 h 1326465"/>
                <a:gd name="connsiteX24-1029" fmla="*/ 1160427 w 1828800"/>
                <a:gd name="connsiteY24-1030" fmla="*/ 14357 h 1326465"/>
                <a:gd name="connsiteX25-1031" fmla="*/ 971806 w 1828800"/>
                <a:gd name="connsiteY25-1032" fmla="*/ 4112 h 1326465"/>
                <a:gd name="connsiteX26-1033" fmla="*/ 820090 w 1828800"/>
                <a:gd name="connsiteY26-1034" fmla="*/ 0 h 1326465"/>
                <a:gd name="connsiteX27-1035" fmla="*/ 664273 w 1828800"/>
                <a:gd name="connsiteY27-1036" fmla="*/ 14369 h 1326465"/>
                <a:gd name="connsiteX28-1037" fmla="*/ 500255 w 1828800"/>
                <a:gd name="connsiteY28-1038" fmla="*/ 32815 h 1326465"/>
                <a:gd name="connsiteX29-1039" fmla="*/ 377241 w 1828800"/>
                <a:gd name="connsiteY29-1040" fmla="*/ 53293 h 1326465"/>
                <a:gd name="connsiteX30-1041" fmla="*/ 237826 w 1828800"/>
                <a:gd name="connsiteY30-1042" fmla="*/ 92230 h 1326465"/>
                <a:gd name="connsiteX31-1043" fmla="*/ 143516 w 1828800"/>
                <a:gd name="connsiteY31-1044" fmla="*/ 133235 h 1326465"/>
                <a:gd name="connsiteX32-1045" fmla="*/ 70048 w 1828800"/>
                <a:gd name="connsiteY32-1046" fmla="*/ 168059 h 1326465"/>
                <a:gd name="connsiteX33-1047" fmla="*/ 17082 w 1828800"/>
                <a:gd name="connsiteY33-1048" fmla="*/ 227534 h 1326465"/>
                <a:gd name="connsiteX34-1049" fmla="*/ 4100 w 1828800"/>
                <a:gd name="connsiteY34-1050" fmla="*/ 321856 h 1326465"/>
                <a:gd name="connsiteX0-1051" fmla="*/ 4100 w 1828800"/>
                <a:gd name="connsiteY0-1052" fmla="*/ 321856 h 1326465"/>
                <a:gd name="connsiteX1-1053" fmla="*/ 0 w 1828800"/>
                <a:gd name="connsiteY1-1054" fmla="*/ 1158347 h 1326465"/>
                <a:gd name="connsiteX2-1055" fmla="*/ 36904 w 1828800"/>
                <a:gd name="connsiteY2-1056" fmla="*/ 1195251 h 1326465"/>
                <a:gd name="connsiteX3-1057" fmla="*/ 82009 w 1828800"/>
                <a:gd name="connsiteY3-1058" fmla="*/ 1219854 h 1326465"/>
                <a:gd name="connsiteX4-1059" fmla="*/ 159917 w 1828800"/>
                <a:gd name="connsiteY4-1060" fmla="*/ 1248557 h 1326465"/>
                <a:gd name="connsiteX5-1061" fmla="*/ 266529 w 1828800"/>
                <a:gd name="connsiteY5-1062" fmla="*/ 1273160 h 1326465"/>
                <a:gd name="connsiteX6-1063" fmla="*/ 377241 w 1828800"/>
                <a:gd name="connsiteY6-1064" fmla="*/ 1289561 h 1326465"/>
                <a:gd name="connsiteX7-1065" fmla="*/ 524857 w 1828800"/>
                <a:gd name="connsiteY7-1066" fmla="*/ 1310064 h 1326465"/>
                <a:gd name="connsiteX8-1067" fmla="*/ 676574 w 1828800"/>
                <a:gd name="connsiteY8-1068" fmla="*/ 1318264 h 1326465"/>
                <a:gd name="connsiteX9-1069" fmla="*/ 815989 w 1828800"/>
                <a:gd name="connsiteY9-1070" fmla="*/ 1326465 h 1326465"/>
                <a:gd name="connsiteX10-1071" fmla="*/ 1090719 w 1828800"/>
                <a:gd name="connsiteY10-1072" fmla="*/ 1314128 h 1326465"/>
                <a:gd name="connsiteX11-1073" fmla="*/ 1299842 w 1828800"/>
                <a:gd name="connsiteY11-1074" fmla="*/ 1301840 h 1326465"/>
                <a:gd name="connsiteX12-1075" fmla="*/ 1463860 w 1828800"/>
                <a:gd name="connsiteY12-1076" fmla="*/ 1289561 h 1326465"/>
                <a:gd name="connsiteX13-1077" fmla="*/ 1599175 w 1828800"/>
                <a:gd name="connsiteY13-1078" fmla="*/ 1269059 h 1326465"/>
                <a:gd name="connsiteX14-1079" fmla="*/ 1709887 w 1828800"/>
                <a:gd name="connsiteY14-1080" fmla="*/ 1240356 h 1326465"/>
                <a:gd name="connsiteX15-1081" fmla="*/ 1791896 w 1828800"/>
                <a:gd name="connsiteY15-1082" fmla="*/ 1207552 h 1326465"/>
                <a:gd name="connsiteX16-1083" fmla="*/ 1828800 w 1828800"/>
                <a:gd name="connsiteY16-1084" fmla="*/ 1166548 h 1326465"/>
                <a:gd name="connsiteX17-1085" fmla="*/ 1820599 w 1828800"/>
                <a:gd name="connsiteY17-1086" fmla="*/ 268550 h 1326465"/>
                <a:gd name="connsiteX18-1087" fmla="*/ 1815594 w 1828800"/>
                <a:gd name="connsiteY18-1088" fmla="*/ 215303 h 1326465"/>
                <a:gd name="connsiteX19-1089" fmla="*/ 1729027 w 1828800"/>
                <a:gd name="connsiteY19-1090" fmla="*/ 145536 h 1326465"/>
                <a:gd name="connsiteX20-1091" fmla="*/ 1630157 w 1828800"/>
                <a:gd name="connsiteY20-1092" fmla="*/ 100408 h 1326465"/>
                <a:gd name="connsiteX21-1093" fmla="*/ 1532087 w 1828800"/>
                <a:gd name="connsiteY21-1094" fmla="*/ 67604 h 1326465"/>
                <a:gd name="connsiteX22-1095" fmla="*/ 1435157 w 1828800"/>
                <a:gd name="connsiteY22-1096" fmla="*/ 47125 h 1326465"/>
                <a:gd name="connsiteX23-1097" fmla="*/ 1300982 w 1828800"/>
                <a:gd name="connsiteY23-1098" fmla="*/ 28702 h 1326465"/>
                <a:gd name="connsiteX24-1099" fmla="*/ 1160427 w 1828800"/>
                <a:gd name="connsiteY24-1100" fmla="*/ 14357 h 1326465"/>
                <a:gd name="connsiteX25-1101" fmla="*/ 971806 w 1828800"/>
                <a:gd name="connsiteY25-1102" fmla="*/ 4112 h 1326465"/>
                <a:gd name="connsiteX26-1103" fmla="*/ 820090 w 1828800"/>
                <a:gd name="connsiteY26-1104" fmla="*/ 0 h 1326465"/>
                <a:gd name="connsiteX27-1105" fmla="*/ 664273 w 1828800"/>
                <a:gd name="connsiteY27-1106" fmla="*/ 14369 h 1326465"/>
                <a:gd name="connsiteX28-1107" fmla="*/ 500255 w 1828800"/>
                <a:gd name="connsiteY28-1108" fmla="*/ 32815 h 1326465"/>
                <a:gd name="connsiteX29-1109" fmla="*/ 377241 w 1828800"/>
                <a:gd name="connsiteY29-1110" fmla="*/ 53293 h 1326465"/>
                <a:gd name="connsiteX30-1111" fmla="*/ 237826 w 1828800"/>
                <a:gd name="connsiteY30-1112" fmla="*/ 92230 h 1326465"/>
                <a:gd name="connsiteX31-1113" fmla="*/ 143516 w 1828800"/>
                <a:gd name="connsiteY31-1114" fmla="*/ 133235 h 1326465"/>
                <a:gd name="connsiteX32-1115" fmla="*/ 70048 w 1828800"/>
                <a:gd name="connsiteY32-1116" fmla="*/ 168059 h 1326465"/>
                <a:gd name="connsiteX33-1117" fmla="*/ 17082 w 1828800"/>
                <a:gd name="connsiteY33-1118" fmla="*/ 227534 h 1326465"/>
                <a:gd name="connsiteX34-1119" fmla="*/ 4100 w 1828800"/>
                <a:gd name="connsiteY34-1120" fmla="*/ 321856 h 1326465"/>
                <a:gd name="connsiteX0-1121" fmla="*/ 4100 w 1828800"/>
                <a:gd name="connsiteY0-1122" fmla="*/ 321856 h 1326465"/>
                <a:gd name="connsiteX1-1123" fmla="*/ 0 w 1828800"/>
                <a:gd name="connsiteY1-1124" fmla="*/ 1158347 h 1326465"/>
                <a:gd name="connsiteX2-1125" fmla="*/ 36904 w 1828800"/>
                <a:gd name="connsiteY2-1126" fmla="*/ 1195251 h 1326465"/>
                <a:gd name="connsiteX3-1127" fmla="*/ 82009 w 1828800"/>
                <a:gd name="connsiteY3-1128" fmla="*/ 1219854 h 1326465"/>
                <a:gd name="connsiteX4-1129" fmla="*/ 159917 w 1828800"/>
                <a:gd name="connsiteY4-1130" fmla="*/ 1248557 h 1326465"/>
                <a:gd name="connsiteX5-1131" fmla="*/ 266529 w 1828800"/>
                <a:gd name="connsiteY5-1132" fmla="*/ 1273160 h 1326465"/>
                <a:gd name="connsiteX6-1133" fmla="*/ 377241 w 1828800"/>
                <a:gd name="connsiteY6-1134" fmla="*/ 1289561 h 1326465"/>
                <a:gd name="connsiteX7-1135" fmla="*/ 524857 w 1828800"/>
                <a:gd name="connsiteY7-1136" fmla="*/ 1310064 h 1326465"/>
                <a:gd name="connsiteX8-1137" fmla="*/ 676574 w 1828800"/>
                <a:gd name="connsiteY8-1138" fmla="*/ 1318264 h 1326465"/>
                <a:gd name="connsiteX9-1139" fmla="*/ 815989 w 1828800"/>
                <a:gd name="connsiteY9-1140" fmla="*/ 1326465 h 1326465"/>
                <a:gd name="connsiteX10-1141" fmla="*/ 1090719 w 1828800"/>
                <a:gd name="connsiteY10-1142" fmla="*/ 1314128 h 1326465"/>
                <a:gd name="connsiteX11-1143" fmla="*/ 1299842 w 1828800"/>
                <a:gd name="connsiteY11-1144" fmla="*/ 1301840 h 1326465"/>
                <a:gd name="connsiteX12-1145" fmla="*/ 1463860 w 1828800"/>
                <a:gd name="connsiteY12-1146" fmla="*/ 1289561 h 1326465"/>
                <a:gd name="connsiteX13-1147" fmla="*/ 1599175 w 1828800"/>
                <a:gd name="connsiteY13-1148" fmla="*/ 1269059 h 1326465"/>
                <a:gd name="connsiteX14-1149" fmla="*/ 1709887 w 1828800"/>
                <a:gd name="connsiteY14-1150" fmla="*/ 1248580 h 1326465"/>
                <a:gd name="connsiteX15-1151" fmla="*/ 1791896 w 1828800"/>
                <a:gd name="connsiteY15-1152" fmla="*/ 1207552 h 1326465"/>
                <a:gd name="connsiteX16-1153" fmla="*/ 1828800 w 1828800"/>
                <a:gd name="connsiteY16-1154" fmla="*/ 1166548 h 1326465"/>
                <a:gd name="connsiteX17-1155" fmla="*/ 1820599 w 1828800"/>
                <a:gd name="connsiteY17-1156" fmla="*/ 268550 h 1326465"/>
                <a:gd name="connsiteX18-1157" fmla="*/ 1815594 w 1828800"/>
                <a:gd name="connsiteY18-1158" fmla="*/ 215303 h 1326465"/>
                <a:gd name="connsiteX19-1159" fmla="*/ 1729027 w 1828800"/>
                <a:gd name="connsiteY19-1160" fmla="*/ 145536 h 1326465"/>
                <a:gd name="connsiteX20-1161" fmla="*/ 1630157 w 1828800"/>
                <a:gd name="connsiteY20-1162" fmla="*/ 100408 h 1326465"/>
                <a:gd name="connsiteX21-1163" fmla="*/ 1532087 w 1828800"/>
                <a:gd name="connsiteY21-1164" fmla="*/ 67604 h 1326465"/>
                <a:gd name="connsiteX22-1165" fmla="*/ 1435157 w 1828800"/>
                <a:gd name="connsiteY22-1166" fmla="*/ 47125 h 1326465"/>
                <a:gd name="connsiteX23-1167" fmla="*/ 1300982 w 1828800"/>
                <a:gd name="connsiteY23-1168" fmla="*/ 28702 h 1326465"/>
                <a:gd name="connsiteX24-1169" fmla="*/ 1160427 w 1828800"/>
                <a:gd name="connsiteY24-1170" fmla="*/ 14357 h 1326465"/>
                <a:gd name="connsiteX25-1171" fmla="*/ 971806 w 1828800"/>
                <a:gd name="connsiteY25-1172" fmla="*/ 4112 h 1326465"/>
                <a:gd name="connsiteX26-1173" fmla="*/ 820090 w 1828800"/>
                <a:gd name="connsiteY26-1174" fmla="*/ 0 h 1326465"/>
                <a:gd name="connsiteX27-1175" fmla="*/ 664273 w 1828800"/>
                <a:gd name="connsiteY27-1176" fmla="*/ 14369 h 1326465"/>
                <a:gd name="connsiteX28-1177" fmla="*/ 500255 w 1828800"/>
                <a:gd name="connsiteY28-1178" fmla="*/ 32815 h 1326465"/>
                <a:gd name="connsiteX29-1179" fmla="*/ 377241 w 1828800"/>
                <a:gd name="connsiteY29-1180" fmla="*/ 53293 h 1326465"/>
                <a:gd name="connsiteX30-1181" fmla="*/ 237826 w 1828800"/>
                <a:gd name="connsiteY30-1182" fmla="*/ 92230 h 1326465"/>
                <a:gd name="connsiteX31-1183" fmla="*/ 143516 w 1828800"/>
                <a:gd name="connsiteY31-1184" fmla="*/ 133235 h 1326465"/>
                <a:gd name="connsiteX32-1185" fmla="*/ 70048 w 1828800"/>
                <a:gd name="connsiteY32-1186" fmla="*/ 168059 h 1326465"/>
                <a:gd name="connsiteX33-1187" fmla="*/ 17082 w 1828800"/>
                <a:gd name="connsiteY33-1188" fmla="*/ 227534 h 1326465"/>
                <a:gd name="connsiteX34-1189" fmla="*/ 4100 w 1828800"/>
                <a:gd name="connsiteY34-1190" fmla="*/ 321856 h 1326465"/>
                <a:gd name="connsiteX0-1191" fmla="*/ 4100 w 1830054"/>
                <a:gd name="connsiteY0-1192" fmla="*/ 321856 h 1326465"/>
                <a:gd name="connsiteX1-1193" fmla="*/ 0 w 1830054"/>
                <a:gd name="connsiteY1-1194" fmla="*/ 1158347 h 1326465"/>
                <a:gd name="connsiteX2-1195" fmla="*/ 36904 w 1830054"/>
                <a:gd name="connsiteY2-1196" fmla="*/ 1195251 h 1326465"/>
                <a:gd name="connsiteX3-1197" fmla="*/ 82009 w 1830054"/>
                <a:gd name="connsiteY3-1198" fmla="*/ 1219854 h 1326465"/>
                <a:gd name="connsiteX4-1199" fmla="*/ 159917 w 1830054"/>
                <a:gd name="connsiteY4-1200" fmla="*/ 1248557 h 1326465"/>
                <a:gd name="connsiteX5-1201" fmla="*/ 266529 w 1830054"/>
                <a:gd name="connsiteY5-1202" fmla="*/ 1273160 h 1326465"/>
                <a:gd name="connsiteX6-1203" fmla="*/ 377241 w 1830054"/>
                <a:gd name="connsiteY6-1204" fmla="*/ 1289561 h 1326465"/>
                <a:gd name="connsiteX7-1205" fmla="*/ 524857 w 1830054"/>
                <a:gd name="connsiteY7-1206" fmla="*/ 1310064 h 1326465"/>
                <a:gd name="connsiteX8-1207" fmla="*/ 676574 w 1830054"/>
                <a:gd name="connsiteY8-1208" fmla="*/ 1318264 h 1326465"/>
                <a:gd name="connsiteX9-1209" fmla="*/ 815989 w 1830054"/>
                <a:gd name="connsiteY9-1210" fmla="*/ 1326465 h 1326465"/>
                <a:gd name="connsiteX10-1211" fmla="*/ 1090719 w 1830054"/>
                <a:gd name="connsiteY10-1212" fmla="*/ 1314128 h 1326465"/>
                <a:gd name="connsiteX11-1213" fmla="*/ 1299842 w 1830054"/>
                <a:gd name="connsiteY11-1214" fmla="*/ 1301840 h 1326465"/>
                <a:gd name="connsiteX12-1215" fmla="*/ 1463860 w 1830054"/>
                <a:gd name="connsiteY12-1216" fmla="*/ 1289561 h 1326465"/>
                <a:gd name="connsiteX13-1217" fmla="*/ 1599175 w 1830054"/>
                <a:gd name="connsiteY13-1218" fmla="*/ 1269059 h 1326465"/>
                <a:gd name="connsiteX14-1219" fmla="*/ 1709887 w 1830054"/>
                <a:gd name="connsiteY14-1220" fmla="*/ 1248580 h 1326465"/>
                <a:gd name="connsiteX15-1221" fmla="*/ 1791896 w 1830054"/>
                <a:gd name="connsiteY15-1222" fmla="*/ 1207552 h 1326465"/>
                <a:gd name="connsiteX16-1223" fmla="*/ 1828800 w 1830054"/>
                <a:gd name="connsiteY16-1224" fmla="*/ 1166548 h 1326465"/>
                <a:gd name="connsiteX17-1225" fmla="*/ 1820599 w 1830054"/>
                <a:gd name="connsiteY17-1226" fmla="*/ 268550 h 1326465"/>
                <a:gd name="connsiteX18-1227" fmla="*/ 1815594 w 1830054"/>
                <a:gd name="connsiteY18-1228" fmla="*/ 215303 h 1326465"/>
                <a:gd name="connsiteX19-1229" fmla="*/ 1729027 w 1830054"/>
                <a:gd name="connsiteY19-1230" fmla="*/ 145536 h 1326465"/>
                <a:gd name="connsiteX20-1231" fmla="*/ 1630157 w 1830054"/>
                <a:gd name="connsiteY20-1232" fmla="*/ 100408 h 1326465"/>
                <a:gd name="connsiteX21-1233" fmla="*/ 1532087 w 1830054"/>
                <a:gd name="connsiteY21-1234" fmla="*/ 67604 h 1326465"/>
                <a:gd name="connsiteX22-1235" fmla="*/ 1435157 w 1830054"/>
                <a:gd name="connsiteY22-1236" fmla="*/ 47125 h 1326465"/>
                <a:gd name="connsiteX23-1237" fmla="*/ 1300982 w 1830054"/>
                <a:gd name="connsiteY23-1238" fmla="*/ 28702 h 1326465"/>
                <a:gd name="connsiteX24-1239" fmla="*/ 1160427 w 1830054"/>
                <a:gd name="connsiteY24-1240" fmla="*/ 14357 h 1326465"/>
                <a:gd name="connsiteX25-1241" fmla="*/ 971806 w 1830054"/>
                <a:gd name="connsiteY25-1242" fmla="*/ 4112 h 1326465"/>
                <a:gd name="connsiteX26-1243" fmla="*/ 820090 w 1830054"/>
                <a:gd name="connsiteY26-1244" fmla="*/ 0 h 1326465"/>
                <a:gd name="connsiteX27-1245" fmla="*/ 664273 w 1830054"/>
                <a:gd name="connsiteY27-1246" fmla="*/ 14369 h 1326465"/>
                <a:gd name="connsiteX28-1247" fmla="*/ 500255 w 1830054"/>
                <a:gd name="connsiteY28-1248" fmla="*/ 32815 h 1326465"/>
                <a:gd name="connsiteX29-1249" fmla="*/ 377241 w 1830054"/>
                <a:gd name="connsiteY29-1250" fmla="*/ 53293 h 1326465"/>
                <a:gd name="connsiteX30-1251" fmla="*/ 237826 w 1830054"/>
                <a:gd name="connsiteY30-1252" fmla="*/ 92230 h 1326465"/>
                <a:gd name="connsiteX31-1253" fmla="*/ 143516 w 1830054"/>
                <a:gd name="connsiteY31-1254" fmla="*/ 133235 h 1326465"/>
                <a:gd name="connsiteX32-1255" fmla="*/ 70048 w 1830054"/>
                <a:gd name="connsiteY32-1256" fmla="*/ 168059 h 1326465"/>
                <a:gd name="connsiteX33-1257" fmla="*/ 17082 w 1830054"/>
                <a:gd name="connsiteY33-1258" fmla="*/ 227534 h 1326465"/>
                <a:gd name="connsiteX34-1259" fmla="*/ 4100 w 1830054"/>
                <a:gd name="connsiteY34-1260" fmla="*/ 321856 h 1326465"/>
                <a:gd name="connsiteX0-1261" fmla="*/ 4100 w 1828822"/>
                <a:gd name="connsiteY0-1262" fmla="*/ 321856 h 1326465"/>
                <a:gd name="connsiteX1-1263" fmla="*/ 0 w 1828822"/>
                <a:gd name="connsiteY1-1264" fmla="*/ 1158347 h 1326465"/>
                <a:gd name="connsiteX2-1265" fmla="*/ 36904 w 1828822"/>
                <a:gd name="connsiteY2-1266" fmla="*/ 1195251 h 1326465"/>
                <a:gd name="connsiteX3-1267" fmla="*/ 82009 w 1828822"/>
                <a:gd name="connsiteY3-1268" fmla="*/ 1219854 h 1326465"/>
                <a:gd name="connsiteX4-1269" fmla="*/ 159917 w 1828822"/>
                <a:gd name="connsiteY4-1270" fmla="*/ 1248557 h 1326465"/>
                <a:gd name="connsiteX5-1271" fmla="*/ 266529 w 1828822"/>
                <a:gd name="connsiteY5-1272" fmla="*/ 1273160 h 1326465"/>
                <a:gd name="connsiteX6-1273" fmla="*/ 377241 w 1828822"/>
                <a:gd name="connsiteY6-1274" fmla="*/ 1289561 h 1326465"/>
                <a:gd name="connsiteX7-1275" fmla="*/ 524857 w 1828822"/>
                <a:gd name="connsiteY7-1276" fmla="*/ 1310064 h 1326465"/>
                <a:gd name="connsiteX8-1277" fmla="*/ 676574 w 1828822"/>
                <a:gd name="connsiteY8-1278" fmla="*/ 1318264 h 1326465"/>
                <a:gd name="connsiteX9-1279" fmla="*/ 815989 w 1828822"/>
                <a:gd name="connsiteY9-1280" fmla="*/ 1326465 h 1326465"/>
                <a:gd name="connsiteX10-1281" fmla="*/ 1090719 w 1828822"/>
                <a:gd name="connsiteY10-1282" fmla="*/ 1314128 h 1326465"/>
                <a:gd name="connsiteX11-1283" fmla="*/ 1299842 w 1828822"/>
                <a:gd name="connsiteY11-1284" fmla="*/ 1301840 h 1326465"/>
                <a:gd name="connsiteX12-1285" fmla="*/ 1463860 w 1828822"/>
                <a:gd name="connsiteY12-1286" fmla="*/ 1289561 h 1326465"/>
                <a:gd name="connsiteX13-1287" fmla="*/ 1599175 w 1828822"/>
                <a:gd name="connsiteY13-1288" fmla="*/ 1269059 h 1326465"/>
                <a:gd name="connsiteX14-1289" fmla="*/ 1709887 w 1828822"/>
                <a:gd name="connsiteY14-1290" fmla="*/ 1248580 h 1326465"/>
                <a:gd name="connsiteX15-1291" fmla="*/ 1791896 w 1828822"/>
                <a:gd name="connsiteY15-1292" fmla="*/ 1207552 h 1326465"/>
                <a:gd name="connsiteX16-1293" fmla="*/ 1817979 w 1828822"/>
                <a:gd name="connsiteY16-1294" fmla="*/ 1195846 h 1326465"/>
                <a:gd name="connsiteX17-1295" fmla="*/ 1828800 w 1828822"/>
                <a:gd name="connsiteY17-1296" fmla="*/ 1166548 h 1326465"/>
                <a:gd name="connsiteX18-1297" fmla="*/ 1820599 w 1828822"/>
                <a:gd name="connsiteY18-1298" fmla="*/ 268550 h 1326465"/>
                <a:gd name="connsiteX19-1299" fmla="*/ 1815594 w 1828822"/>
                <a:gd name="connsiteY19-1300" fmla="*/ 215303 h 1326465"/>
                <a:gd name="connsiteX20-1301" fmla="*/ 1729027 w 1828822"/>
                <a:gd name="connsiteY20-1302" fmla="*/ 145536 h 1326465"/>
                <a:gd name="connsiteX21-1303" fmla="*/ 1630157 w 1828822"/>
                <a:gd name="connsiteY21-1304" fmla="*/ 100408 h 1326465"/>
                <a:gd name="connsiteX22-1305" fmla="*/ 1532087 w 1828822"/>
                <a:gd name="connsiteY22-1306" fmla="*/ 67604 h 1326465"/>
                <a:gd name="connsiteX23-1307" fmla="*/ 1435157 w 1828822"/>
                <a:gd name="connsiteY23-1308" fmla="*/ 47125 h 1326465"/>
                <a:gd name="connsiteX24-1309" fmla="*/ 1300982 w 1828822"/>
                <a:gd name="connsiteY24-1310" fmla="*/ 28702 h 1326465"/>
                <a:gd name="connsiteX25-1311" fmla="*/ 1160427 w 1828822"/>
                <a:gd name="connsiteY25-1312" fmla="*/ 14357 h 1326465"/>
                <a:gd name="connsiteX26-1313" fmla="*/ 971806 w 1828822"/>
                <a:gd name="connsiteY26-1314" fmla="*/ 4112 h 1326465"/>
                <a:gd name="connsiteX27-1315" fmla="*/ 820090 w 1828822"/>
                <a:gd name="connsiteY27-1316" fmla="*/ 0 h 1326465"/>
                <a:gd name="connsiteX28-1317" fmla="*/ 664273 w 1828822"/>
                <a:gd name="connsiteY28-1318" fmla="*/ 14369 h 1326465"/>
                <a:gd name="connsiteX29-1319" fmla="*/ 500255 w 1828822"/>
                <a:gd name="connsiteY29-1320" fmla="*/ 32815 h 1326465"/>
                <a:gd name="connsiteX30-1321" fmla="*/ 377241 w 1828822"/>
                <a:gd name="connsiteY30-1322" fmla="*/ 53293 h 1326465"/>
                <a:gd name="connsiteX31-1323" fmla="*/ 237826 w 1828822"/>
                <a:gd name="connsiteY31-1324" fmla="*/ 92230 h 1326465"/>
                <a:gd name="connsiteX32-1325" fmla="*/ 143516 w 1828822"/>
                <a:gd name="connsiteY32-1326" fmla="*/ 133235 h 1326465"/>
                <a:gd name="connsiteX33-1327" fmla="*/ 70048 w 1828822"/>
                <a:gd name="connsiteY33-1328" fmla="*/ 168059 h 1326465"/>
                <a:gd name="connsiteX34-1329" fmla="*/ 17082 w 1828822"/>
                <a:gd name="connsiteY34-1330" fmla="*/ 227534 h 1326465"/>
                <a:gd name="connsiteX35" fmla="*/ 4100 w 1828822"/>
                <a:gd name="connsiteY35" fmla="*/ 321856 h 1326465"/>
                <a:gd name="connsiteX0-1331" fmla="*/ 4100 w 1828822"/>
                <a:gd name="connsiteY0-1332" fmla="*/ 321856 h 1326465"/>
                <a:gd name="connsiteX1-1333" fmla="*/ 0 w 1828822"/>
                <a:gd name="connsiteY1-1334" fmla="*/ 1158347 h 1326465"/>
                <a:gd name="connsiteX2-1335" fmla="*/ 18564 w 1828822"/>
                <a:gd name="connsiteY2-1336" fmla="*/ 1195251 h 1326465"/>
                <a:gd name="connsiteX3-1337" fmla="*/ 82009 w 1828822"/>
                <a:gd name="connsiteY3-1338" fmla="*/ 1219854 h 1326465"/>
                <a:gd name="connsiteX4-1339" fmla="*/ 159917 w 1828822"/>
                <a:gd name="connsiteY4-1340" fmla="*/ 1248557 h 1326465"/>
                <a:gd name="connsiteX5-1341" fmla="*/ 266529 w 1828822"/>
                <a:gd name="connsiteY5-1342" fmla="*/ 1273160 h 1326465"/>
                <a:gd name="connsiteX6-1343" fmla="*/ 377241 w 1828822"/>
                <a:gd name="connsiteY6-1344" fmla="*/ 1289561 h 1326465"/>
                <a:gd name="connsiteX7-1345" fmla="*/ 524857 w 1828822"/>
                <a:gd name="connsiteY7-1346" fmla="*/ 1310064 h 1326465"/>
                <a:gd name="connsiteX8-1347" fmla="*/ 676574 w 1828822"/>
                <a:gd name="connsiteY8-1348" fmla="*/ 1318264 h 1326465"/>
                <a:gd name="connsiteX9-1349" fmla="*/ 815989 w 1828822"/>
                <a:gd name="connsiteY9-1350" fmla="*/ 1326465 h 1326465"/>
                <a:gd name="connsiteX10-1351" fmla="*/ 1090719 w 1828822"/>
                <a:gd name="connsiteY10-1352" fmla="*/ 1314128 h 1326465"/>
                <a:gd name="connsiteX11-1353" fmla="*/ 1299842 w 1828822"/>
                <a:gd name="connsiteY11-1354" fmla="*/ 1301840 h 1326465"/>
                <a:gd name="connsiteX12-1355" fmla="*/ 1463860 w 1828822"/>
                <a:gd name="connsiteY12-1356" fmla="*/ 1289561 h 1326465"/>
                <a:gd name="connsiteX13-1357" fmla="*/ 1599175 w 1828822"/>
                <a:gd name="connsiteY13-1358" fmla="*/ 1269059 h 1326465"/>
                <a:gd name="connsiteX14-1359" fmla="*/ 1709887 w 1828822"/>
                <a:gd name="connsiteY14-1360" fmla="*/ 1248580 h 1326465"/>
                <a:gd name="connsiteX15-1361" fmla="*/ 1791896 w 1828822"/>
                <a:gd name="connsiteY15-1362" fmla="*/ 1207552 h 1326465"/>
                <a:gd name="connsiteX16-1363" fmla="*/ 1817979 w 1828822"/>
                <a:gd name="connsiteY16-1364" fmla="*/ 1195846 h 1326465"/>
                <a:gd name="connsiteX17-1365" fmla="*/ 1828800 w 1828822"/>
                <a:gd name="connsiteY17-1366" fmla="*/ 1166548 h 1326465"/>
                <a:gd name="connsiteX18-1367" fmla="*/ 1820599 w 1828822"/>
                <a:gd name="connsiteY18-1368" fmla="*/ 268550 h 1326465"/>
                <a:gd name="connsiteX19-1369" fmla="*/ 1815594 w 1828822"/>
                <a:gd name="connsiteY19-1370" fmla="*/ 215303 h 1326465"/>
                <a:gd name="connsiteX20-1371" fmla="*/ 1729027 w 1828822"/>
                <a:gd name="connsiteY20-1372" fmla="*/ 145536 h 1326465"/>
                <a:gd name="connsiteX21-1373" fmla="*/ 1630157 w 1828822"/>
                <a:gd name="connsiteY21-1374" fmla="*/ 100408 h 1326465"/>
                <a:gd name="connsiteX22-1375" fmla="*/ 1532087 w 1828822"/>
                <a:gd name="connsiteY22-1376" fmla="*/ 67604 h 1326465"/>
                <a:gd name="connsiteX23-1377" fmla="*/ 1435157 w 1828822"/>
                <a:gd name="connsiteY23-1378" fmla="*/ 47125 h 1326465"/>
                <a:gd name="connsiteX24-1379" fmla="*/ 1300982 w 1828822"/>
                <a:gd name="connsiteY24-1380" fmla="*/ 28702 h 1326465"/>
                <a:gd name="connsiteX25-1381" fmla="*/ 1160427 w 1828822"/>
                <a:gd name="connsiteY25-1382" fmla="*/ 14357 h 1326465"/>
                <a:gd name="connsiteX26-1383" fmla="*/ 971806 w 1828822"/>
                <a:gd name="connsiteY26-1384" fmla="*/ 4112 h 1326465"/>
                <a:gd name="connsiteX27-1385" fmla="*/ 820090 w 1828822"/>
                <a:gd name="connsiteY27-1386" fmla="*/ 0 h 1326465"/>
                <a:gd name="connsiteX28-1387" fmla="*/ 664273 w 1828822"/>
                <a:gd name="connsiteY28-1388" fmla="*/ 14369 h 1326465"/>
                <a:gd name="connsiteX29-1389" fmla="*/ 500255 w 1828822"/>
                <a:gd name="connsiteY29-1390" fmla="*/ 32815 h 1326465"/>
                <a:gd name="connsiteX30-1391" fmla="*/ 377241 w 1828822"/>
                <a:gd name="connsiteY30-1392" fmla="*/ 53293 h 1326465"/>
                <a:gd name="connsiteX31-1393" fmla="*/ 237826 w 1828822"/>
                <a:gd name="connsiteY31-1394" fmla="*/ 92230 h 1326465"/>
                <a:gd name="connsiteX32-1395" fmla="*/ 143516 w 1828822"/>
                <a:gd name="connsiteY32-1396" fmla="*/ 133235 h 1326465"/>
                <a:gd name="connsiteX33-1397" fmla="*/ 70048 w 1828822"/>
                <a:gd name="connsiteY33-1398" fmla="*/ 168059 h 1326465"/>
                <a:gd name="connsiteX34-1399" fmla="*/ 17082 w 1828822"/>
                <a:gd name="connsiteY34-1400" fmla="*/ 227534 h 1326465"/>
                <a:gd name="connsiteX35-1401" fmla="*/ 4100 w 1828822"/>
                <a:gd name="connsiteY35-1402" fmla="*/ 321856 h 1326465"/>
                <a:gd name="connsiteX0-1403" fmla="*/ 4100 w 1828822"/>
                <a:gd name="connsiteY0-1404" fmla="*/ 321856 h 1326465"/>
                <a:gd name="connsiteX1-1405" fmla="*/ 0 w 1828822"/>
                <a:gd name="connsiteY1-1406" fmla="*/ 1158347 h 1326465"/>
                <a:gd name="connsiteX2-1407" fmla="*/ 18564 w 1828822"/>
                <a:gd name="connsiteY2-1408" fmla="*/ 1195251 h 1326465"/>
                <a:gd name="connsiteX3-1409" fmla="*/ 82009 w 1828822"/>
                <a:gd name="connsiteY3-1410" fmla="*/ 1219854 h 1326465"/>
                <a:gd name="connsiteX4-1411" fmla="*/ 159917 w 1828822"/>
                <a:gd name="connsiteY4-1412" fmla="*/ 1248557 h 1326465"/>
                <a:gd name="connsiteX5-1413" fmla="*/ 266529 w 1828822"/>
                <a:gd name="connsiteY5-1414" fmla="*/ 1273160 h 1326465"/>
                <a:gd name="connsiteX6-1415" fmla="*/ 377241 w 1828822"/>
                <a:gd name="connsiteY6-1416" fmla="*/ 1289561 h 1326465"/>
                <a:gd name="connsiteX7-1417" fmla="*/ 527477 w 1828822"/>
                <a:gd name="connsiteY7-1418" fmla="*/ 1299784 h 1326465"/>
                <a:gd name="connsiteX8-1419" fmla="*/ 676574 w 1828822"/>
                <a:gd name="connsiteY8-1420" fmla="*/ 1318264 h 1326465"/>
                <a:gd name="connsiteX9-1421" fmla="*/ 815989 w 1828822"/>
                <a:gd name="connsiteY9-1422" fmla="*/ 1326465 h 1326465"/>
                <a:gd name="connsiteX10-1423" fmla="*/ 1090719 w 1828822"/>
                <a:gd name="connsiteY10-1424" fmla="*/ 1314128 h 1326465"/>
                <a:gd name="connsiteX11-1425" fmla="*/ 1299842 w 1828822"/>
                <a:gd name="connsiteY11-1426" fmla="*/ 1301840 h 1326465"/>
                <a:gd name="connsiteX12-1427" fmla="*/ 1463860 w 1828822"/>
                <a:gd name="connsiteY12-1428" fmla="*/ 1289561 h 1326465"/>
                <a:gd name="connsiteX13-1429" fmla="*/ 1599175 w 1828822"/>
                <a:gd name="connsiteY13-1430" fmla="*/ 1269059 h 1326465"/>
                <a:gd name="connsiteX14-1431" fmla="*/ 1709887 w 1828822"/>
                <a:gd name="connsiteY14-1432" fmla="*/ 1248580 h 1326465"/>
                <a:gd name="connsiteX15-1433" fmla="*/ 1791896 w 1828822"/>
                <a:gd name="connsiteY15-1434" fmla="*/ 1207552 h 1326465"/>
                <a:gd name="connsiteX16-1435" fmla="*/ 1817979 w 1828822"/>
                <a:gd name="connsiteY16-1436" fmla="*/ 1195846 h 1326465"/>
                <a:gd name="connsiteX17-1437" fmla="*/ 1828800 w 1828822"/>
                <a:gd name="connsiteY17-1438" fmla="*/ 1166548 h 1326465"/>
                <a:gd name="connsiteX18-1439" fmla="*/ 1820599 w 1828822"/>
                <a:gd name="connsiteY18-1440" fmla="*/ 268550 h 1326465"/>
                <a:gd name="connsiteX19-1441" fmla="*/ 1815594 w 1828822"/>
                <a:gd name="connsiteY19-1442" fmla="*/ 215303 h 1326465"/>
                <a:gd name="connsiteX20-1443" fmla="*/ 1729027 w 1828822"/>
                <a:gd name="connsiteY20-1444" fmla="*/ 145536 h 1326465"/>
                <a:gd name="connsiteX21-1445" fmla="*/ 1630157 w 1828822"/>
                <a:gd name="connsiteY21-1446" fmla="*/ 100408 h 1326465"/>
                <a:gd name="connsiteX22-1447" fmla="*/ 1532087 w 1828822"/>
                <a:gd name="connsiteY22-1448" fmla="*/ 67604 h 1326465"/>
                <a:gd name="connsiteX23-1449" fmla="*/ 1435157 w 1828822"/>
                <a:gd name="connsiteY23-1450" fmla="*/ 47125 h 1326465"/>
                <a:gd name="connsiteX24-1451" fmla="*/ 1300982 w 1828822"/>
                <a:gd name="connsiteY24-1452" fmla="*/ 28702 h 1326465"/>
                <a:gd name="connsiteX25-1453" fmla="*/ 1160427 w 1828822"/>
                <a:gd name="connsiteY25-1454" fmla="*/ 14357 h 1326465"/>
                <a:gd name="connsiteX26-1455" fmla="*/ 971806 w 1828822"/>
                <a:gd name="connsiteY26-1456" fmla="*/ 4112 h 1326465"/>
                <a:gd name="connsiteX27-1457" fmla="*/ 820090 w 1828822"/>
                <a:gd name="connsiteY27-1458" fmla="*/ 0 h 1326465"/>
                <a:gd name="connsiteX28-1459" fmla="*/ 664273 w 1828822"/>
                <a:gd name="connsiteY28-1460" fmla="*/ 14369 h 1326465"/>
                <a:gd name="connsiteX29-1461" fmla="*/ 500255 w 1828822"/>
                <a:gd name="connsiteY29-1462" fmla="*/ 32815 h 1326465"/>
                <a:gd name="connsiteX30-1463" fmla="*/ 377241 w 1828822"/>
                <a:gd name="connsiteY30-1464" fmla="*/ 53293 h 1326465"/>
                <a:gd name="connsiteX31-1465" fmla="*/ 237826 w 1828822"/>
                <a:gd name="connsiteY31-1466" fmla="*/ 92230 h 1326465"/>
                <a:gd name="connsiteX32-1467" fmla="*/ 143516 w 1828822"/>
                <a:gd name="connsiteY32-1468" fmla="*/ 133235 h 1326465"/>
                <a:gd name="connsiteX33-1469" fmla="*/ 70048 w 1828822"/>
                <a:gd name="connsiteY33-1470" fmla="*/ 168059 h 1326465"/>
                <a:gd name="connsiteX34-1471" fmla="*/ 17082 w 1828822"/>
                <a:gd name="connsiteY34-1472" fmla="*/ 227534 h 1326465"/>
                <a:gd name="connsiteX35-1473" fmla="*/ 4100 w 1828822"/>
                <a:gd name="connsiteY35-1474" fmla="*/ 321856 h 1326465"/>
                <a:gd name="connsiteX0-1475" fmla="*/ 4100 w 1828822"/>
                <a:gd name="connsiteY0-1476" fmla="*/ 321856 h 1326465"/>
                <a:gd name="connsiteX1-1477" fmla="*/ 0 w 1828822"/>
                <a:gd name="connsiteY1-1478" fmla="*/ 1158347 h 1326465"/>
                <a:gd name="connsiteX2-1479" fmla="*/ 18564 w 1828822"/>
                <a:gd name="connsiteY2-1480" fmla="*/ 1195251 h 1326465"/>
                <a:gd name="connsiteX3-1481" fmla="*/ 82009 w 1828822"/>
                <a:gd name="connsiteY3-1482" fmla="*/ 1219854 h 1326465"/>
                <a:gd name="connsiteX4-1483" fmla="*/ 159917 w 1828822"/>
                <a:gd name="connsiteY4-1484" fmla="*/ 1248557 h 1326465"/>
                <a:gd name="connsiteX5-1485" fmla="*/ 266529 w 1828822"/>
                <a:gd name="connsiteY5-1486" fmla="*/ 1273160 h 1326465"/>
                <a:gd name="connsiteX6-1487" fmla="*/ 377241 w 1828822"/>
                <a:gd name="connsiteY6-1488" fmla="*/ 1289561 h 1326465"/>
                <a:gd name="connsiteX7-1489" fmla="*/ 527477 w 1828822"/>
                <a:gd name="connsiteY7-1490" fmla="*/ 1299784 h 1326465"/>
                <a:gd name="connsiteX8-1491" fmla="*/ 679194 w 1828822"/>
                <a:gd name="connsiteY8-1492" fmla="*/ 1307984 h 1326465"/>
                <a:gd name="connsiteX9-1493" fmla="*/ 815989 w 1828822"/>
                <a:gd name="connsiteY9-1494" fmla="*/ 1326465 h 1326465"/>
                <a:gd name="connsiteX10-1495" fmla="*/ 1090719 w 1828822"/>
                <a:gd name="connsiteY10-1496" fmla="*/ 1314128 h 1326465"/>
                <a:gd name="connsiteX11-1497" fmla="*/ 1299842 w 1828822"/>
                <a:gd name="connsiteY11-1498" fmla="*/ 1301840 h 1326465"/>
                <a:gd name="connsiteX12-1499" fmla="*/ 1463860 w 1828822"/>
                <a:gd name="connsiteY12-1500" fmla="*/ 1289561 h 1326465"/>
                <a:gd name="connsiteX13-1501" fmla="*/ 1599175 w 1828822"/>
                <a:gd name="connsiteY13-1502" fmla="*/ 1269059 h 1326465"/>
                <a:gd name="connsiteX14-1503" fmla="*/ 1709887 w 1828822"/>
                <a:gd name="connsiteY14-1504" fmla="*/ 1248580 h 1326465"/>
                <a:gd name="connsiteX15-1505" fmla="*/ 1791896 w 1828822"/>
                <a:gd name="connsiteY15-1506" fmla="*/ 1207552 h 1326465"/>
                <a:gd name="connsiteX16-1507" fmla="*/ 1817979 w 1828822"/>
                <a:gd name="connsiteY16-1508" fmla="*/ 1195846 h 1326465"/>
                <a:gd name="connsiteX17-1509" fmla="*/ 1828800 w 1828822"/>
                <a:gd name="connsiteY17-1510" fmla="*/ 1166548 h 1326465"/>
                <a:gd name="connsiteX18-1511" fmla="*/ 1820599 w 1828822"/>
                <a:gd name="connsiteY18-1512" fmla="*/ 268550 h 1326465"/>
                <a:gd name="connsiteX19-1513" fmla="*/ 1815594 w 1828822"/>
                <a:gd name="connsiteY19-1514" fmla="*/ 215303 h 1326465"/>
                <a:gd name="connsiteX20-1515" fmla="*/ 1729027 w 1828822"/>
                <a:gd name="connsiteY20-1516" fmla="*/ 145536 h 1326465"/>
                <a:gd name="connsiteX21-1517" fmla="*/ 1630157 w 1828822"/>
                <a:gd name="connsiteY21-1518" fmla="*/ 100408 h 1326465"/>
                <a:gd name="connsiteX22-1519" fmla="*/ 1532087 w 1828822"/>
                <a:gd name="connsiteY22-1520" fmla="*/ 67604 h 1326465"/>
                <a:gd name="connsiteX23-1521" fmla="*/ 1435157 w 1828822"/>
                <a:gd name="connsiteY23-1522" fmla="*/ 47125 h 1326465"/>
                <a:gd name="connsiteX24-1523" fmla="*/ 1300982 w 1828822"/>
                <a:gd name="connsiteY24-1524" fmla="*/ 28702 h 1326465"/>
                <a:gd name="connsiteX25-1525" fmla="*/ 1160427 w 1828822"/>
                <a:gd name="connsiteY25-1526" fmla="*/ 14357 h 1326465"/>
                <a:gd name="connsiteX26-1527" fmla="*/ 971806 w 1828822"/>
                <a:gd name="connsiteY26-1528" fmla="*/ 4112 h 1326465"/>
                <a:gd name="connsiteX27-1529" fmla="*/ 820090 w 1828822"/>
                <a:gd name="connsiteY27-1530" fmla="*/ 0 h 1326465"/>
                <a:gd name="connsiteX28-1531" fmla="*/ 664273 w 1828822"/>
                <a:gd name="connsiteY28-1532" fmla="*/ 14369 h 1326465"/>
                <a:gd name="connsiteX29-1533" fmla="*/ 500255 w 1828822"/>
                <a:gd name="connsiteY29-1534" fmla="*/ 32815 h 1326465"/>
                <a:gd name="connsiteX30-1535" fmla="*/ 377241 w 1828822"/>
                <a:gd name="connsiteY30-1536" fmla="*/ 53293 h 1326465"/>
                <a:gd name="connsiteX31-1537" fmla="*/ 237826 w 1828822"/>
                <a:gd name="connsiteY31-1538" fmla="*/ 92230 h 1326465"/>
                <a:gd name="connsiteX32-1539" fmla="*/ 143516 w 1828822"/>
                <a:gd name="connsiteY32-1540" fmla="*/ 133235 h 1326465"/>
                <a:gd name="connsiteX33-1541" fmla="*/ 70048 w 1828822"/>
                <a:gd name="connsiteY33-1542" fmla="*/ 168059 h 1326465"/>
                <a:gd name="connsiteX34-1543" fmla="*/ 17082 w 1828822"/>
                <a:gd name="connsiteY34-1544" fmla="*/ 227534 h 1326465"/>
                <a:gd name="connsiteX35-1545" fmla="*/ 4100 w 1828822"/>
                <a:gd name="connsiteY35-1546" fmla="*/ 321856 h 1326465"/>
                <a:gd name="connsiteX0-1547" fmla="*/ 4100 w 1828822"/>
                <a:gd name="connsiteY0-1548" fmla="*/ 321856 h 1314128"/>
                <a:gd name="connsiteX1-1549" fmla="*/ 0 w 1828822"/>
                <a:gd name="connsiteY1-1550" fmla="*/ 1158347 h 1314128"/>
                <a:gd name="connsiteX2-1551" fmla="*/ 18564 w 1828822"/>
                <a:gd name="connsiteY2-1552" fmla="*/ 1195251 h 1314128"/>
                <a:gd name="connsiteX3-1553" fmla="*/ 82009 w 1828822"/>
                <a:gd name="connsiteY3-1554" fmla="*/ 1219854 h 1314128"/>
                <a:gd name="connsiteX4-1555" fmla="*/ 159917 w 1828822"/>
                <a:gd name="connsiteY4-1556" fmla="*/ 1248557 h 1314128"/>
                <a:gd name="connsiteX5-1557" fmla="*/ 266529 w 1828822"/>
                <a:gd name="connsiteY5-1558" fmla="*/ 1273160 h 1314128"/>
                <a:gd name="connsiteX6-1559" fmla="*/ 377241 w 1828822"/>
                <a:gd name="connsiteY6-1560" fmla="*/ 1289561 h 1314128"/>
                <a:gd name="connsiteX7-1561" fmla="*/ 527477 w 1828822"/>
                <a:gd name="connsiteY7-1562" fmla="*/ 1299784 h 1314128"/>
                <a:gd name="connsiteX8-1563" fmla="*/ 679194 w 1828822"/>
                <a:gd name="connsiteY8-1564" fmla="*/ 1307984 h 1314128"/>
                <a:gd name="connsiteX9-1565" fmla="*/ 821229 w 1828822"/>
                <a:gd name="connsiteY9-1566" fmla="*/ 1314128 h 1314128"/>
                <a:gd name="connsiteX10-1567" fmla="*/ 1090719 w 1828822"/>
                <a:gd name="connsiteY10-1568" fmla="*/ 1314128 h 1314128"/>
                <a:gd name="connsiteX11-1569" fmla="*/ 1299842 w 1828822"/>
                <a:gd name="connsiteY11-1570" fmla="*/ 1301840 h 1314128"/>
                <a:gd name="connsiteX12-1571" fmla="*/ 1463860 w 1828822"/>
                <a:gd name="connsiteY12-1572" fmla="*/ 1289561 h 1314128"/>
                <a:gd name="connsiteX13-1573" fmla="*/ 1599175 w 1828822"/>
                <a:gd name="connsiteY13-1574" fmla="*/ 1269059 h 1314128"/>
                <a:gd name="connsiteX14-1575" fmla="*/ 1709887 w 1828822"/>
                <a:gd name="connsiteY14-1576" fmla="*/ 1248580 h 1314128"/>
                <a:gd name="connsiteX15-1577" fmla="*/ 1791896 w 1828822"/>
                <a:gd name="connsiteY15-1578" fmla="*/ 1207552 h 1314128"/>
                <a:gd name="connsiteX16-1579" fmla="*/ 1817979 w 1828822"/>
                <a:gd name="connsiteY16-1580" fmla="*/ 1195846 h 1314128"/>
                <a:gd name="connsiteX17-1581" fmla="*/ 1828800 w 1828822"/>
                <a:gd name="connsiteY17-1582" fmla="*/ 1166548 h 1314128"/>
                <a:gd name="connsiteX18-1583" fmla="*/ 1820599 w 1828822"/>
                <a:gd name="connsiteY18-1584" fmla="*/ 268550 h 1314128"/>
                <a:gd name="connsiteX19-1585" fmla="*/ 1815594 w 1828822"/>
                <a:gd name="connsiteY19-1586" fmla="*/ 215303 h 1314128"/>
                <a:gd name="connsiteX20-1587" fmla="*/ 1729027 w 1828822"/>
                <a:gd name="connsiteY20-1588" fmla="*/ 145536 h 1314128"/>
                <a:gd name="connsiteX21-1589" fmla="*/ 1630157 w 1828822"/>
                <a:gd name="connsiteY21-1590" fmla="*/ 100408 h 1314128"/>
                <a:gd name="connsiteX22-1591" fmla="*/ 1532087 w 1828822"/>
                <a:gd name="connsiteY22-1592" fmla="*/ 67604 h 1314128"/>
                <a:gd name="connsiteX23-1593" fmla="*/ 1435157 w 1828822"/>
                <a:gd name="connsiteY23-1594" fmla="*/ 47125 h 1314128"/>
                <a:gd name="connsiteX24-1595" fmla="*/ 1300982 w 1828822"/>
                <a:gd name="connsiteY24-1596" fmla="*/ 28702 h 1314128"/>
                <a:gd name="connsiteX25-1597" fmla="*/ 1160427 w 1828822"/>
                <a:gd name="connsiteY25-1598" fmla="*/ 14357 h 1314128"/>
                <a:gd name="connsiteX26-1599" fmla="*/ 971806 w 1828822"/>
                <a:gd name="connsiteY26-1600" fmla="*/ 4112 h 1314128"/>
                <a:gd name="connsiteX27-1601" fmla="*/ 820090 w 1828822"/>
                <a:gd name="connsiteY27-1602" fmla="*/ 0 h 1314128"/>
                <a:gd name="connsiteX28-1603" fmla="*/ 664273 w 1828822"/>
                <a:gd name="connsiteY28-1604" fmla="*/ 14369 h 1314128"/>
                <a:gd name="connsiteX29-1605" fmla="*/ 500255 w 1828822"/>
                <a:gd name="connsiteY29-1606" fmla="*/ 32815 h 1314128"/>
                <a:gd name="connsiteX30-1607" fmla="*/ 377241 w 1828822"/>
                <a:gd name="connsiteY30-1608" fmla="*/ 53293 h 1314128"/>
                <a:gd name="connsiteX31-1609" fmla="*/ 237826 w 1828822"/>
                <a:gd name="connsiteY31-1610" fmla="*/ 92230 h 1314128"/>
                <a:gd name="connsiteX32-1611" fmla="*/ 143516 w 1828822"/>
                <a:gd name="connsiteY32-1612" fmla="*/ 133235 h 1314128"/>
                <a:gd name="connsiteX33-1613" fmla="*/ 70048 w 1828822"/>
                <a:gd name="connsiteY33-1614" fmla="*/ 168059 h 1314128"/>
                <a:gd name="connsiteX34-1615" fmla="*/ 17082 w 1828822"/>
                <a:gd name="connsiteY34-1616" fmla="*/ 227534 h 1314128"/>
                <a:gd name="connsiteX35-1617" fmla="*/ 4100 w 1828822"/>
                <a:gd name="connsiteY35-1618" fmla="*/ 321856 h 1314128"/>
                <a:gd name="connsiteX0-1619" fmla="*/ 4100 w 1828822"/>
                <a:gd name="connsiteY0-1620" fmla="*/ 321856 h 1314128"/>
                <a:gd name="connsiteX1-1621" fmla="*/ 0 w 1828822"/>
                <a:gd name="connsiteY1-1622" fmla="*/ 1158347 h 1314128"/>
                <a:gd name="connsiteX2-1623" fmla="*/ 18564 w 1828822"/>
                <a:gd name="connsiteY2-1624" fmla="*/ 1195251 h 1314128"/>
                <a:gd name="connsiteX3-1625" fmla="*/ 82009 w 1828822"/>
                <a:gd name="connsiteY3-1626" fmla="*/ 1219854 h 1314128"/>
                <a:gd name="connsiteX4-1627" fmla="*/ 159917 w 1828822"/>
                <a:gd name="connsiteY4-1628" fmla="*/ 1248557 h 1314128"/>
                <a:gd name="connsiteX5-1629" fmla="*/ 266529 w 1828822"/>
                <a:gd name="connsiteY5-1630" fmla="*/ 1273160 h 1314128"/>
                <a:gd name="connsiteX6-1631" fmla="*/ 379862 w 1828822"/>
                <a:gd name="connsiteY6-1632" fmla="*/ 1283393 h 1314128"/>
                <a:gd name="connsiteX7-1633" fmla="*/ 527477 w 1828822"/>
                <a:gd name="connsiteY7-1634" fmla="*/ 1299784 h 1314128"/>
                <a:gd name="connsiteX8-1635" fmla="*/ 679194 w 1828822"/>
                <a:gd name="connsiteY8-1636" fmla="*/ 1307984 h 1314128"/>
                <a:gd name="connsiteX9-1637" fmla="*/ 821229 w 1828822"/>
                <a:gd name="connsiteY9-1638" fmla="*/ 1314128 h 1314128"/>
                <a:gd name="connsiteX10-1639" fmla="*/ 1090719 w 1828822"/>
                <a:gd name="connsiteY10-1640" fmla="*/ 1314128 h 1314128"/>
                <a:gd name="connsiteX11-1641" fmla="*/ 1299842 w 1828822"/>
                <a:gd name="connsiteY11-1642" fmla="*/ 1301840 h 1314128"/>
                <a:gd name="connsiteX12-1643" fmla="*/ 1463860 w 1828822"/>
                <a:gd name="connsiteY12-1644" fmla="*/ 1289561 h 1314128"/>
                <a:gd name="connsiteX13-1645" fmla="*/ 1599175 w 1828822"/>
                <a:gd name="connsiteY13-1646" fmla="*/ 1269059 h 1314128"/>
                <a:gd name="connsiteX14-1647" fmla="*/ 1709887 w 1828822"/>
                <a:gd name="connsiteY14-1648" fmla="*/ 1248580 h 1314128"/>
                <a:gd name="connsiteX15-1649" fmla="*/ 1791896 w 1828822"/>
                <a:gd name="connsiteY15-1650" fmla="*/ 1207552 h 1314128"/>
                <a:gd name="connsiteX16-1651" fmla="*/ 1817979 w 1828822"/>
                <a:gd name="connsiteY16-1652" fmla="*/ 1195846 h 1314128"/>
                <a:gd name="connsiteX17-1653" fmla="*/ 1828800 w 1828822"/>
                <a:gd name="connsiteY17-1654" fmla="*/ 1166548 h 1314128"/>
                <a:gd name="connsiteX18-1655" fmla="*/ 1820599 w 1828822"/>
                <a:gd name="connsiteY18-1656" fmla="*/ 268550 h 1314128"/>
                <a:gd name="connsiteX19-1657" fmla="*/ 1815594 w 1828822"/>
                <a:gd name="connsiteY19-1658" fmla="*/ 215303 h 1314128"/>
                <a:gd name="connsiteX20-1659" fmla="*/ 1729027 w 1828822"/>
                <a:gd name="connsiteY20-1660" fmla="*/ 145536 h 1314128"/>
                <a:gd name="connsiteX21-1661" fmla="*/ 1630157 w 1828822"/>
                <a:gd name="connsiteY21-1662" fmla="*/ 100408 h 1314128"/>
                <a:gd name="connsiteX22-1663" fmla="*/ 1532087 w 1828822"/>
                <a:gd name="connsiteY22-1664" fmla="*/ 67604 h 1314128"/>
                <a:gd name="connsiteX23-1665" fmla="*/ 1435157 w 1828822"/>
                <a:gd name="connsiteY23-1666" fmla="*/ 47125 h 1314128"/>
                <a:gd name="connsiteX24-1667" fmla="*/ 1300982 w 1828822"/>
                <a:gd name="connsiteY24-1668" fmla="*/ 28702 h 1314128"/>
                <a:gd name="connsiteX25-1669" fmla="*/ 1160427 w 1828822"/>
                <a:gd name="connsiteY25-1670" fmla="*/ 14357 h 1314128"/>
                <a:gd name="connsiteX26-1671" fmla="*/ 971806 w 1828822"/>
                <a:gd name="connsiteY26-1672" fmla="*/ 4112 h 1314128"/>
                <a:gd name="connsiteX27-1673" fmla="*/ 820090 w 1828822"/>
                <a:gd name="connsiteY27-1674" fmla="*/ 0 h 1314128"/>
                <a:gd name="connsiteX28-1675" fmla="*/ 664273 w 1828822"/>
                <a:gd name="connsiteY28-1676" fmla="*/ 14369 h 1314128"/>
                <a:gd name="connsiteX29-1677" fmla="*/ 500255 w 1828822"/>
                <a:gd name="connsiteY29-1678" fmla="*/ 32815 h 1314128"/>
                <a:gd name="connsiteX30-1679" fmla="*/ 377241 w 1828822"/>
                <a:gd name="connsiteY30-1680" fmla="*/ 53293 h 1314128"/>
                <a:gd name="connsiteX31-1681" fmla="*/ 237826 w 1828822"/>
                <a:gd name="connsiteY31-1682" fmla="*/ 92230 h 1314128"/>
                <a:gd name="connsiteX32-1683" fmla="*/ 143516 w 1828822"/>
                <a:gd name="connsiteY32-1684" fmla="*/ 133235 h 1314128"/>
                <a:gd name="connsiteX33-1685" fmla="*/ 70048 w 1828822"/>
                <a:gd name="connsiteY33-1686" fmla="*/ 168059 h 1314128"/>
                <a:gd name="connsiteX34-1687" fmla="*/ 17082 w 1828822"/>
                <a:gd name="connsiteY34-1688" fmla="*/ 227534 h 1314128"/>
                <a:gd name="connsiteX35-1689" fmla="*/ 4100 w 1828822"/>
                <a:gd name="connsiteY35-1690" fmla="*/ 321856 h 1314128"/>
                <a:gd name="connsiteX0-1691" fmla="*/ 4100 w 1828822"/>
                <a:gd name="connsiteY0-1692" fmla="*/ 321856 h 1314128"/>
                <a:gd name="connsiteX1-1693" fmla="*/ 0 w 1828822"/>
                <a:gd name="connsiteY1-1694" fmla="*/ 1158347 h 1314128"/>
                <a:gd name="connsiteX2-1695" fmla="*/ 18564 w 1828822"/>
                <a:gd name="connsiteY2-1696" fmla="*/ 1195251 h 1314128"/>
                <a:gd name="connsiteX3-1697" fmla="*/ 82009 w 1828822"/>
                <a:gd name="connsiteY3-1698" fmla="*/ 1219854 h 1314128"/>
                <a:gd name="connsiteX4-1699" fmla="*/ 159917 w 1828822"/>
                <a:gd name="connsiteY4-1700" fmla="*/ 1248557 h 1314128"/>
                <a:gd name="connsiteX5-1701" fmla="*/ 266529 w 1828822"/>
                <a:gd name="connsiteY5-1702" fmla="*/ 1273160 h 1314128"/>
                <a:gd name="connsiteX6-1703" fmla="*/ 379862 w 1828822"/>
                <a:gd name="connsiteY6-1704" fmla="*/ 1283393 h 1314128"/>
                <a:gd name="connsiteX7-1705" fmla="*/ 527477 w 1828822"/>
                <a:gd name="connsiteY7-1706" fmla="*/ 1299784 h 1314128"/>
                <a:gd name="connsiteX8-1707" fmla="*/ 679194 w 1828822"/>
                <a:gd name="connsiteY8-1708" fmla="*/ 1307984 h 1314128"/>
                <a:gd name="connsiteX9-1709" fmla="*/ 821229 w 1828822"/>
                <a:gd name="connsiteY9-1710" fmla="*/ 1314128 h 1314128"/>
                <a:gd name="connsiteX10-1711" fmla="*/ 1090719 w 1828822"/>
                <a:gd name="connsiteY10-1712" fmla="*/ 1314128 h 1314128"/>
                <a:gd name="connsiteX11-1713" fmla="*/ 1299842 w 1828822"/>
                <a:gd name="connsiteY11-1714" fmla="*/ 1301840 h 1314128"/>
                <a:gd name="connsiteX12-1715" fmla="*/ 1463860 w 1828822"/>
                <a:gd name="connsiteY12-1716" fmla="*/ 1289561 h 1314128"/>
                <a:gd name="connsiteX13-1717" fmla="*/ 1599175 w 1828822"/>
                <a:gd name="connsiteY13-1718" fmla="*/ 1269059 h 1314128"/>
                <a:gd name="connsiteX14-1719" fmla="*/ 1709887 w 1828822"/>
                <a:gd name="connsiteY14-1720" fmla="*/ 1248580 h 1314128"/>
                <a:gd name="connsiteX15-1721" fmla="*/ 1791896 w 1828822"/>
                <a:gd name="connsiteY15-1722" fmla="*/ 1207552 h 1314128"/>
                <a:gd name="connsiteX16-1723" fmla="*/ 1817979 w 1828822"/>
                <a:gd name="connsiteY16-1724" fmla="*/ 1195846 h 1314128"/>
                <a:gd name="connsiteX17-1725" fmla="*/ 1828800 w 1828822"/>
                <a:gd name="connsiteY17-1726" fmla="*/ 1166548 h 1314128"/>
                <a:gd name="connsiteX18-1727" fmla="*/ 1820599 w 1828822"/>
                <a:gd name="connsiteY18-1728" fmla="*/ 268550 h 1314128"/>
                <a:gd name="connsiteX19-1729" fmla="*/ 1815594 w 1828822"/>
                <a:gd name="connsiteY19-1730" fmla="*/ 215303 h 1314128"/>
                <a:gd name="connsiteX20-1731" fmla="*/ 1729027 w 1828822"/>
                <a:gd name="connsiteY20-1732" fmla="*/ 145536 h 1314128"/>
                <a:gd name="connsiteX21-1733" fmla="*/ 1630157 w 1828822"/>
                <a:gd name="connsiteY21-1734" fmla="*/ 100408 h 1314128"/>
                <a:gd name="connsiteX22-1735" fmla="*/ 1532087 w 1828822"/>
                <a:gd name="connsiteY22-1736" fmla="*/ 67604 h 1314128"/>
                <a:gd name="connsiteX23-1737" fmla="*/ 1435157 w 1828822"/>
                <a:gd name="connsiteY23-1738" fmla="*/ 47125 h 1314128"/>
                <a:gd name="connsiteX24-1739" fmla="*/ 1300982 w 1828822"/>
                <a:gd name="connsiteY24-1740" fmla="*/ 28702 h 1314128"/>
                <a:gd name="connsiteX25-1741" fmla="*/ 1160427 w 1828822"/>
                <a:gd name="connsiteY25-1742" fmla="*/ 14357 h 1314128"/>
                <a:gd name="connsiteX26-1743" fmla="*/ 971806 w 1828822"/>
                <a:gd name="connsiteY26-1744" fmla="*/ 4112 h 1314128"/>
                <a:gd name="connsiteX27-1745" fmla="*/ 820090 w 1828822"/>
                <a:gd name="connsiteY27-1746" fmla="*/ 0 h 1314128"/>
                <a:gd name="connsiteX28-1747" fmla="*/ 664273 w 1828822"/>
                <a:gd name="connsiteY28-1748" fmla="*/ 14369 h 1314128"/>
                <a:gd name="connsiteX29-1749" fmla="*/ 500255 w 1828822"/>
                <a:gd name="connsiteY29-1750" fmla="*/ 32815 h 1314128"/>
                <a:gd name="connsiteX30-1751" fmla="*/ 377241 w 1828822"/>
                <a:gd name="connsiteY30-1752" fmla="*/ 53293 h 1314128"/>
                <a:gd name="connsiteX31-1753" fmla="*/ 237826 w 1828822"/>
                <a:gd name="connsiteY31-1754" fmla="*/ 92230 h 1314128"/>
                <a:gd name="connsiteX32-1755" fmla="*/ 143516 w 1828822"/>
                <a:gd name="connsiteY32-1756" fmla="*/ 122984 h 1314128"/>
                <a:gd name="connsiteX33-1757" fmla="*/ 70048 w 1828822"/>
                <a:gd name="connsiteY33-1758" fmla="*/ 168059 h 1314128"/>
                <a:gd name="connsiteX34-1759" fmla="*/ 17082 w 1828822"/>
                <a:gd name="connsiteY34-1760" fmla="*/ 227534 h 1314128"/>
                <a:gd name="connsiteX35-1761" fmla="*/ 4100 w 1828822"/>
                <a:gd name="connsiteY35-1762" fmla="*/ 321856 h 1314128"/>
                <a:gd name="connsiteX0-1763" fmla="*/ 4100 w 1828822"/>
                <a:gd name="connsiteY0-1764" fmla="*/ 321856 h 1314128"/>
                <a:gd name="connsiteX1-1765" fmla="*/ 0 w 1828822"/>
                <a:gd name="connsiteY1-1766" fmla="*/ 1158347 h 1314128"/>
                <a:gd name="connsiteX2-1767" fmla="*/ 18564 w 1828822"/>
                <a:gd name="connsiteY2-1768" fmla="*/ 1195251 h 1314128"/>
                <a:gd name="connsiteX3-1769" fmla="*/ 82009 w 1828822"/>
                <a:gd name="connsiteY3-1770" fmla="*/ 1219854 h 1314128"/>
                <a:gd name="connsiteX4-1771" fmla="*/ 159917 w 1828822"/>
                <a:gd name="connsiteY4-1772" fmla="*/ 1248557 h 1314128"/>
                <a:gd name="connsiteX5-1773" fmla="*/ 266529 w 1828822"/>
                <a:gd name="connsiteY5-1774" fmla="*/ 1273160 h 1314128"/>
                <a:gd name="connsiteX6-1775" fmla="*/ 379862 w 1828822"/>
                <a:gd name="connsiteY6-1776" fmla="*/ 1283393 h 1314128"/>
                <a:gd name="connsiteX7-1777" fmla="*/ 527477 w 1828822"/>
                <a:gd name="connsiteY7-1778" fmla="*/ 1299784 h 1314128"/>
                <a:gd name="connsiteX8-1779" fmla="*/ 679194 w 1828822"/>
                <a:gd name="connsiteY8-1780" fmla="*/ 1307984 h 1314128"/>
                <a:gd name="connsiteX9-1781" fmla="*/ 821229 w 1828822"/>
                <a:gd name="connsiteY9-1782" fmla="*/ 1314128 h 1314128"/>
                <a:gd name="connsiteX10-1783" fmla="*/ 1090719 w 1828822"/>
                <a:gd name="connsiteY10-1784" fmla="*/ 1314128 h 1314128"/>
                <a:gd name="connsiteX11-1785" fmla="*/ 1299842 w 1828822"/>
                <a:gd name="connsiteY11-1786" fmla="*/ 1301840 h 1314128"/>
                <a:gd name="connsiteX12-1787" fmla="*/ 1463860 w 1828822"/>
                <a:gd name="connsiteY12-1788" fmla="*/ 1289561 h 1314128"/>
                <a:gd name="connsiteX13-1789" fmla="*/ 1599175 w 1828822"/>
                <a:gd name="connsiteY13-1790" fmla="*/ 1269059 h 1314128"/>
                <a:gd name="connsiteX14-1791" fmla="*/ 1709887 w 1828822"/>
                <a:gd name="connsiteY14-1792" fmla="*/ 1248580 h 1314128"/>
                <a:gd name="connsiteX15-1793" fmla="*/ 1791896 w 1828822"/>
                <a:gd name="connsiteY15-1794" fmla="*/ 1207552 h 1314128"/>
                <a:gd name="connsiteX16-1795" fmla="*/ 1817979 w 1828822"/>
                <a:gd name="connsiteY16-1796" fmla="*/ 1195846 h 1314128"/>
                <a:gd name="connsiteX17-1797" fmla="*/ 1828800 w 1828822"/>
                <a:gd name="connsiteY17-1798" fmla="*/ 1166548 h 1314128"/>
                <a:gd name="connsiteX18-1799" fmla="*/ 1820599 w 1828822"/>
                <a:gd name="connsiteY18-1800" fmla="*/ 268550 h 1314128"/>
                <a:gd name="connsiteX19-1801" fmla="*/ 1815594 w 1828822"/>
                <a:gd name="connsiteY19-1802" fmla="*/ 215303 h 1314128"/>
                <a:gd name="connsiteX20-1803" fmla="*/ 1729027 w 1828822"/>
                <a:gd name="connsiteY20-1804" fmla="*/ 145536 h 1314128"/>
                <a:gd name="connsiteX21-1805" fmla="*/ 1630157 w 1828822"/>
                <a:gd name="connsiteY21-1806" fmla="*/ 100408 h 1314128"/>
                <a:gd name="connsiteX22-1807" fmla="*/ 1532087 w 1828822"/>
                <a:gd name="connsiteY22-1808" fmla="*/ 67604 h 1314128"/>
                <a:gd name="connsiteX23-1809" fmla="*/ 1435157 w 1828822"/>
                <a:gd name="connsiteY23-1810" fmla="*/ 47125 h 1314128"/>
                <a:gd name="connsiteX24-1811" fmla="*/ 1300982 w 1828822"/>
                <a:gd name="connsiteY24-1812" fmla="*/ 28702 h 1314128"/>
                <a:gd name="connsiteX25-1813" fmla="*/ 1160427 w 1828822"/>
                <a:gd name="connsiteY25-1814" fmla="*/ 14357 h 1314128"/>
                <a:gd name="connsiteX26-1815" fmla="*/ 971806 w 1828822"/>
                <a:gd name="connsiteY26-1816" fmla="*/ 4112 h 1314128"/>
                <a:gd name="connsiteX27-1817" fmla="*/ 820090 w 1828822"/>
                <a:gd name="connsiteY27-1818" fmla="*/ 0 h 1314128"/>
                <a:gd name="connsiteX28-1819" fmla="*/ 664273 w 1828822"/>
                <a:gd name="connsiteY28-1820" fmla="*/ 14369 h 1314128"/>
                <a:gd name="connsiteX29-1821" fmla="*/ 500255 w 1828822"/>
                <a:gd name="connsiteY29-1822" fmla="*/ 32815 h 1314128"/>
                <a:gd name="connsiteX30-1823" fmla="*/ 377241 w 1828822"/>
                <a:gd name="connsiteY30-1824" fmla="*/ 53293 h 1314128"/>
                <a:gd name="connsiteX31-1825" fmla="*/ 237826 w 1828822"/>
                <a:gd name="connsiteY31-1826" fmla="*/ 92230 h 1314128"/>
                <a:gd name="connsiteX32-1827" fmla="*/ 143516 w 1828822"/>
                <a:gd name="connsiteY32-1828" fmla="*/ 122984 h 1314128"/>
                <a:gd name="connsiteX33-1829" fmla="*/ 60251 w 1828822"/>
                <a:gd name="connsiteY33-1830" fmla="*/ 168059 h 1314128"/>
                <a:gd name="connsiteX34-1831" fmla="*/ 17082 w 1828822"/>
                <a:gd name="connsiteY34-1832" fmla="*/ 227534 h 1314128"/>
                <a:gd name="connsiteX35-1833" fmla="*/ 4100 w 1828822"/>
                <a:gd name="connsiteY35-1834" fmla="*/ 321856 h 1314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01" y="connsiteY35-1402"/>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4588632" y="4710835"/>
              <a:ext cx="1419043" cy="411232"/>
              <a:chOff x="4723119" y="4417054"/>
              <a:chExt cx="1217132" cy="411232"/>
            </a:xfrm>
            <a:grpFill/>
          </p:grpSpPr>
          <p:sp>
            <p:nvSpPr>
              <p:cNvPr id="19" name="Arc 18"/>
              <p:cNvSpPr/>
              <p:nvPr/>
            </p:nvSpPr>
            <p:spPr>
              <a:xfrm rot="10800000">
                <a:off x="4727081" y="4418245"/>
                <a:ext cx="1213170" cy="391620"/>
              </a:xfrm>
              <a:prstGeom prst="arc">
                <a:avLst>
                  <a:gd name="adj1" fmla="val 10781579"/>
                  <a:gd name="adj2" fmla="val 0"/>
                </a:avLst>
              </a:prstGeom>
              <a:grp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0" name="Arc 19"/>
              <p:cNvSpPr/>
              <p:nvPr/>
            </p:nvSpPr>
            <p:spPr>
              <a:xfrm>
                <a:off x="4723119" y="4417054"/>
                <a:ext cx="1213170" cy="411232"/>
              </a:xfrm>
              <a:prstGeom prst="arc">
                <a:avLst>
                  <a:gd name="adj1" fmla="val 10781579"/>
                  <a:gd name="adj2" fmla="val 0"/>
                </a:avLst>
              </a:prstGeom>
              <a:grpFill/>
              <a:ln w="19050">
                <a:solidFill>
                  <a:srgbClr val="FFCF37"/>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grpSp>
      <p:grpSp>
        <p:nvGrpSpPr>
          <p:cNvPr id="21" name="Group 20"/>
          <p:cNvGrpSpPr/>
          <p:nvPr/>
        </p:nvGrpSpPr>
        <p:grpSpPr>
          <a:xfrm>
            <a:off x="3661830" y="4043328"/>
            <a:ext cx="952478" cy="519322"/>
            <a:chOff x="4580165" y="4710835"/>
            <a:chExt cx="1427510" cy="1051981"/>
          </a:xfrm>
          <a:pattFill prst="dashHorz">
            <a:fgClr>
              <a:schemeClr val="bg1"/>
            </a:fgClr>
            <a:bgClr>
              <a:srgbClr val="FFFF6D"/>
            </a:bgClr>
          </a:pattFill>
        </p:grpSpPr>
        <p:sp>
          <p:nvSpPr>
            <p:cNvPr id="22" name="Freeform 1095"/>
            <p:cNvSpPr/>
            <p:nvPr/>
          </p:nvSpPr>
          <p:spPr>
            <a:xfrm>
              <a:off x="4580165" y="4714933"/>
              <a:ext cx="1421427" cy="1047883"/>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1" fmla="*/ 4100 w 1828800"/>
                <a:gd name="connsiteY0-2" fmla="*/ 332137 h 1336746"/>
                <a:gd name="connsiteX1-3" fmla="*/ 0 w 1828800"/>
                <a:gd name="connsiteY1-4" fmla="*/ 1168628 h 1336746"/>
                <a:gd name="connsiteX2-5" fmla="*/ 36904 w 1828800"/>
                <a:gd name="connsiteY2-6" fmla="*/ 1205532 h 1336746"/>
                <a:gd name="connsiteX3-7" fmla="*/ 82009 w 1828800"/>
                <a:gd name="connsiteY3-8" fmla="*/ 1230135 h 1336746"/>
                <a:gd name="connsiteX4-9" fmla="*/ 159917 w 1828800"/>
                <a:gd name="connsiteY4-10" fmla="*/ 1258838 h 1336746"/>
                <a:gd name="connsiteX5-11" fmla="*/ 266529 w 1828800"/>
                <a:gd name="connsiteY5-12" fmla="*/ 1283441 h 1336746"/>
                <a:gd name="connsiteX6-13" fmla="*/ 377241 w 1828800"/>
                <a:gd name="connsiteY6-14" fmla="*/ 1299842 h 1336746"/>
                <a:gd name="connsiteX7-15" fmla="*/ 524857 w 1828800"/>
                <a:gd name="connsiteY7-16" fmla="*/ 1320345 h 1336746"/>
                <a:gd name="connsiteX8-17" fmla="*/ 676574 w 1828800"/>
                <a:gd name="connsiteY8-18" fmla="*/ 1328545 h 1336746"/>
                <a:gd name="connsiteX9-19" fmla="*/ 815989 w 1828800"/>
                <a:gd name="connsiteY9-20" fmla="*/ 1336746 h 1336746"/>
                <a:gd name="connsiteX10-21" fmla="*/ 1090719 w 1828800"/>
                <a:gd name="connsiteY10-22" fmla="*/ 1336746 h 1336746"/>
                <a:gd name="connsiteX11-23" fmla="*/ 1299842 w 1828800"/>
                <a:gd name="connsiteY11-24" fmla="*/ 1320345 h 1336746"/>
                <a:gd name="connsiteX12-25" fmla="*/ 1463860 w 1828800"/>
                <a:gd name="connsiteY12-26" fmla="*/ 1299842 h 1336746"/>
                <a:gd name="connsiteX13-27" fmla="*/ 1599175 w 1828800"/>
                <a:gd name="connsiteY13-28" fmla="*/ 1279340 h 1336746"/>
                <a:gd name="connsiteX14-29" fmla="*/ 1709887 w 1828800"/>
                <a:gd name="connsiteY14-30" fmla="*/ 1250637 h 1336746"/>
                <a:gd name="connsiteX15-31" fmla="*/ 1791896 w 1828800"/>
                <a:gd name="connsiteY15-32" fmla="*/ 1217833 h 1336746"/>
                <a:gd name="connsiteX16-33" fmla="*/ 1828800 w 1828800"/>
                <a:gd name="connsiteY16-34" fmla="*/ 1176829 h 1336746"/>
                <a:gd name="connsiteX17-35" fmla="*/ 1820599 w 1828800"/>
                <a:gd name="connsiteY17-36" fmla="*/ 278831 h 1336746"/>
                <a:gd name="connsiteX18-37" fmla="*/ 1763193 w 1828800"/>
                <a:gd name="connsiteY18-38" fmla="*/ 205023 h 1336746"/>
                <a:gd name="connsiteX19-39" fmla="*/ 1697586 w 1828800"/>
                <a:gd name="connsiteY19-40" fmla="*/ 155817 h 1336746"/>
                <a:gd name="connsiteX20-41" fmla="*/ 1619677 w 1828800"/>
                <a:gd name="connsiteY20-42" fmla="*/ 118913 h 1336746"/>
                <a:gd name="connsiteX21-43" fmla="*/ 1529467 w 1828800"/>
                <a:gd name="connsiteY21-44" fmla="*/ 86110 h 1336746"/>
                <a:gd name="connsiteX22-45" fmla="*/ 1435157 w 1828800"/>
                <a:gd name="connsiteY22-46" fmla="*/ 57406 h 1336746"/>
                <a:gd name="connsiteX23-47" fmla="*/ 1295742 w 1828800"/>
                <a:gd name="connsiteY23-48" fmla="*/ 28703 h 1336746"/>
                <a:gd name="connsiteX24-49" fmla="*/ 1160427 w 1828800"/>
                <a:gd name="connsiteY24-50" fmla="*/ 12302 h 1336746"/>
                <a:gd name="connsiteX25-51" fmla="*/ 971806 w 1828800"/>
                <a:gd name="connsiteY25-52" fmla="*/ 0 h 1336746"/>
                <a:gd name="connsiteX26-53" fmla="*/ 820090 w 1828800"/>
                <a:gd name="connsiteY26-54" fmla="*/ 0 h 1336746"/>
                <a:gd name="connsiteX27-55" fmla="*/ 664273 w 1828800"/>
                <a:gd name="connsiteY27-56" fmla="*/ 8201 h 1336746"/>
                <a:gd name="connsiteX28-57" fmla="*/ 500255 w 1828800"/>
                <a:gd name="connsiteY28-58" fmla="*/ 28703 h 1336746"/>
                <a:gd name="connsiteX29-59" fmla="*/ 377241 w 1828800"/>
                <a:gd name="connsiteY29-60" fmla="*/ 57406 h 1336746"/>
                <a:gd name="connsiteX30-61" fmla="*/ 237826 w 1828800"/>
                <a:gd name="connsiteY30-62" fmla="*/ 102511 h 1336746"/>
                <a:gd name="connsiteX31-63" fmla="*/ 143516 w 1828800"/>
                <a:gd name="connsiteY31-64" fmla="*/ 143516 h 1336746"/>
                <a:gd name="connsiteX32-65" fmla="*/ 77908 w 1828800"/>
                <a:gd name="connsiteY32-66" fmla="*/ 188621 h 1336746"/>
                <a:gd name="connsiteX33-67" fmla="*/ 17082 w 1828800"/>
                <a:gd name="connsiteY33-68" fmla="*/ 237815 h 1336746"/>
                <a:gd name="connsiteX34-69" fmla="*/ 4100 w 1828800"/>
                <a:gd name="connsiteY34-70" fmla="*/ 332137 h 1336746"/>
                <a:gd name="connsiteX0-71" fmla="*/ 4100 w 1828800"/>
                <a:gd name="connsiteY0-72" fmla="*/ 332137 h 1336746"/>
                <a:gd name="connsiteX1-73" fmla="*/ 0 w 1828800"/>
                <a:gd name="connsiteY1-74" fmla="*/ 1168628 h 1336746"/>
                <a:gd name="connsiteX2-75" fmla="*/ 36904 w 1828800"/>
                <a:gd name="connsiteY2-76" fmla="*/ 1205532 h 1336746"/>
                <a:gd name="connsiteX3-77" fmla="*/ 82009 w 1828800"/>
                <a:gd name="connsiteY3-78" fmla="*/ 1230135 h 1336746"/>
                <a:gd name="connsiteX4-79" fmla="*/ 159917 w 1828800"/>
                <a:gd name="connsiteY4-80" fmla="*/ 1258838 h 1336746"/>
                <a:gd name="connsiteX5-81" fmla="*/ 266529 w 1828800"/>
                <a:gd name="connsiteY5-82" fmla="*/ 1283441 h 1336746"/>
                <a:gd name="connsiteX6-83" fmla="*/ 377241 w 1828800"/>
                <a:gd name="connsiteY6-84" fmla="*/ 1299842 h 1336746"/>
                <a:gd name="connsiteX7-85" fmla="*/ 524857 w 1828800"/>
                <a:gd name="connsiteY7-86" fmla="*/ 1320345 h 1336746"/>
                <a:gd name="connsiteX8-87" fmla="*/ 676574 w 1828800"/>
                <a:gd name="connsiteY8-88" fmla="*/ 1328545 h 1336746"/>
                <a:gd name="connsiteX9-89" fmla="*/ 815989 w 1828800"/>
                <a:gd name="connsiteY9-90" fmla="*/ 1336746 h 1336746"/>
                <a:gd name="connsiteX10-91" fmla="*/ 1090719 w 1828800"/>
                <a:gd name="connsiteY10-92" fmla="*/ 1336746 h 1336746"/>
                <a:gd name="connsiteX11-93" fmla="*/ 1299842 w 1828800"/>
                <a:gd name="connsiteY11-94" fmla="*/ 1320345 h 1336746"/>
                <a:gd name="connsiteX12-95" fmla="*/ 1463860 w 1828800"/>
                <a:gd name="connsiteY12-96" fmla="*/ 1299842 h 1336746"/>
                <a:gd name="connsiteX13-97" fmla="*/ 1599175 w 1828800"/>
                <a:gd name="connsiteY13-98" fmla="*/ 1279340 h 1336746"/>
                <a:gd name="connsiteX14-99" fmla="*/ 1709887 w 1828800"/>
                <a:gd name="connsiteY14-100" fmla="*/ 1250637 h 1336746"/>
                <a:gd name="connsiteX15-101" fmla="*/ 1791896 w 1828800"/>
                <a:gd name="connsiteY15-102" fmla="*/ 1217833 h 1336746"/>
                <a:gd name="connsiteX16-103" fmla="*/ 1828800 w 1828800"/>
                <a:gd name="connsiteY16-104" fmla="*/ 1176829 h 1336746"/>
                <a:gd name="connsiteX17-105" fmla="*/ 1820599 w 1828800"/>
                <a:gd name="connsiteY17-106" fmla="*/ 278831 h 1336746"/>
                <a:gd name="connsiteX18-107" fmla="*/ 1763193 w 1828800"/>
                <a:gd name="connsiteY18-108" fmla="*/ 205023 h 1336746"/>
                <a:gd name="connsiteX19-109" fmla="*/ 1697586 w 1828800"/>
                <a:gd name="connsiteY19-110" fmla="*/ 155817 h 1336746"/>
                <a:gd name="connsiteX20-111" fmla="*/ 1619677 w 1828800"/>
                <a:gd name="connsiteY20-112" fmla="*/ 118913 h 1336746"/>
                <a:gd name="connsiteX21-113" fmla="*/ 1529467 w 1828800"/>
                <a:gd name="connsiteY21-114" fmla="*/ 86110 h 1336746"/>
                <a:gd name="connsiteX22-115" fmla="*/ 1435157 w 1828800"/>
                <a:gd name="connsiteY22-116" fmla="*/ 57406 h 1336746"/>
                <a:gd name="connsiteX23-117" fmla="*/ 1295742 w 1828800"/>
                <a:gd name="connsiteY23-118" fmla="*/ 28703 h 1336746"/>
                <a:gd name="connsiteX24-119" fmla="*/ 1160427 w 1828800"/>
                <a:gd name="connsiteY24-120" fmla="*/ 12302 h 1336746"/>
                <a:gd name="connsiteX25-121" fmla="*/ 971806 w 1828800"/>
                <a:gd name="connsiteY25-122" fmla="*/ 0 h 1336746"/>
                <a:gd name="connsiteX26-123" fmla="*/ 820090 w 1828800"/>
                <a:gd name="connsiteY26-124" fmla="*/ 0 h 1336746"/>
                <a:gd name="connsiteX27-125" fmla="*/ 664273 w 1828800"/>
                <a:gd name="connsiteY27-126" fmla="*/ 8201 h 1336746"/>
                <a:gd name="connsiteX28-127" fmla="*/ 500255 w 1828800"/>
                <a:gd name="connsiteY28-128" fmla="*/ 28703 h 1336746"/>
                <a:gd name="connsiteX29-129" fmla="*/ 377241 w 1828800"/>
                <a:gd name="connsiteY29-130" fmla="*/ 57406 h 1336746"/>
                <a:gd name="connsiteX30-131" fmla="*/ 237826 w 1828800"/>
                <a:gd name="connsiteY30-132" fmla="*/ 102511 h 1336746"/>
                <a:gd name="connsiteX31-133" fmla="*/ 143516 w 1828800"/>
                <a:gd name="connsiteY31-134" fmla="*/ 143516 h 1336746"/>
                <a:gd name="connsiteX32-135" fmla="*/ 70048 w 1828800"/>
                <a:gd name="connsiteY32-136" fmla="*/ 178340 h 1336746"/>
                <a:gd name="connsiteX33-137" fmla="*/ 17082 w 1828800"/>
                <a:gd name="connsiteY33-138" fmla="*/ 237815 h 1336746"/>
                <a:gd name="connsiteX34-139" fmla="*/ 4100 w 1828800"/>
                <a:gd name="connsiteY34-140" fmla="*/ 332137 h 1336746"/>
                <a:gd name="connsiteX0-141" fmla="*/ 4100 w 1828800"/>
                <a:gd name="connsiteY0-142" fmla="*/ 332137 h 1336746"/>
                <a:gd name="connsiteX1-143" fmla="*/ 0 w 1828800"/>
                <a:gd name="connsiteY1-144" fmla="*/ 1168628 h 1336746"/>
                <a:gd name="connsiteX2-145" fmla="*/ 36904 w 1828800"/>
                <a:gd name="connsiteY2-146" fmla="*/ 1205532 h 1336746"/>
                <a:gd name="connsiteX3-147" fmla="*/ 82009 w 1828800"/>
                <a:gd name="connsiteY3-148" fmla="*/ 1230135 h 1336746"/>
                <a:gd name="connsiteX4-149" fmla="*/ 159917 w 1828800"/>
                <a:gd name="connsiteY4-150" fmla="*/ 1258838 h 1336746"/>
                <a:gd name="connsiteX5-151" fmla="*/ 266529 w 1828800"/>
                <a:gd name="connsiteY5-152" fmla="*/ 1283441 h 1336746"/>
                <a:gd name="connsiteX6-153" fmla="*/ 377241 w 1828800"/>
                <a:gd name="connsiteY6-154" fmla="*/ 1299842 h 1336746"/>
                <a:gd name="connsiteX7-155" fmla="*/ 524857 w 1828800"/>
                <a:gd name="connsiteY7-156" fmla="*/ 1320345 h 1336746"/>
                <a:gd name="connsiteX8-157" fmla="*/ 676574 w 1828800"/>
                <a:gd name="connsiteY8-158" fmla="*/ 1328545 h 1336746"/>
                <a:gd name="connsiteX9-159" fmla="*/ 815989 w 1828800"/>
                <a:gd name="connsiteY9-160" fmla="*/ 1336746 h 1336746"/>
                <a:gd name="connsiteX10-161" fmla="*/ 1090719 w 1828800"/>
                <a:gd name="connsiteY10-162" fmla="*/ 1336746 h 1336746"/>
                <a:gd name="connsiteX11-163" fmla="*/ 1299842 w 1828800"/>
                <a:gd name="connsiteY11-164" fmla="*/ 1320345 h 1336746"/>
                <a:gd name="connsiteX12-165" fmla="*/ 1463860 w 1828800"/>
                <a:gd name="connsiteY12-166" fmla="*/ 1299842 h 1336746"/>
                <a:gd name="connsiteX13-167" fmla="*/ 1599175 w 1828800"/>
                <a:gd name="connsiteY13-168" fmla="*/ 1279340 h 1336746"/>
                <a:gd name="connsiteX14-169" fmla="*/ 1709887 w 1828800"/>
                <a:gd name="connsiteY14-170" fmla="*/ 1250637 h 1336746"/>
                <a:gd name="connsiteX15-171" fmla="*/ 1791896 w 1828800"/>
                <a:gd name="connsiteY15-172" fmla="*/ 1217833 h 1336746"/>
                <a:gd name="connsiteX16-173" fmla="*/ 1828800 w 1828800"/>
                <a:gd name="connsiteY16-174" fmla="*/ 1176829 h 1336746"/>
                <a:gd name="connsiteX17-175" fmla="*/ 1820599 w 1828800"/>
                <a:gd name="connsiteY17-176" fmla="*/ 278831 h 1336746"/>
                <a:gd name="connsiteX18-177" fmla="*/ 1763193 w 1828800"/>
                <a:gd name="connsiteY18-178" fmla="*/ 205023 h 1336746"/>
                <a:gd name="connsiteX19-179" fmla="*/ 1697586 w 1828800"/>
                <a:gd name="connsiteY19-180" fmla="*/ 155817 h 1336746"/>
                <a:gd name="connsiteX20-181" fmla="*/ 1619677 w 1828800"/>
                <a:gd name="connsiteY20-182" fmla="*/ 118913 h 1336746"/>
                <a:gd name="connsiteX21-183" fmla="*/ 1529467 w 1828800"/>
                <a:gd name="connsiteY21-184" fmla="*/ 86110 h 1336746"/>
                <a:gd name="connsiteX22-185" fmla="*/ 1435157 w 1828800"/>
                <a:gd name="connsiteY22-186" fmla="*/ 57406 h 1336746"/>
                <a:gd name="connsiteX23-187" fmla="*/ 1295742 w 1828800"/>
                <a:gd name="connsiteY23-188" fmla="*/ 28703 h 1336746"/>
                <a:gd name="connsiteX24-189" fmla="*/ 1160427 w 1828800"/>
                <a:gd name="connsiteY24-190" fmla="*/ 12302 h 1336746"/>
                <a:gd name="connsiteX25-191" fmla="*/ 971806 w 1828800"/>
                <a:gd name="connsiteY25-192" fmla="*/ 0 h 1336746"/>
                <a:gd name="connsiteX26-193" fmla="*/ 820090 w 1828800"/>
                <a:gd name="connsiteY26-194" fmla="*/ 0 h 1336746"/>
                <a:gd name="connsiteX27-195" fmla="*/ 664273 w 1828800"/>
                <a:gd name="connsiteY27-196" fmla="*/ 24650 h 1336746"/>
                <a:gd name="connsiteX28-197" fmla="*/ 500255 w 1828800"/>
                <a:gd name="connsiteY28-198" fmla="*/ 28703 h 1336746"/>
                <a:gd name="connsiteX29-199" fmla="*/ 377241 w 1828800"/>
                <a:gd name="connsiteY29-200" fmla="*/ 57406 h 1336746"/>
                <a:gd name="connsiteX30-201" fmla="*/ 237826 w 1828800"/>
                <a:gd name="connsiteY30-202" fmla="*/ 102511 h 1336746"/>
                <a:gd name="connsiteX31-203" fmla="*/ 143516 w 1828800"/>
                <a:gd name="connsiteY31-204" fmla="*/ 143516 h 1336746"/>
                <a:gd name="connsiteX32-205" fmla="*/ 70048 w 1828800"/>
                <a:gd name="connsiteY32-206" fmla="*/ 178340 h 1336746"/>
                <a:gd name="connsiteX33-207" fmla="*/ 17082 w 1828800"/>
                <a:gd name="connsiteY33-208" fmla="*/ 237815 h 1336746"/>
                <a:gd name="connsiteX34-209" fmla="*/ 4100 w 1828800"/>
                <a:gd name="connsiteY34-210" fmla="*/ 332137 h 1336746"/>
                <a:gd name="connsiteX0-211" fmla="*/ 4100 w 1828800"/>
                <a:gd name="connsiteY0-212" fmla="*/ 332137 h 1336746"/>
                <a:gd name="connsiteX1-213" fmla="*/ 0 w 1828800"/>
                <a:gd name="connsiteY1-214" fmla="*/ 1168628 h 1336746"/>
                <a:gd name="connsiteX2-215" fmla="*/ 36904 w 1828800"/>
                <a:gd name="connsiteY2-216" fmla="*/ 1205532 h 1336746"/>
                <a:gd name="connsiteX3-217" fmla="*/ 82009 w 1828800"/>
                <a:gd name="connsiteY3-218" fmla="*/ 1230135 h 1336746"/>
                <a:gd name="connsiteX4-219" fmla="*/ 159917 w 1828800"/>
                <a:gd name="connsiteY4-220" fmla="*/ 1258838 h 1336746"/>
                <a:gd name="connsiteX5-221" fmla="*/ 266529 w 1828800"/>
                <a:gd name="connsiteY5-222" fmla="*/ 1283441 h 1336746"/>
                <a:gd name="connsiteX6-223" fmla="*/ 377241 w 1828800"/>
                <a:gd name="connsiteY6-224" fmla="*/ 1299842 h 1336746"/>
                <a:gd name="connsiteX7-225" fmla="*/ 524857 w 1828800"/>
                <a:gd name="connsiteY7-226" fmla="*/ 1320345 h 1336746"/>
                <a:gd name="connsiteX8-227" fmla="*/ 676574 w 1828800"/>
                <a:gd name="connsiteY8-228" fmla="*/ 1328545 h 1336746"/>
                <a:gd name="connsiteX9-229" fmla="*/ 815989 w 1828800"/>
                <a:gd name="connsiteY9-230" fmla="*/ 1336746 h 1336746"/>
                <a:gd name="connsiteX10-231" fmla="*/ 1090719 w 1828800"/>
                <a:gd name="connsiteY10-232" fmla="*/ 1336746 h 1336746"/>
                <a:gd name="connsiteX11-233" fmla="*/ 1299842 w 1828800"/>
                <a:gd name="connsiteY11-234" fmla="*/ 1320345 h 1336746"/>
                <a:gd name="connsiteX12-235" fmla="*/ 1463860 w 1828800"/>
                <a:gd name="connsiteY12-236" fmla="*/ 1299842 h 1336746"/>
                <a:gd name="connsiteX13-237" fmla="*/ 1599175 w 1828800"/>
                <a:gd name="connsiteY13-238" fmla="*/ 1279340 h 1336746"/>
                <a:gd name="connsiteX14-239" fmla="*/ 1709887 w 1828800"/>
                <a:gd name="connsiteY14-240" fmla="*/ 1250637 h 1336746"/>
                <a:gd name="connsiteX15-241" fmla="*/ 1791896 w 1828800"/>
                <a:gd name="connsiteY15-242" fmla="*/ 1217833 h 1336746"/>
                <a:gd name="connsiteX16-243" fmla="*/ 1828800 w 1828800"/>
                <a:gd name="connsiteY16-244" fmla="*/ 1176829 h 1336746"/>
                <a:gd name="connsiteX17-245" fmla="*/ 1820599 w 1828800"/>
                <a:gd name="connsiteY17-246" fmla="*/ 278831 h 1336746"/>
                <a:gd name="connsiteX18-247" fmla="*/ 1763193 w 1828800"/>
                <a:gd name="connsiteY18-248" fmla="*/ 205023 h 1336746"/>
                <a:gd name="connsiteX19-249" fmla="*/ 1697586 w 1828800"/>
                <a:gd name="connsiteY19-250" fmla="*/ 155817 h 1336746"/>
                <a:gd name="connsiteX20-251" fmla="*/ 1619677 w 1828800"/>
                <a:gd name="connsiteY20-252" fmla="*/ 118913 h 1336746"/>
                <a:gd name="connsiteX21-253" fmla="*/ 1529467 w 1828800"/>
                <a:gd name="connsiteY21-254" fmla="*/ 86110 h 1336746"/>
                <a:gd name="connsiteX22-255" fmla="*/ 1435157 w 1828800"/>
                <a:gd name="connsiteY22-256" fmla="*/ 57406 h 1336746"/>
                <a:gd name="connsiteX23-257" fmla="*/ 1295742 w 1828800"/>
                <a:gd name="connsiteY23-258" fmla="*/ 28703 h 1336746"/>
                <a:gd name="connsiteX24-259" fmla="*/ 1160427 w 1828800"/>
                <a:gd name="connsiteY24-260" fmla="*/ 12302 h 1336746"/>
                <a:gd name="connsiteX25-261" fmla="*/ 971806 w 1828800"/>
                <a:gd name="connsiteY25-262" fmla="*/ 0 h 1336746"/>
                <a:gd name="connsiteX26-263" fmla="*/ 820090 w 1828800"/>
                <a:gd name="connsiteY26-264" fmla="*/ 0 h 1336746"/>
                <a:gd name="connsiteX27-265" fmla="*/ 664273 w 1828800"/>
                <a:gd name="connsiteY27-266" fmla="*/ 24650 h 1336746"/>
                <a:gd name="connsiteX28-267" fmla="*/ 500255 w 1828800"/>
                <a:gd name="connsiteY28-268" fmla="*/ 43096 h 1336746"/>
                <a:gd name="connsiteX29-269" fmla="*/ 377241 w 1828800"/>
                <a:gd name="connsiteY29-270" fmla="*/ 57406 h 1336746"/>
                <a:gd name="connsiteX30-271" fmla="*/ 237826 w 1828800"/>
                <a:gd name="connsiteY30-272" fmla="*/ 102511 h 1336746"/>
                <a:gd name="connsiteX31-273" fmla="*/ 143516 w 1828800"/>
                <a:gd name="connsiteY31-274" fmla="*/ 143516 h 1336746"/>
                <a:gd name="connsiteX32-275" fmla="*/ 70048 w 1828800"/>
                <a:gd name="connsiteY32-276" fmla="*/ 178340 h 1336746"/>
                <a:gd name="connsiteX33-277" fmla="*/ 17082 w 1828800"/>
                <a:gd name="connsiteY33-278" fmla="*/ 237815 h 1336746"/>
                <a:gd name="connsiteX34-279" fmla="*/ 4100 w 1828800"/>
                <a:gd name="connsiteY34-280" fmla="*/ 332137 h 1336746"/>
                <a:gd name="connsiteX0-281" fmla="*/ 4100 w 1828800"/>
                <a:gd name="connsiteY0-282" fmla="*/ 332137 h 1336746"/>
                <a:gd name="connsiteX1-283" fmla="*/ 0 w 1828800"/>
                <a:gd name="connsiteY1-284" fmla="*/ 1168628 h 1336746"/>
                <a:gd name="connsiteX2-285" fmla="*/ 36904 w 1828800"/>
                <a:gd name="connsiteY2-286" fmla="*/ 1205532 h 1336746"/>
                <a:gd name="connsiteX3-287" fmla="*/ 82009 w 1828800"/>
                <a:gd name="connsiteY3-288" fmla="*/ 1230135 h 1336746"/>
                <a:gd name="connsiteX4-289" fmla="*/ 159917 w 1828800"/>
                <a:gd name="connsiteY4-290" fmla="*/ 1258838 h 1336746"/>
                <a:gd name="connsiteX5-291" fmla="*/ 266529 w 1828800"/>
                <a:gd name="connsiteY5-292" fmla="*/ 1283441 h 1336746"/>
                <a:gd name="connsiteX6-293" fmla="*/ 377241 w 1828800"/>
                <a:gd name="connsiteY6-294" fmla="*/ 1299842 h 1336746"/>
                <a:gd name="connsiteX7-295" fmla="*/ 524857 w 1828800"/>
                <a:gd name="connsiteY7-296" fmla="*/ 1320345 h 1336746"/>
                <a:gd name="connsiteX8-297" fmla="*/ 676574 w 1828800"/>
                <a:gd name="connsiteY8-298" fmla="*/ 1328545 h 1336746"/>
                <a:gd name="connsiteX9-299" fmla="*/ 815989 w 1828800"/>
                <a:gd name="connsiteY9-300" fmla="*/ 1336746 h 1336746"/>
                <a:gd name="connsiteX10-301" fmla="*/ 1090719 w 1828800"/>
                <a:gd name="connsiteY10-302" fmla="*/ 1336746 h 1336746"/>
                <a:gd name="connsiteX11-303" fmla="*/ 1299842 w 1828800"/>
                <a:gd name="connsiteY11-304" fmla="*/ 1320345 h 1336746"/>
                <a:gd name="connsiteX12-305" fmla="*/ 1463860 w 1828800"/>
                <a:gd name="connsiteY12-306" fmla="*/ 1299842 h 1336746"/>
                <a:gd name="connsiteX13-307" fmla="*/ 1599175 w 1828800"/>
                <a:gd name="connsiteY13-308" fmla="*/ 1279340 h 1336746"/>
                <a:gd name="connsiteX14-309" fmla="*/ 1709887 w 1828800"/>
                <a:gd name="connsiteY14-310" fmla="*/ 1250637 h 1336746"/>
                <a:gd name="connsiteX15-311" fmla="*/ 1791896 w 1828800"/>
                <a:gd name="connsiteY15-312" fmla="*/ 1217833 h 1336746"/>
                <a:gd name="connsiteX16-313" fmla="*/ 1828800 w 1828800"/>
                <a:gd name="connsiteY16-314" fmla="*/ 1176829 h 1336746"/>
                <a:gd name="connsiteX17-315" fmla="*/ 1820599 w 1828800"/>
                <a:gd name="connsiteY17-316" fmla="*/ 278831 h 1336746"/>
                <a:gd name="connsiteX18-317" fmla="*/ 1763193 w 1828800"/>
                <a:gd name="connsiteY18-318" fmla="*/ 205023 h 1336746"/>
                <a:gd name="connsiteX19-319" fmla="*/ 1697586 w 1828800"/>
                <a:gd name="connsiteY19-320" fmla="*/ 155817 h 1336746"/>
                <a:gd name="connsiteX20-321" fmla="*/ 1619677 w 1828800"/>
                <a:gd name="connsiteY20-322" fmla="*/ 118913 h 1336746"/>
                <a:gd name="connsiteX21-323" fmla="*/ 1529467 w 1828800"/>
                <a:gd name="connsiteY21-324" fmla="*/ 86110 h 1336746"/>
                <a:gd name="connsiteX22-325" fmla="*/ 1435157 w 1828800"/>
                <a:gd name="connsiteY22-326" fmla="*/ 57406 h 1336746"/>
                <a:gd name="connsiteX23-327" fmla="*/ 1295742 w 1828800"/>
                <a:gd name="connsiteY23-328" fmla="*/ 28703 h 1336746"/>
                <a:gd name="connsiteX24-329" fmla="*/ 1160427 w 1828800"/>
                <a:gd name="connsiteY24-330" fmla="*/ 12302 h 1336746"/>
                <a:gd name="connsiteX25-331" fmla="*/ 971806 w 1828800"/>
                <a:gd name="connsiteY25-332" fmla="*/ 0 h 1336746"/>
                <a:gd name="connsiteX26-333" fmla="*/ 820090 w 1828800"/>
                <a:gd name="connsiteY26-334" fmla="*/ 0 h 1336746"/>
                <a:gd name="connsiteX27-335" fmla="*/ 664273 w 1828800"/>
                <a:gd name="connsiteY27-336" fmla="*/ 24650 h 1336746"/>
                <a:gd name="connsiteX28-337" fmla="*/ 500255 w 1828800"/>
                <a:gd name="connsiteY28-338" fmla="*/ 43096 h 1336746"/>
                <a:gd name="connsiteX29-339" fmla="*/ 377241 w 1828800"/>
                <a:gd name="connsiteY29-340" fmla="*/ 63574 h 1336746"/>
                <a:gd name="connsiteX30-341" fmla="*/ 237826 w 1828800"/>
                <a:gd name="connsiteY30-342" fmla="*/ 102511 h 1336746"/>
                <a:gd name="connsiteX31-343" fmla="*/ 143516 w 1828800"/>
                <a:gd name="connsiteY31-344" fmla="*/ 143516 h 1336746"/>
                <a:gd name="connsiteX32-345" fmla="*/ 70048 w 1828800"/>
                <a:gd name="connsiteY32-346" fmla="*/ 178340 h 1336746"/>
                <a:gd name="connsiteX33-347" fmla="*/ 17082 w 1828800"/>
                <a:gd name="connsiteY33-348" fmla="*/ 237815 h 1336746"/>
                <a:gd name="connsiteX34-349" fmla="*/ 4100 w 1828800"/>
                <a:gd name="connsiteY34-350" fmla="*/ 332137 h 1336746"/>
                <a:gd name="connsiteX0-351" fmla="*/ 4100 w 1828800"/>
                <a:gd name="connsiteY0-352" fmla="*/ 332137 h 1336746"/>
                <a:gd name="connsiteX1-353" fmla="*/ 0 w 1828800"/>
                <a:gd name="connsiteY1-354" fmla="*/ 1168628 h 1336746"/>
                <a:gd name="connsiteX2-355" fmla="*/ 36904 w 1828800"/>
                <a:gd name="connsiteY2-356" fmla="*/ 1205532 h 1336746"/>
                <a:gd name="connsiteX3-357" fmla="*/ 82009 w 1828800"/>
                <a:gd name="connsiteY3-358" fmla="*/ 1230135 h 1336746"/>
                <a:gd name="connsiteX4-359" fmla="*/ 159917 w 1828800"/>
                <a:gd name="connsiteY4-360" fmla="*/ 1258838 h 1336746"/>
                <a:gd name="connsiteX5-361" fmla="*/ 266529 w 1828800"/>
                <a:gd name="connsiteY5-362" fmla="*/ 1283441 h 1336746"/>
                <a:gd name="connsiteX6-363" fmla="*/ 377241 w 1828800"/>
                <a:gd name="connsiteY6-364" fmla="*/ 1299842 h 1336746"/>
                <a:gd name="connsiteX7-365" fmla="*/ 524857 w 1828800"/>
                <a:gd name="connsiteY7-366" fmla="*/ 1320345 h 1336746"/>
                <a:gd name="connsiteX8-367" fmla="*/ 676574 w 1828800"/>
                <a:gd name="connsiteY8-368" fmla="*/ 1328545 h 1336746"/>
                <a:gd name="connsiteX9-369" fmla="*/ 815989 w 1828800"/>
                <a:gd name="connsiteY9-370" fmla="*/ 1336746 h 1336746"/>
                <a:gd name="connsiteX10-371" fmla="*/ 1090719 w 1828800"/>
                <a:gd name="connsiteY10-372" fmla="*/ 1336746 h 1336746"/>
                <a:gd name="connsiteX11-373" fmla="*/ 1299842 w 1828800"/>
                <a:gd name="connsiteY11-374" fmla="*/ 1320345 h 1336746"/>
                <a:gd name="connsiteX12-375" fmla="*/ 1463860 w 1828800"/>
                <a:gd name="connsiteY12-376" fmla="*/ 1299842 h 1336746"/>
                <a:gd name="connsiteX13-377" fmla="*/ 1599175 w 1828800"/>
                <a:gd name="connsiteY13-378" fmla="*/ 1279340 h 1336746"/>
                <a:gd name="connsiteX14-379" fmla="*/ 1709887 w 1828800"/>
                <a:gd name="connsiteY14-380" fmla="*/ 1250637 h 1336746"/>
                <a:gd name="connsiteX15-381" fmla="*/ 1791896 w 1828800"/>
                <a:gd name="connsiteY15-382" fmla="*/ 1217833 h 1336746"/>
                <a:gd name="connsiteX16-383" fmla="*/ 1828800 w 1828800"/>
                <a:gd name="connsiteY16-384" fmla="*/ 1176829 h 1336746"/>
                <a:gd name="connsiteX17-385" fmla="*/ 1820599 w 1828800"/>
                <a:gd name="connsiteY17-386" fmla="*/ 278831 h 1336746"/>
                <a:gd name="connsiteX18-387" fmla="*/ 1763193 w 1828800"/>
                <a:gd name="connsiteY18-388" fmla="*/ 205023 h 1336746"/>
                <a:gd name="connsiteX19-389" fmla="*/ 1697586 w 1828800"/>
                <a:gd name="connsiteY19-390" fmla="*/ 155817 h 1336746"/>
                <a:gd name="connsiteX20-391" fmla="*/ 1619677 w 1828800"/>
                <a:gd name="connsiteY20-392" fmla="*/ 118913 h 1336746"/>
                <a:gd name="connsiteX21-393" fmla="*/ 1529467 w 1828800"/>
                <a:gd name="connsiteY21-394" fmla="*/ 86110 h 1336746"/>
                <a:gd name="connsiteX22-395" fmla="*/ 1435157 w 1828800"/>
                <a:gd name="connsiteY22-396" fmla="*/ 57406 h 1336746"/>
                <a:gd name="connsiteX23-397" fmla="*/ 1295742 w 1828800"/>
                <a:gd name="connsiteY23-398" fmla="*/ 28703 h 1336746"/>
                <a:gd name="connsiteX24-399" fmla="*/ 1160427 w 1828800"/>
                <a:gd name="connsiteY24-400" fmla="*/ 12302 h 1336746"/>
                <a:gd name="connsiteX25-401" fmla="*/ 971806 w 1828800"/>
                <a:gd name="connsiteY25-402" fmla="*/ 0 h 1336746"/>
                <a:gd name="connsiteX26-403" fmla="*/ 820090 w 1828800"/>
                <a:gd name="connsiteY26-404" fmla="*/ 10281 h 1336746"/>
                <a:gd name="connsiteX27-405" fmla="*/ 664273 w 1828800"/>
                <a:gd name="connsiteY27-406" fmla="*/ 24650 h 1336746"/>
                <a:gd name="connsiteX28-407" fmla="*/ 500255 w 1828800"/>
                <a:gd name="connsiteY28-408" fmla="*/ 43096 h 1336746"/>
                <a:gd name="connsiteX29-409" fmla="*/ 377241 w 1828800"/>
                <a:gd name="connsiteY29-410" fmla="*/ 63574 h 1336746"/>
                <a:gd name="connsiteX30-411" fmla="*/ 237826 w 1828800"/>
                <a:gd name="connsiteY30-412" fmla="*/ 102511 h 1336746"/>
                <a:gd name="connsiteX31-413" fmla="*/ 143516 w 1828800"/>
                <a:gd name="connsiteY31-414" fmla="*/ 143516 h 1336746"/>
                <a:gd name="connsiteX32-415" fmla="*/ 70048 w 1828800"/>
                <a:gd name="connsiteY32-416" fmla="*/ 178340 h 1336746"/>
                <a:gd name="connsiteX33-417" fmla="*/ 17082 w 1828800"/>
                <a:gd name="connsiteY33-418" fmla="*/ 237815 h 1336746"/>
                <a:gd name="connsiteX34-419" fmla="*/ 4100 w 1828800"/>
                <a:gd name="connsiteY34-420" fmla="*/ 332137 h 1336746"/>
                <a:gd name="connsiteX0-421" fmla="*/ 4100 w 1828800"/>
                <a:gd name="connsiteY0-422" fmla="*/ 321856 h 1326465"/>
                <a:gd name="connsiteX1-423" fmla="*/ 0 w 1828800"/>
                <a:gd name="connsiteY1-424" fmla="*/ 1158347 h 1326465"/>
                <a:gd name="connsiteX2-425" fmla="*/ 36904 w 1828800"/>
                <a:gd name="connsiteY2-426" fmla="*/ 1195251 h 1326465"/>
                <a:gd name="connsiteX3-427" fmla="*/ 82009 w 1828800"/>
                <a:gd name="connsiteY3-428" fmla="*/ 1219854 h 1326465"/>
                <a:gd name="connsiteX4-429" fmla="*/ 159917 w 1828800"/>
                <a:gd name="connsiteY4-430" fmla="*/ 1248557 h 1326465"/>
                <a:gd name="connsiteX5-431" fmla="*/ 266529 w 1828800"/>
                <a:gd name="connsiteY5-432" fmla="*/ 1273160 h 1326465"/>
                <a:gd name="connsiteX6-433" fmla="*/ 377241 w 1828800"/>
                <a:gd name="connsiteY6-434" fmla="*/ 1289561 h 1326465"/>
                <a:gd name="connsiteX7-435" fmla="*/ 524857 w 1828800"/>
                <a:gd name="connsiteY7-436" fmla="*/ 1310064 h 1326465"/>
                <a:gd name="connsiteX8-437" fmla="*/ 676574 w 1828800"/>
                <a:gd name="connsiteY8-438" fmla="*/ 1318264 h 1326465"/>
                <a:gd name="connsiteX9-439" fmla="*/ 815989 w 1828800"/>
                <a:gd name="connsiteY9-440" fmla="*/ 1326465 h 1326465"/>
                <a:gd name="connsiteX10-441" fmla="*/ 1090719 w 1828800"/>
                <a:gd name="connsiteY10-442" fmla="*/ 1326465 h 1326465"/>
                <a:gd name="connsiteX11-443" fmla="*/ 1299842 w 1828800"/>
                <a:gd name="connsiteY11-444" fmla="*/ 1310064 h 1326465"/>
                <a:gd name="connsiteX12-445" fmla="*/ 1463860 w 1828800"/>
                <a:gd name="connsiteY12-446" fmla="*/ 1289561 h 1326465"/>
                <a:gd name="connsiteX13-447" fmla="*/ 1599175 w 1828800"/>
                <a:gd name="connsiteY13-448" fmla="*/ 1269059 h 1326465"/>
                <a:gd name="connsiteX14-449" fmla="*/ 1709887 w 1828800"/>
                <a:gd name="connsiteY14-450" fmla="*/ 1240356 h 1326465"/>
                <a:gd name="connsiteX15-451" fmla="*/ 1791896 w 1828800"/>
                <a:gd name="connsiteY15-452" fmla="*/ 1207552 h 1326465"/>
                <a:gd name="connsiteX16-453" fmla="*/ 1828800 w 1828800"/>
                <a:gd name="connsiteY16-454" fmla="*/ 1166548 h 1326465"/>
                <a:gd name="connsiteX17-455" fmla="*/ 1820599 w 1828800"/>
                <a:gd name="connsiteY17-456" fmla="*/ 268550 h 1326465"/>
                <a:gd name="connsiteX18-457" fmla="*/ 1763193 w 1828800"/>
                <a:gd name="connsiteY18-458" fmla="*/ 194742 h 1326465"/>
                <a:gd name="connsiteX19-459" fmla="*/ 1697586 w 1828800"/>
                <a:gd name="connsiteY19-460" fmla="*/ 145536 h 1326465"/>
                <a:gd name="connsiteX20-461" fmla="*/ 1619677 w 1828800"/>
                <a:gd name="connsiteY20-462" fmla="*/ 108632 h 1326465"/>
                <a:gd name="connsiteX21-463" fmla="*/ 1529467 w 1828800"/>
                <a:gd name="connsiteY21-464" fmla="*/ 75829 h 1326465"/>
                <a:gd name="connsiteX22-465" fmla="*/ 1435157 w 1828800"/>
                <a:gd name="connsiteY22-466" fmla="*/ 47125 h 1326465"/>
                <a:gd name="connsiteX23-467" fmla="*/ 1295742 w 1828800"/>
                <a:gd name="connsiteY23-468" fmla="*/ 18422 h 1326465"/>
                <a:gd name="connsiteX24-469" fmla="*/ 1160427 w 1828800"/>
                <a:gd name="connsiteY24-470" fmla="*/ 2021 h 1326465"/>
                <a:gd name="connsiteX25-471" fmla="*/ 971806 w 1828800"/>
                <a:gd name="connsiteY25-472" fmla="*/ 4112 h 1326465"/>
                <a:gd name="connsiteX26-473" fmla="*/ 820090 w 1828800"/>
                <a:gd name="connsiteY26-474" fmla="*/ 0 h 1326465"/>
                <a:gd name="connsiteX27-475" fmla="*/ 664273 w 1828800"/>
                <a:gd name="connsiteY27-476" fmla="*/ 14369 h 1326465"/>
                <a:gd name="connsiteX28-477" fmla="*/ 500255 w 1828800"/>
                <a:gd name="connsiteY28-478" fmla="*/ 32815 h 1326465"/>
                <a:gd name="connsiteX29-479" fmla="*/ 377241 w 1828800"/>
                <a:gd name="connsiteY29-480" fmla="*/ 53293 h 1326465"/>
                <a:gd name="connsiteX30-481" fmla="*/ 237826 w 1828800"/>
                <a:gd name="connsiteY30-482" fmla="*/ 92230 h 1326465"/>
                <a:gd name="connsiteX31-483" fmla="*/ 143516 w 1828800"/>
                <a:gd name="connsiteY31-484" fmla="*/ 133235 h 1326465"/>
                <a:gd name="connsiteX32-485" fmla="*/ 70048 w 1828800"/>
                <a:gd name="connsiteY32-486" fmla="*/ 168059 h 1326465"/>
                <a:gd name="connsiteX33-487" fmla="*/ 17082 w 1828800"/>
                <a:gd name="connsiteY33-488" fmla="*/ 227534 h 1326465"/>
                <a:gd name="connsiteX34-489" fmla="*/ 4100 w 1828800"/>
                <a:gd name="connsiteY34-490" fmla="*/ 321856 h 1326465"/>
                <a:gd name="connsiteX0-491" fmla="*/ 4100 w 1828800"/>
                <a:gd name="connsiteY0-492" fmla="*/ 321856 h 1326465"/>
                <a:gd name="connsiteX1-493" fmla="*/ 0 w 1828800"/>
                <a:gd name="connsiteY1-494" fmla="*/ 1158347 h 1326465"/>
                <a:gd name="connsiteX2-495" fmla="*/ 36904 w 1828800"/>
                <a:gd name="connsiteY2-496" fmla="*/ 1195251 h 1326465"/>
                <a:gd name="connsiteX3-497" fmla="*/ 82009 w 1828800"/>
                <a:gd name="connsiteY3-498" fmla="*/ 1219854 h 1326465"/>
                <a:gd name="connsiteX4-499" fmla="*/ 159917 w 1828800"/>
                <a:gd name="connsiteY4-500" fmla="*/ 1248557 h 1326465"/>
                <a:gd name="connsiteX5-501" fmla="*/ 266529 w 1828800"/>
                <a:gd name="connsiteY5-502" fmla="*/ 1273160 h 1326465"/>
                <a:gd name="connsiteX6-503" fmla="*/ 377241 w 1828800"/>
                <a:gd name="connsiteY6-504" fmla="*/ 1289561 h 1326465"/>
                <a:gd name="connsiteX7-505" fmla="*/ 524857 w 1828800"/>
                <a:gd name="connsiteY7-506" fmla="*/ 1310064 h 1326465"/>
                <a:gd name="connsiteX8-507" fmla="*/ 676574 w 1828800"/>
                <a:gd name="connsiteY8-508" fmla="*/ 1318264 h 1326465"/>
                <a:gd name="connsiteX9-509" fmla="*/ 815989 w 1828800"/>
                <a:gd name="connsiteY9-510" fmla="*/ 1326465 h 1326465"/>
                <a:gd name="connsiteX10-511" fmla="*/ 1090719 w 1828800"/>
                <a:gd name="connsiteY10-512" fmla="*/ 1326465 h 1326465"/>
                <a:gd name="connsiteX11-513" fmla="*/ 1299842 w 1828800"/>
                <a:gd name="connsiteY11-514" fmla="*/ 1310064 h 1326465"/>
                <a:gd name="connsiteX12-515" fmla="*/ 1463860 w 1828800"/>
                <a:gd name="connsiteY12-516" fmla="*/ 1289561 h 1326465"/>
                <a:gd name="connsiteX13-517" fmla="*/ 1599175 w 1828800"/>
                <a:gd name="connsiteY13-518" fmla="*/ 1269059 h 1326465"/>
                <a:gd name="connsiteX14-519" fmla="*/ 1709887 w 1828800"/>
                <a:gd name="connsiteY14-520" fmla="*/ 1240356 h 1326465"/>
                <a:gd name="connsiteX15-521" fmla="*/ 1791896 w 1828800"/>
                <a:gd name="connsiteY15-522" fmla="*/ 1207552 h 1326465"/>
                <a:gd name="connsiteX16-523" fmla="*/ 1828800 w 1828800"/>
                <a:gd name="connsiteY16-524" fmla="*/ 1166548 h 1326465"/>
                <a:gd name="connsiteX17-525" fmla="*/ 1820599 w 1828800"/>
                <a:gd name="connsiteY17-526" fmla="*/ 268550 h 1326465"/>
                <a:gd name="connsiteX18-527" fmla="*/ 1763193 w 1828800"/>
                <a:gd name="connsiteY18-528" fmla="*/ 194742 h 1326465"/>
                <a:gd name="connsiteX19-529" fmla="*/ 1697586 w 1828800"/>
                <a:gd name="connsiteY19-530" fmla="*/ 145536 h 1326465"/>
                <a:gd name="connsiteX20-531" fmla="*/ 1619677 w 1828800"/>
                <a:gd name="connsiteY20-532" fmla="*/ 108632 h 1326465"/>
                <a:gd name="connsiteX21-533" fmla="*/ 1529467 w 1828800"/>
                <a:gd name="connsiteY21-534" fmla="*/ 75829 h 1326465"/>
                <a:gd name="connsiteX22-535" fmla="*/ 1435157 w 1828800"/>
                <a:gd name="connsiteY22-536" fmla="*/ 47125 h 1326465"/>
                <a:gd name="connsiteX23-537" fmla="*/ 1295742 w 1828800"/>
                <a:gd name="connsiteY23-538" fmla="*/ 18422 h 1326465"/>
                <a:gd name="connsiteX24-539" fmla="*/ 1160427 w 1828800"/>
                <a:gd name="connsiteY24-540" fmla="*/ 14357 h 1326465"/>
                <a:gd name="connsiteX25-541" fmla="*/ 971806 w 1828800"/>
                <a:gd name="connsiteY25-542" fmla="*/ 4112 h 1326465"/>
                <a:gd name="connsiteX26-543" fmla="*/ 820090 w 1828800"/>
                <a:gd name="connsiteY26-544" fmla="*/ 0 h 1326465"/>
                <a:gd name="connsiteX27-545" fmla="*/ 664273 w 1828800"/>
                <a:gd name="connsiteY27-546" fmla="*/ 14369 h 1326465"/>
                <a:gd name="connsiteX28-547" fmla="*/ 500255 w 1828800"/>
                <a:gd name="connsiteY28-548" fmla="*/ 32815 h 1326465"/>
                <a:gd name="connsiteX29-549" fmla="*/ 377241 w 1828800"/>
                <a:gd name="connsiteY29-550" fmla="*/ 53293 h 1326465"/>
                <a:gd name="connsiteX30-551" fmla="*/ 237826 w 1828800"/>
                <a:gd name="connsiteY30-552" fmla="*/ 92230 h 1326465"/>
                <a:gd name="connsiteX31-553" fmla="*/ 143516 w 1828800"/>
                <a:gd name="connsiteY31-554" fmla="*/ 133235 h 1326465"/>
                <a:gd name="connsiteX32-555" fmla="*/ 70048 w 1828800"/>
                <a:gd name="connsiteY32-556" fmla="*/ 168059 h 1326465"/>
                <a:gd name="connsiteX33-557" fmla="*/ 17082 w 1828800"/>
                <a:gd name="connsiteY33-558" fmla="*/ 227534 h 1326465"/>
                <a:gd name="connsiteX34-559" fmla="*/ 4100 w 1828800"/>
                <a:gd name="connsiteY34-560" fmla="*/ 321856 h 1326465"/>
                <a:gd name="connsiteX0-561" fmla="*/ 4100 w 1828800"/>
                <a:gd name="connsiteY0-562" fmla="*/ 321856 h 1326465"/>
                <a:gd name="connsiteX1-563" fmla="*/ 0 w 1828800"/>
                <a:gd name="connsiteY1-564" fmla="*/ 1158347 h 1326465"/>
                <a:gd name="connsiteX2-565" fmla="*/ 36904 w 1828800"/>
                <a:gd name="connsiteY2-566" fmla="*/ 1195251 h 1326465"/>
                <a:gd name="connsiteX3-567" fmla="*/ 82009 w 1828800"/>
                <a:gd name="connsiteY3-568" fmla="*/ 1219854 h 1326465"/>
                <a:gd name="connsiteX4-569" fmla="*/ 159917 w 1828800"/>
                <a:gd name="connsiteY4-570" fmla="*/ 1248557 h 1326465"/>
                <a:gd name="connsiteX5-571" fmla="*/ 266529 w 1828800"/>
                <a:gd name="connsiteY5-572" fmla="*/ 1273160 h 1326465"/>
                <a:gd name="connsiteX6-573" fmla="*/ 377241 w 1828800"/>
                <a:gd name="connsiteY6-574" fmla="*/ 1289561 h 1326465"/>
                <a:gd name="connsiteX7-575" fmla="*/ 524857 w 1828800"/>
                <a:gd name="connsiteY7-576" fmla="*/ 1310064 h 1326465"/>
                <a:gd name="connsiteX8-577" fmla="*/ 676574 w 1828800"/>
                <a:gd name="connsiteY8-578" fmla="*/ 1318264 h 1326465"/>
                <a:gd name="connsiteX9-579" fmla="*/ 815989 w 1828800"/>
                <a:gd name="connsiteY9-580" fmla="*/ 1326465 h 1326465"/>
                <a:gd name="connsiteX10-581" fmla="*/ 1090719 w 1828800"/>
                <a:gd name="connsiteY10-582" fmla="*/ 1326465 h 1326465"/>
                <a:gd name="connsiteX11-583" fmla="*/ 1299842 w 1828800"/>
                <a:gd name="connsiteY11-584" fmla="*/ 1310064 h 1326465"/>
                <a:gd name="connsiteX12-585" fmla="*/ 1463860 w 1828800"/>
                <a:gd name="connsiteY12-586" fmla="*/ 1289561 h 1326465"/>
                <a:gd name="connsiteX13-587" fmla="*/ 1599175 w 1828800"/>
                <a:gd name="connsiteY13-588" fmla="*/ 1269059 h 1326465"/>
                <a:gd name="connsiteX14-589" fmla="*/ 1709887 w 1828800"/>
                <a:gd name="connsiteY14-590" fmla="*/ 1240356 h 1326465"/>
                <a:gd name="connsiteX15-591" fmla="*/ 1791896 w 1828800"/>
                <a:gd name="connsiteY15-592" fmla="*/ 1207552 h 1326465"/>
                <a:gd name="connsiteX16-593" fmla="*/ 1828800 w 1828800"/>
                <a:gd name="connsiteY16-594" fmla="*/ 1166548 h 1326465"/>
                <a:gd name="connsiteX17-595" fmla="*/ 1820599 w 1828800"/>
                <a:gd name="connsiteY17-596" fmla="*/ 268550 h 1326465"/>
                <a:gd name="connsiteX18-597" fmla="*/ 1763193 w 1828800"/>
                <a:gd name="connsiteY18-598" fmla="*/ 194742 h 1326465"/>
                <a:gd name="connsiteX19-599" fmla="*/ 1697586 w 1828800"/>
                <a:gd name="connsiteY19-600" fmla="*/ 145536 h 1326465"/>
                <a:gd name="connsiteX20-601" fmla="*/ 1619677 w 1828800"/>
                <a:gd name="connsiteY20-602" fmla="*/ 108632 h 1326465"/>
                <a:gd name="connsiteX21-603" fmla="*/ 1529467 w 1828800"/>
                <a:gd name="connsiteY21-604" fmla="*/ 75829 h 1326465"/>
                <a:gd name="connsiteX22-605" fmla="*/ 1435157 w 1828800"/>
                <a:gd name="connsiteY22-606" fmla="*/ 47125 h 1326465"/>
                <a:gd name="connsiteX23-607" fmla="*/ 1300982 w 1828800"/>
                <a:gd name="connsiteY23-608" fmla="*/ 28702 h 1326465"/>
                <a:gd name="connsiteX24-609" fmla="*/ 1160427 w 1828800"/>
                <a:gd name="connsiteY24-610" fmla="*/ 14357 h 1326465"/>
                <a:gd name="connsiteX25-611" fmla="*/ 971806 w 1828800"/>
                <a:gd name="connsiteY25-612" fmla="*/ 4112 h 1326465"/>
                <a:gd name="connsiteX26-613" fmla="*/ 820090 w 1828800"/>
                <a:gd name="connsiteY26-614" fmla="*/ 0 h 1326465"/>
                <a:gd name="connsiteX27-615" fmla="*/ 664273 w 1828800"/>
                <a:gd name="connsiteY27-616" fmla="*/ 14369 h 1326465"/>
                <a:gd name="connsiteX28-617" fmla="*/ 500255 w 1828800"/>
                <a:gd name="connsiteY28-618" fmla="*/ 32815 h 1326465"/>
                <a:gd name="connsiteX29-619" fmla="*/ 377241 w 1828800"/>
                <a:gd name="connsiteY29-620" fmla="*/ 53293 h 1326465"/>
                <a:gd name="connsiteX30-621" fmla="*/ 237826 w 1828800"/>
                <a:gd name="connsiteY30-622" fmla="*/ 92230 h 1326465"/>
                <a:gd name="connsiteX31-623" fmla="*/ 143516 w 1828800"/>
                <a:gd name="connsiteY31-624" fmla="*/ 133235 h 1326465"/>
                <a:gd name="connsiteX32-625" fmla="*/ 70048 w 1828800"/>
                <a:gd name="connsiteY32-626" fmla="*/ 168059 h 1326465"/>
                <a:gd name="connsiteX33-627" fmla="*/ 17082 w 1828800"/>
                <a:gd name="connsiteY33-628" fmla="*/ 227534 h 1326465"/>
                <a:gd name="connsiteX34-629" fmla="*/ 4100 w 1828800"/>
                <a:gd name="connsiteY34-630" fmla="*/ 321856 h 1326465"/>
                <a:gd name="connsiteX0-631" fmla="*/ 4100 w 1828800"/>
                <a:gd name="connsiteY0-632" fmla="*/ 321856 h 1326465"/>
                <a:gd name="connsiteX1-633" fmla="*/ 0 w 1828800"/>
                <a:gd name="connsiteY1-634" fmla="*/ 1158347 h 1326465"/>
                <a:gd name="connsiteX2-635" fmla="*/ 36904 w 1828800"/>
                <a:gd name="connsiteY2-636" fmla="*/ 1195251 h 1326465"/>
                <a:gd name="connsiteX3-637" fmla="*/ 82009 w 1828800"/>
                <a:gd name="connsiteY3-638" fmla="*/ 1219854 h 1326465"/>
                <a:gd name="connsiteX4-639" fmla="*/ 159917 w 1828800"/>
                <a:gd name="connsiteY4-640" fmla="*/ 1248557 h 1326465"/>
                <a:gd name="connsiteX5-641" fmla="*/ 266529 w 1828800"/>
                <a:gd name="connsiteY5-642" fmla="*/ 1273160 h 1326465"/>
                <a:gd name="connsiteX6-643" fmla="*/ 377241 w 1828800"/>
                <a:gd name="connsiteY6-644" fmla="*/ 1289561 h 1326465"/>
                <a:gd name="connsiteX7-645" fmla="*/ 524857 w 1828800"/>
                <a:gd name="connsiteY7-646" fmla="*/ 1310064 h 1326465"/>
                <a:gd name="connsiteX8-647" fmla="*/ 676574 w 1828800"/>
                <a:gd name="connsiteY8-648" fmla="*/ 1318264 h 1326465"/>
                <a:gd name="connsiteX9-649" fmla="*/ 815989 w 1828800"/>
                <a:gd name="connsiteY9-650" fmla="*/ 1326465 h 1326465"/>
                <a:gd name="connsiteX10-651" fmla="*/ 1090719 w 1828800"/>
                <a:gd name="connsiteY10-652" fmla="*/ 1326465 h 1326465"/>
                <a:gd name="connsiteX11-653" fmla="*/ 1299842 w 1828800"/>
                <a:gd name="connsiteY11-654" fmla="*/ 1310064 h 1326465"/>
                <a:gd name="connsiteX12-655" fmla="*/ 1463860 w 1828800"/>
                <a:gd name="connsiteY12-656" fmla="*/ 1289561 h 1326465"/>
                <a:gd name="connsiteX13-657" fmla="*/ 1599175 w 1828800"/>
                <a:gd name="connsiteY13-658" fmla="*/ 1269059 h 1326465"/>
                <a:gd name="connsiteX14-659" fmla="*/ 1709887 w 1828800"/>
                <a:gd name="connsiteY14-660" fmla="*/ 1240356 h 1326465"/>
                <a:gd name="connsiteX15-661" fmla="*/ 1791896 w 1828800"/>
                <a:gd name="connsiteY15-662" fmla="*/ 1207552 h 1326465"/>
                <a:gd name="connsiteX16-663" fmla="*/ 1828800 w 1828800"/>
                <a:gd name="connsiteY16-664" fmla="*/ 1166548 h 1326465"/>
                <a:gd name="connsiteX17-665" fmla="*/ 1820599 w 1828800"/>
                <a:gd name="connsiteY17-666" fmla="*/ 268550 h 1326465"/>
                <a:gd name="connsiteX18-667" fmla="*/ 1763193 w 1828800"/>
                <a:gd name="connsiteY18-668" fmla="*/ 194742 h 1326465"/>
                <a:gd name="connsiteX19-669" fmla="*/ 1697586 w 1828800"/>
                <a:gd name="connsiteY19-670" fmla="*/ 145536 h 1326465"/>
                <a:gd name="connsiteX20-671" fmla="*/ 1630157 w 1828800"/>
                <a:gd name="connsiteY20-672" fmla="*/ 100408 h 1326465"/>
                <a:gd name="connsiteX21-673" fmla="*/ 1529467 w 1828800"/>
                <a:gd name="connsiteY21-674" fmla="*/ 75829 h 1326465"/>
                <a:gd name="connsiteX22-675" fmla="*/ 1435157 w 1828800"/>
                <a:gd name="connsiteY22-676" fmla="*/ 47125 h 1326465"/>
                <a:gd name="connsiteX23-677" fmla="*/ 1300982 w 1828800"/>
                <a:gd name="connsiteY23-678" fmla="*/ 28702 h 1326465"/>
                <a:gd name="connsiteX24-679" fmla="*/ 1160427 w 1828800"/>
                <a:gd name="connsiteY24-680" fmla="*/ 14357 h 1326465"/>
                <a:gd name="connsiteX25-681" fmla="*/ 971806 w 1828800"/>
                <a:gd name="connsiteY25-682" fmla="*/ 4112 h 1326465"/>
                <a:gd name="connsiteX26-683" fmla="*/ 820090 w 1828800"/>
                <a:gd name="connsiteY26-684" fmla="*/ 0 h 1326465"/>
                <a:gd name="connsiteX27-685" fmla="*/ 664273 w 1828800"/>
                <a:gd name="connsiteY27-686" fmla="*/ 14369 h 1326465"/>
                <a:gd name="connsiteX28-687" fmla="*/ 500255 w 1828800"/>
                <a:gd name="connsiteY28-688" fmla="*/ 32815 h 1326465"/>
                <a:gd name="connsiteX29-689" fmla="*/ 377241 w 1828800"/>
                <a:gd name="connsiteY29-690" fmla="*/ 53293 h 1326465"/>
                <a:gd name="connsiteX30-691" fmla="*/ 237826 w 1828800"/>
                <a:gd name="connsiteY30-692" fmla="*/ 92230 h 1326465"/>
                <a:gd name="connsiteX31-693" fmla="*/ 143516 w 1828800"/>
                <a:gd name="connsiteY31-694" fmla="*/ 133235 h 1326465"/>
                <a:gd name="connsiteX32-695" fmla="*/ 70048 w 1828800"/>
                <a:gd name="connsiteY32-696" fmla="*/ 168059 h 1326465"/>
                <a:gd name="connsiteX33-697" fmla="*/ 17082 w 1828800"/>
                <a:gd name="connsiteY33-698" fmla="*/ 227534 h 1326465"/>
                <a:gd name="connsiteX34-699" fmla="*/ 4100 w 1828800"/>
                <a:gd name="connsiteY34-700" fmla="*/ 321856 h 1326465"/>
                <a:gd name="connsiteX0-701" fmla="*/ 4100 w 1828800"/>
                <a:gd name="connsiteY0-702" fmla="*/ 321856 h 1326465"/>
                <a:gd name="connsiteX1-703" fmla="*/ 0 w 1828800"/>
                <a:gd name="connsiteY1-704" fmla="*/ 1158347 h 1326465"/>
                <a:gd name="connsiteX2-705" fmla="*/ 36904 w 1828800"/>
                <a:gd name="connsiteY2-706" fmla="*/ 1195251 h 1326465"/>
                <a:gd name="connsiteX3-707" fmla="*/ 82009 w 1828800"/>
                <a:gd name="connsiteY3-708" fmla="*/ 1219854 h 1326465"/>
                <a:gd name="connsiteX4-709" fmla="*/ 159917 w 1828800"/>
                <a:gd name="connsiteY4-710" fmla="*/ 1248557 h 1326465"/>
                <a:gd name="connsiteX5-711" fmla="*/ 266529 w 1828800"/>
                <a:gd name="connsiteY5-712" fmla="*/ 1273160 h 1326465"/>
                <a:gd name="connsiteX6-713" fmla="*/ 377241 w 1828800"/>
                <a:gd name="connsiteY6-714" fmla="*/ 1289561 h 1326465"/>
                <a:gd name="connsiteX7-715" fmla="*/ 524857 w 1828800"/>
                <a:gd name="connsiteY7-716" fmla="*/ 1310064 h 1326465"/>
                <a:gd name="connsiteX8-717" fmla="*/ 676574 w 1828800"/>
                <a:gd name="connsiteY8-718" fmla="*/ 1318264 h 1326465"/>
                <a:gd name="connsiteX9-719" fmla="*/ 815989 w 1828800"/>
                <a:gd name="connsiteY9-720" fmla="*/ 1326465 h 1326465"/>
                <a:gd name="connsiteX10-721" fmla="*/ 1090719 w 1828800"/>
                <a:gd name="connsiteY10-722" fmla="*/ 1326465 h 1326465"/>
                <a:gd name="connsiteX11-723" fmla="*/ 1299842 w 1828800"/>
                <a:gd name="connsiteY11-724" fmla="*/ 1310064 h 1326465"/>
                <a:gd name="connsiteX12-725" fmla="*/ 1463860 w 1828800"/>
                <a:gd name="connsiteY12-726" fmla="*/ 1289561 h 1326465"/>
                <a:gd name="connsiteX13-727" fmla="*/ 1599175 w 1828800"/>
                <a:gd name="connsiteY13-728" fmla="*/ 1269059 h 1326465"/>
                <a:gd name="connsiteX14-729" fmla="*/ 1709887 w 1828800"/>
                <a:gd name="connsiteY14-730" fmla="*/ 1240356 h 1326465"/>
                <a:gd name="connsiteX15-731" fmla="*/ 1791896 w 1828800"/>
                <a:gd name="connsiteY15-732" fmla="*/ 1207552 h 1326465"/>
                <a:gd name="connsiteX16-733" fmla="*/ 1828800 w 1828800"/>
                <a:gd name="connsiteY16-734" fmla="*/ 1166548 h 1326465"/>
                <a:gd name="connsiteX17-735" fmla="*/ 1820599 w 1828800"/>
                <a:gd name="connsiteY17-736" fmla="*/ 268550 h 1326465"/>
                <a:gd name="connsiteX18-737" fmla="*/ 1763193 w 1828800"/>
                <a:gd name="connsiteY18-738" fmla="*/ 194742 h 1326465"/>
                <a:gd name="connsiteX19-739" fmla="*/ 1697586 w 1828800"/>
                <a:gd name="connsiteY19-740" fmla="*/ 145536 h 1326465"/>
                <a:gd name="connsiteX20-741" fmla="*/ 1630157 w 1828800"/>
                <a:gd name="connsiteY20-742" fmla="*/ 100408 h 1326465"/>
                <a:gd name="connsiteX21-743" fmla="*/ 1532087 w 1828800"/>
                <a:gd name="connsiteY21-744" fmla="*/ 67604 h 1326465"/>
                <a:gd name="connsiteX22-745" fmla="*/ 1435157 w 1828800"/>
                <a:gd name="connsiteY22-746" fmla="*/ 47125 h 1326465"/>
                <a:gd name="connsiteX23-747" fmla="*/ 1300982 w 1828800"/>
                <a:gd name="connsiteY23-748" fmla="*/ 28702 h 1326465"/>
                <a:gd name="connsiteX24-749" fmla="*/ 1160427 w 1828800"/>
                <a:gd name="connsiteY24-750" fmla="*/ 14357 h 1326465"/>
                <a:gd name="connsiteX25-751" fmla="*/ 971806 w 1828800"/>
                <a:gd name="connsiteY25-752" fmla="*/ 4112 h 1326465"/>
                <a:gd name="connsiteX26-753" fmla="*/ 820090 w 1828800"/>
                <a:gd name="connsiteY26-754" fmla="*/ 0 h 1326465"/>
                <a:gd name="connsiteX27-755" fmla="*/ 664273 w 1828800"/>
                <a:gd name="connsiteY27-756" fmla="*/ 14369 h 1326465"/>
                <a:gd name="connsiteX28-757" fmla="*/ 500255 w 1828800"/>
                <a:gd name="connsiteY28-758" fmla="*/ 32815 h 1326465"/>
                <a:gd name="connsiteX29-759" fmla="*/ 377241 w 1828800"/>
                <a:gd name="connsiteY29-760" fmla="*/ 53293 h 1326465"/>
                <a:gd name="connsiteX30-761" fmla="*/ 237826 w 1828800"/>
                <a:gd name="connsiteY30-762" fmla="*/ 92230 h 1326465"/>
                <a:gd name="connsiteX31-763" fmla="*/ 143516 w 1828800"/>
                <a:gd name="connsiteY31-764" fmla="*/ 133235 h 1326465"/>
                <a:gd name="connsiteX32-765" fmla="*/ 70048 w 1828800"/>
                <a:gd name="connsiteY32-766" fmla="*/ 168059 h 1326465"/>
                <a:gd name="connsiteX33-767" fmla="*/ 17082 w 1828800"/>
                <a:gd name="connsiteY33-768" fmla="*/ 227534 h 1326465"/>
                <a:gd name="connsiteX34-769" fmla="*/ 4100 w 1828800"/>
                <a:gd name="connsiteY34-770" fmla="*/ 321856 h 1326465"/>
                <a:gd name="connsiteX0-771" fmla="*/ 4100 w 1828800"/>
                <a:gd name="connsiteY0-772" fmla="*/ 321856 h 1326465"/>
                <a:gd name="connsiteX1-773" fmla="*/ 0 w 1828800"/>
                <a:gd name="connsiteY1-774" fmla="*/ 1158347 h 1326465"/>
                <a:gd name="connsiteX2-775" fmla="*/ 36904 w 1828800"/>
                <a:gd name="connsiteY2-776" fmla="*/ 1195251 h 1326465"/>
                <a:gd name="connsiteX3-777" fmla="*/ 82009 w 1828800"/>
                <a:gd name="connsiteY3-778" fmla="*/ 1219854 h 1326465"/>
                <a:gd name="connsiteX4-779" fmla="*/ 159917 w 1828800"/>
                <a:gd name="connsiteY4-780" fmla="*/ 1248557 h 1326465"/>
                <a:gd name="connsiteX5-781" fmla="*/ 266529 w 1828800"/>
                <a:gd name="connsiteY5-782" fmla="*/ 1273160 h 1326465"/>
                <a:gd name="connsiteX6-783" fmla="*/ 377241 w 1828800"/>
                <a:gd name="connsiteY6-784" fmla="*/ 1289561 h 1326465"/>
                <a:gd name="connsiteX7-785" fmla="*/ 524857 w 1828800"/>
                <a:gd name="connsiteY7-786" fmla="*/ 1310064 h 1326465"/>
                <a:gd name="connsiteX8-787" fmla="*/ 676574 w 1828800"/>
                <a:gd name="connsiteY8-788" fmla="*/ 1318264 h 1326465"/>
                <a:gd name="connsiteX9-789" fmla="*/ 815989 w 1828800"/>
                <a:gd name="connsiteY9-790" fmla="*/ 1326465 h 1326465"/>
                <a:gd name="connsiteX10-791" fmla="*/ 1090719 w 1828800"/>
                <a:gd name="connsiteY10-792" fmla="*/ 1326465 h 1326465"/>
                <a:gd name="connsiteX11-793" fmla="*/ 1299842 w 1828800"/>
                <a:gd name="connsiteY11-794" fmla="*/ 1310064 h 1326465"/>
                <a:gd name="connsiteX12-795" fmla="*/ 1463860 w 1828800"/>
                <a:gd name="connsiteY12-796" fmla="*/ 1289561 h 1326465"/>
                <a:gd name="connsiteX13-797" fmla="*/ 1599175 w 1828800"/>
                <a:gd name="connsiteY13-798" fmla="*/ 1269059 h 1326465"/>
                <a:gd name="connsiteX14-799" fmla="*/ 1709887 w 1828800"/>
                <a:gd name="connsiteY14-800" fmla="*/ 1240356 h 1326465"/>
                <a:gd name="connsiteX15-801" fmla="*/ 1791896 w 1828800"/>
                <a:gd name="connsiteY15-802" fmla="*/ 1207552 h 1326465"/>
                <a:gd name="connsiteX16-803" fmla="*/ 1828800 w 1828800"/>
                <a:gd name="connsiteY16-804" fmla="*/ 1166548 h 1326465"/>
                <a:gd name="connsiteX17-805" fmla="*/ 1820599 w 1828800"/>
                <a:gd name="connsiteY17-806" fmla="*/ 268550 h 1326465"/>
                <a:gd name="connsiteX18-807" fmla="*/ 1763193 w 1828800"/>
                <a:gd name="connsiteY18-808" fmla="*/ 194742 h 1326465"/>
                <a:gd name="connsiteX19-809" fmla="*/ 1729027 w 1828800"/>
                <a:gd name="connsiteY19-810" fmla="*/ 145536 h 1326465"/>
                <a:gd name="connsiteX20-811" fmla="*/ 1630157 w 1828800"/>
                <a:gd name="connsiteY20-812" fmla="*/ 100408 h 1326465"/>
                <a:gd name="connsiteX21-813" fmla="*/ 1532087 w 1828800"/>
                <a:gd name="connsiteY21-814" fmla="*/ 67604 h 1326465"/>
                <a:gd name="connsiteX22-815" fmla="*/ 1435157 w 1828800"/>
                <a:gd name="connsiteY22-816" fmla="*/ 47125 h 1326465"/>
                <a:gd name="connsiteX23-817" fmla="*/ 1300982 w 1828800"/>
                <a:gd name="connsiteY23-818" fmla="*/ 28702 h 1326465"/>
                <a:gd name="connsiteX24-819" fmla="*/ 1160427 w 1828800"/>
                <a:gd name="connsiteY24-820" fmla="*/ 14357 h 1326465"/>
                <a:gd name="connsiteX25-821" fmla="*/ 971806 w 1828800"/>
                <a:gd name="connsiteY25-822" fmla="*/ 4112 h 1326465"/>
                <a:gd name="connsiteX26-823" fmla="*/ 820090 w 1828800"/>
                <a:gd name="connsiteY26-824" fmla="*/ 0 h 1326465"/>
                <a:gd name="connsiteX27-825" fmla="*/ 664273 w 1828800"/>
                <a:gd name="connsiteY27-826" fmla="*/ 14369 h 1326465"/>
                <a:gd name="connsiteX28-827" fmla="*/ 500255 w 1828800"/>
                <a:gd name="connsiteY28-828" fmla="*/ 32815 h 1326465"/>
                <a:gd name="connsiteX29-829" fmla="*/ 377241 w 1828800"/>
                <a:gd name="connsiteY29-830" fmla="*/ 53293 h 1326465"/>
                <a:gd name="connsiteX30-831" fmla="*/ 237826 w 1828800"/>
                <a:gd name="connsiteY30-832" fmla="*/ 92230 h 1326465"/>
                <a:gd name="connsiteX31-833" fmla="*/ 143516 w 1828800"/>
                <a:gd name="connsiteY31-834" fmla="*/ 133235 h 1326465"/>
                <a:gd name="connsiteX32-835" fmla="*/ 70048 w 1828800"/>
                <a:gd name="connsiteY32-836" fmla="*/ 168059 h 1326465"/>
                <a:gd name="connsiteX33-837" fmla="*/ 17082 w 1828800"/>
                <a:gd name="connsiteY33-838" fmla="*/ 227534 h 1326465"/>
                <a:gd name="connsiteX34-839" fmla="*/ 4100 w 1828800"/>
                <a:gd name="connsiteY34-840" fmla="*/ 321856 h 1326465"/>
                <a:gd name="connsiteX0-841" fmla="*/ 4100 w 1828800"/>
                <a:gd name="connsiteY0-842" fmla="*/ 321856 h 1326465"/>
                <a:gd name="connsiteX1-843" fmla="*/ 0 w 1828800"/>
                <a:gd name="connsiteY1-844" fmla="*/ 1158347 h 1326465"/>
                <a:gd name="connsiteX2-845" fmla="*/ 36904 w 1828800"/>
                <a:gd name="connsiteY2-846" fmla="*/ 1195251 h 1326465"/>
                <a:gd name="connsiteX3-847" fmla="*/ 82009 w 1828800"/>
                <a:gd name="connsiteY3-848" fmla="*/ 1219854 h 1326465"/>
                <a:gd name="connsiteX4-849" fmla="*/ 159917 w 1828800"/>
                <a:gd name="connsiteY4-850" fmla="*/ 1248557 h 1326465"/>
                <a:gd name="connsiteX5-851" fmla="*/ 266529 w 1828800"/>
                <a:gd name="connsiteY5-852" fmla="*/ 1273160 h 1326465"/>
                <a:gd name="connsiteX6-853" fmla="*/ 377241 w 1828800"/>
                <a:gd name="connsiteY6-854" fmla="*/ 1289561 h 1326465"/>
                <a:gd name="connsiteX7-855" fmla="*/ 524857 w 1828800"/>
                <a:gd name="connsiteY7-856" fmla="*/ 1310064 h 1326465"/>
                <a:gd name="connsiteX8-857" fmla="*/ 676574 w 1828800"/>
                <a:gd name="connsiteY8-858" fmla="*/ 1318264 h 1326465"/>
                <a:gd name="connsiteX9-859" fmla="*/ 815989 w 1828800"/>
                <a:gd name="connsiteY9-860" fmla="*/ 1326465 h 1326465"/>
                <a:gd name="connsiteX10-861" fmla="*/ 1090719 w 1828800"/>
                <a:gd name="connsiteY10-862" fmla="*/ 1326465 h 1326465"/>
                <a:gd name="connsiteX11-863" fmla="*/ 1299842 w 1828800"/>
                <a:gd name="connsiteY11-864" fmla="*/ 1310064 h 1326465"/>
                <a:gd name="connsiteX12-865" fmla="*/ 1463860 w 1828800"/>
                <a:gd name="connsiteY12-866" fmla="*/ 1289561 h 1326465"/>
                <a:gd name="connsiteX13-867" fmla="*/ 1599175 w 1828800"/>
                <a:gd name="connsiteY13-868" fmla="*/ 1269059 h 1326465"/>
                <a:gd name="connsiteX14-869" fmla="*/ 1709887 w 1828800"/>
                <a:gd name="connsiteY14-870" fmla="*/ 1240356 h 1326465"/>
                <a:gd name="connsiteX15-871" fmla="*/ 1791896 w 1828800"/>
                <a:gd name="connsiteY15-872" fmla="*/ 1207552 h 1326465"/>
                <a:gd name="connsiteX16-873" fmla="*/ 1828800 w 1828800"/>
                <a:gd name="connsiteY16-874" fmla="*/ 1166548 h 1326465"/>
                <a:gd name="connsiteX17-875" fmla="*/ 1820599 w 1828800"/>
                <a:gd name="connsiteY17-876" fmla="*/ 268550 h 1326465"/>
                <a:gd name="connsiteX18-877" fmla="*/ 1802494 w 1828800"/>
                <a:gd name="connsiteY18-878" fmla="*/ 194742 h 1326465"/>
                <a:gd name="connsiteX19-879" fmla="*/ 1729027 w 1828800"/>
                <a:gd name="connsiteY19-880" fmla="*/ 145536 h 1326465"/>
                <a:gd name="connsiteX20-881" fmla="*/ 1630157 w 1828800"/>
                <a:gd name="connsiteY20-882" fmla="*/ 100408 h 1326465"/>
                <a:gd name="connsiteX21-883" fmla="*/ 1532087 w 1828800"/>
                <a:gd name="connsiteY21-884" fmla="*/ 67604 h 1326465"/>
                <a:gd name="connsiteX22-885" fmla="*/ 1435157 w 1828800"/>
                <a:gd name="connsiteY22-886" fmla="*/ 47125 h 1326465"/>
                <a:gd name="connsiteX23-887" fmla="*/ 1300982 w 1828800"/>
                <a:gd name="connsiteY23-888" fmla="*/ 28702 h 1326465"/>
                <a:gd name="connsiteX24-889" fmla="*/ 1160427 w 1828800"/>
                <a:gd name="connsiteY24-890" fmla="*/ 14357 h 1326465"/>
                <a:gd name="connsiteX25-891" fmla="*/ 971806 w 1828800"/>
                <a:gd name="connsiteY25-892" fmla="*/ 4112 h 1326465"/>
                <a:gd name="connsiteX26-893" fmla="*/ 820090 w 1828800"/>
                <a:gd name="connsiteY26-894" fmla="*/ 0 h 1326465"/>
                <a:gd name="connsiteX27-895" fmla="*/ 664273 w 1828800"/>
                <a:gd name="connsiteY27-896" fmla="*/ 14369 h 1326465"/>
                <a:gd name="connsiteX28-897" fmla="*/ 500255 w 1828800"/>
                <a:gd name="connsiteY28-898" fmla="*/ 32815 h 1326465"/>
                <a:gd name="connsiteX29-899" fmla="*/ 377241 w 1828800"/>
                <a:gd name="connsiteY29-900" fmla="*/ 53293 h 1326465"/>
                <a:gd name="connsiteX30-901" fmla="*/ 237826 w 1828800"/>
                <a:gd name="connsiteY30-902" fmla="*/ 92230 h 1326465"/>
                <a:gd name="connsiteX31-903" fmla="*/ 143516 w 1828800"/>
                <a:gd name="connsiteY31-904" fmla="*/ 133235 h 1326465"/>
                <a:gd name="connsiteX32-905" fmla="*/ 70048 w 1828800"/>
                <a:gd name="connsiteY32-906" fmla="*/ 168059 h 1326465"/>
                <a:gd name="connsiteX33-907" fmla="*/ 17082 w 1828800"/>
                <a:gd name="connsiteY33-908" fmla="*/ 227534 h 1326465"/>
                <a:gd name="connsiteX34-909" fmla="*/ 4100 w 1828800"/>
                <a:gd name="connsiteY34-910" fmla="*/ 321856 h 1326465"/>
                <a:gd name="connsiteX0-911" fmla="*/ 4100 w 1828800"/>
                <a:gd name="connsiteY0-912" fmla="*/ 321856 h 1326465"/>
                <a:gd name="connsiteX1-913" fmla="*/ 0 w 1828800"/>
                <a:gd name="connsiteY1-914" fmla="*/ 1158347 h 1326465"/>
                <a:gd name="connsiteX2-915" fmla="*/ 36904 w 1828800"/>
                <a:gd name="connsiteY2-916" fmla="*/ 1195251 h 1326465"/>
                <a:gd name="connsiteX3-917" fmla="*/ 82009 w 1828800"/>
                <a:gd name="connsiteY3-918" fmla="*/ 1219854 h 1326465"/>
                <a:gd name="connsiteX4-919" fmla="*/ 159917 w 1828800"/>
                <a:gd name="connsiteY4-920" fmla="*/ 1248557 h 1326465"/>
                <a:gd name="connsiteX5-921" fmla="*/ 266529 w 1828800"/>
                <a:gd name="connsiteY5-922" fmla="*/ 1273160 h 1326465"/>
                <a:gd name="connsiteX6-923" fmla="*/ 377241 w 1828800"/>
                <a:gd name="connsiteY6-924" fmla="*/ 1289561 h 1326465"/>
                <a:gd name="connsiteX7-925" fmla="*/ 524857 w 1828800"/>
                <a:gd name="connsiteY7-926" fmla="*/ 1310064 h 1326465"/>
                <a:gd name="connsiteX8-927" fmla="*/ 676574 w 1828800"/>
                <a:gd name="connsiteY8-928" fmla="*/ 1318264 h 1326465"/>
                <a:gd name="connsiteX9-929" fmla="*/ 815989 w 1828800"/>
                <a:gd name="connsiteY9-930" fmla="*/ 1326465 h 1326465"/>
                <a:gd name="connsiteX10-931" fmla="*/ 1090719 w 1828800"/>
                <a:gd name="connsiteY10-932" fmla="*/ 1326465 h 1326465"/>
                <a:gd name="connsiteX11-933" fmla="*/ 1299842 w 1828800"/>
                <a:gd name="connsiteY11-934" fmla="*/ 1310064 h 1326465"/>
                <a:gd name="connsiteX12-935" fmla="*/ 1463860 w 1828800"/>
                <a:gd name="connsiteY12-936" fmla="*/ 1289561 h 1326465"/>
                <a:gd name="connsiteX13-937" fmla="*/ 1599175 w 1828800"/>
                <a:gd name="connsiteY13-938" fmla="*/ 1269059 h 1326465"/>
                <a:gd name="connsiteX14-939" fmla="*/ 1709887 w 1828800"/>
                <a:gd name="connsiteY14-940" fmla="*/ 1240356 h 1326465"/>
                <a:gd name="connsiteX15-941" fmla="*/ 1791896 w 1828800"/>
                <a:gd name="connsiteY15-942" fmla="*/ 1207552 h 1326465"/>
                <a:gd name="connsiteX16-943" fmla="*/ 1828800 w 1828800"/>
                <a:gd name="connsiteY16-944" fmla="*/ 1166548 h 1326465"/>
                <a:gd name="connsiteX17-945" fmla="*/ 1820599 w 1828800"/>
                <a:gd name="connsiteY17-946" fmla="*/ 268550 h 1326465"/>
                <a:gd name="connsiteX18-947" fmla="*/ 1815594 w 1828800"/>
                <a:gd name="connsiteY18-948" fmla="*/ 215303 h 1326465"/>
                <a:gd name="connsiteX19-949" fmla="*/ 1729027 w 1828800"/>
                <a:gd name="connsiteY19-950" fmla="*/ 145536 h 1326465"/>
                <a:gd name="connsiteX20-951" fmla="*/ 1630157 w 1828800"/>
                <a:gd name="connsiteY20-952" fmla="*/ 100408 h 1326465"/>
                <a:gd name="connsiteX21-953" fmla="*/ 1532087 w 1828800"/>
                <a:gd name="connsiteY21-954" fmla="*/ 67604 h 1326465"/>
                <a:gd name="connsiteX22-955" fmla="*/ 1435157 w 1828800"/>
                <a:gd name="connsiteY22-956" fmla="*/ 47125 h 1326465"/>
                <a:gd name="connsiteX23-957" fmla="*/ 1300982 w 1828800"/>
                <a:gd name="connsiteY23-958" fmla="*/ 28702 h 1326465"/>
                <a:gd name="connsiteX24-959" fmla="*/ 1160427 w 1828800"/>
                <a:gd name="connsiteY24-960" fmla="*/ 14357 h 1326465"/>
                <a:gd name="connsiteX25-961" fmla="*/ 971806 w 1828800"/>
                <a:gd name="connsiteY25-962" fmla="*/ 4112 h 1326465"/>
                <a:gd name="connsiteX26-963" fmla="*/ 820090 w 1828800"/>
                <a:gd name="connsiteY26-964" fmla="*/ 0 h 1326465"/>
                <a:gd name="connsiteX27-965" fmla="*/ 664273 w 1828800"/>
                <a:gd name="connsiteY27-966" fmla="*/ 14369 h 1326465"/>
                <a:gd name="connsiteX28-967" fmla="*/ 500255 w 1828800"/>
                <a:gd name="connsiteY28-968" fmla="*/ 32815 h 1326465"/>
                <a:gd name="connsiteX29-969" fmla="*/ 377241 w 1828800"/>
                <a:gd name="connsiteY29-970" fmla="*/ 53293 h 1326465"/>
                <a:gd name="connsiteX30-971" fmla="*/ 237826 w 1828800"/>
                <a:gd name="connsiteY30-972" fmla="*/ 92230 h 1326465"/>
                <a:gd name="connsiteX31-973" fmla="*/ 143516 w 1828800"/>
                <a:gd name="connsiteY31-974" fmla="*/ 133235 h 1326465"/>
                <a:gd name="connsiteX32-975" fmla="*/ 70048 w 1828800"/>
                <a:gd name="connsiteY32-976" fmla="*/ 168059 h 1326465"/>
                <a:gd name="connsiteX33-977" fmla="*/ 17082 w 1828800"/>
                <a:gd name="connsiteY33-978" fmla="*/ 227534 h 1326465"/>
                <a:gd name="connsiteX34-979" fmla="*/ 4100 w 1828800"/>
                <a:gd name="connsiteY34-980" fmla="*/ 321856 h 1326465"/>
                <a:gd name="connsiteX0-981" fmla="*/ 4100 w 1828800"/>
                <a:gd name="connsiteY0-982" fmla="*/ 321856 h 1326465"/>
                <a:gd name="connsiteX1-983" fmla="*/ 0 w 1828800"/>
                <a:gd name="connsiteY1-984" fmla="*/ 1158347 h 1326465"/>
                <a:gd name="connsiteX2-985" fmla="*/ 36904 w 1828800"/>
                <a:gd name="connsiteY2-986" fmla="*/ 1195251 h 1326465"/>
                <a:gd name="connsiteX3-987" fmla="*/ 82009 w 1828800"/>
                <a:gd name="connsiteY3-988" fmla="*/ 1219854 h 1326465"/>
                <a:gd name="connsiteX4-989" fmla="*/ 159917 w 1828800"/>
                <a:gd name="connsiteY4-990" fmla="*/ 1248557 h 1326465"/>
                <a:gd name="connsiteX5-991" fmla="*/ 266529 w 1828800"/>
                <a:gd name="connsiteY5-992" fmla="*/ 1273160 h 1326465"/>
                <a:gd name="connsiteX6-993" fmla="*/ 377241 w 1828800"/>
                <a:gd name="connsiteY6-994" fmla="*/ 1289561 h 1326465"/>
                <a:gd name="connsiteX7-995" fmla="*/ 524857 w 1828800"/>
                <a:gd name="connsiteY7-996" fmla="*/ 1310064 h 1326465"/>
                <a:gd name="connsiteX8-997" fmla="*/ 676574 w 1828800"/>
                <a:gd name="connsiteY8-998" fmla="*/ 1318264 h 1326465"/>
                <a:gd name="connsiteX9-999" fmla="*/ 815989 w 1828800"/>
                <a:gd name="connsiteY9-1000" fmla="*/ 1326465 h 1326465"/>
                <a:gd name="connsiteX10-1001" fmla="*/ 1090719 w 1828800"/>
                <a:gd name="connsiteY10-1002" fmla="*/ 1314128 h 1326465"/>
                <a:gd name="connsiteX11-1003" fmla="*/ 1299842 w 1828800"/>
                <a:gd name="connsiteY11-1004" fmla="*/ 1310064 h 1326465"/>
                <a:gd name="connsiteX12-1005" fmla="*/ 1463860 w 1828800"/>
                <a:gd name="connsiteY12-1006" fmla="*/ 1289561 h 1326465"/>
                <a:gd name="connsiteX13-1007" fmla="*/ 1599175 w 1828800"/>
                <a:gd name="connsiteY13-1008" fmla="*/ 1269059 h 1326465"/>
                <a:gd name="connsiteX14-1009" fmla="*/ 1709887 w 1828800"/>
                <a:gd name="connsiteY14-1010" fmla="*/ 1240356 h 1326465"/>
                <a:gd name="connsiteX15-1011" fmla="*/ 1791896 w 1828800"/>
                <a:gd name="connsiteY15-1012" fmla="*/ 1207552 h 1326465"/>
                <a:gd name="connsiteX16-1013" fmla="*/ 1828800 w 1828800"/>
                <a:gd name="connsiteY16-1014" fmla="*/ 1166548 h 1326465"/>
                <a:gd name="connsiteX17-1015" fmla="*/ 1820599 w 1828800"/>
                <a:gd name="connsiteY17-1016" fmla="*/ 268550 h 1326465"/>
                <a:gd name="connsiteX18-1017" fmla="*/ 1815594 w 1828800"/>
                <a:gd name="connsiteY18-1018" fmla="*/ 215303 h 1326465"/>
                <a:gd name="connsiteX19-1019" fmla="*/ 1729027 w 1828800"/>
                <a:gd name="connsiteY19-1020" fmla="*/ 145536 h 1326465"/>
                <a:gd name="connsiteX20-1021" fmla="*/ 1630157 w 1828800"/>
                <a:gd name="connsiteY20-1022" fmla="*/ 100408 h 1326465"/>
                <a:gd name="connsiteX21-1023" fmla="*/ 1532087 w 1828800"/>
                <a:gd name="connsiteY21-1024" fmla="*/ 67604 h 1326465"/>
                <a:gd name="connsiteX22-1025" fmla="*/ 1435157 w 1828800"/>
                <a:gd name="connsiteY22-1026" fmla="*/ 47125 h 1326465"/>
                <a:gd name="connsiteX23-1027" fmla="*/ 1300982 w 1828800"/>
                <a:gd name="connsiteY23-1028" fmla="*/ 28702 h 1326465"/>
                <a:gd name="connsiteX24-1029" fmla="*/ 1160427 w 1828800"/>
                <a:gd name="connsiteY24-1030" fmla="*/ 14357 h 1326465"/>
                <a:gd name="connsiteX25-1031" fmla="*/ 971806 w 1828800"/>
                <a:gd name="connsiteY25-1032" fmla="*/ 4112 h 1326465"/>
                <a:gd name="connsiteX26-1033" fmla="*/ 820090 w 1828800"/>
                <a:gd name="connsiteY26-1034" fmla="*/ 0 h 1326465"/>
                <a:gd name="connsiteX27-1035" fmla="*/ 664273 w 1828800"/>
                <a:gd name="connsiteY27-1036" fmla="*/ 14369 h 1326465"/>
                <a:gd name="connsiteX28-1037" fmla="*/ 500255 w 1828800"/>
                <a:gd name="connsiteY28-1038" fmla="*/ 32815 h 1326465"/>
                <a:gd name="connsiteX29-1039" fmla="*/ 377241 w 1828800"/>
                <a:gd name="connsiteY29-1040" fmla="*/ 53293 h 1326465"/>
                <a:gd name="connsiteX30-1041" fmla="*/ 237826 w 1828800"/>
                <a:gd name="connsiteY30-1042" fmla="*/ 92230 h 1326465"/>
                <a:gd name="connsiteX31-1043" fmla="*/ 143516 w 1828800"/>
                <a:gd name="connsiteY31-1044" fmla="*/ 133235 h 1326465"/>
                <a:gd name="connsiteX32-1045" fmla="*/ 70048 w 1828800"/>
                <a:gd name="connsiteY32-1046" fmla="*/ 168059 h 1326465"/>
                <a:gd name="connsiteX33-1047" fmla="*/ 17082 w 1828800"/>
                <a:gd name="connsiteY33-1048" fmla="*/ 227534 h 1326465"/>
                <a:gd name="connsiteX34-1049" fmla="*/ 4100 w 1828800"/>
                <a:gd name="connsiteY34-1050" fmla="*/ 321856 h 1326465"/>
                <a:gd name="connsiteX0-1051" fmla="*/ 4100 w 1828800"/>
                <a:gd name="connsiteY0-1052" fmla="*/ 321856 h 1326465"/>
                <a:gd name="connsiteX1-1053" fmla="*/ 0 w 1828800"/>
                <a:gd name="connsiteY1-1054" fmla="*/ 1158347 h 1326465"/>
                <a:gd name="connsiteX2-1055" fmla="*/ 36904 w 1828800"/>
                <a:gd name="connsiteY2-1056" fmla="*/ 1195251 h 1326465"/>
                <a:gd name="connsiteX3-1057" fmla="*/ 82009 w 1828800"/>
                <a:gd name="connsiteY3-1058" fmla="*/ 1219854 h 1326465"/>
                <a:gd name="connsiteX4-1059" fmla="*/ 159917 w 1828800"/>
                <a:gd name="connsiteY4-1060" fmla="*/ 1248557 h 1326465"/>
                <a:gd name="connsiteX5-1061" fmla="*/ 266529 w 1828800"/>
                <a:gd name="connsiteY5-1062" fmla="*/ 1273160 h 1326465"/>
                <a:gd name="connsiteX6-1063" fmla="*/ 377241 w 1828800"/>
                <a:gd name="connsiteY6-1064" fmla="*/ 1289561 h 1326465"/>
                <a:gd name="connsiteX7-1065" fmla="*/ 524857 w 1828800"/>
                <a:gd name="connsiteY7-1066" fmla="*/ 1310064 h 1326465"/>
                <a:gd name="connsiteX8-1067" fmla="*/ 676574 w 1828800"/>
                <a:gd name="connsiteY8-1068" fmla="*/ 1318264 h 1326465"/>
                <a:gd name="connsiteX9-1069" fmla="*/ 815989 w 1828800"/>
                <a:gd name="connsiteY9-1070" fmla="*/ 1326465 h 1326465"/>
                <a:gd name="connsiteX10-1071" fmla="*/ 1090719 w 1828800"/>
                <a:gd name="connsiteY10-1072" fmla="*/ 1314128 h 1326465"/>
                <a:gd name="connsiteX11-1073" fmla="*/ 1299842 w 1828800"/>
                <a:gd name="connsiteY11-1074" fmla="*/ 1301840 h 1326465"/>
                <a:gd name="connsiteX12-1075" fmla="*/ 1463860 w 1828800"/>
                <a:gd name="connsiteY12-1076" fmla="*/ 1289561 h 1326465"/>
                <a:gd name="connsiteX13-1077" fmla="*/ 1599175 w 1828800"/>
                <a:gd name="connsiteY13-1078" fmla="*/ 1269059 h 1326465"/>
                <a:gd name="connsiteX14-1079" fmla="*/ 1709887 w 1828800"/>
                <a:gd name="connsiteY14-1080" fmla="*/ 1240356 h 1326465"/>
                <a:gd name="connsiteX15-1081" fmla="*/ 1791896 w 1828800"/>
                <a:gd name="connsiteY15-1082" fmla="*/ 1207552 h 1326465"/>
                <a:gd name="connsiteX16-1083" fmla="*/ 1828800 w 1828800"/>
                <a:gd name="connsiteY16-1084" fmla="*/ 1166548 h 1326465"/>
                <a:gd name="connsiteX17-1085" fmla="*/ 1820599 w 1828800"/>
                <a:gd name="connsiteY17-1086" fmla="*/ 268550 h 1326465"/>
                <a:gd name="connsiteX18-1087" fmla="*/ 1815594 w 1828800"/>
                <a:gd name="connsiteY18-1088" fmla="*/ 215303 h 1326465"/>
                <a:gd name="connsiteX19-1089" fmla="*/ 1729027 w 1828800"/>
                <a:gd name="connsiteY19-1090" fmla="*/ 145536 h 1326465"/>
                <a:gd name="connsiteX20-1091" fmla="*/ 1630157 w 1828800"/>
                <a:gd name="connsiteY20-1092" fmla="*/ 100408 h 1326465"/>
                <a:gd name="connsiteX21-1093" fmla="*/ 1532087 w 1828800"/>
                <a:gd name="connsiteY21-1094" fmla="*/ 67604 h 1326465"/>
                <a:gd name="connsiteX22-1095" fmla="*/ 1435157 w 1828800"/>
                <a:gd name="connsiteY22-1096" fmla="*/ 47125 h 1326465"/>
                <a:gd name="connsiteX23-1097" fmla="*/ 1300982 w 1828800"/>
                <a:gd name="connsiteY23-1098" fmla="*/ 28702 h 1326465"/>
                <a:gd name="connsiteX24-1099" fmla="*/ 1160427 w 1828800"/>
                <a:gd name="connsiteY24-1100" fmla="*/ 14357 h 1326465"/>
                <a:gd name="connsiteX25-1101" fmla="*/ 971806 w 1828800"/>
                <a:gd name="connsiteY25-1102" fmla="*/ 4112 h 1326465"/>
                <a:gd name="connsiteX26-1103" fmla="*/ 820090 w 1828800"/>
                <a:gd name="connsiteY26-1104" fmla="*/ 0 h 1326465"/>
                <a:gd name="connsiteX27-1105" fmla="*/ 664273 w 1828800"/>
                <a:gd name="connsiteY27-1106" fmla="*/ 14369 h 1326465"/>
                <a:gd name="connsiteX28-1107" fmla="*/ 500255 w 1828800"/>
                <a:gd name="connsiteY28-1108" fmla="*/ 32815 h 1326465"/>
                <a:gd name="connsiteX29-1109" fmla="*/ 377241 w 1828800"/>
                <a:gd name="connsiteY29-1110" fmla="*/ 53293 h 1326465"/>
                <a:gd name="connsiteX30-1111" fmla="*/ 237826 w 1828800"/>
                <a:gd name="connsiteY30-1112" fmla="*/ 92230 h 1326465"/>
                <a:gd name="connsiteX31-1113" fmla="*/ 143516 w 1828800"/>
                <a:gd name="connsiteY31-1114" fmla="*/ 133235 h 1326465"/>
                <a:gd name="connsiteX32-1115" fmla="*/ 70048 w 1828800"/>
                <a:gd name="connsiteY32-1116" fmla="*/ 168059 h 1326465"/>
                <a:gd name="connsiteX33-1117" fmla="*/ 17082 w 1828800"/>
                <a:gd name="connsiteY33-1118" fmla="*/ 227534 h 1326465"/>
                <a:gd name="connsiteX34-1119" fmla="*/ 4100 w 1828800"/>
                <a:gd name="connsiteY34-1120" fmla="*/ 321856 h 1326465"/>
                <a:gd name="connsiteX0-1121" fmla="*/ 4100 w 1828800"/>
                <a:gd name="connsiteY0-1122" fmla="*/ 321856 h 1326465"/>
                <a:gd name="connsiteX1-1123" fmla="*/ 0 w 1828800"/>
                <a:gd name="connsiteY1-1124" fmla="*/ 1158347 h 1326465"/>
                <a:gd name="connsiteX2-1125" fmla="*/ 36904 w 1828800"/>
                <a:gd name="connsiteY2-1126" fmla="*/ 1195251 h 1326465"/>
                <a:gd name="connsiteX3-1127" fmla="*/ 82009 w 1828800"/>
                <a:gd name="connsiteY3-1128" fmla="*/ 1219854 h 1326465"/>
                <a:gd name="connsiteX4-1129" fmla="*/ 159917 w 1828800"/>
                <a:gd name="connsiteY4-1130" fmla="*/ 1248557 h 1326465"/>
                <a:gd name="connsiteX5-1131" fmla="*/ 266529 w 1828800"/>
                <a:gd name="connsiteY5-1132" fmla="*/ 1273160 h 1326465"/>
                <a:gd name="connsiteX6-1133" fmla="*/ 377241 w 1828800"/>
                <a:gd name="connsiteY6-1134" fmla="*/ 1289561 h 1326465"/>
                <a:gd name="connsiteX7-1135" fmla="*/ 524857 w 1828800"/>
                <a:gd name="connsiteY7-1136" fmla="*/ 1310064 h 1326465"/>
                <a:gd name="connsiteX8-1137" fmla="*/ 676574 w 1828800"/>
                <a:gd name="connsiteY8-1138" fmla="*/ 1318264 h 1326465"/>
                <a:gd name="connsiteX9-1139" fmla="*/ 815989 w 1828800"/>
                <a:gd name="connsiteY9-1140" fmla="*/ 1326465 h 1326465"/>
                <a:gd name="connsiteX10-1141" fmla="*/ 1090719 w 1828800"/>
                <a:gd name="connsiteY10-1142" fmla="*/ 1314128 h 1326465"/>
                <a:gd name="connsiteX11-1143" fmla="*/ 1299842 w 1828800"/>
                <a:gd name="connsiteY11-1144" fmla="*/ 1301840 h 1326465"/>
                <a:gd name="connsiteX12-1145" fmla="*/ 1463860 w 1828800"/>
                <a:gd name="connsiteY12-1146" fmla="*/ 1289561 h 1326465"/>
                <a:gd name="connsiteX13-1147" fmla="*/ 1599175 w 1828800"/>
                <a:gd name="connsiteY13-1148" fmla="*/ 1269059 h 1326465"/>
                <a:gd name="connsiteX14-1149" fmla="*/ 1709887 w 1828800"/>
                <a:gd name="connsiteY14-1150" fmla="*/ 1248580 h 1326465"/>
                <a:gd name="connsiteX15-1151" fmla="*/ 1791896 w 1828800"/>
                <a:gd name="connsiteY15-1152" fmla="*/ 1207552 h 1326465"/>
                <a:gd name="connsiteX16-1153" fmla="*/ 1828800 w 1828800"/>
                <a:gd name="connsiteY16-1154" fmla="*/ 1166548 h 1326465"/>
                <a:gd name="connsiteX17-1155" fmla="*/ 1820599 w 1828800"/>
                <a:gd name="connsiteY17-1156" fmla="*/ 268550 h 1326465"/>
                <a:gd name="connsiteX18-1157" fmla="*/ 1815594 w 1828800"/>
                <a:gd name="connsiteY18-1158" fmla="*/ 215303 h 1326465"/>
                <a:gd name="connsiteX19-1159" fmla="*/ 1729027 w 1828800"/>
                <a:gd name="connsiteY19-1160" fmla="*/ 145536 h 1326465"/>
                <a:gd name="connsiteX20-1161" fmla="*/ 1630157 w 1828800"/>
                <a:gd name="connsiteY20-1162" fmla="*/ 100408 h 1326465"/>
                <a:gd name="connsiteX21-1163" fmla="*/ 1532087 w 1828800"/>
                <a:gd name="connsiteY21-1164" fmla="*/ 67604 h 1326465"/>
                <a:gd name="connsiteX22-1165" fmla="*/ 1435157 w 1828800"/>
                <a:gd name="connsiteY22-1166" fmla="*/ 47125 h 1326465"/>
                <a:gd name="connsiteX23-1167" fmla="*/ 1300982 w 1828800"/>
                <a:gd name="connsiteY23-1168" fmla="*/ 28702 h 1326465"/>
                <a:gd name="connsiteX24-1169" fmla="*/ 1160427 w 1828800"/>
                <a:gd name="connsiteY24-1170" fmla="*/ 14357 h 1326465"/>
                <a:gd name="connsiteX25-1171" fmla="*/ 971806 w 1828800"/>
                <a:gd name="connsiteY25-1172" fmla="*/ 4112 h 1326465"/>
                <a:gd name="connsiteX26-1173" fmla="*/ 820090 w 1828800"/>
                <a:gd name="connsiteY26-1174" fmla="*/ 0 h 1326465"/>
                <a:gd name="connsiteX27-1175" fmla="*/ 664273 w 1828800"/>
                <a:gd name="connsiteY27-1176" fmla="*/ 14369 h 1326465"/>
                <a:gd name="connsiteX28-1177" fmla="*/ 500255 w 1828800"/>
                <a:gd name="connsiteY28-1178" fmla="*/ 32815 h 1326465"/>
                <a:gd name="connsiteX29-1179" fmla="*/ 377241 w 1828800"/>
                <a:gd name="connsiteY29-1180" fmla="*/ 53293 h 1326465"/>
                <a:gd name="connsiteX30-1181" fmla="*/ 237826 w 1828800"/>
                <a:gd name="connsiteY30-1182" fmla="*/ 92230 h 1326465"/>
                <a:gd name="connsiteX31-1183" fmla="*/ 143516 w 1828800"/>
                <a:gd name="connsiteY31-1184" fmla="*/ 133235 h 1326465"/>
                <a:gd name="connsiteX32-1185" fmla="*/ 70048 w 1828800"/>
                <a:gd name="connsiteY32-1186" fmla="*/ 168059 h 1326465"/>
                <a:gd name="connsiteX33-1187" fmla="*/ 17082 w 1828800"/>
                <a:gd name="connsiteY33-1188" fmla="*/ 227534 h 1326465"/>
                <a:gd name="connsiteX34-1189" fmla="*/ 4100 w 1828800"/>
                <a:gd name="connsiteY34-1190" fmla="*/ 321856 h 1326465"/>
                <a:gd name="connsiteX0-1191" fmla="*/ 4100 w 1830054"/>
                <a:gd name="connsiteY0-1192" fmla="*/ 321856 h 1326465"/>
                <a:gd name="connsiteX1-1193" fmla="*/ 0 w 1830054"/>
                <a:gd name="connsiteY1-1194" fmla="*/ 1158347 h 1326465"/>
                <a:gd name="connsiteX2-1195" fmla="*/ 36904 w 1830054"/>
                <a:gd name="connsiteY2-1196" fmla="*/ 1195251 h 1326465"/>
                <a:gd name="connsiteX3-1197" fmla="*/ 82009 w 1830054"/>
                <a:gd name="connsiteY3-1198" fmla="*/ 1219854 h 1326465"/>
                <a:gd name="connsiteX4-1199" fmla="*/ 159917 w 1830054"/>
                <a:gd name="connsiteY4-1200" fmla="*/ 1248557 h 1326465"/>
                <a:gd name="connsiteX5-1201" fmla="*/ 266529 w 1830054"/>
                <a:gd name="connsiteY5-1202" fmla="*/ 1273160 h 1326465"/>
                <a:gd name="connsiteX6-1203" fmla="*/ 377241 w 1830054"/>
                <a:gd name="connsiteY6-1204" fmla="*/ 1289561 h 1326465"/>
                <a:gd name="connsiteX7-1205" fmla="*/ 524857 w 1830054"/>
                <a:gd name="connsiteY7-1206" fmla="*/ 1310064 h 1326465"/>
                <a:gd name="connsiteX8-1207" fmla="*/ 676574 w 1830054"/>
                <a:gd name="connsiteY8-1208" fmla="*/ 1318264 h 1326465"/>
                <a:gd name="connsiteX9-1209" fmla="*/ 815989 w 1830054"/>
                <a:gd name="connsiteY9-1210" fmla="*/ 1326465 h 1326465"/>
                <a:gd name="connsiteX10-1211" fmla="*/ 1090719 w 1830054"/>
                <a:gd name="connsiteY10-1212" fmla="*/ 1314128 h 1326465"/>
                <a:gd name="connsiteX11-1213" fmla="*/ 1299842 w 1830054"/>
                <a:gd name="connsiteY11-1214" fmla="*/ 1301840 h 1326465"/>
                <a:gd name="connsiteX12-1215" fmla="*/ 1463860 w 1830054"/>
                <a:gd name="connsiteY12-1216" fmla="*/ 1289561 h 1326465"/>
                <a:gd name="connsiteX13-1217" fmla="*/ 1599175 w 1830054"/>
                <a:gd name="connsiteY13-1218" fmla="*/ 1269059 h 1326465"/>
                <a:gd name="connsiteX14-1219" fmla="*/ 1709887 w 1830054"/>
                <a:gd name="connsiteY14-1220" fmla="*/ 1248580 h 1326465"/>
                <a:gd name="connsiteX15-1221" fmla="*/ 1791896 w 1830054"/>
                <a:gd name="connsiteY15-1222" fmla="*/ 1207552 h 1326465"/>
                <a:gd name="connsiteX16-1223" fmla="*/ 1828800 w 1830054"/>
                <a:gd name="connsiteY16-1224" fmla="*/ 1166548 h 1326465"/>
                <a:gd name="connsiteX17-1225" fmla="*/ 1820599 w 1830054"/>
                <a:gd name="connsiteY17-1226" fmla="*/ 268550 h 1326465"/>
                <a:gd name="connsiteX18-1227" fmla="*/ 1815594 w 1830054"/>
                <a:gd name="connsiteY18-1228" fmla="*/ 215303 h 1326465"/>
                <a:gd name="connsiteX19-1229" fmla="*/ 1729027 w 1830054"/>
                <a:gd name="connsiteY19-1230" fmla="*/ 145536 h 1326465"/>
                <a:gd name="connsiteX20-1231" fmla="*/ 1630157 w 1830054"/>
                <a:gd name="connsiteY20-1232" fmla="*/ 100408 h 1326465"/>
                <a:gd name="connsiteX21-1233" fmla="*/ 1532087 w 1830054"/>
                <a:gd name="connsiteY21-1234" fmla="*/ 67604 h 1326465"/>
                <a:gd name="connsiteX22-1235" fmla="*/ 1435157 w 1830054"/>
                <a:gd name="connsiteY22-1236" fmla="*/ 47125 h 1326465"/>
                <a:gd name="connsiteX23-1237" fmla="*/ 1300982 w 1830054"/>
                <a:gd name="connsiteY23-1238" fmla="*/ 28702 h 1326465"/>
                <a:gd name="connsiteX24-1239" fmla="*/ 1160427 w 1830054"/>
                <a:gd name="connsiteY24-1240" fmla="*/ 14357 h 1326465"/>
                <a:gd name="connsiteX25-1241" fmla="*/ 971806 w 1830054"/>
                <a:gd name="connsiteY25-1242" fmla="*/ 4112 h 1326465"/>
                <a:gd name="connsiteX26-1243" fmla="*/ 820090 w 1830054"/>
                <a:gd name="connsiteY26-1244" fmla="*/ 0 h 1326465"/>
                <a:gd name="connsiteX27-1245" fmla="*/ 664273 w 1830054"/>
                <a:gd name="connsiteY27-1246" fmla="*/ 14369 h 1326465"/>
                <a:gd name="connsiteX28-1247" fmla="*/ 500255 w 1830054"/>
                <a:gd name="connsiteY28-1248" fmla="*/ 32815 h 1326465"/>
                <a:gd name="connsiteX29-1249" fmla="*/ 377241 w 1830054"/>
                <a:gd name="connsiteY29-1250" fmla="*/ 53293 h 1326465"/>
                <a:gd name="connsiteX30-1251" fmla="*/ 237826 w 1830054"/>
                <a:gd name="connsiteY30-1252" fmla="*/ 92230 h 1326465"/>
                <a:gd name="connsiteX31-1253" fmla="*/ 143516 w 1830054"/>
                <a:gd name="connsiteY31-1254" fmla="*/ 133235 h 1326465"/>
                <a:gd name="connsiteX32-1255" fmla="*/ 70048 w 1830054"/>
                <a:gd name="connsiteY32-1256" fmla="*/ 168059 h 1326465"/>
                <a:gd name="connsiteX33-1257" fmla="*/ 17082 w 1830054"/>
                <a:gd name="connsiteY33-1258" fmla="*/ 227534 h 1326465"/>
                <a:gd name="connsiteX34-1259" fmla="*/ 4100 w 1830054"/>
                <a:gd name="connsiteY34-1260" fmla="*/ 321856 h 1326465"/>
                <a:gd name="connsiteX0-1261" fmla="*/ 4100 w 1828822"/>
                <a:gd name="connsiteY0-1262" fmla="*/ 321856 h 1326465"/>
                <a:gd name="connsiteX1-1263" fmla="*/ 0 w 1828822"/>
                <a:gd name="connsiteY1-1264" fmla="*/ 1158347 h 1326465"/>
                <a:gd name="connsiteX2-1265" fmla="*/ 36904 w 1828822"/>
                <a:gd name="connsiteY2-1266" fmla="*/ 1195251 h 1326465"/>
                <a:gd name="connsiteX3-1267" fmla="*/ 82009 w 1828822"/>
                <a:gd name="connsiteY3-1268" fmla="*/ 1219854 h 1326465"/>
                <a:gd name="connsiteX4-1269" fmla="*/ 159917 w 1828822"/>
                <a:gd name="connsiteY4-1270" fmla="*/ 1248557 h 1326465"/>
                <a:gd name="connsiteX5-1271" fmla="*/ 266529 w 1828822"/>
                <a:gd name="connsiteY5-1272" fmla="*/ 1273160 h 1326465"/>
                <a:gd name="connsiteX6-1273" fmla="*/ 377241 w 1828822"/>
                <a:gd name="connsiteY6-1274" fmla="*/ 1289561 h 1326465"/>
                <a:gd name="connsiteX7-1275" fmla="*/ 524857 w 1828822"/>
                <a:gd name="connsiteY7-1276" fmla="*/ 1310064 h 1326465"/>
                <a:gd name="connsiteX8-1277" fmla="*/ 676574 w 1828822"/>
                <a:gd name="connsiteY8-1278" fmla="*/ 1318264 h 1326465"/>
                <a:gd name="connsiteX9-1279" fmla="*/ 815989 w 1828822"/>
                <a:gd name="connsiteY9-1280" fmla="*/ 1326465 h 1326465"/>
                <a:gd name="connsiteX10-1281" fmla="*/ 1090719 w 1828822"/>
                <a:gd name="connsiteY10-1282" fmla="*/ 1314128 h 1326465"/>
                <a:gd name="connsiteX11-1283" fmla="*/ 1299842 w 1828822"/>
                <a:gd name="connsiteY11-1284" fmla="*/ 1301840 h 1326465"/>
                <a:gd name="connsiteX12-1285" fmla="*/ 1463860 w 1828822"/>
                <a:gd name="connsiteY12-1286" fmla="*/ 1289561 h 1326465"/>
                <a:gd name="connsiteX13-1287" fmla="*/ 1599175 w 1828822"/>
                <a:gd name="connsiteY13-1288" fmla="*/ 1269059 h 1326465"/>
                <a:gd name="connsiteX14-1289" fmla="*/ 1709887 w 1828822"/>
                <a:gd name="connsiteY14-1290" fmla="*/ 1248580 h 1326465"/>
                <a:gd name="connsiteX15-1291" fmla="*/ 1791896 w 1828822"/>
                <a:gd name="connsiteY15-1292" fmla="*/ 1207552 h 1326465"/>
                <a:gd name="connsiteX16-1293" fmla="*/ 1817979 w 1828822"/>
                <a:gd name="connsiteY16-1294" fmla="*/ 1195846 h 1326465"/>
                <a:gd name="connsiteX17-1295" fmla="*/ 1828800 w 1828822"/>
                <a:gd name="connsiteY17-1296" fmla="*/ 1166548 h 1326465"/>
                <a:gd name="connsiteX18-1297" fmla="*/ 1820599 w 1828822"/>
                <a:gd name="connsiteY18-1298" fmla="*/ 268550 h 1326465"/>
                <a:gd name="connsiteX19-1299" fmla="*/ 1815594 w 1828822"/>
                <a:gd name="connsiteY19-1300" fmla="*/ 215303 h 1326465"/>
                <a:gd name="connsiteX20-1301" fmla="*/ 1729027 w 1828822"/>
                <a:gd name="connsiteY20-1302" fmla="*/ 145536 h 1326465"/>
                <a:gd name="connsiteX21-1303" fmla="*/ 1630157 w 1828822"/>
                <a:gd name="connsiteY21-1304" fmla="*/ 100408 h 1326465"/>
                <a:gd name="connsiteX22-1305" fmla="*/ 1532087 w 1828822"/>
                <a:gd name="connsiteY22-1306" fmla="*/ 67604 h 1326465"/>
                <a:gd name="connsiteX23-1307" fmla="*/ 1435157 w 1828822"/>
                <a:gd name="connsiteY23-1308" fmla="*/ 47125 h 1326465"/>
                <a:gd name="connsiteX24-1309" fmla="*/ 1300982 w 1828822"/>
                <a:gd name="connsiteY24-1310" fmla="*/ 28702 h 1326465"/>
                <a:gd name="connsiteX25-1311" fmla="*/ 1160427 w 1828822"/>
                <a:gd name="connsiteY25-1312" fmla="*/ 14357 h 1326465"/>
                <a:gd name="connsiteX26-1313" fmla="*/ 971806 w 1828822"/>
                <a:gd name="connsiteY26-1314" fmla="*/ 4112 h 1326465"/>
                <a:gd name="connsiteX27-1315" fmla="*/ 820090 w 1828822"/>
                <a:gd name="connsiteY27-1316" fmla="*/ 0 h 1326465"/>
                <a:gd name="connsiteX28-1317" fmla="*/ 664273 w 1828822"/>
                <a:gd name="connsiteY28-1318" fmla="*/ 14369 h 1326465"/>
                <a:gd name="connsiteX29-1319" fmla="*/ 500255 w 1828822"/>
                <a:gd name="connsiteY29-1320" fmla="*/ 32815 h 1326465"/>
                <a:gd name="connsiteX30-1321" fmla="*/ 377241 w 1828822"/>
                <a:gd name="connsiteY30-1322" fmla="*/ 53293 h 1326465"/>
                <a:gd name="connsiteX31-1323" fmla="*/ 237826 w 1828822"/>
                <a:gd name="connsiteY31-1324" fmla="*/ 92230 h 1326465"/>
                <a:gd name="connsiteX32-1325" fmla="*/ 143516 w 1828822"/>
                <a:gd name="connsiteY32-1326" fmla="*/ 133235 h 1326465"/>
                <a:gd name="connsiteX33-1327" fmla="*/ 70048 w 1828822"/>
                <a:gd name="connsiteY33-1328" fmla="*/ 168059 h 1326465"/>
                <a:gd name="connsiteX34-1329" fmla="*/ 17082 w 1828822"/>
                <a:gd name="connsiteY34-1330" fmla="*/ 227534 h 1326465"/>
                <a:gd name="connsiteX35" fmla="*/ 4100 w 1828822"/>
                <a:gd name="connsiteY35" fmla="*/ 321856 h 1326465"/>
                <a:gd name="connsiteX0-1331" fmla="*/ 4100 w 1828822"/>
                <a:gd name="connsiteY0-1332" fmla="*/ 321856 h 1326465"/>
                <a:gd name="connsiteX1-1333" fmla="*/ 0 w 1828822"/>
                <a:gd name="connsiteY1-1334" fmla="*/ 1158347 h 1326465"/>
                <a:gd name="connsiteX2-1335" fmla="*/ 18564 w 1828822"/>
                <a:gd name="connsiteY2-1336" fmla="*/ 1195251 h 1326465"/>
                <a:gd name="connsiteX3-1337" fmla="*/ 82009 w 1828822"/>
                <a:gd name="connsiteY3-1338" fmla="*/ 1219854 h 1326465"/>
                <a:gd name="connsiteX4-1339" fmla="*/ 159917 w 1828822"/>
                <a:gd name="connsiteY4-1340" fmla="*/ 1248557 h 1326465"/>
                <a:gd name="connsiteX5-1341" fmla="*/ 266529 w 1828822"/>
                <a:gd name="connsiteY5-1342" fmla="*/ 1273160 h 1326465"/>
                <a:gd name="connsiteX6-1343" fmla="*/ 377241 w 1828822"/>
                <a:gd name="connsiteY6-1344" fmla="*/ 1289561 h 1326465"/>
                <a:gd name="connsiteX7-1345" fmla="*/ 524857 w 1828822"/>
                <a:gd name="connsiteY7-1346" fmla="*/ 1310064 h 1326465"/>
                <a:gd name="connsiteX8-1347" fmla="*/ 676574 w 1828822"/>
                <a:gd name="connsiteY8-1348" fmla="*/ 1318264 h 1326465"/>
                <a:gd name="connsiteX9-1349" fmla="*/ 815989 w 1828822"/>
                <a:gd name="connsiteY9-1350" fmla="*/ 1326465 h 1326465"/>
                <a:gd name="connsiteX10-1351" fmla="*/ 1090719 w 1828822"/>
                <a:gd name="connsiteY10-1352" fmla="*/ 1314128 h 1326465"/>
                <a:gd name="connsiteX11-1353" fmla="*/ 1299842 w 1828822"/>
                <a:gd name="connsiteY11-1354" fmla="*/ 1301840 h 1326465"/>
                <a:gd name="connsiteX12-1355" fmla="*/ 1463860 w 1828822"/>
                <a:gd name="connsiteY12-1356" fmla="*/ 1289561 h 1326465"/>
                <a:gd name="connsiteX13-1357" fmla="*/ 1599175 w 1828822"/>
                <a:gd name="connsiteY13-1358" fmla="*/ 1269059 h 1326465"/>
                <a:gd name="connsiteX14-1359" fmla="*/ 1709887 w 1828822"/>
                <a:gd name="connsiteY14-1360" fmla="*/ 1248580 h 1326465"/>
                <a:gd name="connsiteX15-1361" fmla="*/ 1791896 w 1828822"/>
                <a:gd name="connsiteY15-1362" fmla="*/ 1207552 h 1326465"/>
                <a:gd name="connsiteX16-1363" fmla="*/ 1817979 w 1828822"/>
                <a:gd name="connsiteY16-1364" fmla="*/ 1195846 h 1326465"/>
                <a:gd name="connsiteX17-1365" fmla="*/ 1828800 w 1828822"/>
                <a:gd name="connsiteY17-1366" fmla="*/ 1166548 h 1326465"/>
                <a:gd name="connsiteX18-1367" fmla="*/ 1820599 w 1828822"/>
                <a:gd name="connsiteY18-1368" fmla="*/ 268550 h 1326465"/>
                <a:gd name="connsiteX19-1369" fmla="*/ 1815594 w 1828822"/>
                <a:gd name="connsiteY19-1370" fmla="*/ 215303 h 1326465"/>
                <a:gd name="connsiteX20-1371" fmla="*/ 1729027 w 1828822"/>
                <a:gd name="connsiteY20-1372" fmla="*/ 145536 h 1326465"/>
                <a:gd name="connsiteX21-1373" fmla="*/ 1630157 w 1828822"/>
                <a:gd name="connsiteY21-1374" fmla="*/ 100408 h 1326465"/>
                <a:gd name="connsiteX22-1375" fmla="*/ 1532087 w 1828822"/>
                <a:gd name="connsiteY22-1376" fmla="*/ 67604 h 1326465"/>
                <a:gd name="connsiteX23-1377" fmla="*/ 1435157 w 1828822"/>
                <a:gd name="connsiteY23-1378" fmla="*/ 47125 h 1326465"/>
                <a:gd name="connsiteX24-1379" fmla="*/ 1300982 w 1828822"/>
                <a:gd name="connsiteY24-1380" fmla="*/ 28702 h 1326465"/>
                <a:gd name="connsiteX25-1381" fmla="*/ 1160427 w 1828822"/>
                <a:gd name="connsiteY25-1382" fmla="*/ 14357 h 1326465"/>
                <a:gd name="connsiteX26-1383" fmla="*/ 971806 w 1828822"/>
                <a:gd name="connsiteY26-1384" fmla="*/ 4112 h 1326465"/>
                <a:gd name="connsiteX27-1385" fmla="*/ 820090 w 1828822"/>
                <a:gd name="connsiteY27-1386" fmla="*/ 0 h 1326465"/>
                <a:gd name="connsiteX28-1387" fmla="*/ 664273 w 1828822"/>
                <a:gd name="connsiteY28-1388" fmla="*/ 14369 h 1326465"/>
                <a:gd name="connsiteX29-1389" fmla="*/ 500255 w 1828822"/>
                <a:gd name="connsiteY29-1390" fmla="*/ 32815 h 1326465"/>
                <a:gd name="connsiteX30-1391" fmla="*/ 377241 w 1828822"/>
                <a:gd name="connsiteY30-1392" fmla="*/ 53293 h 1326465"/>
                <a:gd name="connsiteX31-1393" fmla="*/ 237826 w 1828822"/>
                <a:gd name="connsiteY31-1394" fmla="*/ 92230 h 1326465"/>
                <a:gd name="connsiteX32-1395" fmla="*/ 143516 w 1828822"/>
                <a:gd name="connsiteY32-1396" fmla="*/ 133235 h 1326465"/>
                <a:gd name="connsiteX33-1397" fmla="*/ 70048 w 1828822"/>
                <a:gd name="connsiteY33-1398" fmla="*/ 168059 h 1326465"/>
                <a:gd name="connsiteX34-1399" fmla="*/ 17082 w 1828822"/>
                <a:gd name="connsiteY34-1400" fmla="*/ 227534 h 1326465"/>
                <a:gd name="connsiteX35-1401" fmla="*/ 4100 w 1828822"/>
                <a:gd name="connsiteY35-1402" fmla="*/ 321856 h 1326465"/>
                <a:gd name="connsiteX0-1403" fmla="*/ 4100 w 1828822"/>
                <a:gd name="connsiteY0-1404" fmla="*/ 321856 h 1326465"/>
                <a:gd name="connsiteX1-1405" fmla="*/ 0 w 1828822"/>
                <a:gd name="connsiteY1-1406" fmla="*/ 1158347 h 1326465"/>
                <a:gd name="connsiteX2-1407" fmla="*/ 18564 w 1828822"/>
                <a:gd name="connsiteY2-1408" fmla="*/ 1195251 h 1326465"/>
                <a:gd name="connsiteX3-1409" fmla="*/ 82009 w 1828822"/>
                <a:gd name="connsiteY3-1410" fmla="*/ 1219854 h 1326465"/>
                <a:gd name="connsiteX4-1411" fmla="*/ 159917 w 1828822"/>
                <a:gd name="connsiteY4-1412" fmla="*/ 1248557 h 1326465"/>
                <a:gd name="connsiteX5-1413" fmla="*/ 266529 w 1828822"/>
                <a:gd name="connsiteY5-1414" fmla="*/ 1273160 h 1326465"/>
                <a:gd name="connsiteX6-1415" fmla="*/ 377241 w 1828822"/>
                <a:gd name="connsiteY6-1416" fmla="*/ 1289561 h 1326465"/>
                <a:gd name="connsiteX7-1417" fmla="*/ 527477 w 1828822"/>
                <a:gd name="connsiteY7-1418" fmla="*/ 1299784 h 1326465"/>
                <a:gd name="connsiteX8-1419" fmla="*/ 676574 w 1828822"/>
                <a:gd name="connsiteY8-1420" fmla="*/ 1318264 h 1326465"/>
                <a:gd name="connsiteX9-1421" fmla="*/ 815989 w 1828822"/>
                <a:gd name="connsiteY9-1422" fmla="*/ 1326465 h 1326465"/>
                <a:gd name="connsiteX10-1423" fmla="*/ 1090719 w 1828822"/>
                <a:gd name="connsiteY10-1424" fmla="*/ 1314128 h 1326465"/>
                <a:gd name="connsiteX11-1425" fmla="*/ 1299842 w 1828822"/>
                <a:gd name="connsiteY11-1426" fmla="*/ 1301840 h 1326465"/>
                <a:gd name="connsiteX12-1427" fmla="*/ 1463860 w 1828822"/>
                <a:gd name="connsiteY12-1428" fmla="*/ 1289561 h 1326465"/>
                <a:gd name="connsiteX13-1429" fmla="*/ 1599175 w 1828822"/>
                <a:gd name="connsiteY13-1430" fmla="*/ 1269059 h 1326465"/>
                <a:gd name="connsiteX14-1431" fmla="*/ 1709887 w 1828822"/>
                <a:gd name="connsiteY14-1432" fmla="*/ 1248580 h 1326465"/>
                <a:gd name="connsiteX15-1433" fmla="*/ 1791896 w 1828822"/>
                <a:gd name="connsiteY15-1434" fmla="*/ 1207552 h 1326465"/>
                <a:gd name="connsiteX16-1435" fmla="*/ 1817979 w 1828822"/>
                <a:gd name="connsiteY16-1436" fmla="*/ 1195846 h 1326465"/>
                <a:gd name="connsiteX17-1437" fmla="*/ 1828800 w 1828822"/>
                <a:gd name="connsiteY17-1438" fmla="*/ 1166548 h 1326465"/>
                <a:gd name="connsiteX18-1439" fmla="*/ 1820599 w 1828822"/>
                <a:gd name="connsiteY18-1440" fmla="*/ 268550 h 1326465"/>
                <a:gd name="connsiteX19-1441" fmla="*/ 1815594 w 1828822"/>
                <a:gd name="connsiteY19-1442" fmla="*/ 215303 h 1326465"/>
                <a:gd name="connsiteX20-1443" fmla="*/ 1729027 w 1828822"/>
                <a:gd name="connsiteY20-1444" fmla="*/ 145536 h 1326465"/>
                <a:gd name="connsiteX21-1445" fmla="*/ 1630157 w 1828822"/>
                <a:gd name="connsiteY21-1446" fmla="*/ 100408 h 1326465"/>
                <a:gd name="connsiteX22-1447" fmla="*/ 1532087 w 1828822"/>
                <a:gd name="connsiteY22-1448" fmla="*/ 67604 h 1326465"/>
                <a:gd name="connsiteX23-1449" fmla="*/ 1435157 w 1828822"/>
                <a:gd name="connsiteY23-1450" fmla="*/ 47125 h 1326465"/>
                <a:gd name="connsiteX24-1451" fmla="*/ 1300982 w 1828822"/>
                <a:gd name="connsiteY24-1452" fmla="*/ 28702 h 1326465"/>
                <a:gd name="connsiteX25-1453" fmla="*/ 1160427 w 1828822"/>
                <a:gd name="connsiteY25-1454" fmla="*/ 14357 h 1326465"/>
                <a:gd name="connsiteX26-1455" fmla="*/ 971806 w 1828822"/>
                <a:gd name="connsiteY26-1456" fmla="*/ 4112 h 1326465"/>
                <a:gd name="connsiteX27-1457" fmla="*/ 820090 w 1828822"/>
                <a:gd name="connsiteY27-1458" fmla="*/ 0 h 1326465"/>
                <a:gd name="connsiteX28-1459" fmla="*/ 664273 w 1828822"/>
                <a:gd name="connsiteY28-1460" fmla="*/ 14369 h 1326465"/>
                <a:gd name="connsiteX29-1461" fmla="*/ 500255 w 1828822"/>
                <a:gd name="connsiteY29-1462" fmla="*/ 32815 h 1326465"/>
                <a:gd name="connsiteX30-1463" fmla="*/ 377241 w 1828822"/>
                <a:gd name="connsiteY30-1464" fmla="*/ 53293 h 1326465"/>
                <a:gd name="connsiteX31-1465" fmla="*/ 237826 w 1828822"/>
                <a:gd name="connsiteY31-1466" fmla="*/ 92230 h 1326465"/>
                <a:gd name="connsiteX32-1467" fmla="*/ 143516 w 1828822"/>
                <a:gd name="connsiteY32-1468" fmla="*/ 133235 h 1326465"/>
                <a:gd name="connsiteX33-1469" fmla="*/ 70048 w 1828822"/>
                <a:gd name="connsiteY33-1470" fmla="*/ 168059 h 1326465"/>
                <a:gd name="connsiteX34-1471" fmla="*/ 17082 w 1828822"/>
                <a:gd name="connsiteY34-1472" fmla="*/ 227534 h 1326465"/>
                <a:gd name="connsiteX35-1473" fmla="*/ 4100 w 1828822"/>
                <a:gd name="connsiteY35-1474" fmla="*/ 321856 h 1326465"/>
                <a:gd name="connsiteX0-1475" fmla="*/ 4100 w 1828822"/>
                <a:gd name="connsiteY0-1476" fmla="*/ 321856 h 1326465"/>
                <a:gd name="connsiteX1-1477" fmla="*/ 0 w 1828822"/>
                <a:gd name="connsiteY1-1478" fmla="*/ 1158347 h 1326465"/>
                <a:gd name="connsiteX2-1479" fmla="*/ 18564 w 1828822"/>
                <a:gd name="connsiteY2-1480" fmla="*/ 1195251 h 1326465"/>
                <a:gd name="connsiteX3-1481" fmla="*/ 82009 w 1828822"/>
                <a:gd name="connsiteY3-1482" fmla="*/ 1219854 h 1326465"/>
                <a:gd name="connsiteX4-1483" fmla="*/ 159917 w 1828822"/>
                <a:gd name="connsiteY4-1484" fmla="*/ 1248557 h 1326465"/>
                <a:gd name="connsiteX5-1485" fmla="*/ 266529 w 1828822"/>
                <a:gd name="connsiteY5-1486" fmla="*/ 1273160 h 1326465"/>
                <a:gd name="connsiteX6-1487" fmla="*/ 377241 w 1828822"/>
                <a:gd name="connsiteY6-1488" fmla="*/ 1289561 h 1326465"/>
                <a:gd name="connsiteX7-1489" fmla="*/ 527477 w 1828822"/>
                <a:gd name="connsiteY7-1490" fmla="*/ 1299784 h 1326465"/>
                <a:gd name="connsiteX8-1491" fmla="*/ 679194 w 1828822"/>
                <a:gd name="connsiteY8-1492" fmla="*/ 1307984 h 1326465"/>
                <a:gd name="connsiteX9-1493" fmla="*/ 815989 w 1828822"/>
                <a:gd name="connsiteY9-1494" fmla="*/ 1326465 h 1326465"/>
                <a:gd name="connsiteX10-1495" fmla="*/ 1090719 w 1828822"/>
                <a:gd name="connsiteY10-1496" fmla="*/ 1314128 h 1326465"/>
                <a:gd name="connsiteX11-1497" fmla="*/ 1299842 w 1828822"/>
                <a:gd name="connsiteY11-1498" fmla="*/ 1301840 h 1326465"/>
                <a:gd name="connsiteX12-1499" fmla="*/ 1463860 w 1828822"/>
                <a:gd name="connsiteY12-1500" fmla="*/ 1289561 h 1326465"/>
                <a:gd name="connsiteX13-1501" fmla="*/ 1599175 w 1828822"/>
                <a:gd name="connsiteY13-1502" fmla="*/ 1269059 h 1326465"/>
                <a:gd name="connsiteX14-1503" fmla="*/ 1709887 w 1828822"/>
                <a:gd name="connsiteY14-1504" fmla="*/ 1248580 h 1326465"/>
                <a:gd name="connsiteX15-1505" fmla="*/ 1791896 w 1828822"/>
                <a:gd name="connsiteY15-1506" fmla="*/ 1207552 h 1326465"/>
                <a:gd name="connsiteX16-1507" fmla="*/ 1817979 w 1828822"/>
                <a:gd name="connsiteY16-1508" fmla="*/ 1195846 h 1326465"/>
                <a:gd name="connsiteX17-1509" fmla="*/ 1828800 w 1828822"/>
                <a:gd name="connsiteY17-1510" fmla="*/ 1166548 h 1326465"/>
                <a:gd name="connsiteX18-1511" fmla="*/ 1820599 w 1828822"/>
                <a:gd name="connsiteY18-1512" fmla="*/ 268550 h 1326465"/>
                <a:gd name="connsiteX19-1513" fmla="*/ 1815594 w 1828822"/>
                <a:gd name="connsiteY19-1514" fmla="*/ 215303 h 1326465"/>
                <a:gd name="connsiteX20-1515" fmla="*/ 1729027 w 1828822"/>
                <a:gd name="connsiteY20-1516" fmla="*/ 145536 h 1326465"/>
                <a:gd name="connsiteX21-1517" fmla="*/ 1630157 w 1828822"/>
                <a:gd name="connsiteY21-1518" fmla="*/ 100408 h 1326465"/>
                <a:gd name="connsiteX22-1519" fmla="*/ 1532087 w 1828822"/>
                <a:gd name="connsiteY22-1520" fmla="*/ 67604 h 1326465"/>
                <a:gd name="connsiteX23-1521" fmla="*/ 1435157 w 1828822"/>
                <a:gd name="connsiteY23-1522" fmla="*/ 47125 h 1326465"/>
                <a:gd name="connsiteX24-1523" fmla="*/ 1300982 w 1828822"/>
                <a:gd name="connsiteY24-1524" fmla="*/ 28702 h 1326465"/>
                <a:gd name="connsiteX25-1525" fmla="*/ 1160427 w 1828822"/>
                <a:gd name="connsiteY25-1526" fmla="*/ 14357 h 1326465"/>
                <a:gd name="connsiteX26-1527" fmla="*/ 971806 w 1828822"/>
                <a:gd name="connsiteY26-1528" fmla="*/ 4112 h 1326465"/>
                <a:gd name="connsiteX27-1529" fmla="*/ 820090 w 1828822"/>
                <a:gd name="connsiteY27-1530" fmla="*/ 0 h 1326465"/>
                <a:gd name="connsiteX28-1531" fmla="*/ 664273 w 1828822"/>
                <a:gd name="connsiteY28-1532" fmla="*/ 14369 h 1326465"/>
                <a:gd name="connsiteX29-1533" fmla="*/ 500255 w 1828822"/>
                <a:gd name="connsiteY29-1534" fmla="*/ 32815 h 1326465"/>
                <a:gd name="connsiteX30-1535" fmla="*/ 377241 w 1828822"/>
                <a:gd name="connsiteY30-1536" fmla="*/ 53293 h 1326465"/>
                <a:gd name="connsiteX31-1537" fmla="*/ 237826 w 1828822"/>
                <a:gd name="connsiteY31-1538" fmla="*/ 92230 h 1326465"/>
                <a:gd name="connsiteX32-1539" fmla="*/ 143516 w 1828822"/>
                <a:gd name="connsiteY32-1540" fmla="*/ 133235 h 1326465"/>
                <a:gd name="connsiteX33-1541" fmla="*/ 70048 w 1828822"/>
                <a:gd name="connsiteY33-1542" fmla="*/ 168059 h 1326465"/>
                <a:gd name="connsiteX34-1543" fmla="*/ 17082 w 1828822"/>
                <a:gd name="connsiteY34-1544" fmla="*/ 227534 h 1326465"/>
                <a:gd name="connsiteX35-1545" fmla="*/ 4100 w 1828822"/>
                <a:gd name="connsiteY35-1546" fmla="*/ 321856 h 1326465"/>
                <a:gd name="connsiteX0-1547" fmla="*/ 4100 w 1828822"/>
                <a:gd name="connsiteY0-1548" fmla="*/ 321856 h 1314128"/>
                <a:gd name="connsiteX1-1549" fmla="*/ 0 w 1828822"/>
                <a:gd name="connsiteY1-1550" fmla="*/ 1158347 h 1314128"/>
                <a:gd name="connsiteX2-1551" fmla="*/ 18564 w 1828822"/>
                <a:gd name="connsiteY2-1552" fmla="*/ 1195251 h 1314128"/>
                <a:gd name="connsiteX3-1553" fmla="*/ 82009 w 1828822"/>
                <a:gd name="connsiteY3-1554" fmla="*/ 1219854 h 1314128"/>
                <a:gd name="connsiteX4-1555" fmla="*/ 159917 w 1828822"/>
                <a:gd name="connsiteY4-1556" fmla="*/ 1248557 h 1314128"/>
                <a:gd name="connsiteX5-1557" fmla="*/ 266529 w 1828822"/>
                <a:gd name="connsiteY5-1558" fmla="*/ 1273160 h 1314128"/>
                <a:gd name="connsiteX6-1559" fmla="*/ 377241 w 1828822"/>
                <a:gd name="connsiteY6-1560" fmla="*/ 1289561 h 1314128"/>
                <a:gd name="connsiteX7-1561" fmla="*/ 527477 w 1828822"/>
                <a:gd name="connsiteY7-1562" fmla="*/ 1299784 h 1314128"/>
                <a:gd name="connsiteX8-1563" fmla="*/ 679194 w 1828822"/>
                <a:gd name="connsiteY8-1564" fmla="*/ 1307984 h 1314128"/>
                <a:gd name="connsiteX9-1565" fmla="*/ 821229 w 1828822"/>
                <a:gd name="connsiteY9-1566" fmla="*/ 1314128 h 1314128"/>
                <a:gd name="connsiteX10-1567" fmla="*/ 1090719 w 1828822"/>
                <a:gd name="connsiteY10-1568" fmla="*/ 1314128 h 1314128"/>
                <a:gd name="connsiteX11-1569" fmla="*/ 1299842 w 1828822"/>
                <a:gd name="connsiteY11-1570" fmla="*/ 1301840 h 1314128"/>
                <a:gd name="connsiteX12-1571" fmla="*/ 1463860 w 1828822"/>
                <a:gd name="connsiteY12-1572" fmla="*/ 1289561 h 1314128"/>
                <a:gd name="connsiteX13-1573" fmla="*/ 1599175 w 1828822"/>
                <a:gd name="connsiteY13-1574" fmla="*/ 1269059 h 1314128"/>
                <a:gd name="connsiteX14-1575" fmla="*/ 1709887 w 1828822"/>
                <a:gd name="connsiteY14-1576" fmla="*/ 1248580 h 1314128"/>
                <a:gd name="connsiteX15-1577" fmla="*/ 1791896 w 1828822"/>
                <a:gd name="connsiteY15-1578" fmla="*/ 1207552 h 1314128"/>
                <a:gd name="connsiteX16-1579" fmla="*/ 1817979 w 1828822"/>
                <a:gd name="connsiteY16-1580" fmla="*/ 1195846 h 1314128"/>
                <a:gd name="connsiteX17-1581" fmla="*/ 1828800 w 1828822"/>
                <a:gd name="connsiteY17-1582" fmla="*/ 1166548 h 1314128"/>
                <a:gd name="connsiteX18-1583" fmla="*/ 1820599 w 1828822"/>
                <a:gd name="connsiteY18-1584" fmla="*/ 268550 h 1314128"/>
                <a:gd name="connsiteX19-1585" fmla="*/ 1815594 w 1828822"/>
                <a:gd name="connsiteY19-1586" fmla="*/ 215303 h 1314128"/>
                <a:gd name="connsiteX20-1587" fmla="*/ 1729027 w 1828822"/>
                <a:gd name="connsiteY20-1588" fmla="*/ 145536 h 1314128"/>
                <a:gd name="connsiteX21-1589" fmla="*/ 1630157 w 1828822"/>
                <a:gd name="connsiteY21-1590" fmla="*/ 100408 h 1314128"/>
                <a:gd name="connsiteX22-1591" fmla="*/ 1532087 w 1828822"/>
                <a:gd name="connsiteY22-1592" fmla="*/ 67604 h 1314128"/>
                <a:gd name="connsiteX23-1593" fmla="*/ 1435157 w 1828822"/>
                <a:gd name="connsiteY23-1594" fmla="*/ 47125 h 1314128"/>
                <a:gd name="connsiteX24-1595" fmla="*/ 1300982 w 1828822"/>
                <a:gd name="connsiteY24-1596" fmla="*/ 28702 h 1314128"/>
                <a:gd name="connsiteX25-1597" fmla="*/ 1160427 w 1828822"/>
                <a:gd name="connsiteY25-1598" fmla="*/ 14357 h 1314128"/>
                <a:gd name="connsiteX26-1599" fmla="*/ 971806 w 1828822"/>
                <a:gd name="connsiteY26-1600" fmla="*/ 4112 h 1314128"/>
                <a:gd name="connsiteX27-1601" fmla="*/ 820090 w 1828822"/>
                <a:gd name="connsiteY27-1602" fmla="*/ 0 h 1314128"/>
                <a:gd name="connsiteX28-1603" fmla="*/ 664273 w 1828822"/>
                <a:gd name="connsiteY28-1604" fmla="*/ 14369 h 1314128"/>
                <a:gd name="connsiteX29-1605" fmla="*/ 500255 w 1828822"/>
                <a:gd name="connsiteY29-1606" fmla="*/ 32815 h 1314128"/>
                <a:gd name="connsiteX30-1607" fmla="*/ 377241 w 1828822"/>
                <a:gd name="connsiteY30-1608" fmla="*/ 53293 h 1314128"/>
                <a:gd name="connsiteX31-1609" fmla="*/ 237826 w 1828822"/>
                <a:gd name="connsiteY31-1610" fmla="*/ 92230 h 1314128"/>
                <a:gd name="connsiteX32-1611" fmla="*/ 143516 w 1828822"/>
                <a:gd name="connsiteY32-1612" fmla="*/ 133235 h 1314128"/>
                <a:gd name="connsiteX33-1613" fmla="*/ 70048 w 1828822"/>
                <a:gd name="connsiteY33-1614" fmla="*/ 168059 h 1314128"/>
                <a:gd name="connsiteX34-1615" fmla="*/ 17082 w 1828822"/>
                <a:gd name="connsiteY34-1616" fmla="*/ 227534 h 1314128"/>
                <a:gd name="connsiteX35-1617" fmla="*/ 4100 w 1828822"/>
                <a:gd name="connsiteY35-1618" fmla="*/ 321856 h 1314128"/>
                <a:gd name="connsiteX0-1619" fmla="*/ 4100 w 1828822"/>
                <a:gd name="connsiteY0-1620" fmla="*/ 321856 h 1314128"/>
                <a:gd name="connsiteX1-1621" fmla="*/ 0 w 1828822"/>
                <a:gd name="connsiteY1-1622" fmla="*/ 1158347 h 1314128"/>
                <a:gd name="connsiteX2-1623" fmla="*/ 18564 w 1828822"/>
                <a:gd name="connsiteY2-1624" fmla="*/ 1195251 h 1314128"/>
                <a:gd name="connsiteX3-1625" fmla="*/ 82009 w 1828822"/>
                <a:gd name="connsiteY3-1626" fmla="*/ 1219854 h 1314128"/>
                <a:gd name="connsiteX4-1627" fmla="*/ 159917 w 1828822"/>
                <a:gd name="connsiteY4-1628" fmla="*/ 1248557 h 1314128"/>
                <a:gd name="connsiteX5-1629" fmla="*/ 266529 w 1828822"/>
                <a:gd name="connsiteY5-1630" fmla="*/ 1273160 h 1314128"/>
                <a:gd name="connsiteX6-1631" fmla="*/ 379862 w 1828822"/>
                <a:gd name="connsiteY6-1632" fmla="*/ 1283393 h 1314128"/>
                <a:gd name="connsiteX7-1633" fmla="*/ 527477 w 1828822"/>
                <a:gd name="connsiteY7-1634" fmla="*/ 1299784 h 1314128"/>
                <a:gd name="connsiteX8-1635" fmla="*/ 679194 w 1828822"/>
                <a:gd name="connsiteY8-1636" fmla="*/ 1307984 h 1314128"/>
                <a:gd name="connsiteX9-1637" fmla="*/ 821229 w 1828822"/>
                <a:gd name="connsiteY9-1638" fmla="*/ 1314128 h 1314128"/>
                <a:gd name="connsiteX10-1639" fmla="*/ 1090719 w 1828822"/>
                <a:gd name="connsiteY10-1640" fmla="*/ 1314128 h 1314128"/>
                <a:gd name="connsiteX11-1641" fmla="*/ 1299842 w 1828822"/>
                <a:gd name="connsiteY11-1642" fmla="*/ 1301840 h 1314128"/>
                <a:gd name="connsiteX12-1643" fmla="*/ 1463860 w 1828822"/>
                <a:gd name="connsiteY12-1644" fmla="*/ 1289561 h 1314128"/>
                <a:gd name="connsiteX13-1645" fmla="*/ 1599175 w 1828822"/>
                <a:gd name="connsiteY13-1646" fmla="*/ 1269059 h 1314128"/>
                <a:gd name="connsiteX14-1647" fmla="*/ 1709887 w 1828822"/>
                <a:gd name="connsiteY14-1648" fmla="*/ 1248580 h 1314128"/>
                <a:gd name="connsiteX15-1649" fmla="*/ 1791896 w 1828822"/>
                <a:gd name="connsiteY15-1650" fmla="*/ 1207552 h 1314128"/>
                <a:gd name="connsiteX16-1651" fmla="*/ 1817979 w 1828822"/>
                <a:gd name="connsiteY16-1652" fmla="*/ 1195846 h 1314128"/>
                <a:gd name="connsiteX17-1653" fmla="*/ 1828800 w 1828822"/>
                <a:gd name="connsiteY17-1654" fmla="*/ 1166548 h 1314128"/>
                <a:gd name="connsiteX18-1655" fmla="*/ 1820599 w 1828822"/>
                <a:gd name="connsiteY18-1656" fmla="*/ 268550 h 1314128"/>
                <a:gd name="connsiteX19-1657" fmla="*/ 1815594 w 1828822"/>
                <a:gd name="connsiteY19-1658" fmla="*/ 215303 h 1314128"/>
                <a:gd name="connsiteX20-1659" fmla="*/ 1729027 w 1828822"/>
                <a:gd name="connsiteY20-1660" fmla="*/ 145536 h 1314128"/>
                <a:gd name="connsiteX21-1661" fmla="*/ 1630157 w 1828822"/>
                <a:gd name="connsiteY21-1662" fmla="*/ 100408 h 1314128"/>
                <a:gd name="connsiteX22-1663" fmla="*/ 1532087 w 1828822"/>
                <a:gd name="connsiteY22-1664" fmla="*/ 67604 h 1314128"/>
                <a:gd name="connsiteX23-1665" fmla="*/ 1435157 w 1828822"/>
                <a:gd name="connsiteY23-1666" fmla="*/ 47125 h 1314128"/>
                <a:gd name="connsiteX24-1667" fmla="*/ 1300982 w 1828822"/>
                <a:gd name="connsiteY24-1668" fmla="*/ 28702 h 1314128"/>
                <a:gd name="connsiteX25-1669" fmla="*/ 1160427 w 1828822"/>
                <a:gd name="connsiteY25-1670" fmla="*/ 14357 h 1314128"/>
                <a:gd name="connsiteX26-1671" fmla="*/ 971806 w 1828822"/>
                <a:gd name="connsiteY26-1672" fmla="*/ 4112 h 1314128"/>
                <a:gd name="connsiteX27-1673" fmla="*/ 820090 w 1828822"/>
                <a:gd name="connsiteY27-1674" fmla="*/ 0 h 1314128"/>
                <a:gd name="connsiteX28-1675" fmla="*/ 664273 w 1828822"/>
                <a:gd name="connsiteY28-1676" fmla="*/ 14369 h 1314128"/>
                <a:gd name="connsiteX29-1677" fmla="*/ 500255 w 1828822"/>
                <a:gd name="connsiteY29-1678" fmla="*/ 32815 h 1314128"/>
                <a:gd name="connsiteX30-1679" fmla="*/ 377241 w 1828822"/>
                <a:gd name="connsiteY30-1680" fmla="*/ 53293 h 1314128"/>
                <a:gd name="connsiteX31-1681" fmla="*/ 237826 w 1828822"/>
                <a:gd name="connsiteY31-1682" fmla="*/ 92230 h 1314128"/>
                <a:gd name="connsiteX32-1683" fmla="*/ 143516 w 1828822"/>
                <a:gd name="connsiteY32-1684" fmla="*/ 133235 h 1314128"/>
                <a:gd name="connsiteX33-1685" fmla="*/ 70048 w 1828822"/>
                <a:gd name="connsiteY33-1686" fmla="*/ 168059 h 1314128"/>
                <a:gd name="connsiteX34-1687" fmla="*/ 17082 w 1828822"/>
                <a:gd name="connsiteY34-1688" fmla="*/ 227534 h 1314128"/>
                <a:gd name="connsiteX35-1689" fmla="*/ 4100 w 1828822"/>
                <a:gd name="connsiteY35-1690" fmla="*/ 321856 h 1314128"/>
                <a:gd name="connsiteX0-1691" fmla="*/ 4100 w 1828822"/>
                <a:gd name="connsiteY0-1692" fmla="*/ 321856 h 1314128"/>
                <a:gd name="connsiteX1-1693" fmla="*/ 0 w 1828822"/>
                <a:gd name="connsiteY1-1694" fmla="*/ 1158347 h 1314128"/>
                <a:gd name="connsiteX2-1695" fmla="*/ 18564 w 1828822"/>
                <a:gd name="connsiteY2-1696" fmla="*/ 1195251 h 1314128"/>
                <a:gd name="connsiteX3-1697" fmla="*/ 82009 w 1828822"/>
                <a:gd name="connsiteY3-1698" fmla="*/ 1219854 h 1314128"/>
                <a:gd name="connsiteX4-1699" fmla="*/ 159917 w 1828822"/>
                <a:gd name="connsiteY4-1700" fmla="*/ 1248557 h 1314128"/>
                <a:gd name="connsiteX5-1701" fmla="*/ 266529 w 1828822"/>
                <a:gd name="connsiteY5-1702" fmla="*/ 1273160 h 1314128"/>
                <a:gd name="connsiteX6-1703" fmla="*/ 379862 w 1828822"/>
                <a:gd name="connsiteY6-1704" fmla="*/ 1283393 h 1314128"/>
                <a:gd name="connsiteX7-1705" fmla="*/ 527477 w 1828822"/>
                <a:gd name="connsiteY7-1706" fmla="*/ 1299784 h 1314128"/>
                <a:gd name="connsiteX8-1707" fmla="*/ 679194 w 1828822"/>
                <a:gd name="connsiteY8-1708" fmla="*/ 1307984 h 1314128"/>
                <a:gd name="connsiteX9-1709" fmla="*/ 821229 w 1828822"/>
                <a:gd name="connsiteY9-1710" fmla="*/ 1314128 h 1314128"/>
                <a:gd name="connsiteX10-1711" fmla="*/ 1090719 w 1828822"/>
                <a:gd name="connsiteY10-1712" fmla="*/ 1314128 h 1314128"/>
                <a:gd name="connsiteX11-1713" fmla="*/ 1299842 w 1828822"/>
                <a:gd name="connsiteY11-1714" fmla="*/ 1301840 h 1314128"/>
                <a:gd name="connsiteX12-1715" fmla="*/ 1463860 w 1828822"/>
                <a:gd name="connsiteY12-1716" fmla="*/ 1289561 h 1314128"/>
                <a:gd name="connsiteX13-1717" fmla="*/ 1599175 w 1828822"/>
                <a:gd name="connsiteY13-1718" fmla="*/ 1269059 h 1314128"/>
                <a:gd name="connsiteX14-1719" fmla="*/ 1709887 w 1828822"/>
                <a:gd name="connsiteY14-1720" fmla="*/ 1248580 h 1314128"/>
                <a:gd name="connsiteX15-1721" fmla="*/ 1791896 w 1828822"/>
                <a:gd name="connsiteY15-1722" fmla="*/ 1207552 h 1314128"/>
                <a:gd name="connsiteX16-1723" fmla="*/ 1817979 w 1828822"/>
                <a:gd name="connsiteY16-1724" fmla="*/ 1195846 h 1314128"/>
                <a:gd name="connsiteX17-1725" fmla="*/ 1828800 w 1828822"/>
                <a:gd name="connsiteY17-1726" fmla="*/ 1166548 h 1314128"/>
                <a:gd name="connsiteX18-1727" fmla="*/ 1820599 w 1828822"/>
                <a:gd name="connsiteY18-1728" fmla="*/ 268550 h 1314128"/>
                <a:gd name="connsiteX19-1729" fmla="*/ 1815594 w 1828822"/>
                <a:gd name="connsiteY19-1730" fmla="*/ 215303 h 1314128"/>
                <a:gd name="connsiteX20-1731" fmla="*/ 1729027 w 1828822"/>
                <a:gd name="connsiteY20-1732" fmla="*/ 145536 h 1314128"/>
                <a:gd name="connsiteX21-1733" fmla="*/ 1630157 w 1828822"/>
                <a:gd name="connsiteY21-1734" fmla="*/ 100408 h 1314128"/>
                <a:gd name="connsiteX22-1735" fmla="*/ 1532087 w 1828822"/>
                <a:gd name="connsiteY22-1736" fmla="*/ 67604 h 1314128"/>
                <a:gd name="connsiteX23-1737" fmla="*/ 1435157 w 1828822"/>
                <a:gd name="connsiteY23-1738" fmla="*/ 47125 h 1314128"/>
                <a:gd name="connsiteX24-1739" fmla="*/ 1300982 w 1828822"/>
                <a:gd name="connsiteY24-1740" fmla="*/ 28702 h 1314128"/>
                <a:gd name="connsiteX25-1741" fmla="*/ 1160427 w 1828822"/>
                <a:gd name="connsiteY25-1742" fmla="*/ 14357 h 1314128"/>
                <a:gd name="connsiteX26-1743" fmla="*/ 971806 w 1828822"/>
                <a:gd name="connsiteY26-1744" fmla="*/ 4112 h 1314128"/>
                <a:gd name="connsiteX27-1745" fmla="*/ 820090 w 1828822"/>
                <a:gd name="connsiteY27-1746" fmla="*/ 0 h 1314128"/>
                <a:gd name="connsiteX28-1747" fmla="*/ 664273 w 1828822"/>
                <a:gd name="connsiteY28-1748" fmla="*/ 14369 h 1314128"/>
                <a:gd name="connsiteX29-1749" fmla="*/ 500255 w 1828822"/>
                <a:gd name="connsiteY29-1750" fmla="*/ 32815 h 1314128"/>
                <a:gd name="connsiteX30-1751" fmla="*/ 377241 w 1828822"/>
                <a:gd name="connsiteY30-1752" fmla="*/ 53293 h 1314128"/>
                <a:gd name="connsiteX31-1753" fmla="*/ 237826 w 1828822"/>
                <a:gd name="connsiteY31-1754" fmla="*/ 92230 h 1314128"/>
                <a:gd name="connsiteX32-1755" fmla="*/ 143516 w 1828822"/>
                <a:gd name="connsiteY32-1756" fmla="*/ 122984 h 1314128"/>
                <a:gd name="connsiteX33-1757" fmla="*/ 70048 w 1828822"/>
                <a:gd name="connsiteY33-1758" fmla="*/ 168059 h 1314128"/>
                <a:gd name="connsiteX34-1759" fmla="*/ 17082 w 1828822"/>
                <a:gd name="connsiteY34-1760" fmla="*/ 227534 h 1314128"/>
                <a:gd name="connsiteX35-1761" fmla="*/ 4100 w 1828822"/>
                <a:gd name="connsiteY35-1762" fmla="*/ 321856 h 1314128"/>
                <a:gd name="connsiteX0-1763" fmla="*/ 4100 w 1828822"/>
                <a:gd name="connsiteY0-1764" fmla="*/ 321856 h 1314128"/>
                <a:gd name="connsiteX1-1765" fmla="*/ 0 w 1828822"/>
                <a:gd name="connsiteY1-1766" fmla="*/ 1158347 h 1314128"/>
                <a:gd name="connsiteX2-1767" fmla="*/ 18564 w 1828822"/>
                <a:gd name="connsiteY2-1768" fmla="*/ 1195251 h 1314128"/>
                <a:gd name="connsiteX3-1769" fmla="*/ 82009 w 1828822"/>
                <a:gd name="connsiteY3-1770" fmla="*/ 1219854 h 1314128"/>
                <a:gd name="connsiteX4-1771" fmla="*/ 159917 w 1828822"/>
                <a:gd name="connsiteY4-1772" fmla="*/ 1248557 h 1314128"/>
                <a:gd name="connsiteX5-1773" fmla="*/ 266529 w 1828822"/>
                <a:gd name="connsiteY5-1774" fmla="*/ 1273160 h 1314128"/>
                <a:gd name="connsiteX6-1775" fmla="*/ 379862 w 1828822"/>
                <a:gd name="connsiteY6-1776" fmla="*/ 1283393 h 1314128"/>
                <a:gd name="connsiteX7-1777" fmla="*/ 527477 w 1828822"/>
                <a:gd name="connsiteY7-1778" fmla="*/ 1299784 h 1314128"/>
                <a:gd name="connsiteX8-1779" fmla="*/ 679194 w 1828822"/>
                <a:gd name="connsiteY8-1780" fmla="*/ 1307984 h 1314128"/>
                <a:gd name="connsiteX9-1781" fmla="*/ 821229 w 1828822"/>
                <a:gd name="connsiteY9-1782" fmla="*/ 1314128 h 1314128"/>
                <a:gd name="connsiteX10-1783" fmla="*/ 1090719 w 1828822"/>
                <a:gd name="connsiteY10-1784" fmla="*/ 1314128 h 1314128"/>
                <a:gd name="connsiteX11-1785" fmla="*/ 1299842 w 1828822"/>
                <a:gd name="connsiteY11-1786" fmla="*/ 1301840 h 1314128"/>
                <a:gd name="connsiteX12-1787" fmla="*/ 1463860 w 1828822"/>
                <a:gd name="connsiteY12-1788" fmla="*/ 1289561 h 1314128"/>
                <a:gd name="connsiteX13-1789" fmla="*/ 1599175 w 1828822"/>
                <a:gd name="connsiteY13-1790" fmla="*/ 1269059 h 1314128"/>
                <a:gd name="connsiteX14-1791" fmla="*/ 1709887 w 1828822"/>
                <a:gd name="connsiteY14-1792" fmla="*/ 1248580 h 1314128"/>
                <a:gd name="connsiteX15-1793" fmla="*/ 1791896 w 1828822"/>
                <a:gd name="connsiteY15-1794" fmla="*/ 1207552 h 1314128"/>
                <a:gd name="connsiteX16-1795" fmla="*/ 1817979 w 1828822"/>
                <a:gd name="connsiteY16-1796" fmla="*/ 1195846 h 1314128"/>
                <a:gd name="connsiteX17-1797" fmla="*/ 1828800 w 1828822"/>
                <a:gd name="connsiteY17-1798" fmla="*/ 1166548 h 1314128"/>
                <a:gd name="connsiteX18-1799" fmla="*/ 1820599 w 1828822"/>
                <a:gd name="connsiteY18-1800" fmla="*/ 268550 h 1314128"/>
                <a:gd name="connsiteX19-1801" fmla="*/ 1815594 w 1828822"/>
                <a:gd name="connsiteY19-1802" fmla="*/ 215303 h 1314128"/>
                <a:gd name="connsiteX20-1803" fmla="*/ 1729027 w 1828822"/>
                <a:gd name="connsiteY20-1804" fmla="*/ 145536 h 1314128"/>
                <a:gd name="connsiteX21-1805" fmla="*/ 1630157 w 1828822"/>
                <a:gd name="connsiteY21-1806" fmla="*/ 100408 h 1314128"/>
                <a:gd name="connsiteX22-1807" fmla="*/ 1532087 w 1828822"/>
                <a:gd name="connsiteY22-1808" fmla="*/ 67604 h 1314128"/>
                <a:gd name="connsiteX23-1809" fmla="*/ 1435157 w 1828822"/>
                <a:gd name="connsiteY23-1810" fmla="*/ 47125 h 1314128"/>
                <a:gd name="connsiteX24-1811" fmla="*/ 1300982 w 1828822"/>
                <a:gd name="connsiteY24-1812" fmla="*/ 28702 h 1314128"/>
                <a:gd name="connsiteX25-1813" fmla="*/ 1160427 w 1828822"/>
                <a:gd name="connsiteY25-1814" fmla="*/ 14357 h 1314128"/>
                <a:gd name="connsiteX26-1815" fmla="*/ 971806 w 1828822"/>
                <a:gd name="connsiteY26-1816" fmla="*/ 4112 h 1314128"/>
                <a:gd name="connsiteX27-1817" fmla="*/ 820090 w 1828822"/>
                <a:gd name="connsiteY27-1818" fmla="*/ 0 h 1314128"/>
                <a:gd name="connsiteX28-1819" fmla="*/ 664273 w 1828822"/>
                <a:gd name="connsiteY28-1820" fmla="*/ 14369 h 1314128"/>
                <a:gd name="connsiteX29-1821" fmla="*/ 500255 w 1828822"/>
                <a:gd name="connsiteY29-1822" fmla="*/ 32815 h 1314128"/>
                <a:gd name="connsiteX30-1823" fmla="*/ 377241 w 1828822"/>
                <a:gd name="connsiteY30-1824" fmla="*/ 53293 h 1314128"/>
                <a:gd name="connsiteX31-1825" fmla="*/ 237826 w 1828822"/>
                <a:gd name="connsiteY31-1826" fmla="*/ 92230 h 1314128"/>
                <a:gd name="connsiteX32-1827" fmla="*/ 143516 w 1828822"/>
                <a:gd name="connsiteY32-1828" fmla="*/ 122984 h 1314128"/>
                <a:gd name="connsiteX33-1829" fmla="*/ 60251 w 1828822"/>
                <a:gd name="connsiteY33-1830" fmla="*/ 168059 h 1314128"/>
                <a:gd name="connsiteX34-1831" fmla="*/ 17082 w 1828822"/>
                <a:gd name="connsiteY34-1832" fmla="*/ 227534 h 1314128"/>
                <a:gd name="connsiteX35-1833" fmla="*/ 4100 w 1828822"/>
                <a:gd name="connsiteY35-1834" fmla="*/ 321856 h 1314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01" y="connsiteY35-1402"/>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4588632" y="4710835"/>
              <a:ext cx="1419043" cy="411232"/>
              <a:chOff x="4723119" y="4417054"/>
              <a:chExt cx="1217132" cy="411232"/>
            </a:xfrm>
            <a:grpFill/>
          </p:grpSpPr>
          <p:sp>
            <p:nvSpPr>
              <p:cNvPr id="24" name="Arc 23"/>
              <p:cNvSpPr/>
              <p:nvPr/>
            </p:nvSpPr>
            <p:spPr>
              <a:xfrm rot="10800000">
                <a:off x="4727081" y="4418245"/>
                <a:ext cx="1213170" cy="391620"/>
              </a:xfrm>
              <a:prstGeom prst="arc">
                <a:avLst>
                  <a:gd name="adj1" fmla="val 10781579"/>
                  <a:gd name="adj2" fmla="val 0"/>
                </a:avLst>
              </a:prstGeom>
              <a:grp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5" name="Arc 24"/>
              <p:cNvSpPr/>
              <p:nvPr/>
            </p:nvSpPr>
            <p:spPr>
              <a:xfrm>
                <a:off x="4723119" y="4417054"/>
                <a:ext cx="1213170" cy="411232"/>
              </a:xfrm>
              <a:prstGeom prst="arc">
                <a:avLst>
                  <a:gd name="adj1" fmla="val 10781579"/>
                  <a:gd name="adj2" fmla="val 0"/>
                </a:avLst>
              </a:prstGeom>
              <a:grp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grpSp>
      <p:sp>
        <p:nvSpPr>
          <p:cNvPr id="26" name="Teardrop 25"/>
          <p:cNvSpPr/>
          <p:nvPr/>
        </p:nvSpPr>
        <p:spPr>
          <a:xfrm rot="19015281">
            <a:off x="4516041" y="3994547"/>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7" name="Teardrop 26"/>
          <p:cNvSpPr/>
          <p:nvPr/>
        </p:nvSpPr>
        <p:spPr>
          <a:xfrm rot="19015281">
            <a:off x="4538662" y="3996928"/>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8" name="Teardrop 27"/>
          <p:cNvSpPr/>
          <p:nvPr/>
        </p:nvSpPr>
        <p:spPr>
          <a:xfrm rot="19015281">
            <a:off x="4556523" y="3996928"/>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 name="Teardrop 28"/>
          <p:cNvSpPr/>
          <p:nvPr/>
        </p:nvSpPr>
        <p:spPr>
          <a:xfrm rot="19015281">
            <a:off x="4507706" y="399931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 name="Teardrop 29"/>
          <p:cNvSpPr/>
          <p:nvPr/>
        </p:nvSpPr>
        <p:spPr>
          <a:xfrm rot="19015281">
            <a:off x="4531519" y="4001691"/>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1" name="Teardrop 30"/>
          <p:cNvSpPr/>
          <p:nvPr/>
        </p:nvSpPr>
        <p:spPr>
          <a:xfrm rot="19015281">
            <a:off x="4549378" y="400050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Teardrop 31"/>
          <p:cNvSpPr/>
          <p:nvPr/>
        </p:nvSpPr>
        <p:spPr>
          <a:xfrm rot="19015281">
            <a:off x="5775723" y="3670697"/>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Teardrop 32"/>
          <p:cNvSpPr/>
          <p:nvPr/>
        </p:nvSpPr>
        <p:spPr>
          <a:xfrm rot="19015281">
            <a:off x="5799535" y="3673078"/>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 name="Teardrop 33"/>
          <p:cNvSpPr/>
          <p:nvPr/>
        </p:nvSpPr>
        <p:spPr>
          <a:xfrm rot="19015281">
            <a:off x="5817394" y="3671887"/>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 name="Teardrop 34"/>
          <p:cNvSpPr/>
          <p:nvPr/>
        </p:nvSpPr>
        <p:spPr>
          <a:xfrm rot="19015281">
            <a:off x="5768578" y="367546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6" name="Teardrop 35"/>
          <p:cNvSpPr/>
          <p:nvPr/>
        </p:nvSpPr>
        <p:spPr>
          <a:xfrm rot="19015281">
            <a:off x="5792391" y="367665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 name="Teardrop 36"/>
          <p:cNvSpPr/>
          <p:nvPr/>
        </p:nvSpPr>
        <p:spPr>
          <a:xfrm rot="19015281">
            <a:off x="5810250" y="3676650"/>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38" name="Group 37"/>
          <p:cNvGrpSpPr/>
          <p:nvPr/>
        </p:nvGrpSpPr>
        <p:grpSpPr bwMode="auto">
          <a:xfrm>
            <a:off x="4970860" y="3696890"/>
            <a:ext cx="932259" cy="704850"/>
            <a:chOff x="5104163" y="4656906"/>
            <a:chExt cx="1242704" cy="1020315"/>
          </a:xfrm>
        </p:grpSpPr>
        <p:sp>
          <p:nvSpPr>
            <p:cNvPr id="39" name="Freeform 1096"/>
            <p:cNvSpPr/>
            <p:nvPr/>
          </p:nvSpPr>
          <p:spPr>
            <a:xfrm>
              <a:off x="5107337" y="4674141"/>
              <a:ext cx="1239530" cy="1003080"/>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1" fmla="*/ 4100 w 1828800"/>
                <a:gd name="connsiteY0-2" fmla="*/ 332137 h 1336746"/>
                <a:gd name="connsiteX1-3" fmla="*/ 0 w 1828800"/>
                <a:gd name="connsiteY1-4" fmla="*/ 1168628 h 1336746"/>
                <a:gd name="connsiteX2-5" fmla="*/ 36904 w 1828800"/>
                <a:gd name="connsiteY2-6" fmla="*/ 1205532 h 1336746"/>
                <a:gd name="connsiteX3-7" fmla="*/ 82009 w 1828800"/>
                <a:gd name="connsiteY3-8" fmla="*/ 1230135 h 1336746"/>
                <a:gd name="connsiteX4-9" fmla="*/ 159917 w 1828800"/>
                <a:gd name="connsiteY4-10" fmla="*/ 1258838 h 1336746"/>
                <a:gd name="connsiteX5-11" fmla="*/ 266529 w 1828800"/>
                <a:gd name="connsiteY5-12" fmla="*/ 1283441 h 1336746"/>
                <a:gd name="connsiteX6-13" fmla="*/ 377241 w 1828800"/>
                <a:gd name="connsiteY6-14" fmla="*/ 1299842 h 1336746"/>
                <a:gd name="connsiteX7-15" fmla="*/ 524857 w 1828800"/>
                <a:gd name="connsiteY7-16" fmla="*/ 1320345 h 1336746"/>
                <a:gd name="connsiteX8-17" fmla="*/ 676574 w 1828800"/>
                <a:gd name="connsiteY8-18" fmla="*/ 1328545 h 1336746"/>
                <a:gd name="connsiteX9-19" fmla="*/ 815989 w 1828800"/>
                <a:gd name="connsiteY9-20" fmla="*/ 1336746 h 1336746"/>
                <a:gd name="connsiteX10-21" fmla="*/ 1090719 w 1828800"/>
                <a:gd name="connsiteY10-22" fmla="*/ 1336746 h 1336746"/>
                <a:gd name="connsiteX11-23" fmla="*/ 1299842 w 1828800"/>
                <a:gd name="connsiteY11-24" fmla="*/ 1320345 h 1336746"/>
                <a:gd name="connsiteX12-25" fmla="*/ 1463860 w 1828800"/>
                <a:gd name="connsiteY12-26" fmla="*/ 1299842 h 1336746"/>
                <a:gd name="connsiteX13-27" fmla="*/ 1599175 w 1828800"/>
                <a:gd name="connsiteY13-28" fmla="*/ 1279340 h 1336746"/>
                <a:gd name="connsiteX14-29" fmla="*/ 1709887 w 1828800"/>
                <a:gd name="connsiteY14-30" fmla="*/ 1250637 h 1336746"/>
                <a:gd name="connsiteX15-31" fmla="*/ 1791896 w 1828800"/>
                <a:gd name="connsiteY15-32" fmla="*/ 1217833 h 1336746"/>
                <a:gd name="connsiteX16-33" fmla="*/ 1828800 w 1828800"/>
                <a:gd name="connsiteY16-34" fmla="*/ 1176829 h 1336746"/>
                <a:gd name="connsiteX17-35" fmla="*/ 1820599 w 1828800"/>
                <a:gd name="connsiteY17-36" fmla="*/ 278831 h 1336746"/>
                <a:gd name="connsiteX18-37" fmla="*/ 1763193 w 1828800"/>
                <a:gd name="connsiteY18-38" fmla="*/ 205023 h 1336746"/>
                <a:gd name="connsiteX19-39" fmla="*/ 1697586 w 1828800"/>
                <a:gd name="connsiteY19-40" fmla="*/ 155817 h 1336746"/>
                <a:gd name="connsiteX20-41" fmla="*/ 1619677 w 1828800"/>
                <a:gd name="connsiteY20-42" fmla="*/ 118913 h 1336746"/>
                <a:gd name="connsiteX21-43" fmla="*/ 1529467 w 1828800"/>
                <a:gd name="connsiteY21-44" fmla="*/ 86110 h 1336746"/>
                <a:gd name="connsiteX22-45" fmla="*/ 1435157 w 1828800"/>
                <a:gd name="connsiteY22-46" fmla="*/ 57406 h 1336746"/>
                <a:gd name="connsiteX23-47" fmla="*/ 1295742 w 1828800"/>
                <a:gd name="connsiteY23-48" fmla="*/ 28703 h 1336746"/>
                <a:gd name="connsiteX24-49" fmla="*/ 1160427 w 1828800"/>
                <a:gd name="connsiteY24-50" fmla="*/ 12302 h 1336746"/>
                <a:gd name="connsiteX25-51" fmla="*/ 971806 w 1828800"/>
                <a:gd name="connsiteY25-52" fmla="*/ 0 h 1336746"/>
                <a:gd name="connsiteX26-53" fmla="*/ 820090 w 1828800"/>
                <a:gd name="connsiteY26-54" fmla="*/ 0 h 1336746"/>
                <a:gd name="connsiteX27-55" fmla="*/ 664273 w 1828800"/>
                <a:gd name="connsiteY27-56" fmla="*/ 8201 h 1336746"/>
                <a:gd name="connsiteX28-57" fmla="*/ 500255 w 1828800"/>
                <a:gd name="connsiteY28-58" fmla="*/ 28703 h 1336746"/>
                <a:gd name="connsiteX29-59" fmla="*/ 377241 w 1828800"/>
                <a:gd name="connsiteY29-60" fmla="*/ 57406 h 1336746"/>
                <a:gd name="connsiteX30-61" fmla="*/ 237826 w 1828800"/>
                <a:gd name="connsiteY30-62" fmla="*/ 102511 h 1336746"/>
                <a:gd name="connsiteX31-63" fmla="*/ 143516 w 1828800"/>
                <a:gd name="connsiteY31-64" fmla="*/ 143516 h 1336746"/>
                <a:gd name="connsiteX32-65" fmla="*/ 77908 w 1828800"/>
                <a:gd name="connsiteY32-66" fmla="*/ 188621 h 1336746"/>
                <a:gd name="connsiteX33-67" fmla="*/ 17082 w 1828800"/>
                <a:gd name="connsiteY33-68" fmla="*/ 237815 h 1336746"/>
                <a:gd name="connsiteX34-69" fmla="*/ 4100 w 1828800"/>
                <a:gd name="connsiteY34-70" fmla="*/ 332137 h 1336746"/>
                <a:gd name="connsiteX0-71" fmla="*/ 4100 w 1828800"/>
                <a:gd name="connsiteY0-72" fmla="*/ 332137 h 1336746"/>
                <a:gd name="connsiteX1-73" fmla="*/ 0 w 1828800"/>
                <a:gd name="connsiteY1-74" fmla="*/ 1168628 h 1336746"/>
                <a:gd name="connsiteX2-75" fmla="*/ 36904 w 1828800"/>
                <a:gd name="connsiteY2-76" fmla="*/ 1205532 h 1336746"/>
                <a:gd name="connsiteX3-77" fmla="*/ 82009 w 1828800"/>
                <a:gd name="connsiteY3-78" fmla="*/ 1230135 h 1336746"/>
                <a:gd name="connsiteX4-79" fmla="*/ 159917 w 1828800"/>
                <a:gd name="connsiteY4-80" fmla="*/ 1258838 h 1336746"/>
                <a:gd name="connsiteX5-81" fmla="*/ 266529 w 1828800"/>
                <a:gd name="connsiteY5-82" fmla="*/ 1283441 h 1336746"/>
                <a:gd name="connsiteX6-83" fmla="*/ 377241 w 1828800"/>
                <a:gd name="connsiteY6-84" fmla="*/ 1299842 h 1336746"/>
                <a:gd name="connsiteX7-85" fmla="*/ 524857 w 1828800"/>
                <a:gd name="connsiteY7-86" fmla="*/ 1320345 h 1336746"/>
                <a:gd name="connsiteX8-87" fmla="*/ 676574 w 1828800"/>
                <a:gd name="connsiteY8-88" fmla="*/ 1328545 h 1336746"/>
                <a:gd name="connsiteX9-89" fmla="*/ 815989 w 1828800"/>
                <a:gd name="connsiteY9-90" fmla="*/ 1336746 h 1336746"/>
                <a:gd name="connsiteX10-91" fmla="*/ 1090719 w 1828800"/>
                <a:gd name="connsiteY10-92" fmla="*/ 1336746 h 1336746"/>
                <a:gd name="connsiteX11-93" fmla="*/ 1299842 w 1828800"/>
                <a:gd name="connsiteY11-94" fmla="*/ 1320345 h 1336746"/>
                <a:gd name="connsiteX12-95" fmla="*/ 1463860 w 1828800"/>
                <a:gd name="connsiteY12-96" fmla="*/ 1299842 h 1336746"/>
                <a:gd name="connsiteX13-97" fmla="*/ 1599175 w 1828800"/>
                <a:gd name="connsiteY13-98" fmla="*/ 1279340 h 1336746"/>
                <a:gd name="connsiteX14-99" fmla="*/ 1709887 w 1828800"/>
                <a:gd name="connsiteY14-100" fmla="*/ 1250637 h 1336746"/>
                <a:gd name="connsiteX15-101" fmla="*/ 1791896 w 1828800"/>
                <a:gd name="connsiteY15-102" fmla="*/ 1217833 h 1336746"/>
                <a:gd name="connsiteX16-103" fmla="*/ 1828800 w 1828800"/>
                <a:gd name="connsiteY16-104" fmla="*/ 1176829 h 1336746"/>
                <a:gd name="connsiteX17-105" fmla="*/ 1820599 w 1828800"/>
                <a:gd name="connsiteY17-106" fmla="*/ 278831 h 1336746"/>
                <a:gd name="connsiteX18-107" fmla="*/ 1763193 w 1828800"/>
                <a:gd name="connsiteY18-108" fmla="*/ 205023 h 1336746"/>
                <a:gd name="connsiteX19-109" fmla="*/ 1697586 w 1828800"/>
                <a:gd name="connsiteY19-110" fmla="*/ 155817 h 1336746"/>
                <a:gd name="connsiteX20-111" fmla="*/ 1619677 w 1828800"/>
                <a:gd name="connsiteY20-112" fmla="*/ 118913 h 1336746"/>
                <a:gd name="connsiteX21-113" fmla="*/ 1529467 w 1828800"/>
                <a:gd name="connsiteY21-114" fmla="*/ 86110 h 1336746"/>
                <a:gd name="connsiteX22-115" fmla="*/ 1435157 w 1828800"/>
                <a:gd name="connsiteY22-116" fmla="*/ 57406 h 1336746"/>
                <a:gd name="connsiteX23-117" fmla="*/ 1295742 w 1828800"/>
                <a:gd name="connsiteY23-118" fmla="*/ 28703 h 1336746"/>
                <a:gd name="connsiteX24-119" fmla="*/ 1160427 w 1828800"/>
                <a:gd name="connsiteY24-120" fmla="*/ 12302 h 1336746"/>
                <a:gd name="connsiteX25-121" fmla="*/ 971806 w 1828800"/>
                <a:gd name="connsiteY25-122" fmla="*/ 0 h 1336746"/>
                <a:gd name="connsiteX26-123" fmla="*/ 820090 w 1828800"/>
                <a:gd name="connsiteY26-124" fmla="*/ 0 h 1336746"/>
                <a:gd name="connsiteX27-125" fmla="*/ 664273 w 1828800"/>
                <a:gd name="connsiteY27-126" fmla="*/ 8201 h 1336746"/>
                <a:gd name="connsiteX28-127" fmla="*/ 500255 w 1828800"/>
                <a:gd name="connsiteY28-128" fmla="*/ 28703 h 1336746"/>
                <a:gd name="connsiteX29-129" fmla="*/ 377241 w 1828800"/>
                <a:gd name="connsiteY29-130" fmla="*/ 57406 h 1336746"/>
                <a:gd name="connsiteX30-131" fmla="*/ 237826 w 1828800"/>
                <a:gd name="connsiteY30-132" fmla="*/ 102511 h 1336746"/>
                <a:gd name="connsiteX31-133" fmla="*/ 143516 w 1828800"/>
                <a:gd name="connsiteY31-134" fmla="*/ 143516 h 1336746"/>
                <a:gd name="connsiteX32-135" fmla="*/ 70048 w 1828800"/>
                <a:gd name="connsiteY32-136" fmla="*/ 178340 h 1336746"/>
                <a:gd name="connsiteX33-137" fmla="*/ 17082 w 1828800"/>
                <a:gd name="connsiteY33-138" fmla="*/ 237815 h 1336746"/>
                <a:gd name="connsiteX34-139" fmla="*/ 4100 w 1828800"/>
                <a:gd name="connsiteY34-140" fmla="*/ 332137 h 1336746"/>
                <a:gd name="connsiteX0-141" fmla="*/ 4100 w 1828800"/>
                <a:gd name="connsiteY0-142" fmla="*/ 332137 h 1336746"/>
                <a:gd name="connsiteX1-143" fmla="*/ 0 w 1828800"/>
                <a:gd name="connsiteY1-144" fmla="*/ 1168628 h 1336746"/>
                <a:gd name="connsiteX2-145" fmla="*/ 36904 w 1828800"/>
                <a:gd name="connsiteY2-146" fmla="*/ 1205532 h 1336746"/>
                <a:gd name="connsiteX3-147" fmla="*/ 82009 w 1828800"/>
                <a:gd name="connsiteY3-148" fmla="*/ 1230135 h 1336746"/>
                <a:gd name="connsiteX4-149" fmla="*/ 159917 w 1828800"/>
                <a:gd name="connsiteY4-150" fmla="*/ 1258838 h 1336746"/>
                <a:gd name="connsiteX5-151" fmla="*/ 266529 w 1828800"/>
                <a:gd name="connsiteY5-152" fmla="*/ 1283441 h 1336746"/>
                <a:gd name="connsiteX6-153" fmla="*/ 377241 w 1828800"/>
                <a:gd name="connsiteY6-154" fmla="*/ 1299842 h 1336746"/>
                <a:gd name="connsiteX7-155" fmla="*/ 524857 w 1828800"/>
                <a:gd name="connsiteY7-156" fmla="*/ 1320345 h 1336746"/>
                <a:gd name="connsiteX8-157" fmla="*/ 676574 w 1828800"/>
                <a:gd name="connsiteY8-158" fmla="*/ 1328545 h 1336746"/>
                <a:gd name="connsiteX9-159" fmla="*/ 815989 w 1828800"/>
                <a:gd name="connsiteY9-160" fmla="*/ 1336746 h 1336746"/>
                <a:gd name="connsiteX10-161" fmla="*/ 1090719 w 1828800"/>
                <a:gd name="connsiteY10-162" fmla="*/ 1336746 h 1336746"/>
                <a:gd name="connsiteX11-163" fmla="*/ 1299842 w 1828800"/>
                <a:gd name="connsiteY11-164" fmla="*/ 1320345 h 1336746"/>
                <a:gd name="connsiteX12-165" fmla="*/ 1463860 w 1828800"/>
                <a:gd name="connsiteY12-166" fmla="*/ 1299842 h 1336746"/>
                <a:gd name="connsiteX13-167" fmla="*/ 1599175 w 1828800"/>
                <a:gd name="connsiteY13-168" fmla="*/ 1279340 h 1336746"/>
                <a:gd name="connsiteX14-169" fmla="*/ 1709887 w 1828800"/>
                <a:gd name="connsiteY14-170" fmla="*/ 1250637 h 1336746"/>
                <a:gd name="connsiteX15-171" fmla="*/ 1791896 w 1828800"/>
                <a:gd name="connsiteY15-172" fmla="*/ 1217833 h 1336746"/>
                <a:gd name="connsiteX16-173" fmla="*/ 1828800 w 1828800"/>
                <a:gd name="connsiteY16-174" fmla="*/ 1176829 h 1336746"/>
                <a:gd name="connsiteX17-175" fmla="*/ 1820599 w 1828800"/>
                <a:gd name="connsiteY17-176" fmla="*/ 278831 h 1336746"/>
                <a:gd name="connsiteX18-177" fmla="*/ 1763193 w 1828800"/>
                <a:gd name="connsiteY18-178" fmla="*/ 205023 h 1336746"/>
                <a:gd name="connsiteX19-179" fmla="*/ 1697586 w 1828800"/>
                <a:gd name="connsiteY19-180" fmla="*/ 155817 h 1336746"/>
                <a:gd name="connsiteX20-181" fmla="*/ 1619677 w 1828800"/>
                <a:gd name="connsiteY20-182" fmla="*/ 118913 h 1336746"/>
                <a:gd name="connsiteX21-183" fmla="*/ 1529467 w 1828800"/>
                <a:gd name="connsiteY21-184" fmla="*/ 86110 h 1336746"/>
                <a:gd name="connsiteX22-185" fmla="*/ 1435157 w 1828800"/>
                <a:gd name="connsiteY22-186" fmla="*/ 57406 h 1336746"/>
                <a:gd name="connsiteX23-187" fmla="*/ 1295742 w 1828800"/>
                <a:gd name="connsiteY23-188" fmla="*/ 28703 h 1336746"/>
                <a:gd name="connsiteX24-189" fmla="*/ 1160427 w 1828800"/>
                <a:gd name="connsiteY24-190" fmla="*/ 12302 h 1336746"/>
                <a:gd name="connsiteX25-191" fmla="*/ 971806 w 1828800"/>
                <a:gd name="connsiteY25-192" fmla="*/ 0 h 1336746"/>
                <a:gd name="connsiteX26-193" fmla="*/ 820090 w 1828800"/>
                <a:gd name="connsiteY26-194" fmla="*/ 0 h 1336746"/>
                <a:gd name="connsiteX27-195" fmla="*/ 664273 w 1828800"/>
                <a:gd name="connsiteY27-196" fmla="*/ 24650 h 1336746"/>
                <a:gd name="connsiteX28-197" fmla="*/ 500255 w 1828800"/>
                <a:gd name="connsiteY28-198" fmla="*/ 28703 h 1336746"/>
                <a:gd name="connsiteX29-199" fmla="*/ 377241 w 1828800"/>
                <a:gd name="connsiteY29-200" fmla="*/ 57406 h 1336746"/>
                <a:gd name="connsiteX30-201" fmla="*/ 237826 w 1828800"/>
                <a:gd name="connsiteY30-202" fmla="*/ 102511 h 1336746"/>
                <a:gd name="connsiteX31-203" fmla="*/ 143516 w 1828800"/>
                <a:gd name="connsiteY31-204" fmla="*/ 143516 h 1336746"/>
                <a:gd name="connsiteX32-205" fmla="*/ 70048 w 1828800"/>
                <a:gd name="connsiteY32-206" fmla="*/ 178340 h 1336746"/>
                <a:gd name="connsiteX33-207" fmla="*/ 17082 w 1828800"/>
                <a:gd name="connsiteY33-208" fmla="*/ 237815 h 1336746"/>
                <a:gd name="connsiteX34-209" fmla="*/ 4100 w 1828800"/>
                <a:gd name="connsiteY34-210" fmla="*/ 332137 h 1336746"/>
                <a:gd name="connsiteX0-211" fmla="*/ 4100 w 1828800"/>
                <a:gd name="connsiteY0-212" fmla="*/ 332137 h 1336746"/>
                <a:gd name="connsiteX1-213" fmla="*/ 0 w 1828800"/>
                <a:gd name="connsiteY1-214" fmla="*/ 1168628 h 1336746"/>
                <a:gd name="connsiteX2-215" fmla="*/ 36904 w 1828800"/>
                <a:gd name="connsiteY2-216" fmla="*/ 1205532 h 1336746"/>
                <a:gd name="connsiteX3-217" fmla="*/ 82009 w 1828800"/>
                <a:gd name="connsiteY3-218" fmla="*/ 1230135 h 1336746"/>
                <a:gd name="connsiteX4-219" fmla="*/ 159917 w 1828800"/>
                <a:gd name="connsiteY4-220" fmla="*/ 1258838 h 1336746"/>
                <a:gd name="connsiteX5-221" fmla="*/ 266529 w 1828800"/>
                <a:gd name="connsiteY5-222" fmla="*/ 1283441 h 1336746"/>
                <a:gd name="connsiteX6-223" fmla="*/ 377241 w 1828800"/>
                <a:gd name="connsiteY6-224" fmla="*/ 1299842 h 1336746"/>
                <a:gd name="connsiteX7-225" fmla="*/ 524857 w 1828800"/>
                <a:gd name="connsiteY7-226" fmla="*/ 1320345 h 1336746"/>
                <a:gd name="connsiteX8-227" fmla="*/ 676574 w 1828800"/>
                <a:gd name="connsiteY8-228" fmla="*/ 1328545 h 1336746"/>
                <a:gd name="connsiteX9-229" fmla="*/ 815989 w 1828800"/>
                <a:gd name="connsiteY9-230" fmla="*/ 1336746 h 1336746"/>
                <a:gd name="connsiteX10-231" fmla="*/ 1090719 w 1828800"/>
                <a:gd name="connsiteY10-232" fmla="*/ 1336746 h 1336746"/>
                <a:gd name="connsiteX11-233" fmla="*/ 1299842 w 1828800"/>
                <a:gd name="connsiteY11-234" fmla="*/ 1320345 h 1336746"/>
                <a:gd name="connsiteX12-235" fmla="*/ 1463860 w 1828800"/>
                <a:gd name="connsiteY12-236" fmla="*/ 1299842 h 1336746"/>
                <a:gd name="connsiteX13-237" fmla="*/ 1599175 w 1828800"/>
                <a:gd name="connsiteY13-238" fmla="*/ 1279340 h 1336746"/>
                <a:gd name="connsiteX14-239" fmla="*/ 1709887 w 1828800"/>
                <a:gd name="connsiteY14-240" fmla="*/ 1250637 h 1336746"/>
                <a:gd name="connsiteX15-241" fmla="*/ 1791896 w 1828800"/>
                <a:gd name="connsiteY15-242" fmla="*/ 1217833 h 1336746"/>
                <a:gd name="connsiteX16-243" fmla="*/ 1828800 w 1828800"/>
                <a:gd name="connsiteY16-244" fmla="*/ 1176829 h 1336746"/>
                <a:gd name="connsiteX17-245" fmla="*/ 1820599 w 1828800"/>
                <a:gd name="connsiteY17-246" fmla="*/ 278831 h 1336746"/>
                <a:gd name="connsiteX18-247" fmla="*/ 1763193 w 1828800"/>
                <a:gd name="connsiteY18-248" fmla="*/ 205023 h 1336746"/>
                <a:gd name="connsiteX19-249" fmla="*/ 1697586 w 1828800"/>
                <a:gd name="connsiteY19-250" fmla="*/ 155817 h 1336746"/>
                <a:gd name="connsiteX20-251" fmla="*/ 1619677 w 1828800"/>
                <a:gd name="connsiteY20-252" fmla="*/ 118913 h 1336746"/>
                <a:gd name="connsiteX21-253" fmla="*/ 1529467 w 1828800"/>
                <a:gd name="connsiteY21-254" fmla="*/ 86110 h 1336746"/>
                <a:gd name="connsiteX22-255" fmla="*/ 1435157 w 1828800"/>
                <a:gd name="connsiteY22-256" fmla="*/ 57406 h 1336746"/>
                <a:gd name="connsiteX23-257" fmla="*/ 1295742 w 1828800"/>
                <a:gd name="connsiteY23-258" fmla="*/ 28703 h 1336746"/>
                <a:gd name="connsiteX24-259" fmla="*/ 1160427 w 1828800"/>
                <a:gd name="connsiteY24-260" fmla="*/ 12302 h 1336746"/>
                <a:gd name="connsiteX25-261" fmla="*/ 971806 w 1828800"/>
                <a:gd name="connsiteY25-262" fmla="*/ 0 h 1336746"/>
                <a:gd name="connsiteX26-263" fmla="*/ 820090 w 1828800"/>
                <a:gd name="connsiteY26-264" fmla="*/ 0 h 1336746"/>
                <a:gd name="connsiteX27-265" fmla="*/ 664273 w 1828800"/>
                <a:gd name="connsiteY27-266" fmla="*/ 24650 h 1336746"/>
                <a:gd name="connsiteX28-267" fmla="*/ 500255 w 1828800"/>
                <a:gd name="connsiteY28-268" fmla="*/ 43096 h 1336746"/>
                <a:gd name="connsiteX29-269" fmla="*/ 377241 w 1828800"/>
                <a:gd name="connsiteY29-270" fmla="*/ 57406 h 1336746"/>
                <a:gd name="connsiteX30-271" fmla="*/ 237826 w 1828800"/>
                <a:gd name="connsiteY30-272" fmla="*/ 102511 h 1336746"/>
                <a:gd name="connsiteX31-273" fmla="*/ 143516 w 1828800"/>
                <a:gd name="connsiteY31-274" fmla="*/ 143516 h 1336746"/>
                <a:gd name="connsiteX32-275" fmla="*/ 70048 w 1828800"/>
                <a:gd name="connsiteY32-276" fmla="*/ 178340 h 1336746"/>
                <a:gd name="connsiteX33-277" fmla="*/ 17082 w 1828800"/>
                <a:gd name="connsiteY33-278" fmla="*/ 237815 h 1336746"/>
                <a:gd name="connsiteX34-279" fmla="*/ 4100 w 1828800"/>
                <a:gd name="connsiteY34-280" fmla="*/ 332137 h 1336746"/>
                <a:gd name="connsiteX0-281" fmla="*/ 4100 w 1828800"/>
                <a:gd name="connsiteY0-282" fmla="*/ 332137 h 1336746"/>
                <a:gd name="connsiteX1-283" fmla="*/ 0 w 1828800"/>
                <a:gd name="connsiteY1-284" fmla="*/ 1168628 h 1336746"/>
                <a:gd name="connsiteX2-285" fmla="*/ 36904 w 1828800"/>
                <a:gd name="connsiteY2-286" fmla="*/ 1205532 h 1336746"/>
                <a:gd name="connsiteX3-287" fmla="*/ 82009 w 1828800"/>
                <a:gd name="connsiteY3-288" fmla="*/ 1230135 h 1336746"/>
                <a:gd name="connsiteX4-289" fmla="*/ 159917 w 1828800"/>
                <a:gd name="connsiteY4-290" fmla="*/ 1258838 h 1336746"/>
                <a:gd name="connsiteX5-291" fmla="*/ 266529 w 1828800"/>
                <a:gd name="connsiteY5-292" fmla="*/ 1283441 h 1336746"/>
                <a:gd name="connsiteX6-293" fmla="*/ 377241 w 1828800"/>
                <a:gd name="connsiteY6-294" fmla="*/ 1299842 h 1336746"/>
                <a:gd name="connsiteX7-295" fmla="*/ 524857 w 1828800"/>
                <a:gd name="connsiteY7-296" fmla="*/ 1320345 h 1336746"/>
                <a:gd name="connsiteX8-297" fmla="*/ 676574 w 1828800"/>
                <a:gd name="connsiteY8-298" fmla="*/ 1328545 h 1336746"/>
                <a:gd name="connsiteX9-299" fmla="*/ 815989 w 1828800"/>
                <a:gd name="connsiteY9-300" fmla="*/ 1336746 h 1336746"/>
                <a:gd name="connsiteX10-301" fmla="*/ 1090719 w 1828800"/>
                <a:gd name="connsiteY10-302" fmla="*/ 1336746 h 1336746"/>
                <a:gd name="connsiteX11-303" fmla="*/ 1299842 w 1828800"/>
                <a:gd name="connsiteY11-304" fmla="*/ 1320345 h 1336746"/>
                <a:gd name="connsiteX12-305" fmla="*/ 1463860 w 1828800"/>
                <a:gd name="connsiteY12-306" fmla="*/ 1299842 h 1336746"/>
                <a:gd name="connsiteX13-307" fmla="*/ 1599175 w 1828800"/>
                <a:gd name="connsiteY13-308" fmla="*/ 1279340 h 1336746"/>
                <a:gd name="connsiteX14-309" fmla="*/ 1709887 w 1828800"/>
                <a:gd name="connsiteY14-310" fmla="*/ 1250637 h 1336746"/>
                <a:gd name="connsiteX15-311" fmla="*/ 1791896 w 1828800"/>
                <a:gd name="connsiteY15-312" fmla="*/ 1217833 h 1336746"/>
                <a:gd name="connsiteX16-313" fmla="*/ 1828800 w 1828800"/>
                <a:gd name="connsiteY16-314" fmla="*/ 1176829 h 1336746"/>
                <a:gd name="connsiteX17-315" fmla="*/ 1820599 w 1828800"/>
                <a:gd name="connsiteY17-316" fmla="*/ 278831 h 1336746"/>
                <a:gd name="connsiteX18-317" fmla="*/ 1763193 w 1828800"/>
                <a:gd name="connsiteY18-318" fmla="*/ 205023 h 1336746"/>
                <a:gd name="connsiteX19-319" fmla="*/ 1697586 w 1828800"/>
                <a:gd name="connsiteY19-320" fmla="*/ 155817 h 1336746"/>
                <a:gd name="connsiteX20-321" fmla="*/ 1619677 w 1828800"/>
                <a:gd name="connsiteY20-322" fmla="*/ 118913 h 1336746"/>
                <a:gd name="connsiteX21-323" fmla="*/ 1529467 w 1828800"/>
                <a:gd name="connsiteY21-324" fmla="*/ 86110 h 1336746"/>
                <a:gd name="connsiteX22-325" fmla="*/ 1435157 w 1828800"/>
                <a:gd name="connsiteY22-326" fmla="*/ 57406 h 1336746"/>
                <a:gd name="connsiteX23-327" fmla="*/ 1295742 w 1828800"/>
                <a:gd name="connsiteY23-328" fmla="*/ 28703 h 1336746"/>
                <a:gd name="connsiteX24-329" fmla="*/ 1160427 w 1828800"/>
                <a:gd name="connsiteY24-330" fmla="*/ 12302 h 1336746"/>
                <a:gd name="connsiteX25-331" fmla="*/ 971806 w 1828800"/>
                <a:gd name="connsiteY25-332" fmla="*/ 0 h 1336746"/>
                <a:gd name="connsiteX26-333" fmla="*/ 820090 w 1828800"/>
                <a:gd name="connsiteY26-334" fmla="*/ 0 h 1336746"/>
                <a:gd name="connsiteX27-335" fmla="*/ 664273 w 1828800"/>
                <a:gd name="connsiteY27-336" fmla="*/ 24650 h 1336746"/>
                <a:gd name="connsiteX28-337" fmla="*/ 500255 w 1828800"/>
                <a:gd name="connsiteY28-338" fmla="*/ 43096 h 1336746"/>
                <a:gd name="connsiteX29-339" fmla="*/ 377241 w 1828800"/>
                <a:gd name="connsiteY29-340" fmla="*/ 63574 h 1336746"/>
                <a:gd name="connsiteX30-341" fmla="*/ 237826 w 1828800"/>
                <a:gd name="connsiteY30-342" fmla="*/ 102511 h 1336746"/>
                <a:gd name="connsiteX31-343" fmla="*/ 143516 w 1828800"/>
                <a:gd name="connsiteY31-344" fmla="*/ 143516 h 1336746"/>
                <a:gd name="connsiteX32-345" fmla="*/ 70048 w 1828800"/>
                <a:gd name="connsiteY32-346" fmla="*/ 178340 h 1336746"/>
                <a:gd name="connsiteX33-347" fmla="*/ 17082 w 1828800"/>
                <a:gd name="connsiteY33-348" fmla="*/ 237815 h 1336746"/>
                <a:gd name="connsiteX34-349" fmla="*/ 4100 w 1828800"/>
                <a:gd name="connsiteY34-350" fmla="*/ 332137 h 1336746"/>
                <a:gd name="connsiteX0-351" fmla="*/ 4100 w 1828800"/>
                <a:gd name="connsiteY0-352" fmla="*/ 332137 h 1336746"/>
                <a:gd name="connsiteX1-353" fmla="*/ 0 w 1828800"/>
                <a:gd name="connsiteY1-354" fmla="*/ 1168628 h 1336746"/>
                <a:gd name="connsiteX2-355" fmla="*/ 36904 w 1828800"/>
                <a:gd name="connsiteY2-356" fmla="*/ 1205532 h 1336746"/>
                <a:gd name="connsiteX3-357" fmla="*/ 82009 w 1828800"/>
                <a:gd name="connsiteY3-358" fmla="*/ 1230135 h 1336746"/>
                <a:gd name="connsiteX4-359" fmla="*/ 159917 w 1828800"/>
                <a:gd name="connsiteY4-360" fmla="*/ 1258838 h 1336746"/>
                <a:gd name="connsiteX5-361" fmla="*/ 266529 w 1828800"/>
                <a:gd name="connsiteY5-362" fmla="*/ 1283441 h 1336746"/>
                <a:gd name="connsiteX6-363" fmla="*/ 377241 w 1828800"/>
                <a:gd name="connsiteY6-364" fmla="*/ 1299842 h 1336746"/>
                <a:gd name="connsiteX7-365" fmla="*/ 524857 w 1828800"/>
                <a:gd name="connsiteY7-366" fmla="*/ 1320345 h 1336746"/>
                <a:gd name="connsiteX8-367" fmla="*/ 676574 w 1828800"/>
                <a:gd name="connsiteY8-368" fmla="*/ 1328545 h 1336746"/>
                <a:gd name="connsiteX9-369" fmla="*/ 815989 w 1828800"/>
                <a:gd name="connsiteY9-370" fmla="*/ 1336746 h 1336746"/>
                <a:gd name="connsiteX10-371" fmla="*/ 1090719 w 1828800"/>
                <a:gd name="connsiteY10-372" fmla="*/ 1336746 h 1336746"/>
                <a:gd name="connsiteX11-373" fmla="*/ 1299842 w 1828800"/>
                <a:gd name="connsiteY11-374" fmla="*/ 1320345 h 1336746"/>
                <a:gd name="connsiteX12-375" fmla="*/ 1463860 w 1828800"/>
                <a:gd name="connsiteY12-376" fmla="*/ 1299842 h 1336746"/>
                <a:gd name="connsiteX13-377" fmla="*/ 1599175 w 1828800"/>
                <a:gd name="connsiteY13-378" fmla="*/ 1279340 h 1336746"/>
                <a:gd name="connsiteX14-379" fmla="*/ 1709887 w 1828800"/>
                <a:gd name="connsiteY14-380" fmla="*/ 1250637 h 1336746"/>
                <a:gd name="connsiteX15-381" fmla="*/ 1791896 w 1828800"/>
                <a:gd name="connsiteY15-382" fmla="*/ 1217833 h 1336746"/>
                <a:gd name="connsiteX16-383" fmla="*/ 1828800 w 1828800"/>
                <a:gd name="connsiteY16-384" fmla="*/ 1176829 h 1336746"/>
                <a:gd name="connsiteX17-385" fmla="*/ 1820599 w 1828800"/>
                <a:gd name="connsiteY17-386" fmla="*/ 278831 h 1336746"/>
                <a:gd name="connsiteX18-387" fmla="*/ 1763193 w 1828800"/>
                <a:gd name="connsiteY18-388" fmla="*/ 205023 h 1336746"/>
                <a:gd name="connsiteX19-389" fmla="*/ 1697586 w 1828800"/>
                <a:gd name="connsiteY19-390" fmla="*/ 155817 h 1336746"/>
                <a:gd name="connsiteX20-391" fmla="*/ 1619677 w 1828800"/>
                <a:gd name="connsiteY20-392" fmla="*/ 118913 h 1336746"/>
                <a:gd name="connsiteX21-393" fmla="*/ 1529467 w 1828800"/>
                <a:gd name="connsiteY21-394" fmla="*/ 86110 h 1336746"/>
                <a:gd name="connsiteX22-395" fmla="*/ 1435157 w 1828800"/>
                <a:gd name="connsiteY22-396" fmla="*/ 57406 h 1336746"/>
                <a:gd name="connsiteX23-397" fmla="*/ 1295742 w 1828800"/>
                <a:gd name="connsiteY23-398" fmla="*/ 28703 h 1336746"/>
                <a:gd name="connsiteX24-399" fmla="*/ 1160427 w 1828800"/>
                <a:gd name="connsiteY24-400" fmla="*/ 12302 h 1336746"/>
                <a:gd name="connsiteX25-401" fmla="*/ 971806 w 1828800"/>
                <a:gd name="connsiteY25-402" fmla="*/ 0 h 1336746"/>
                <a:gd name="connsiteX26-403" fmla="*/ 820090 w 1828800"/>
                <a:gd name="connsiteY26-404" fmla="*/ 10281 h 1336746"/>
                <a:gd name="connsiteX27-405" fmla="*/ 664273 w 1828800"/>
                <a:gd name="connsiteY27-406" fmla="*/ 24650 h 1336746"/>
                <a:gd name="connsiteX28-407" fmla="*/ 500255 w 1828800"/>
                <a:gd name="connsiteY28-408" fmla="*/ 43096 h 1336746"/>
                <a:gd name="connsiteX29-409" fmla="*/ 377241 w 1828800"/>
                <a:gd name="connsiteY29-410" fmla="*/ 63574 h 1336746"/>
                <a:gd name="connsiteX30-411" fmla="*/ 237826 w 1828800"/>
                <a:gd name="connsiteY30-412" fmla="*/ 102511 h 1336746"/>
                <a:gd name="connsiteX31-413" fmla="*/ 143516 w 1828800"/>
                <a:gd name="connsiteY31-414" fmla="*/ 143516 h 1336746"/>
                <a:gd name="connsiteX32-415" fmla="*/ 70048 w 1828800"/>
                <a:gd name="connsiteY32-416" fmla="*/ 178340 h 1336746"/>
                <a:gd name="connsiteX33-417" fmla="*/ 17082 w 1828800"/>
                <a:gd name="connsiteY33-418" fmla="*/ 237815 h 1336746"/>
                <a:gd name="connsiteX34-419" fmla="*/ 4100 w 1828800"/>
                <a:gd name="connsiteY34-420" fmla="*/ 332137 h 1336746"/>
                <a:gd name="connsiteX0-421" fmla="*/ 4100 w 1828800"/>
                <a:gd name="connsiteY0-422" fmla="*/ 321856 h 1326465"/>
                <a:gd name="connsiteX1-423" fmla="*/ 0 w 1828800"/>
                <a:gd name="connsiteY1-424" fmla="*/ 1158347 h 1326465"/>
                <a:gd name="connsiteX2-425" fmla="*/ 36904 w 1828800"/>
                <a:gd name="connsiteY2-426" fmla="*/ 1195251 h 1326465"/>
                <a:gd name="connsiteX3-427" fmla="*/ 82009 w 1828800"/>
                <a:gd name="connsiteY3-428" fmla="*/ 1219854 h 1326465"/>
                <a:gd name="connsiteX4-429" fmla="*/ 159917 w 1828800"/>
                <a:gd name="connsiteY4-430" fmla="*/ 1248557 h 1326465"/>
                <a:gd name="connsiteX5-431" fmla="*/ 266529 w 1828800"/>
                <a:gd name="connsiteY5-432" fmla="*/ 1273160 h 1326465"/>
                <a:gd name="connsiteX6-433" fmla="*/ 377241 w 1828800"/>
                <a:gd name="connsiteY6-434" fmla="*/ 1289561 h 1326465"/>
                <a:gd name="connsiteX7-435" fmla="*/ 524857 w 1828800"/>
                <a:gd name="connsiteY7-436" fmla="*/ 1310064 h 1326465"/>
                <a:gd name="connsiteX8-437" fmla="*/ 676574 w 1828800"/>
                <a:gd name="connsiteY8-438" fmla="*/ 1318264 h 1326465"/>
                <a:gd name="connsiteX9-439" fmla="*/ 815989 w 1828800"/>
                <a:gd name="connsiteY9-440" fmla="*/ 1326465 h 1326465"/>
                <a:gd name="connsiteX10-441" fmla="*/ 1090719 w 1828800"/>
                <a:gd name="connsiteY10-442" fmla="*/ 1326465 h 1326465"/>
                <a:gd name="connsiteX11-443" fmla="*/ 1299842 w 1828800"/>
                <a:gd name="connsiteY11-444" fmla="*/ 1310064 h 1326465"/>
                <a:gd name="connsiteX12-445" fmla="*/ 1463860 w 1828800"/>
                <a:gd name="connsiteY12-446" fmla="*/ 1289561 h 1326465"/>
                <a:gd name="connsiteX13-447" fmla="*/ 1599175 w 1828800"/>
                <a:gd name="connsiteY13-448" fmla="*/ 1269059 h 1326465"/>
                <a:gd name="connsiteX14-449" fmla="*/ 1709887 w 1828800"/>
                <a:gd name="connsiteY14-450" fmla="*/ 1240356 h 1326465"/>
                <a:gd name="connsiteX15-451" fmla="*/ 1791896 w 1828800"/>
                <a:gd name="connsiteY15-452" fmla="*/ 1207552 h 1326465"/>
                <a:gd name="connsiteX16-453" fmla="*/ 1828800 w 1828800"/>
                <a:gd name="connsiteY16-454" fmla="*/ 1166548 h 1326465"/>
                <a:gd name="connsiteX17-455" fmla="*/ 1820599 w 1828800"/>
                <a:gd name="connsiteY17-456" fmla="*/ 268550 h 1326465"/>
                <a:gd name="connsiteX18-457" fmla="*/ 1763193 w 1828800"/>
                <a:gd name="connsiteY18-458" fmla="*/ 194742 h 1326465"/>
                <a:gd name="connsiteX19-459" fmla="*/ 1697586 w 1828800"/>
                <a:gd name="connsiteY19-460" fmla="*/ 145536 h 1326465"/>
                <a:gd name="connsiteX20-461" fmla="*/ 1619677 w 1828800"/>
                <a:gd name="connsiteY20-462" fmla="*/ 108632 h 1326465"/>
                <a:gd name="connsiteX21-463" fmla="*/ 1529467 w 1828800"/>
                <a:gd name="connsiteY21-464" fmla="*/ 75829 h 1326465"/>
                <a:gd name="connsiteX22-465" fmla="*/ 1435157 w 1828800"/>
                <a:gd name="connsiteY22-466" fmla="*/ 47125 h 1326465"/>
                <a:gd name="connsiteX23-467" fmla="*/ 1295742 w 1828800"/>
                <a:gd name="connsiteY23-468" fmla="*/ 18422 h 1326465"/>
                <a:gd name="connsiteX24-469" fmla="*/ 1160427 w 1828800"/>
                <a:gd name="connsiteY24-470" fmla="*/ 2021 h 1326465"/>
                <a:gd name="connsiteX25-471" fmla="*/ 971806 w 1828800"/>
                <a:gd name="connsiteY25-472" fmla="*/ 4112 h 1326465"/>
                <a:gd name="connsiteX26-473" fmla="*/ 820090 w 1828800"/>
                <a:gd name="connsiteY26-474" fmla="*/ 0 h 1326465"/>
                <a:gd name="connsiteX27-475" fmla="*/ 664273 w 1828800"/>
                <a:gd name="connsiteY27-476" fmla="*/ 14369 h 1326465"/>
                <a:gd name="connsiteX28-477" fmla="*/ 500255 w 1828800"/>
                <a:gd name="connsiteY28-478" fmla="*/ 32815 h 1326465"/>
                <a:gd name="connsiteX29-479" fmla="*/ 377241 w 1828800"/>
                <a:gd name="connsiteY29-480" fmla="*/ 53293 h 1326465"/>
                <a:gd name="connsiteX30-481" fmla="*/ 237826 w 1828800"/>
                <a:gd name="connsiteY30-482" fmla="*/ 92230 h 1326465"/>
                <a:gd name="connsiteX31-483" fmla="*/ 143516 w 1828800"/>
                <a:gd name="connsiteY31-484" fmla="*/ 133235 h 1326465"/>
                <a:gd name="connsiteX32-485" fmla="*/ 70048 w 1828800"/>
                <a:gd name="connsiteY32-486" fmla="*/ 168059 h 1326465"/>
                <a:gd name="connsiteX33-487" fmla="*/ 17082 w 1828800"/>
                <a:gd name="connsiteY33-488" fmla="*/ 227534 h 1326465"/>
                <a:gd name="connsiteX34-489" fmla="*/ 4100 w 1828800"/>
                <a:gd name="connsiteY34-490" fmla="*/ 321856 h 1326465"/>
                <a:gd name="connsiteX0-491" fmla="*/ 4100 w 1828800"/>
                <a:gd name="connsiteY0-492" fmla="*/ 321856 h 1326465"/>
                <a:gd name="connsiteX1-493" fmla="*/ 0 w 1828800"/>
                <a:gd name="connsiteY1-494" fmla="*/ 1158347 h 1326465"/>
                <a:gd name="connsiteX2-495" fmla="*/ 36904 w 1828800"/>
                <a:gd name="connsiteY2-496" fmla="*/ 1195251 h 1326465"/>
                <a:gd name="connsiteX3-497" fmla="*/ 82009 w 1828800"/>
                <a:gd name="connsiteY3-498" fmla="*/ 1219854 h 1326465"/>
                <a:gd name="connsiteX4-499" fmla="*/ 159917 w 1828800"/>
                <a:gd name="connsiteY4-500" fmla="*/ 1248557 h 1326465"/>
                <a:gd name="connsiteX5-501" fmla="*/ 266529 w 1828800"/>
                <a:gd name="connsiteY5-502" fmla="*/ 1273160 h 1326465"/>
                <a:gd name="connsiteX6-503" fmla="*/ 377241 w 1828800"/>
                <a:gd name="connsiteY6-504" fmla="*/ 1289561 h 1326465"/>
                <a:gd name="connsiteX7-505" fmla="*/ 524857 w 1828800"/>
                <a:gd name="connsiteY7-506" fmla="*/ 1310064 h 1326465"/>
                <a:gd name="connsiteX8-507" fmla="*/ 676574 w 1828800"/>
                <a:gd name="connsiteY8-508" fmla="*/ 1318264 h 1326465"/>
                <a:gd name="connsiteX9-509" fmla="*/ 815989 w 1828800"/>
                <a:gd name="connsiteY9-510" fmla="*/ 1326465 h 1326465"/>
                <a:gd name="connsiteX10-511" fmla="*/ 1090719 w 1828800"/>
                <a:gd name="connsiteY10-512" fmla="*/ 1326465 h 1326465"/>
                <a:gd name="connsiteX11-513" fmla="*/ 1299842 w 1828800"/>
                <a:gd name="connsiteY11-514" fmla="*/ 1310064 h 1326465"/>
                <a:gd name="connsiteX12-515" fmla="*/ 1463860 w 1828800"/>
                <a:gd name="connsiteY12-516" fmla="*/ 1289561 h 1326465"/>
                <a:gd name="connsiteX13-517" fmla="*/ 1599175 w 1828800"/>
                <a:gd name="connsiteY13-518" fmla="*/ 1269059 h 1326465"/>
                <a:gd name="connsiteX14-519" fmla="*/ 1709887 w 1828800"/>
                <a:gd name="connsiteY14-520" fmla="*/ 1240356 h 1326465"/>
                <a:gd name="connsiteX15-521" fmla="*/ 1791896 w 1828800"/>
                <a:gd name="connsiteY15-522" fmla="*/ 1207552 h 1326465"/>
                <a:gd name="connsiteX16-523" fmla="*/ 1828800 w 1828800"/>
                <a:gd name="connsiteY16-524" fmla="*/ 1166548 h 1326465"/>
                <a:gd name="connsiteX17-525" fmla="*/ 1820599 w 1828800"/>
                <a:gd name="connsiteY17-526" fmla="*/ 268550 h 1326465"/>
                <a:gd name="connsiteX18-527" fmla="*/ 1763193 w 1828800"/>
                <a:gd name="connsiteY18-528" fmla="*/ 194742 h 1326465"/>
                <a:gd name="connsiteX19-529" fmla="*/ 1697586 w 1828800"/>
                <a:gd name="connsiteY19-530" fmla="*/ 145536 h 1326465"/>
                <a:gd name="connsiteX20-531" fmla="*/ 1619677 w 1828800"/>
                <a:gd name="connsiteY20-532" fmla="*/ 108632 h 1326465"/>
                <a:gd name="connsiteX21-533" fmla="*/ 1529467 w 1828800"/>
                <a:gd name="connsiteY21-534" fmla="*/ 75829 h 1326465"/>
                <a:gd name="connsiteX22-535" fmla="*/ 1435157 w 1828800"/>
                <a:gd name="connsiteY22-536" fmla="*/ 47125 h 1326465"/>
                <a:gd name="connsiteX23-537" fmla="*/ 1295742 w 1828800"/>
                <a:gd name="connsiteY23-538" fmla="*/ 18422 h 1326465"/>
                <a:gd name="connsiteX24-539" fmla="*/ 1160427 w 1828800"/>
                <a:gd name="connsiteY24-540" fmla="*/ 14357 h 1326465"/>
                <a:gd name="connsiteX25-541" fmla="*/ 971806 w 1828800"/>
                <a:gd name="connsiteY25-542" fmla="*/ 4112 h 1326465"/>
                <a:gd name="connsiteX26-543" fmla="*/ 820090 w 1828800"/>
                <a:gd name="connsiteY26-544" fmla="*/ 0 h 1326465"/>
                <a:gd name="connsiteX27-545" fmla="*/ 664273 w 1828800"/>
                <a:gd name="connsiteY27-546" fmla="*/ 14369 h 1326465"/>
                <a:gd name="connsiteX28-547" fmla="*/ 500255 w 1828800"/>
                <a:gd name="connsiteY28-548" fmla="*/ 32815 h 1326465"/>
                <a:gd name="connsiteX29-549" fmla="*/ 377241 w 1828800"/>
                <a:gd name="connsiteY29-550" fmla="*/ 53293 h 1326465"/>
                <a:gd name="connsiteX30-551" fmla="*/ 237826 w 1828800"/>
                <a:gd name="connsiteY30-552" fmla="*/ 92230 h 1326465"/>
                <a:gd name="connsiteX31-553" fmla="*/ 143516 w 1828800"/>
                <a:gd name="connsiteY31-554" fmla="*/ 133235 h 1326465"/>
                <a:gd name="connsiteX32-555" fmla="*/ 70048 w 1828800"/>
                <a:gd name="connsiteY32-556" fmla="*/ 168059 h 1326465"/>
                <a:gd name="connsiteX33-557" fmla="*/ 17082 w 1828800"/>
                <a:gd name="connsiteY33-558" fmla="*/ 227534 h 1326465"/>
                <a:gd name="connsiteX34-559" fmla="*/ 4100 w 1828800"/>
                <a:gd name="connsiteY34-560" fmla="*/ 321856 h 1326465"/>
                <a:gd name="connsiteX0-561" fmla="*/ 4100 w 1828800"/>
                <a:gd name="connsiteY0-562" fmla="*/ 321856 h 1326465"/>
                <a:gd name="connsiteX1-563" fmla="*/ 0 w 1828800"/>
                <a:gd name="connsiteY1-564" fmla="*/ 1158347 h 1326465"/>
                <a:gd name="connsiteX2-565" fmla="*/ 36904 w 1828800"/>
                <a:gd name="connsiteY2-566" fmla="*/ 1195251 h 1326465"/>
                <a:gd name="connsiteX3-567" fmla="*/ 82009 w 1828800"/>
                <a:gd name="connsiteY3-568" fmla="*/ 1219854 h 1326465"/>
                <a:gd name="connsiteX4-569" fmla="*/ 159917 w 1828800"/>
                <a:gd name="connsiteY4-570" fmla="*/ 1248557 h 1326465"/>
                <a:gd name="connsiteX5-571" fmla="*/ 266529 w 1828800"/>
                <a:gd name="connsiteY5-572" fmla="*/ 1273160 h 1326465"/>
                <a:gd name="connsiteX6-573" fmla="*/ 377241 w 1828800"/>
                <a:gd name="connsiteY6-574" fmla="*/ 1289561 h 1326465"/>
                <a:gd name="connsiteX7-575" fmla="*/ 524857 w 1828800"/>
                <a:gd name="connsiteY7-576" fmla="*/ 1310064 h 1326465"/>
                <a:gd name="connsiteX8-577" fmla="*/ 676574 w 1828800"/>
                <a:gd name="connsiteY8-578" fmla="*/ 1318264 h 1326465"/>
                <a:gd name="connsiteX9-579" fmla="*/ 815989 w 1828800"/>
                <a:gd name="connsiteY9-580" fmla="*/ 1326465 h 1326465"/>
                <a:gd name="connsiteX10-581" fmla="*/ 1090719 w 1828800"/>
                <a:gd name="connsiteY10-582" fmla="*/ 1326465 h 1326465"/>
                <a:gd name="connsiteX11-583" fmla="*/ 1299842 w 1828800"/>
                <a:gd name="connsiteY11-584" fmla="*/ 1310064 h 1326465"/>
                <a:gd name="connsiteX12-585" fmla="*/ 1463860 w 1828800"/>
                <a:gd name="connsiteY12-586" fmla="*/ 1289561 h 1326465"/>
                <a:gd name="connsiteX13-587" fmla="*/ 1599175 w 1828800"/>
                <a:gd name="connsiteY13-588" fmla="*/ 1269059 h 1326465"/>
                <a:gd name="connsiteX14-589" fmla="*/ 1709887 w 1828800"/>
                <a:gd name="connsiteY14-590" fmla="*/ 1240356 h 1326465"/>
                <a:gd name="connsiteX15-591" fmla="*/ 1791896 w 1828800"/>
                <a:gd name="connsiteY15-592" fmla="*/ 1207552 h 1326465"/>
                <a:gd name="connsiteX16-593" fmla="*/ 1828800 w 1828800"/>
                <a:gd name="connsiteY16-594" fmla="*/ 1166548 h 1326465"/>
                <a:gd name="connsiteX17-595" fmla="*/ 1820599 w 1828800"/>
                <a:gd name="connsiteY17-596" fmla="*/ 268550 h 1326465"/>
                <a:gd name="connsiteX18-597" fmla="*/ 1763193 w 1828800"/>
                <a:gd name="connsiteY18-598" fmla="*/ 194742 h 1326465"/>
                <a:gd name="connsiteX19-599" fmla="*/ 1697586 w 1828800"/>
                <a:gd name="connsiteY19-600" fmla="*/ 145536 h 1326465"/>
                <a:gd name="connsiteX20-601" fmla="*/ 1619677 w 1828800"/>
                <a:gd name="connsiteY20-602" fmla="*/ 108632 h 1326465"/>
                <a:gd name="connsiteX21-603" fmla="*/ 1529467 w 1828800"/>
                <a:gd name="connsiteY21-604" fmla="*/ 75829 h 1326465"/>
                <a:gd name="connsiteX22-605" fmla="*/ 1435157 w 1828800"/>
                <a:gd name="connsiteY22-606" fmla="*/ 47125 h 1326465"/>
                <a:gd name="connsiteX23-607" fmla="*/ 1300982 w 1828800"/>
                <a:gd name="connsiteY23-608" fmla="*/ 28702 h 1326465"/>
                <a:gd name="connsiteX24-609" fmla="*/ 1160427 w 1828800"/>
                <a:gd name="connsiteY24-610" fmla="*/ 14357 h 1326465"/>
                <a:gd name="connsiteX25-611" fmla="*/ 971806 w 1828800"/>
                <a:gd name="connsiteY25-612" fmla="*/ 4112 h 1326465"/>
                <a:gd name="connsiteX26-613" fmla="*/ 820090 w 1828800"/>
                <a:gd name="connsiteY26-614" fmla="*/ 0 h 1326465"/>
                <a:gd name="connsiteX27-615" fmla="*/ 664273 w 1828800"/>
                <a:gd name="connsiteY27-616" fmla="*/ 14369 h 1326465"/>
                <a:gd name="connsiteX28-617" fmla="*/ 500255 w 1828800"/>
                <a:gd name="connsiteY28-618" fmla="*/ 32815 h 1326465"/>
                <a:gd name="connsiteX29-619" fmla="*/ 377241 w 1828800"/>
                <a:gd name="connsiteY29-620" fmla="*/ 53293 h 1326465"/>
                <a:gd name="connsiteX30-621" fmla="*/ 237826 w 1828800"/>
                <a:gd name="connsiteY30-622" fmla="*/ 92230 h 1326465"/>
                <a:gd name="connsiteX31-623" fmla="*/ 143516 w 1828800"/>
                <a:gd name="connsiteY31-624" fmla="*/ 133235 h 1326465"/>
                <a:gd name="connsiteX32-625" fmla="*/ 70048 w 1828800"/>
                <a:gd name="connsiteY32-626" fmla="*/ 168059 h 1326465"/>
                <a:gd name="connsiteX33-627" fmla="*/ 17082 w 1828800"/>
                <a:gd name="connsiteY33-628" fmla="*/ 227534 h 1326465"/>
                <a:gd name="connsiteX34-629" fmla="*/ 4100 w 1828800"/>
                <a:gd name="connsiteY34-630" fmla="*/ 321856 h 1326465"/>
                <a:gd name="connsiteX0-631" fmla="*/ 4100 w 1828800"/>
                <a:gd name="connsiteY0-632" fmla="*/ 321856 h 1326465"/>
                <a:gd name="connsiteX1-633" fmla="*/ 0 w 1828800"/>
                <a:gd name="connsiteY1-634" fmla="*/ 1158347 h 1326465"/>
                <a:gd name="connsiteX2-635" fmla="*/ 36904 w 1828800"/>
                <a:gd name="connsiteY2-636" fmla="*/ 1195251 h 1326465"/>
                <a:gd name="connsiteX3-637" fmla="*/ 82009 w 1828800"/>
                <a:gd name="connsiteY3-638" fmla="*/ 1219854 h 1326465"/>
                <a:gd name="connsiteX4-639" fmla="*/ 159917 w 1828800"/>
                <a:gd name="connsiteY4-640" fmla="*/ 1248557 h 1326465"/>
                <a:gd name="connsiteX5-641" fmla="*/ 266529 w 1828800"/>
                <a:gd name="connsiteY5-642" fmla="*/ 1273160 h 1326465"/>
                <a:gd name="connsiteX6-643" fmla="*/ 377241 w 1828800"/>
                <a:gd name="connsiteY6-644" fmla="*/ 1289561 h 1326465"/>
                <a:gd name="connsiteX7-645" fmla="*/ 524857 w 1828800"/>
                <a:gd name="connsiteY7-646" fmla="*/ 1310064 h 1326465"/>
                <a:gd name="connsiteX8-647" fmla="*/ 676574 w 1828800"/>
                <a:gd name="connsiteY8-648" fmla="*/ 1318264 h 1326465"/>
                <a:gd name="connsiteX9-649" fmla="*/ 815989 w 1828800"/>
                <a:gd name="connsiteY9-650" fmla="*/ 1326465 h 1326465"/>
                <a:gd name="connsiteX10-651" fmla="*/ 1090719 w 1828800"/>
                <a:gd name="connsiteY10-652" fmla="*/ 1326465 h 1326465"/>
                <a:gd name="connsiteX11-653" fmla="*/ 1299842 w 1828800"/>
                <a:gd name="connsiteY11-654" fmla="*/ 1310064 h 1326465"/>
                <a:gd name="connsiteX12-655" fmla="*/ 1463860 w 1828800"/>
                <a:gd name="connsiteY12-656" fmla="*/ 1289561 h 1326465"/>
                <a:gd name="connsiteX13-657" fmla="*/ 1599175 w 1828800"/>
                <a:gd name="connsiteY13-658" fmla="*/ 1269059 h 1326465"/>
                <a:gd name="connsiteX14-659" fmla="*/ 1709887 w 1828800"/>
                <a:gd name="connsiteY14-660" fmla="*/ 1240356 h 1326465"/>
                <a:gd name="connsiteX15-661" fmla="*/ 1791896 w 1828800"/>
                <a:gd name="connsiteY15-662" fmla="*/ 1207552 h 1326465"/>
                <a:gd name="connsiteX16-663" fmla="*/ 1828800 w 1828800"/>
                <a:gd name="connsiteY16-664" fmla="*/ 1166548 h 1326465"/>
                <a:gd name="connsiteX17-665" fmla="*/ 1820599 w 1828800"/>
                <a:gd name="connsiteY17-666" fmla="*/ 268550 h 1326465"/>
                <a:gd name="connsiteX18-667" fmla="*/ 1763193 w 1828800"/>
                <a:gd name="connsiteY18-668" fmla="*/ 194742 h 1326465"/>
                <a:gd name="connsiteX19-669" fmla="*/ 1697586 w 1828800"/>
                <a:gd name="connsiteY19-670" fmla="*/ 145536 h 1326465"/>
                <a:gd name="connsiteX20-671" fmla="*/ 1630157 w 1828800"/>
                <a:gd name="connsiteY20-672" fmla="*/ 100408 h 1326465"/>
                <a:gd name="connsiteX21-673" fmla="*/ 1529467 w 1828800"/>
                <a:gd name="connsiteY21-674" fmla="*/ 75829 h 1326465"/>
                <a:gd name="connsiteX22-675" fmla="*/ 1435157 w 1828800"/>
                <a:gd name="connsiteY22-676" fmla="*/ 47125 h 1326465"/>
                <a:gd name="connsiteX23-677" fmla="*/ 1300982 w 1828800"/>
                <a:gd name="connsiteY23-678" fmla="*/ 28702 h 1326465"/>
                <a:gd name="connsiteX24-679" fmla="*/ 1160427 w 1828800"/>
                <a:gd name="connsiteY24-680" fmla="*/ 14357 h 1326465"/>
                <a:gd name="connsiteX25-681" fmla="*/ 971806 w 1828800"/>
                <a:gd name="connsiteY25-682" fmla="*/ 4112 h 1326465"/>
                <a:gd name="connsiteX26-683" fmla="*/ 820090 w 1828800"/>
                <a:gd name="connsiteY26-684" fmla="*/ 0 h 1326465"/>
                <a:gd name="connsiteX27-685" fmla="*/ 664273 w 1828800"/>
                <a:gd name="connsiteY27-686" fmla="*/ 14369 h 1326465"/>
                <a:gd name="connsiteX28-687" fmla="*/ 500255 w 1828800"/>
                <a:gd name="connsiteY28-688" fmla="*/ 32815 h 1326465"/>
                <a:gd name="connsiteX29-689" fmla="*/ 377241 w 1828800"/>
                <a:gd name="connsiteY29-690" fmla="*/ 53293 h 1326465"/>
                <a:gd name="connsiteX30-691" fmla="*/ 237826 w 1828800"/>
                <a:gd name="connsiteY30-692" fmla="*/ 92230 h 1326465"/>
                <a:gd name="connsiteX31-693" fmla="*/ 143516 w 1828800"/>
                <a:gd name="connsiteY31-694" fmla="*/ 133235 h 1326465"/>
                <a:gd name="connsiteX32-695" fmla="*/ 70048 w 1828800"/>
                <a:gd name="connsiteY32-696" fmla="*/ 168059 h 1326465"/>
                <a:gd name="connsiteX33-697" fmla="*/ 17082 w 1828800"/>
                <a:gd name="connsiteY33-698" fmla="*/ 227534 h 1326465"/>
                <a:gd name="connsiteX34-699" fmla="*/ 4100 w 1828800"/>
                <a:gd name="connsiteY34-700" fmla="*/ 321856 h 1326465"/>
                <a:gd name="connsiteX0-701" fmla="*/ 4100 w 1828800"/>
                <a:gd name="connsiteY0-702" fmla="*/ 321856 h 1326465"/>
                <a:gd name="connsiteX1-703" fmla="*/ 0 w 1828800"/>
                <a:gd name="connsiteY1-704" fmla="*/ 1158347 h 1326465"/>
                <a:gd name="connsiteX2-705" fmla="*/ 36904 w 1828800"/>
                <a:gd name="connsiteY2-706" fmla="*/ 1195251 h 1326465"/>
                <a:gd name="connsiteX3-707" fmla="*/ 82009 w 1828800"/>
                <a:gd name="connsiteY3-708" fmla="*/ 1219854 h 1326465"/>
                <a:gd name="connsiteX4-709" fmla="*/ 159917 w 1828800"/>
                <a:gd name="connsiteY4-710" fmla="*/ 1248557 h 1326465"/>
                <a:gd name="connsiteX5-711" fmla="*/ 266529 w 1828800"/>
                <a:gd name="connsiteY5-712" fmla="*/ 1273160 h 1326465"/>
                <a:gd name="connsiteX6-713" fmla="*/ 377241 w 1828800"/>
                <a:gd name="connsiteY6-714" fmla="*/ 1289561 h 1326465"/>
                <a:gd name="connsiteX7-715" fmla="*/ 524857 w 1828800"/>
                <a:gd name="connsiteY7-716" fmla="*/ 1310064 h 1326465"/>
                <a:gd name="connsiteX8-717" fmla="*/ 676574 w 1828800"/>
                <a:gd name="connsiteY8-718" fmla="*/ 1318264 h 1326465"/>
                <a:gd name="connsiteX9-719" fmla="*/ 815989 w 1828800"/>
                <a:gd name="connsiteY9-720" fmla="*/ 1326465 h 1326465"/>
                <a:gd name="connsiteX10-721" fmla="*/ 1090719 w 1828800"/>
                <a:gd name="connsiteY10-722" fmla="*/ 1326465 h 1326465"/>
                <a:gd name="connsiteX11-723" fmla="*/ 1299842 w 1828800"/>
                <a:gd name="connsiteY11-724" fmla="*/ 1310064 h 1326465"/>
                <a:gd name="connsiteX12-725" fmla="*/ 1463860 w 1828800"/>
                <a:gd name="connsiteY12-726" fmla="*/ 1289561 h 1326465"/>
                <a:gd name="connsiteX13-727" fmla="*/ 1599175 w 1828800"/>
                <a:gd name="connsiteY13-728" fmla="*/ 1269059 h 1326465"/>
                <a:gd name="connsiteX14-729" fmla="*/ 1709887 w 1828800"/>
                <a:gd name="connsiteY14-730" fmla="*/ 1240356 h 1326465"/>
                <a:gd name="connsiteX15-731" fmla="*/ 1791896 w 1828800"/>
                <a:gd name="connsiteY15-732" fmla="*/ 1207552 h 1326465"/>
                <a:gd name="connsiteX16-733" fmla="*/ 1828800 w 1828800"/>
                <a:gd name="connsiteY16-734" fmla="*/ 1166548 h 1326465"/>
                <a:gd name="connsiteX17-735" fmla="*/ 1820599 w 1828800"/>
                <a:gd name="connsiteY17-736" fmla="*/ 268550 h 1326465"/>
                <a:gd name="connsiteX18-737" fmla="*/ 1763193 w 1828800"/>
                <a:gd name="connsiteY18-738" fmla="*/ 194742 h 1326465"/>
                <a:gd name="connsiteX19-739" fmla="*/ 1697586 w 1828800"/>
                <a:gd name="connsiteY19-740" fmla="*/ 145536 h 1326465"/>
                <a:gd name="connsiteX20-741" fmla="*/ 1630157 w 1828800"/>
                <a:gd name="connsiteY20-742" fmla="*/ 100408 h 1326465"/>
                <a:gd name="connsiteX21-743" fmla="*/ 1532087 w 1828800"/>
                <a:gd name="connsiteY21-744" fmla="*/ 67604 h 1326465"/>
                <a:gd name="connsiteX22-745" fmla="*/ 1435157 w 1828800"/>
                <a:gd name="connsiteY22-746" fmla="*/ 47125 h 1326465"/>
                <a:gd name="connsiteX23-747" fmla="*/ 1300982 w 1828800"/>
                <a:gd name="connsiteY23-748" fmla="*/ 28702 h 1326465"/>
                <a:gd name="connsiteX24-749" fmla="*/ 1160427 w 1828800"/>
                <a:gd name="connsiteY24-750" fmla="*/ 14357 h 1326465"/>
                <a:gd name="connsiteX25-751" fmla="*/ 971806 w 1828800"/>
                <a:gd name="connsiteY25-752" fmla="*/ 4112 h 1326465"/>
                <a:gd name="connsiteX26-753" fmla="*/ 820090 w 1828800"/>
                <a:gd name="connsiteY26-754" fmla="*/ 0 h 1326465"/>
                <a:gd name="connsiteX27-755" fmla="*/ 664273 w 1828800"/>
                <a:gd name="connsiteY27-756" fmla="*/ 14369 h 1326465"/>
                <a:gd name="connsiteX28-757" fmla="*/ 500255 w 1828800"/>
                <a:gd name="connsiteY28-758" fmla="*/ 32815 h 1326465"/>
                <a:gd name="connsiteX29-759" fmla="*/ 377241 w 1828800"/>
                <a:gd name="connsiteY29-760" fmla="*/ 53293 h 1326465"/>
                <a:gd name="connsiteX30-761" fmla="*/ 237826 w 1828800"/>
                <a:gd name="connsiteY30-762" fmla="*/ 92230 h 1326465"/>
                <a:gd name="connsiteX31-763" fmla="*/ 143516 w 1828800"/>
                <a:gd name="connsiteY31-764" fmla="*/ 133235 h 1326465"/>
                <a:gd name="connsiteX32-765" fmla="*/ 70048 w 1828800"/>
                <a:gd name="connsiteY32-766" fmla="*/ 168059 h 1326465"/>
                <a:gd name="connsiteX33-767" fmla="*/ 17082 w 1828800"/>
                <a:gd name="connsiteY33-768" fmla="*/ 227534 h 1326465"/>
                <a:gd name="connsiteX34-769" fmla="*/ 4100 w 1828800"/>
                <a:gd name="connsiteY34-770" fmla="*/ 321856 h 1326465"/>
                <a:gd name="connsiteX0-771" fmla="*/ 4100 w 1828800"/>
                <a:gd name="connsiteY0-772" fmla="*/ 321856 h 1326465"/>
                <a:gd name="connsiteX1-773" fmla="*/ 0 w 1828800"/>
                <a:gd name="connsiteY1-774" fmla="*/ 1158347 h 1326465"/>
                <a:gd name="connsiteX2-775" fmla="*/ 36904 w 1828800"/>
                <a:gd name="connsiteY2-776" fmla="*/ 1195251 h 1326465"/>
                <a:gd name="connsiteX3-777" fmla="*/ 82009 w 1828800"/>
                <a:gd name="connsiteY3-778" fmla="*/ 1219854 h 1326465"/>
                <a:gd name="connsiteX4-779" fmla="*/ 159917 w 1828800"/>
                <a:gd name="connsiteY4-780" fmla="*/ 1248557 h 1326465"/>
                <a:gd name="connsiteX5-781" fmla="*/ 266529 w 1828800"/>
                <a:gd name="connsiteY5-782" fmla="*/ 1273160 h 1326465"/>
                <a:gd name="connsiteX6-783" fmla="*/ 377241 w 1828800"/>
                <a:gd name="connsiteY6-784" fmla="*/ 1289561 h 1326465"/>
                <a:gd name="connsiteX7-785" fmla="*/ 524857 w 1828800"/>
                <a:gd name="connsiteY7-786" fmla="*/ 1310064 h 1326465"/>
                <a:gd name="connsiteX8-787" fmla="*/ 676574 w 1828800"/>
                <a:gd name="connsiteY8-788" fmla="*/ 1318264 h 1326465"/>
                <a:gd name="connsiteX9-789" fmla="*/ 815989 w 1828800"/>
                <a:gd name="connsiteY9-790" fmla="*/ 1326465 h 1326465"/>
                <a:gd name="connsiteX10-791" fmla="*/ 1090719 w 1828800"/>
                <a:gd name="connsiteY10-792" fmla="*/ 1326465 h 1326465"/>
                <a:gd name="connsiteX11-793" fmla="*/ 1299842 w 1828800"/>
                <a:gd name="connsiteY11-794" fmla="*/ 1310064 h 1326465"/>
                <a:gd name="connsiteX12-795" fmla="*/ 1463860 w 1828800"/>
                <a:gd name="connsiteY12-796" fmla="*/ 1289561 h 1326465"/>
                <a:gd name="connsiteX13-797" fmla="*/ 1599175 w 1828800"/>
                <a:gd name="connsiteY13-798" fmla="*/ 1269059 h 1326465"/>
                <a:gd name="connsiteX14-799" fmla="*/ 1709887 w 1828800"/>
                <a:gd name="connsiteY14-800" fmla="*/ 1240356 h 1326465"/>
                <a:gd name="connsiteX15-801" fmla="*/ 1791896 w 1828800"/>
                <a:gd name="connsiteY15-802" fmla="*/ 1207552 h 1326465"/>
                <a:gd name="connsiteX16-803" fmla="*/ 1828800 w 1828800"/>
                <a:gd name="connsiteY16-804" fmla="*/ 1166548 h 1326465"/>
                <a:gd name="connsiteX17-805" fmla="*/ 1820599 w 1828800"/>
                <a:gd name="connsiteY17-806" fmla="*/ 268550 h 1326465"/>
                <a:gd name="connsiteX18-807" fmla="*/ 1763193 w 1828800"/>
                <a:gd name="connsiteY18-808" fmla="*/ 194742 h 1326465"/>
                <a:gd name="connsiteX19-809" fmla="*/ 1729027 w 1828800"/>
                <a:gd name="connsiteY19-810" fmla="*/ 145536 h 1326465"/>
                <a:gd name="connsiteX20-811" fmla="*/ 1630157 w 1828800"/>
                <a:gd name="connsiteY20-812" fmla="*/ 100408 h 1326465"/>
                <a:gd name="connsiteX21-813" fmla="*/ 1532087 w 1828800"/>
                <a:gd name="connsiteY21-814" fmla="*/ 67604 h 1326465"/>
                <a:gd name="connsiteX22-815" fmla="*/ 1435157 w 1828800"/>
                <a:gd name="connsiteY22-816" fmla="*/ 47125 h 1326465"/>
                <a:gd name="connsiteX23-817" fmla="*/ 1300982 w 1828800"/>
                <a:gd name="connsiteY23-818" fmla="*/ 28702 h 1326465"/>
                <a:gd name="connsiteX24-819" fmla="*/ 1160427 w 1828800"/>
                <a:gd name="connsiteY24-820" fmla="*/ 14357 h 1326465"/>
                <a:gd name="connsiteX25-821" fmla="*/ 971806 w 1828800"/>
                <a:gd name="connsiteY25-822" fmla="*/ 4112 h 1326465"/>
                <a:gd name="connsiteX26-823" fmla="*/ 820090 w 1828800"/>
                <a:gd name="connsiteY26-824" fmla="*/ 0 h 1326465"/>
                <a:gd name="connsiteX27-825" fmla="*/ 664273 w 1828800"/>
                <a:gd name="connsiteY27-826" fmla="*/ 14369 h 1326465"/>
                <a:gd name="connsiteX28-827" fmla="*/ 500255 w 1828800"/>
                <a:gd name="connsiteY28-828" fmla="*/ 32815 h 1326465"/>
                <a:gd name="connsiteX29-829" fmla="*/ 377241 w 1828800"/>
                <a:gd name="connsiteY29-830" fmla="*/ 53293 h 1326465"/>
                <a:gd name="connsiteX30-831" fmla="*/ 237826 w 1828800"/>
                <a:gd name="connsiteY30-832" fmla="*/ 92230 h 1326465"/>
                <a:gd name="connsiteX31-833" fmla="*/ 143516 w 1828800"/>
                <a:gd name="connsiteY31-834" fmla="*/ 133235 h 1326465"/>
                <a:gd name="connsiteX32-835" fmla="*/ 70048 w 1828800"/>
                <a:gd name="connsiteY32-836" fmla="*/ 168059 h 1326465"/>
                <a:gd name="connsiteX33-837" fmla="*/ 17082 w 1828800"/>
                <a:gd name="connsiteY33-838" fmla="*/ 227534 h 1326465"/>
                <a:gd name="connsiteX34-839" fmla="*/ 4100 w 1828800"/>
                <a:gd name="connsiteY34-840" fmla="*/ 321856 h 1326465"/>
                <a:gd name="connsiteX0-841" fmla="*/ 4100 w 1828800"/>
                <a:gd name="connsiteY0-842" fmla="*/ 321856 h 1326465"/>
                <a:gd name="connsiteX1-843" fmla="*/ 0 w 1828800"/>
                <a:gd name="connsiteY1-844" fmla="*/ 1158347 h 1326465"/>
                <a:gd name="connsiteX2-845" fmla="*/ 36904 w 1828800"/>
                <a:gd name="connsiteY2-846" fmla="*/ 1195251 h 1326465"/>
                <a:gd name="connsiteX3-847" fmla="*/ 82009 w 1828800"/>
                <a:gd name="connsiteY3-848" fmla="*/ 1219854 h 1326465"/>
                <a:gd name="connsiteX4-849" fmla="*/ 159917 w 1828800"/>
                <a:gd name="connsiteY4-850" fmla="*/ 1248557 h 1326465"/>
                <a:gd name="connsiteX5-851" fmla="*/ 266529 w 1828800"/>
                <a:gd name="connsiteY5-852" fmla="*/ 1273160 h 1326465"/>
                <a:gd name="connsiteX6-853" fmla="*/ 377241 w 1828800"/>
                <a:gd name="connsiteY6-854" fmla="*/ 1289561 h 1326465"/>
                <a:gd name="connsiteX7-855" fmla="*/ 524857 w 1828800"/>
                <a:gd name="connsiteY7-856" fmla="*/ 1310064 h 1326465"/>
                <a:gd name="connsiteX8-857" fmla="*/ 676574 w 1828800"/>
                <a:gd name="connsiteY8-858" fmla="*/ 1318264 h 1326465"/>
                <a:gd name="connsiteX9-859" fmla="*/ 815989 w 1828800"/>
                <a:gd name="connsiteY9-860" fmla="*/ 1326465 h 1326465"/>
                <a:gd name="connsiteX10-861" fmla="*/ 1090719 w 1828800"/>
                <a:gd name="connsiteY10-862" fmla="*/ 1326465 h 1326465"/>
                <a:gd name="connsiteX11-863" fmla="*/ 1299842 w 1828800"/>
                <a:gd name="connsiteY11-864" fmla="*/ 1310064 h 1326465"/>
                <a:gd name="connsiteX12-865" fmla="*/ 1463860 w 1828800"/>
                <a:gd name="connsiteY12-866" fmla="*/ 1289561 h 1326465"/>
                <a:gd name="connsiteX13-867" fmla="*/ 1599175 w 1828800"/>
                <a:gd name="connsiteY13-868" fmla="*/ 1269059 h 1326465"/>
                <a:gd name="connsiteX14-869" fmla="*/ 1709887 w 1828800"/>
                <a:gd name="connsiteY14-870" fmla="*/ 1240356 h 1326465"/>
                <a:gd name="connsiteX15-871" fmla="*/ 1791896 w 1828800"/>
                <a:gd name="connsiteY15-872" fmla="*/ 1207552 h 1326465"/>
                <a:gd name="connsiteX16-873" fmla="*/ 1828800 w 1828800"/>
                <a:gd name="connsiteY16-874" fmla="*/ 1166548 h 1326465"/>
                <a:gd name="connsiteX17-875" fmla="*/ 1820599 w 1828800"/>
                <a:gd name="connsiteY17-876" fmla="*/ 268550 h 1326465"/>
                <a:gd name="connsiteX18-877" fmla="*/ 1802494 w 1828800"/>
                <a:gd name="connsiteY18-878" fmla="*/ 194742 h 1326465"/>
                <a:gd name="connsiteX19-879" fmla="*/ 1729027 w 1828800"/>
                <a:gd name="connsiteY19-880" fmla="*/ 145536 h 1326465"/>
                <a:gd name="connsiteX20-881" fmla="*/ 1630157 w 1828800"/>
                <a:gd name="connsiteY20-882" fmla="*/ 100408 h 1326465"/>
                <a:gd name="connsiteX21-883" fmla="*/ 1532087 w 1828800"/>
                <a:gd name="connsiteY21-884" fmla="*/ 67604 h 1326465"/>
                <a:gd name="connsiteX22-885" fmla="*/ 1435157 w 1828800"/>
                <a:gd name="connsiteY22-886" fmla="*/ 47125 h 1326465"/>
                <a:gd name="connsiteX23-887" fmla="*/ 1300982 w 1828800"/>
                <a:gd name="connsiteY23-888" fmla="*/ 28702 h 1326465"/>
                <a:gd name="connsiteX24-889" fmla="*/ 1160427 w 1828800"/>
                <a:gd name="connsiteY24-890" fmla="*/ 14357 h 1326465"/>
                <a:gd name="connsiteX25-891" fmla="*/ 971806 w 1828800"/>
                <a:gd name="connsiteY25-892" fmla="*/ 4112 h 1326465"/>
                <a:gd name="connsiteX26-893" fmla="*/ 820090 w 1828800"/>
                <a:gd name="connsiteY26-894" fmla="*/ 0 h 1326465"/>
                <a:gd name="connsiteX27-895" fmla="*/ 664273 w 1828800"/>
                <a:gd name="connsiteY27-896" fmla="*/ 14369 h 1326465"/>
                <a:gd name="connsiteX28-897" fmla="*/ 500255 w 1828800"/>
                <a:gd name="connsiteY28-898" fmla="*/ 32815 h 1326465"/>
                <a:gd name="connsiteX29-899" fmla="*/ 377241 w 1828800"/>
                <a:gd name="connsiteY29-900" fmla="*/ 53293 h 1326465"/>
                <a:gd name="connsiteX30-901" fmla="*/ 237826 w 1828800"/>
                <a:gd name="connsiteY30-902" fmla="*/ 92230 h 1326465"/>
                <a:gd name="connsiteX31-903" fmla="*/ 143516 w 1828800"/>
                <a:gd name="connsiteY31-904" fmla="*/ 133235 h 1326465"/>
                <a:gd name="connsiteX32-905" fmla="*/ 70048 w 1828800"/>
                <a:gd name="connsiteY32-906" fmla="*/ 168059 h 1326465"/>
                <a:gd name="connsiteX33-907" fmla="*/ 17082 w 1828800"/>
                <a:gd name="connsiteY33-908" fmla="*/ 227534 h 1326465"/>
                <a:gd name="connsiteX34-909" fmla="*/ 4100 w 1828800"/>
                <a:gd name="connsiteY34-910" fmla="*/ 321856 h 1326465"/>
                <a:gd name="connsiteX0-911" fmla="*/ 4100 w 1828800"/>
                <a:gd name="connsiteY0-912" fmla="*/ 321856 h 1326465"/>
                <a:gd name="connsiteX1-913" fmla="*/ 0 w 1828800"/>
                <a:gd name="connsiteY1-914" fmla="*/ 1158347 h 1326465"/>
                <a:gd name="connsiteX2-915" fmla="*/ 36904 w 1828800"/>
                <a:gd name="connsiteY2-916" fmla="*/ 1195251 h 1326465"/>
                <a:gd name="connsiteX3-917" fmla="*/ 82009 w 1828800"/>
                <a:gd name="connsiteY3-918" fmla="*/ 1219854 h 1326465"/>
                <a:gd name="connsiteX4-919" fmla="*/ 159917 w 1828800"/>
                <a:gd name="connsiteY4-920" fmla="*/ 1248557 h 1326465"/>
                <a:gd name="connsiteX5-921" fmla="*/ 266529 w 1828800"/>
                <a:gd name="connsiteY5-922" fmla="*/ 1273160 h 1326465"/>
                <a:gd name="connsiteX6-923" fmla="*/ 377241 w 1828800"/>
                <a:gd name="connsiteY6-924" fmla="*/ 1289561 h 1326465"/>
                <a:gd name="connsiteX7-925" fmla="*/ 524857 w 1828800"/>
                <a:gd name="connsiteY7-926" fmla="*/ 1310064 h 1326465"/>
                <a:gd name="connsiteX8-927" fmla="*/ 676574 w 1828800"/>
                <a:gd name="connsiteY8-928" fmla="*/ 1318264 h 1326465"/>
                <a:gd name="connsiteX9-929" fmla="*/ 815989 w 1828800"/>
                <a:gd name="connsiteY9-930" fmla="*/ 1326465 h 1326465"/>
                <a:gd name="connsiteX10-931" fmla="*/ 1090719 w 1828800"/>
                <a:gd name="connsiteY10-932" fmla="*/ 1326465 h 1326465"/>
                <a:gd name="connsiteX11-933" fmla="*/ 1299842 w 1828800"/>
                <a:gd name="connsiteY11-934" fmla="*/ 1310064 h 1326465"/>
                <a:gd name="connsiteX12-935" fmla="*/ 1463860 w 1828800"/>
                <a:gd name="connsiteY12-936" fmla="*/ 1289561 h 1326465"/>
                <a:gd name="connsiteX13-937" fmla="*/ 1599175 w 1828800"/>
                <a:gd name="connsiteY13-938" fmla="*/ 1269059 h 1326465"/>
                <a:gd name="connsiteX14-939" fmla="*/ 1709887 w 1828800"/>
                <a:gd name="connsiteY14-940" fmla="*/ 1240356 h 1326465"/>
                <a:gd name="connsiteX15-941" fmla="*/ 1791896 w 1828800"/>
                <a:gd name="connsiteY15-942" fmla="*/ 1207552 h 1326465"/>
                <a:gd name="connsiteX16-943" fmla="*/ 1828800 w 1828800"/>
                <a:gd name="connsiteY16-944" fmla="*/ 1166548 h 1326465"/>
                <a:gd name="connsiteX17-945" fmla="*/ 1820599 w 1828800"/>
                <a:gd name="connsiteY17-946" fmla="*/ 268550 h 1326465"/>
                <a:gd name="connsiteX18-947" fmla="*/ 1815594 w 1828800"/>
                <a:gd name="connsiteY18-948" fmla="*/ 215303 h 1326465"/>
                <a:gd name="connsiteX19-949" fmla="*/ 1729027 w 1828800"/>
                <a:gd name="connsiteY19-950" fmla="*/ 145536 h 1326465"/>
                <a:gd name="connsiteX20-951" fmla="*/ 1630157 w 1828800"/>
                <a:gd name="connsiteY20-952" fmla="*/ 100408 h 1326465"/>
                <a:gd name="connsiteX21-953" fmla="*/ 1532087 w 1828800"/>
                <a:gd name="connsiteY21-954" fmla="*/ 67604 h 1326465"/>
                <a:gd name="connsiteX22-955" fmla="*/ 1435157 w 1828800"/>
                <a:gd name="connsiteY22-956" fmla="*/ 47125 h 1326465"/>
                <a:gd name="connsiteX23-957" fmla="*/ 1300982 w 1828800"/>
                <a:gd name="connsiteY23-958" fmla="*/ 28702 h 1326465"/>
                <a:gd name="connsiteX24-959" fmla="*/ 1160427 w 1828800"/>
                <a:gd name="connsiteY24-960" fmla="*/ 14357 h 1326465"/>
                <a:gd name="connsiteX25-961" fmla="*/ 971806 w 1828800"/>
                <a:gd name="connsiteY25-962" fmla="*/ 4112 h 1326465"/>
                <a:gd name="connsiteX26-963" fmla="*/ 820090 w 1828800"/>
                <a:gd name="connsiteY26-964" fmla="*/ 0 h 1326465"/>
                <a:gd name="connsiteX27-965" fmla="*/ 664273 w 1828800"/>
                <a:gd name="connsiteY27-966" fmla="*/ 14369 h 1326465"/>
                <a:gd name="connsiteX28-967" fmla="*/ 500255 w 1828800"/>
                <a:gd name="connsiteY28-968" fmla="*/ 32815 h 1326465"/>
                <a:gd name="connsiteX29-969" fmla="*/ 377241 w 1828800"/>
                <a:gd name="connsiteY29-970" fmla="*/ 53293 h 1326465"/>
                <a:gd name="connsiteX30-971" fmla="*/ 237826 w 1828800"/>
                <a:gd name="connsiteY30-972" fmla="*/ 92230 h 1326465"/>
                <a:gd name="connsiteX31-973" fmla="*/ 143516 w 1828800"/>
                <a:gd name="connsiteY31-974" fmla="*/ 133235 h 1326465"/>
                <a:gd name="connsiteX32-975" fmla="*/ 70048 w 1828800"/>
                <a:gd name="connsiteY32-976" fmla="*/ 168059 h 1326465"/>
                <a:gd name="connsiteX33-977" fmla="*/ 17082 w 1828800"/>
                <a:gd name="connsiteY33-978" fmla="*/ 227534 h 1326465"/>
                <a:gd name="connsiteX34-979" fmla="*/ 4100 w 1828800"/>
                <a:gd name="connsiteY34-980" fmla="*/ 321856 h 1326465"/>
                <a:gd name="connsiteX0-981" fmla="*/ 4100 w 1828800"/>
                <a:gd name="connsiteY0-982" fmla="*/ 321856 h 1326465"/>
                <a:gd name="connsiteX1-983" fmla="*/ 0 w 1828800"/>
                <a:gd name="connsiteY1-984" fmla="*/ 1158347 h 1326465"/>
                <a:gd name="connsiteX2-985" fmla="*/ 36904 w 1828800"/>
                <a:gd name="connsiteY2-986" fmla="*/ 1195251 h 1326465"/>
                <a:gd name="connsiteX3-987" fmla="*/ 82009 w 1828800"/>
                <a:gd name="connsiteY3-988" fmla="*/ 1219854 h 1326465"/>
                <a:gd name="connsiteX4-989" fmla="*/ 159917 w 1828800"/>
                <a:gd name="connsiteY4-990" fmla="*/ 1248557 h 1326465"/>
                <a:gd name="connsiteX5-991" fmla="*/ 266529 w 1828800"/>
                <a:gd name="connsiteY5-992" fmla="*/ 1273160 h 1326465"/>
                <a:gd name="connsiteX6-993" fmla="*/ 377241 w 1828800"/>
                <a:gd name="connsiteY6-994" fmla="*/ 1289561 h 1326465"/>
                <a:gd name="connsiteX7-995" fmla="*/ 524857 w 1828800"/>
                <a:gd name="connsiteY7-996" fmla="*/ 1310064 h 1326465"/>
                <a:gd name="connsiteX8-997" fmla="*/ 676574 w 1828800"/>
                <a:gd name="connsiteY8-998" fmla="*/ 1318264 h 1326465"/>
                <a:gd name="connsiteX9-999" fmla="*/ 815989 w 1828800"/>
                <a:gd name="connsiteY9-1000" fmla="*/ 1326465 h 1326465"/>
                <a:gd name="connsiteX10-1001" fmla="*/ 1090719 w 1828800"/>
                <a:gd name="connsiteY10-1002" fmla="*/ 1314128 h 1326465"/>
                <a:gd name="connsiteX11-1003" fmla="*/ 1299842 w 1828800"/>
                <a:gd name="connsiteY11-1004" fmla="*/ 1310064 h 1326465"/>
                <a:gd name="connsiteX12-1005" fmla="*/ 1463860 w 1828800"/>
                <a:gd name="connsiteY12-1006" fmla="*/ 1289561 h 1326465"/>
                <a:gd name="connsiteX13-1007" fmla="*/ 1599175 w 1828800"/>
                <a:gd name="connsiteY13-1008" fmla="*/ 1269059 h 1326465"/>
                <a:gd name="connsiteX14-1009" fmla="*/ 1709887 w 1828800"/>
                <a:gd name="connsiteY14-1010" fmla="*/ 1240356 h 1326465"/>
                <a:gd name="connsiteX15-1011" fmla="*/ 1791896 w 1828800"/>
                <a:gd name="connsiteY15-1012" fmla="*/ 1207552 h 1326465"/>
                <a:gd name="connsiteX16-1013" fmla="*/ 1828800 w 1828800"/>
                <a:gd name="connsiteY16-1014" fmla="*/ 1166548 h 1326465"/>
                <a:gd name="connsiteX17-1015" fmla="*/ 1820599 w 1828800"/>
                <a:gd name="connsiteY17-1016" fmla="*/ 268550 h 1326465"/>
                <a:gd name="connsiteX18-1017" fmla="*/ 1815594 w 1828800"/>
                <a:gd name="connsiteY18-1018" fmla="*/ 215303 h 1326465"/>
                <a:gd name="connsiteX19-1019" fmla="*/ 1729027 w 1828800"/>
                <a:gd name="connsiteY19-1020" fmla="*/ 145536 h 1326465"/>
                <a:gd name="connsiteX20-1021" fmla="*/ 1630157 w 1828800"/>
                <a:gd name="connsiteY20-1022" fmla="*/ 100408 h 1326465"/>
                <a:gd name="connsiteX21-1023" fmla="*/ 1532087 w 1828800"/>
                <a:gd name="connsiteY21-1024" fmla="*/ 67604 h 1326465"/>
                <a:gd name="connsiteX22-1025" fmla="*/ 1435157 w 1828800"/>
                <a:gd name="connsiteY22-1026" fmla="*/ 47125 h 1326465"/>
                <a:gd name="connsiteX23-1027" fmla="*/ 1300982 w 1828800"/>
                <a:gd name="connsiteY23-1028" fmla="*/ 28702 h 1326465"/>
                <a:gd name="connsiteX24-1029" fmla="*/ 1160427 w 1828800"/>
                <a:gd name="connsiteY24-1030" fmla="*/ 14357 h 1326465"/>
                <a:gd name="connsiteX25-1031" fmla="*/ 971806 w 1828800"/>
                <a:gd name="connsiteY25-1032" fmla="*/ 4112 h 1326465"/>
                <a:gd name="connsiteX26-1033" fmla="*/ 820090 w 1828800"/>
                <a:gd name="connsiteY26-1034" fmla="*/ 0 h 1326465"/>
                <a:gd name="connsiteX27-1035" fmla="*/ 664273 w 1828800"/>
                <a:gd name="connsiteY27-1036" fmla="*/ 14369 h 1326465"/>
                <a:gd name="connsiteX28-1037" fmla="*/ 500255 w 1828800"/>
                <a:gd name="connsiteY28-1038" fmla="*/ 32815 h 1326465"/>
                <a:gd name="connsiteX29-1039" fmla="*/ 377241 w 1828800"/>
                <a:gd name="connsiteY29-1040" fmla="*/ 53293 h 1326465"/>
                <a:gd name="connsiteX30-1041" fmla="*/ 237826 w 1828800"/>
                <a:gd name="connsiteY30-1042" fmla="*/ 92230 h 1326465"/>
                <a:gd name="connsiteX31-1043" fmla="*/ 143516 w 1828800"/>
                <a:gd name="connsiteY31-1044" fmla="*/ 133235 h 1326465"/>
                <a:gd name="connsiteX32-1045" fmla="*/ 70048 w 1828800"/>
                <a:gd name="connsiteY32-1046" fmla="*/ 168059 h 1326465"/>
                <a:gd name="connsiteX33-1047" fmla="*/ 17082 w 1828800"/>
                <a:gd name="connsiteY33-1048" fmla="*/ 227534 h 1326465"/>
                <a:gd name="connsiteX34-1049" fmla="*/ 4100 w 1828800"/>
                <a:gd name="connsiteY34-1050" fmla="*/ 321856 h 1326465"/>
                <a:gd name="connsiteX0-1051" fmla="*/ 4100 w 1828800"/>
                <a:gd name="connsiteY0-1052" fmla="*/ 321856 h 1326465"/>
                <a:gd name="connsiteX1-1053" fmla="*/ 0 w 1828800"/>
                <a:gd name="connsiteY1-1054" fmla="*/ 1158347 h 1326465"/>
                <a:gd name="connsiteX2-1055" fmla="*/ 36904 w 1828800"/>
                <a:gd name="connsiteY2-1056" fmla="*/ 1195251 h 1326465"/>
                <a:gd name="connsiteX3-1057" fmla="*/ 82009 w 1828800"/>
                <a:gd name="connsiteY3-1058" fmla="*/ 1219854 h 1326465"/>
                <a:gd name="connsiteX4-1059" fmla="*/ 159917 w 1828800"/>
                <a:gd name="connsiteY4-1060" fmla="*/ 1248557 h 1326465"/>
                <a:gd name="connsiteX5-1061" fmla="*/ 266529 w 1828800"/>
                <a:gd name="connsiteY5-1062" fmla="*/ 1273160 h 1326465"/>
                <a:gd name="connsiteX6-1063" fmla="*/ 377241 w 1828800"/>
                <a:gd name="connsiteY6-1064" fmla="*/ 1289561 h 1326465"/>
                <a:gd name="connsiteX7-1065" fmla="*/ 524857 w 1828800"/>
                <a:gd name="connsiteY7-1066" fmla="*/ 1310064 h 1326465"/>
                <a:gd name="connsiteX8-1067" fmla="*/ 676574 w 1828800"/>
                <a:gd name="connsiteY8-1068" fmla="*/ 1318264 h 1326465"/>
                <a:gd name="connsiteX9-1069" fmla="*/ 815989 w 1828800"/>
                <a:gd name="connsiteY9-1070" fmla="*/ 1326465 h 1326465"/>
                <a:gd name="connsiteX10-1071" fmla="*/ 1090719 w 1828800"/>
                <a:gd name="connsiteY10-1072" fmla="*/ 1314128 h 1326465"/>
                <a:gd name="connsiteX11-1073" fmla="*/ 1299842 w 1828800"/>
                <a:gd name="connsiteY11-1074" fmla="*/ 1301840 h 1326465"/>
                <a:gd name="connsiteX12-1075" fmla="*/ 1463860 w 1828800"/>
                <a:gd name="connsiteY12-1076" fmla="*/ 1289561 h 1326465"/>
                <a:gd name="connsiteX13-1077" fmla="*/ 1599175 w 1828800"/>
                <a:gd name="connsiteY13-1078" fmla="*/ 1269059 h 1326465"/>
                <a:gd name="connsiteX14-1079" fmla="*/ 1709887 w 1828800"/>
                <a:gd name="connsiteY14-1080" fmla="*/ 1240356 h 1326465"/>
                <a:gd name="connsiteX15-1081" fmla="*/ 1791896 w 1828800"/>
                <a:gd name="connsiteY15-1082" fmla="*/ 1207552 h 1326465"/>
                <a:gd name="connsiteX16-1083" fmla="*/ 1828800 w 1828800"/>
                <a:gd name="connsiteY16-1084" fmla="*/ 1166548 h 1326465"/>
                <a:gd name="connsiteX17-1085" fmla="*/ 1820599 w 1828800"/>
                <a:gd name="connsiteY17-1086" fmla="*/ 268550 h 1326465"/>
                <a:gd name="connsiteX18-1087" fmla="*/ 1815594 w 1828800"/>
                <a:gd name="connsiteY18-1088" fmla="*/ 215303 h 1326465"/>
                <a:gd name="connsiteX19-1089" fmla="*/ 1729027 w 1828800"/>
                <a:gd name="connsiteY19-1090" fmla="*/ 145536 h 1326465"/>
                <a:gd name="connsiteX20-1091" fmla="*/ 1630157 w 1828800"/>
                <a:gd name="connsiteY20-1092" fmla="*/ 100408 h 1326465"/>
                <a:gd name="connsiteX21-1093" fmla="*/ 1532087 w 1828800"/>
                <a:gd name="connsiteY21-1094" fmla="*/ 67604 h 1326465"/>
                <a:gd name="connsiteX22-1095" fmla="*/ 1435157 w 1828800"/>
                <a:gd name="connsiteY22-1096" fmla="*/ 47125 h 1326465"/>
                <a:gd name="connsiteX23-1097" fmla="*/ 1300982 w 1828800"/>
                <a:gd name="connsiteY23-1098" fmla="*/ 28702 h 1326465"/>
                <a:gd name="connsiteX24-1099" fmla="*/ 1160427 w 1828800"/>
                <a:gd name="connsiteY24-1100" fmla="*/ 14357 h 1326465"/>
                <a:gd name="connsiteX25-1101" fmla="*/ 971806 w 1828800"/>
                <a:gd name="connsiteY25-1102" fmla="*/ 4112 h 1326465"/>
                <a:gd name="connsiteX26-1103" fmla="*/ 820090 w 1828800"/>
                <a:gd name="connsiteY26-1104" fmla="*/ 0 h 1326465"/>
                <a:gd name="connsiteX27-1105" fmla="*/ 664273 w 1828800"/>
                <a:gd name="connsiteY27-1106" fmla="*/ 14369 h 1326465"/>
                <a:gd name="connsiteX28-1107" fmla="*/ 500255 w 1828800"/>
                <a:gd name="connsiteY28-1108" fmla="*/ 32815 h 1326465"/>
                <a:gd name="connsiteX29-1109" fmla="*/ 377241 w 1828800"/>
                <a:gd name="connsiteY29-1110" fmla="*/ 53293 h 1326465"/>
                <a:gd name="connsiteX30-1111" fmla="*/ 237826 w 1828800"/>
                <a:gd name="connsiteY30-1112" fmla="*/ 92230 h 1326465"/>
                <a:gd name="connsiteX31-1113" fmla="*/ 143516 w 1828800"/>
                <a:gd name="connsiteY31-1114" fmla="*/ 133235 h 1326465"/>
                <a:gd name="connsiteX32-1115" fmla="*/ 70048 w 1828800"/>
                <a:gd name="connsiteY32-1116" fmla="*/ 168059 h 1326465"/>
                <a:gd name="connsiteX33-1117" fmla="*/ 17082 w 1828800"/>
                <a:gd name="connsiteY33-1118" fmla="*/ 227534 h 1326465"/>
                <a:gd name="connsiteX34-1119" fmla="*/ 4100 w 1828800"/>
                <a:gd name="connsiteY34-1120" fmla="*/ 321856 h 1326465"/>
                <a:gd name="connsiteX0-1121" fmla="*/ 4100 w 1828800"/>
                <a:gd name="connsiteY0-1122" fmla="*/ 321856 h 1326465"/>
                <a:gd name="connsiteX1-1123" fmla="*/ 0 w 1828800"/>
                <a:gd name="connsiteY1-1124" fmla="*/ 1158347 h 1326465"/>
                <a:gd name="connsiteX2-1125" fmla="*/ 36904 w 1828800"/>
                <a:gd name="connsiteY2-1126" fmla="*/ 1195251 h 1326465"/>
                <a:gd name="connsiteX3-1127" fmla="*/ 82009 w 1828800"/>
                <a:gd name="connsiteY3-1128" fmla="*/ 1219854 h 1326465"/>
                <a:gd name="connsiteX4-1129" fmla="*/ 159917 w 1828800"/>
                <a:gd name="connsiteY4-1130" fmla="*/ 1248557 h 1326465"/>
                <a:gd name="connsiteX5-1131" fmla="*/ 266529 w 1828800"/>
                <a:gd name="connsiteY5-1132" fmla="*/ 1273160 h 1326465"/>
                <a:gd name="connsiteX6-1133" fmla="*/ 377241 w 1828800"/>
                <a:gd name="connsiteY6-1134" fmla="*/ 1289561 h 1326465"/>
                <a:gd name="connsiteX7-1135" fmla="*/ 524857 w 1828800"/>
                <a:gd name="connsiteY7-1136" fmla="*/ 1310064 h 1326465"/>
                <a:gd name="connsiteX8-1137" fmla="*/ 676574 w 1828800"/>
                <a:gd name="connsiteY8-1138" fmla="*/ 1318264 h 1326465"/>
                <a:gd name="connsiteX9-1139" fmla="*/ 815989 w 1828800"/>
                <a:gd name="connsiteY9-1140" fmla="*/ 1326465 h 1326465"/>
                <a:gd name="connsiteX10-1141" fmla="*/ 1090719 w 1828800"/>
                <a:gd name="connsiteY10-1142" fmla="*/ 1314128 h 1326465"/>
                <a:gd name="connsiteX11-1143" fmla="*/ 1299842 w 1828800"/>
                <a:gd name="connsiteY11-1144" fmla="*/ 1301840 h 1326465"/>
                <a:gd name="connsiteX12-1145" fmla="*/ 1463860 w 1828800"/>
                <a:gd name="connsiteY12-1146" fmla="*/ 1289561 h 1326465"/>
                <a:gd name="connsiteX13-1147" fmla="*/ 1599175 w 1828800"/>
                <a:gd name="connsiteY13-1148" fmla="*/ 1269059 h 1326465"/>
                <a:gd name="connsiteX14-1149" fmla="*/ 1709887 w 1828800"/>
                <a:gd name="connsiteY14-1150" fmla="*/ 1248580 h 1326465"/>
                <a:gd name="connsiteX15-1151" fmla="*/ 1791896 w 1828800"/>
                <a:gd name="connsiteY15-1152" fmla="*/ 1207552 h 1326465"/>
                <a:gd name="connsiteX16-1153" fmla="*/ 1828800 w 1828800"/>
                <a:gd name="connsiteY16-1154" fmla="*/ 1166548 h 1326465"/>
                <a:gd name="connsiteX17-1155" fmla="*/ 1820599 w 1828800"/>
                <a:gd name="connsiteY17-1156" fmla="*/ 268550 h 1326465"/>
                <a:gd name="connsiteX18-1157" fmla="*/ 1815594 w 1828800"/>
                <a:gd name="connsiteY18-1158" fmla="*/ 215303 h 1326465"/>
                <a:gd name="connsiteX19-1159" fmla="*/ 1729027 w 1828800"/>
                <a:gd name="connsiteY19-1160" fmla="*/ 145536 h 1326465"/>
                <a:gd name="connsiteX20-1161" fmla="*/ 1630157 w 1828800"/>
                <a:gd name="connsiteY20-1162" fmla="*/ 100408 h 1326465"/>
                <a:gd name="connsiteX21-1163" fmla="*/ 1532087 w 1828800"/>
                <a:gd name="connsiteY21-1164" fmla="*/ 67604 h 1326465"/>
                <a:gd name="connsiteX22-1165" fmla="*/ 1435157 w 1828800"/>
                <a:gd name="connsiteY22-1166" fmla="*/ 47125 h 1326465"/>
                <a:gd name="connsiteX23-1167" fmla="*/ 1300982 w 1828800"/>
                <a:gd name="connsiteY23-1168" fmla="*/ 28702 h 1326465"/>
                <a:gd name="connsiteX24-1169" fmla="*/ 1160427 w 1828800"/>
                <a:gd name="connsiteY24-1170" fmla="*/ 14357 h 1326465"/>
                <a:gd name="connsiteX25-1171" fmla="*/ 971806 w 1828800"/>
                <a:gd name="connsiteY25-1172" fmla="*/ 4112 h 1326465"/>
                <a:gd name="connsiteX26-1173" fmla="*/ 820090 w 1828800"/>
                <a:gd name="connsiteY26-1174" fmla="*/ 0 h 1326465"/>
                <a:gd name="connsiteX27-1175" fmla="*/ 664273 w 1828800"/>
                <a:gd name="connsiteY27-1176" fmla="*/ 14369 h 1326465"/>
                <a:gd name="connsiteX28-1177" fmla="*/ 500255 w 1828800"/>
                <a:gd name="connsiteY28-1178" fmla="*/ 32815 h 1326465"/>
                <a:gd name="connsiteX29-1179" fmla="*/ 377241 w 1828800"/>
                <a:gd name="connsiteY29-1180" fmla="*/ 53293 h 1326465"/>
                <a:gd name="connsiteX30-1181" fmla="*/ 237826 w 1828800"/>
                <a:gd name="connsiteY30-1182" fmla="*/ 92230 h 1326465"/>
                <a:gd name="connsiteX31-1183" fmla="*/ 143516 w 1828800"/>
                <a:gd name="connsiteY31-1184" fmla="*/ 133235 h 1326465"/>
                <a:gd name="connsiteX32-1185" fmla="*/ 70048 w 1828800"/>
                <a:gd name="connsiteY32-1186" fmla="*/ 168059 h 1326465"/>
                <a:gd name="connsiteX33-1187" fmla="*/ 17082 w 1828800"/>
                <a:gd name="connsiteY33-1188" fmla="*/ 227534 h 1326465"/>
                <a:gd name="connsiteX34-1189" fmla="*/ 4100 w 1828800"/>
                <a:gd name="connsiteY34-1190" fmla="*/ 321856 h 1326465"/>
                <a:gd name="connsiteX0-1191" fmla="*/ 4100 w 1830054"/>
                <a:gd name="connsiteY0-1192" fmla="*/ 321856 h 1326465"/>
                <a:gd name="connsiteX1-1193" fmla="*/ 0 w 1830054"/>
                <a:gd name="connsiteY1-1194" fmla="*/ 1158347 h 1326465"/>
                <a:gd name="connsiteX2-1195" fmla="*/ 36904 w 1830054"/>
                <a:gd name="connsiteY2-1196" fmla="*/ 1195251 h 1326465"/>
                <a:gd name="connsiteX3-1197" fmla="*/ 82009 w 1830054"/>
                <a:gd name="connsiteY3-1198" fmla="*/ 1219854 h 1326465"/>
                <a:gd name="connsiteX4-1199" fmla="*/ 159917 w 1830054"/>
                <a:gd name="connsiteY4-1200" fmla="*/ 1248557 h 1326465"/>
                <a:gd name="connsiteX5-1201" fmla="*/ 266529 w 1830054"/>
                <a:gd name="connsiteY5-1202" fmla="*/ 1273160 h 1326465"/>
                <a:gd name="connsiteX6-1203" fmla="*/ 377241 w 1830054"/>
                <a:gd name="connsiteY6-1204" fmla="*/ 1289561 h 1326465"/>
                <a:gd name="connsiteX7-1205" fmla="*/ 524857 w 1830054"/>
                <a:gd name="connsiteY7-1206" fmla="*/ 1310064 h 1326465"/>
                <a:gd name="connsiteX8-1207" fmla="*/ 676574 w 1830054"/>
                <a:gd name="connsiteY8-1208" fmla="*/ 1318264 h 1326465"/>
                <a:gd name="connsiteX9-1209" fmla="*/ 815989 w 1830054"/>
                <a:gd name="connsiteY9-1210" fmla="*/ 1326465 h 1326465"/>
                <a:gd name="connsiteX10-1211" fmla="*/ 1090719 w 1830054"/>
                <a:gd name="connsiteY10-1212" fmla="*/ 1314128 h 1326465"/>
                <a:gd name="connsiteX11-1213" fmla="*/ 1299842 w 1830054"/>
                <a:gd name="connsiteY11-1214" fmla="*/ 1301840 h 1326465"/>
                <a:gd name="connsiteX12-1215" fmla="*/ 1463860 w 1830054"/>
                <a:gd name="connsiteY12-1216" fmla="*/ 1289561 h 1326465"/>
                <a:gd name="connsiteX13-1217" fmla="*/ 1599175 w 1830054"/>
                <a:gd name="connsiteY13-1218" fmla="*/ 1269059 h 1326465"/>
                <a:gd name="connsiteX14-1219" fmla="*/ 1709887 w 1830054"/>
                <a:gd name="connsiteY14-1220" fmla="*/ 1248580 h 1326465"/>
                <a:gd name="connsiteX15-1221" fmla="*/ 1791896 w 1830054"/>
                <a:gd name="connsiteY15-1222" fmla="*/ 1207552 h 1326465"/>
                <a:gd name="connsiteX16-1223" fmla="*/ 1828800 w 1830054"/>
                <a:gd name="connsiteY16-1224" fmla="*/ 1166548 h 1326465"/>
                <a:gd name="connsiteX17-1225" fmla="*/ 1820599 w 1830054"/>
                <a:gd name="connsiteY17-1226" fmla="*/ 268550 h 1326465"/>
                <a:gd name="connsiteX18-1227" fmla="*/ 1815594 w 1830054"/>
                <a:gd name="connsiteY18-1228" fmla="*/ 215303 h 1326465"/>
                <a:gd name="connsiteX19-1229" fmla="*/ 1729027 w 1830054"/>
                <a:gd name="connsiteY19-1230" fmla="*/ 145536 h 1326465"/>
                <a:gd name="connsiteX20-1231" fmla="*/ 1630157 w 1830054"/>
                <a:gd name="connsiteY20-1232" fmla="*/ 100408 h 1326465"/>
                <a:gd name="connsiteX21-1233" fmla="*/ 1532087 w 1830054"/>
                <a:gd name="connsiteY21-1234" fmla="*/ 67604 h 1326465"/>
                <a:gd name="connsiteX22-1235" fmla="*/ 1435157 w 1830054"/>
                <a:gd name="connsiteY22-1236" fmla="*/ 47125 h 1326465"/>
                <a:gd name="connsiteX23-1237" fmla="*/ 1300982 w 1830054"/>
                <a:gd name="connsiteY23-1238" fmla="*/ 28702 h 1326465"/>
                <a:gd name="connsiteX24-1239" fmla="*/ 1160427 w 1830054"/>
                <a:gd name="connsiteY24-1240" fmla="*/ 14357 h 1326465"/>
                <a:gd name="connsiteX25-1241" fmla="*/ 971806 w 1830054"/>
                <a:gd name="connsiteY25-1242" fmla="*/ 4112 h 1326465"/>
                <a:gd name="connsiteX26-1243" fmla="*/ 820090 w 1830054"/>
                <a:gd name="connsiteY26-1244" fmla="*/ 0 h 1326465"/>
                <a:gd name="connsiteX27-1245" fmla="*/ 664273 w 1830054"/>
                <a:gd name="connsiteY27-1246" fmla="*/ 14369 h 1326465"/>
                <a:gd name="connsiteX28-1247" fmla="*/ 500255 w 1830054"/>
                <a:gd name="connsiteY28-1248" fmla="*/ 32815 h 1326465"/>
                <a:gd name="connsiteX29-1249" fmla="*/ 377241 w 1830054"/>
                <a:gd name="connsiteY29-1250" fmla="*/ 53293 h 1326465"/>
                <a:gd name="connsiteX30-1251" fmla="*/ 237826 w 1830054"/>
                <a:gd name="connsiteY30-1252" fmla="*/ 92230 h 1326465"/>
                <a:gd name="connsiteX31-1253" fmla="*/ 143516 w 1830054"/>
                <a:gd name="connsiteY31-1254" fmla="*/ 133235 h 1326465"/>
                <a:gd name="connsiteX32-1255" fmla="*/ 70048 w 1830054"/>
                <a:gd name="connsiteY32-1256" fmla="*/ 168059 h 1326465"/>
                <a:gd name="connsiteX33-1257" fmla="*/ 17082 w 1830054"/>
                <a:gd name="connsiteY33-1258" fmla="*/ 227534 h 1326465"/>
                <a:gd name="connsiteX34-1259" fmla="*/ 4100 w 1830054"/>
                <a:gd name="connsiteY34-1260" fmla="*/ 321856 h 1326465"/>
                <a:gd name="connsiteX0-1261" fmla="*/ 4100 w 1828822"/>
                <a:gd name="connsiteY0-1262" fmla="*/ 321856 h 1326465"/>
                <a:gd name="connsiteX1-1263" fmla="*/ 0 w 1828822"/>
                <a:gd name="connsiteY1-1264" fmla="*/ 1158347 h 1326465"/>
                <a:gd name="connsiteX2-1265" fmla="*/ 36904 w 1828822"/>
                <a:gd name="connsiteY2-1266" fmla="*/ 1195251 h 1326465"/>
                <a:gd name="connsiteX3-1267" fmla="*/ 82009 w 1828822"/>
                <a:gd name="connsiteY3-1268" fmla="*/ 1219854 h 1326465"/>
                <a:gd name="connsiteX4-1269" fmla="*/ 159917 w 1828822"/>
                <a:gd name="connsiteY4-1270" fmla="*/ 1248557 h 1326465"/>
                <a:gd name="connsiteX5-1271" fmla="*/ 266529 w 1828822"/>
                <a:gd name="connsiteY5-1272" fmla="*/ 1273160 h 1326465"/>
                <a:gd name="connsiteX6-1273" fmla="*/ 377241 w 1828822"/>
                <a:gd name="connsiteY6-1274" fmla="*/ 1289561 h 1326465"/>
                <a:gd name="connsiteX7-1275" fmla="*/ 524857 w 1828822"/>
                <a:gd name="connsiteY7-1276" fmla="*/ 1310064 h 1326465"/>
                <a:gd name="connsiteX8-1277" fmla="*/ 676574 w 1828822"/>
                <a:gd name="connsiteY8-1278" fmla="*/ 1318264 h 1326465"/>
                <a:gd name="connsiteX9-1279" fmla="*/ 815989 w 1828822"/>
                <a:gd name="connsiteY9-1280" fmla="*/ 1326465 h 1326465"/>
                <a:gd name="connsiteX10-1281" fmla="*/ 1090719 w 1828822"/>
                <a:gd name="connsiteY10-1282" fmla="*/ 1314128 h 1326465"/>
                <a:gd name="connsiteX11-1283" fmla="*/ 1299842 w 1828822"/>
                <a:gd name="connsiteY11-1284" fmla="*/ 1301840 h 1326465"/>
                <a:gd name="connsiteX12-1285" fmla="*/ 1463860 w 1828822"/>
                <a:gd name="connsiteY12-1286" fmla="*/ 1289561 h 1326465"/>
                <a:gd name="connsiteX13-1287" fmla="*/ 1599175 w 1828822"/>
                <a:gd name="connsiteY13-1288" fmla="*/ 1269059 h 1326465"/>
                <a:gd name="connsiteX14-1289" fmla="*/ 1709887 w 1828822"/>
                <a:gd name="connsiteY14-1290" fmla="*/ 1248580 h 1326465"/>
                <a:gd name="connsiteX15-1291" fmla="*/ 1791896 w 1828822"/>
                <a:gd name="connsiteY15-1292" fmla="*/ 1207552 h 1326465"/>
                <a:gd name="connsiteX16-1293" fmla="*/ 1817979 w 1828822"/>
                <a:gd name="connsiteY16-1294" fmla="*/ 1195846 h 1326465"/>
                <a:gd name="connsiteX17-1295" fmla="*/ 1828800 w 1828822"/>
                <a:gd name="connsiteY17-1296" fmla="*/ 1166548 h 1326465"/>
                <a:gd name="connsiteX18-1297" fmla="*/ 1820599 w 1828822"/>
                <a:gd name="connsiteY18-1298" fmla="*/ 268550 h 1326465"/>
                <a:gd name="connsiteX19-1299" fmla="*/ 1815594 w 1828822"/>
                <a:gd name="connsiteY19-1300" fmla="*/ 215303 h 1326465"/>
                <a:gd name="connsiteX20-1301" fmla="*/ 1729027 w 1828822"/>
                <a:gd name="connsiteY20-1302" fmla="*/ 145536 h 1326465"/>
                <a:gd name="connsiteX21-1303" fmla="*/ 1630157 w 1828822"/>
                <a:gd name="connsiteY21-1304" fmla="*/ 100408 h 1326465"/>
                <a:gd name="connsiteX22-1305" fmla="*/ 1532087 w 1828822"/>
                <a:gd name="connsiteY22-1306" fmla="*/ 67604 h 1326465"/>
                <a:gd name="connsiteX23-1307" fmla="*/ 1435157 w 1828822"/>
                <a:gd name="connsiteY23-1308" fmla="*/ 47125 h 1326465"/>
                <a:gd name="connsiteX24-1309" fmla="*/ 1300982 w 1828822"/>
                <a:gd name="connsiteY24-1310" fmla="*/ 28702 h 1326465"/>
                <a:gd name="connsiteX25-1311" fmla="*/ 1160427 w 1828822"/>
                <a:gd name="connsiteY25-1312" fmla="*/ 14357 h 1326465"/>
                <a:gd name="connsiteX26-1313" fmla="*/ 971806 w 1828822"/>
                <a:gd name="connsiteY26-1314" fmla="*/ 4112 h 1326465"/>
                <a:gd name="connsiteX27-1315" fmla="*/ 820090 w 1828822"/>
                <a:gd name="connsiteY27-1316" fmla="*/ 0 h 1326465"/>
                <a:gd name="connsiteX28-1317" fmla="*/ 664273 w 1828822"/>
                <a:gd name="connsiteY28-1318" fmla="*/ 14369 h 1326465"/>
                <a:gd name="connsiteX29-1319" fmla="*/ 500255 w 1828822"/>
                <a:gd name="connsiteY29-1320" fmla="*/ 32815 h 1326465"/>
                <a:gd name="connsiteX30-1321" fmla="*/ 377241 w 1828822"/>
                <a:gd name="connsiteY30-1322" fmla="*/ 53293 h 1326465"/>
                <a:gd name="connsiteX31-1323" fmla="*/ 237826 w 1828822"/>
                <a:gd name="connsiteY31-1324" fmla="*/ 92230 h 1326465"/>
                <a:gd name="connsiteX32-1325" fmla="*/ 143516 w 1828822"/>
                <a:gd name="connsiteY32-1326" fmla="*/ 133235 h 1326465"/>
                <a:gd name="connsiteX33-1327" fmla="*/ 70048 w 1828822"/>
                <a:gd name="connsiteY33-1328" fmla="*/ 168059 h 1326465"/>
                <a:gd name="connsiteX34-1329" fmla="*/ 17082 w 1828822"/>
                <a:gd name="connsiteY34-1330" fmla="*/ 227534 h 1326465"/>
                <a:gd name="connsiteX35" fmla="*/ 4100 w 1828822"/>
                <a:gd name="connsiteY35" fmla="*/ 321856 h 1326465"/>
                <a:gd name="connsiteX0-1331" fmla="*/ 4100 w 1828822"/>
                <a:gd name="connsiteY0-1332" fmla="*/ 321856 h 1326465"/>
                <a:gd name="connsiteX1-1333" fmla="*/ 0 w 1828822"/>
                <a:gd name="connsiteY1-1334" fmla="*/ 1158347 h 1326465"/>
                <a:gd name="connsiteX2-1335" fmla="*/ 18564 w 1828822"/>
                <a:gd name="connsiteY2-1336" fmla="*/ 1195251 h 1326465"/>
                <a:gd name="connsiteX3-1337" fmla="*/ 82009 w 1828822"/>
                <a:gd name="connsiteY3-1338" fmla="*/ 1219854 h 1326465"/>
                <a:gd name="connsiteX4-1339" fmla="*/ 159917 w 1828822"/>
                <a:gd name="connsiteY4-1340" fmla="*/ 1248557 h 1326465"/>
                <a:gd name="connsiteX5-1341" fmla="*/ 266529 w 1828822"/>
                <a:gd name="connsiteY5-1342" fmla="*/ 1273160 h 1326465"/>
                <a:gd name="connsiteX6-1343" fmla="*/ 377241 w 1828822"/>
                <a:gd name="connsiteY6-1344" fmla="*/ 1289561 h 1326465"/>
                <a:gd name="connsiteX7-1345" fmla="*/ 524857 w 1828822"/>
                <a:gd name="connsiteY7-1346" fmla="*/ 1310064 h 1326465"/>
                <a:gd name="connsiteX8-1347" fmla="*/ 676574 w 1828822"/>
                <a:gd name="connsiteY8-1348" fmla="*/ 1318264 h 1326465"/>
                <a:gd name="connsiteX9-1349" fmla="*/ 815989 w 1828822"/>
                <a:gd name="connsiteY9-1350" fmla="*/ 1326465 h 1326465"/>
                <a:gd name="connsiteX10-1351" fmla="*/ 1090719 w 1828822"/>
                <a:gd name="connsiteY10-1352" fmla="*/ 1314128 h 1326465"/>
                <a:gd name="connsiteX11-1353" fmla="*/ 1299842 w 1828822"/>
                <a:gd name="connsiteY11-1354" fmla="*/ 1301840 h 1326465"/>
                <a:gd name="connsiteX12-1355" fmla="*/ 1463860 w 1828822"/>
                <a:gd name="connsiteY12-1356" fmla="*/ 1289561 h 1326465"/>
                <a:gd name="connsiteX13-1357" fmla="*/ 1599175 w 1828822"/>
                <a:gd name="connsiteY13-1358" fmla="*/ 1269059 h 1326465"/>
                <a:gd name="connsiteX14-1359" fmla="*/ 1709887 w 1828822"/>
                <a:gd name="connsiteY14-1360" fmla="*/ 1248580 h 1326465"/>
                <a:gd name="connsiteX15-1361" fmla="*/ 1791896 w 1828822"/>
                <a:gd name="connsiteY15-1362" fmla="*/ 1207552 h 1326465"/>
                <a:gd name="connsiteX16-1363" fmla="*/ 1817979 w 1828822"/>
                <a:gd name="connsiteY16-1364" fmla="*/ 1195846 h 1326465"/>
                <a:gd name="connsiteX17-1365" fmla="*/ 1828800 w 1828822"/>
                <a:gd name="connsiteY17-1366" fmla="*/ 1166548 h 1326465"/>
                <a:gd name="connsiteX18-1367" fmla="*/ 1820599 w 1828822"/>
                <a:gd name="connsiteY18-1368" fmla="*/ 268550 h 1326465"/>
                <a:gd name="connsiteX19-1369" fmla="*/ 1815594 w 1828822"/>
                <a:gd name="connsiteY19-1370" fmla="*/ 215303 h 1326465"/>
                <a:gd name="connsiteX20-1371" fmla="*/ 1729027 w 1828822"/>
                <a:gd name="connsiteY20-1372" fmla="*/ 145536 h 1326465"/>
                <a:gd name="connsiteX21-1373" fmla="*/ 1630157 w 1828822"/>
                <a:gd name="connsiteY21-1374" fmla="*/ 100408 h 1326465"/>
                <a:gd name="connsiteX22-1375" fmla="*/ 1532087 w 1828822"/>
                <a:gd name="connsiteY22-1376" fmla="*/ 67604 h 1326465"/>
                <a:gd name="connsiteX23-1377" fmla="*/ 1435157 w 1828822"/>
                <a:gd name="connsiteY23-1378" fmla="*/ 47125 h 1326465"/>
                <a:gd name="connsiteX24-1379" fmla="*/ 1300982 w 1828822"/>
                <a:gd name="connsiteY24-1380" fmla="*/ 28702 h 1326465"/>
                <a:gd name="connsiteX25-1381" fmla="*/ 1160427 w 1828822"/>
                <a:gd name="connsiteY25-1382" fmla="*/ 14357 h 1326465"/>
                <a:gd name="connsiteX26-1383" fmla="*/ 971806 w 1828822"/>
                <a:gd name="connsiteY26-1384" fmla="*/ 4112 h 1326465"/>
                <a:gd name="connsiteX27-1385" fmla="*/ 820090 w 1828822"/>
                <a:gd name="connsiteY27-1386" fmla="*/ 0 h 1326465"/>
                <a:gd name="connsiteX28-1387" fmla="*/ 664273 w 1828822"/>
                <a:gd name="connsiteY28-1388" fmla="*/ 14369 h 1326465"/>
                <a:gd name="connsiteX29-1389" fmla="*/ 500255 w 1828822"/>
                <a:gd name="connsiteY29-1390" fmla="*/ 32815 h 1326465"/>
                <a:gd name="connsiteX30-1391" fmla="*/ 377241 w 1828822"/>
                <a:gd name="connsiteY30-1392" fmla="*/ 53293 h 1326465"/>
                <a:gd name="connsiteX31-1393" fmla="*/ 237826 w 1828822"/>
                <a:gd name="connsiteY31-1394" fmla="*/ 92230 h 1326465"/>
                <a:gd name="connsiteX32-1395" fmla="*/ 143516 w 1828822"/>
                <a:gd name="connsiteY32-1396" fmla="*/ 133235 h 1326465"/>
                <a:gd name="connsiteX33-1397" fmla="*/ 70048 w 1828822"/>
                <a:gd name="connsiteY33-1398" fmla="*/ 168059 h 1326465"/>
                <a:gd name="connsiteX34-1399" fmla="*/ 17082 w 1828822"/>
                <a:gd name="connsiteY34-1400" fmla="*/ 227534 h 1326465"/>
                <a:gd name="connsiteX35-1401" fmla="*/ 4100 w 1828822"/>
                <a:gd name="connsiteY35-1402" fmla="*/ 321856 h 1326465"/>
                <a:gd name="connsiteX0-1403" fmla="*/ 4100 w 1828822"/>
                <a:gd name="connsiteY0-1404" fmla="*/ 321856 h 1326465"/>
                <a:gd name="connsiteX1-1405" fmla="*/ 0 w 1828822"/>
                <a:gd name="connsiteY1-1406" fmla="*/ 1158347 h 1326465"/>
                <a:gd name="connsiteX2-1407" fmla="*/ 18564 w 1828822"/>
                <a:gd name="connsiteY2-1408" fmla="*/ 1195251 h 1326465"/>
                <a:gd name="connsiteX3-1409" fmla="*/ 82009 w 1828822"/>
                <a:gd name="connsiteY3-1410" fmla="*/ 1219854 h 1326465"/>
                <a:gd name="connsiteX4-1411" fmla="*/ 159917 w 1828822"/>
                <a:gd name="connsiteY4-1412" fmla="*/ 1248557 h 1326465"/>
                <a:gd name="connsiteX5-1413" fmla="*/ 266529 w 1828822"/>
                <a:gd name="connsiteY5-1414" fmla="*/ 1273160 h 1326465"/>
                <a:gd name="connsiteX6-1415" fmla="*/ 377241 w 1828822"/>
                <a:gd name="connsiteY6-1416" fmla="*/ 1289561 h 1326465"/>
                <a:gd name="connsiteX7-1417" fmla="*/ 527477 w 1828822"/>
                <a:gd name="connsiteY7-1418" fmla="*/ 1299784 h 1326465"/>
                <a:gd name="connsiteX8-1419" fmla="*/ 676574 w 1828822"/>
                <a:gd name="connsiteY8-1420" fmla="*/ 1318264 h 1326465"/>
                <a:gd name="connsiteX9-1421" fmla="*/ 815989 w 1828822"/>
                <a:gd name="connsiteY9-1422" fmla="*/ 1326465 h 1326465"/>
                <a:gd name="connsiteX10-1423" fmla="*/ 1090719 w 1828822"/>
                <a:gd name="connsiteY10-1424" fmla="*/ 1314128 h 1326465"/>
                <a:gd name="connsiteX11-1425" fmla="*/ 1299842 w 1828822"/>
                <a:gd name="connsiteY11-1426" fmla="*/ 1301840 h 1326465"/>
                <a:gd name="connsiteX12-1427" fmla="*/ 1463860 w 1828822"/>
                <a:gd name="connsiteY12-1428" fmla="*/ 1289561 h 1326465"/>
                <a:gd name="connsiteX13-1429" fmla="*/ 1599175 w 1828822"/>
                <a:gd name="connsiteY13-1430" fmla="*/ 1269059 h 1326465"/>
                <a:gd name="connsiteX14-1431" fmla="*/ 1709887 w 1828822"/>
                <a:gd name="connsiteY14-1432" fmla="*/ 1248580 h 1326465"/>
                <a:gd name="connsiteX15-1433" fmla="*/ 1791896 w 1828822"/>
                <a:gd name="connsiteY15-1434" fmla="*/ 1207552 h 1326465"/>
                <a:gd name="connsiteX16-1435" fmla="*/ 1817979 w 1828822"/>
                <a:gd name="connsiteY16-1436" fmla="*/ 1195846 h 1326465"/>
                <a:gd name="connsiteX17-1437" fmla="*/ 1828800 w 1828822"/>
                <a:gd name="connsiteY17-1438" fmla="*/ 1166548 h 1326465"/>
                <a:gd name="connsiteX18-1439" fmla="*/ 1820599 w 1828822"/>
                <a:gd name="connsiteY18-1440" fmla="*/ 268550 h 1326465"/>
                <a:gd name="connsiteX19-1441" fmla="*/ 1815594 w 1828822"/>
                <a:gd name="connsiteY19-1442" fmla="*/ 215303 h 1326465"/>
                <a:gd name="connsiteX20-1443" fmla="*/ 1729027 w 1828822"/>
                <a:gd name="connsiteY20-1444" fmla="*/ 145536 h 1326465"/>
                <a:gd name="connsiteX21-1445" fmla="*/ 1630157 w 1828822"/>
                <a:gd name="connsiteY21-1446" fmla="*/ 100408 h 1326465"/>
                <a:gd name="connsiteX22-1447" fmla="*/ 1532087 w 1828822"/>
                <a:gd name="connsiteY22-1448" fmla="*/ 67604 h 1326465"/>
                <a:gd name="connsiteX23-1449" fmla="*/ 1435157 w 1828822"/>
                <a:gd name="connsiteY23-1450" fmla="*/ 47125 h 1326465"/>
                <a:gd name="connsiteX24-1451" fmla="*/ 1300982 w 1828822"/>
                <a:gd name="connsiteY24-1452" fmla="*/ 28702 h 1326465"/>
                <a:gd name="connsiteX25-1453" fmla="*/ 1160427 w 1828822"/>
                <a:gd name="connsiteY25-1454" fmla="*/ 14357 h 1326465"/>
                <a:gd name="connsiteX26-1455" fmla="*/ 971806 w 1828822"/>
                <a:gd name="connsiteY26-1456" fmla="*/ 4112 h 1326465"/>
                <a:gd name="connsiteX27-1457" fmla="*/ 820090 w 1828822"/>
                <a:gd name="connsiteY27-1458" fmla="*/ 0 h 1326465"/>
                <a:gd name="connsiteX28-1459" fmla="*/ 664273 w 1828822"/>
                <a:gd name="connsiteY28-1460" fmla="*/ 14369 h 1326465"/>
                <a:gd name="connsiteX29-1461" fmla="*/ 500255 w 1828822"/>
                <a:gd name="connsiteY29-1462" fmla="*/ 32815 h 1326465"/>
                <a:gd name="connsiteX30-1463" fmla="*/ 377241 w 1828822"/>
                <a:gd name="connsiteY30-1464" fmla="*/ 53293 h 1326465"/>
                <a:gd name="connsiteX31-1465" fmla="*/ 237826 w 1828822"/>
                <a:gd name="connsiteY31-1466" fmla="*/ 92230 h 1326465"/>
                <a:gd name="connsiteX32-1467" fmla="*/ 143516 w 1828822"/>
                <a:gd name="connsiteY32-1468" fmla="*/ 133235 h 1326465"/>
                <a:gd name="connsiteX33-1469" fmla="*/ 70048 w 1828822"/>
                <a:gd name="connsiteY33-1470" fmla="*/ 168059 h 1326465"/>
                <a:gd name="connsiteX34-1471" fmla="*/ 17082 w 1828822"/>
                <a:gd name="connsiteY34-1472" fmla="*/ 227534 h 1326465"/>
                <a:gd name="connsiteX35-1473" fmla="*/ 4100 w 1828822"/>
                <a:gd name="connsiteY35-1474" fmla="*/ 321856 h 1326465"/>
                <a:gd name="connsiteX0-1475" fmla="*/ 4100 w 1828822"/>
                <a:gd name="connsiteY0-1476" fmla="*/ 321856 h 1326465"/>
                <a:gd name="connsiteX1-1477" fmla="*/ 0 w 1828822"/>
                <a:gd name="connsiteY1-1478" fmla="*/ 1158347 h 1326465"/>
                <a:gd name="connsiteX2-1479" fmla="*/ 18564 w 1828822"/>
                <a:gd name="connsiteY2-1480" fmla="*/ 1195251 h 1326465"/>
                <a:gd name="connsiteX3-1481" fmla="*/ 82009 w 1828822"/>
                <a:gd name="connsiteY3-1482" fmla="*/ 1219854 h 1326465"/>
                <a:gd name="connsiteX4-1483" fmla="*/ 159917 w 1828822"/>
                <a:gd name="connsiteY4-1484" fmla="*/ 1248557 h 1326465"/>
                <a:gd name="connsiteX5-1485" fmla="*/ 266529 w 1828822"/>
                <a:gd name="connsiteY5-1486" fmla="*/ 1273160 h 1326465"/>
                <a:gd name="connsiteX6-1487" fmla="*/ 377241 w 1828822"/>
                <a:gd name="connsiteY6-1488" fmla="*/ 1289561 h 1326465"/>
                <a:gd name="connsiteX7-1489" fmla="*/ 527477 w 1828822"/>
                <a:gd name="connsiteY7-1490" fmla="*/ 1299784 h 1326465"/>
                <a:gd name="connsiteX8-1491" fmla="*/ 679194 w 1828822"/>
                <a:gd name="connsiteY8-1492" fmla="*/ 1307984 h 1326465"/>
                <a:gd name="connsiteX9-1493" fmla="*/ 815989 w 1828822"/>
                <a:gd name="connsiteY9-1494" fmla="*/ 1326465 h 1326465"/>
                <a:gd name="connsiteX10-1495" fmla="*/ 1090719 w 1828822"/>
                <a:gd name="connsiteY10-1496" fmla="*/ 1314128 h 1326465"/>
                <a:gd name="connsiteX11-1497" fmla="*/ 1299842 w 1828822"/>
                <a:gd name="connsiteY11-1498" fmla="*/ 1301840 h 1326465"/>
                <a:gd name="connsiteX12-1499" fmla="*/ 1463860 w 1828822"/>
                <a:gd name="connsiteY12-1500" fmla="*/ 1289561 h 1326465"/>
                <a:gd name="connsiteX13-1501" fmla="*/ 1599175 w 1828822"/>
                <a:gd name="connsiteY13-1502" fmla="*/ 1269059 h 1326465"/>
                <a:gd name="connsiteX14-1503" fmla="*/ 1709887 w 1828822"/>
                <a:gd name="connsiteY14-1504" fmla="*/ 1248580 h 1326465"/>
                <a:gd name="connsiteX15-1505" fmla="*/ 1791896 w 1828822"/>
                <a:gd name="connsiteY15-1506" fmla="*/ 1207552 h 1326465"/>
                <a:gd name="connsiteX16-1507" fmla="*/ 1817979 w 1828822"/>
                <a:gd name="connsiteY16-1508" fmla="*/ 1195846 h 1326465"/>
                <a:gd name="connsiteX17-1509" fmla="*/ 1828800 w 1828822"/>
                <a:gd name="connsiteY17-1510" fmla="*/ 1166548 h 1326465"/>
                <a:gd name="connsiteX18-1511" fmla="*/ 1820599 w 1828822"/>
                <a:gd name="connsiteY18-1512" fmla="*/ 268550 h 1326465"/>
                <a:gd name="connsiteX19-1513" fmla="*/ 1815594 w 1828822"/>
                <a:gd name="connsiteY19-1514" fmla="*/ 215303 h 1326465"/>
                <a:gd name="connsiteX20-1515" fmla="*/ 1729027 w 1828822"/>
                <a:gd name="connsiteY20-1516" fmla="*/ 145536 h 1326465"/>
                <a:gd name="connsiteX21-1517" fmla="*/ 1630157 w 1828822"/>
                <a:gd name="connsiteY21-1518" fmla="*/ 100408 h 1326465"/>
                <a:gd name="connsiteX22-1519" fmla="*/ 1532087 w 1828822"/>
                <a:gd name="connsiteY22-1520" fmla="*/ 67604 h 1326465"/>
                <a:gd name="connsiteX23-1521" fmla="*/ 1435157 w 1828822"/>
                <a:gd name="connsiteY23-1522" fmla="*/ 47125 h 1326465"/>
                <a:gd name="connsiteX24-1523" fmla="*/ 1300982 w 1828822"/>
                <a:gd name="connsiteY24-1524" fmla="*/ 28702 h 1326465"/>
                <a:gd name="connsiteX25-1525" fmla="*/ 1160427 w 1828822"/>
                <a:gd name="connsiteY25-1526" fmla="*/ 14357 h 1326465"/>
                <a:gd name="connsiteX26-1527" fmla="*/ 971806 w 1828822"/>
                <a:gd name="connsiteY26-1528" fmla="*/ 4112 h 1326465"/>
                <a:gd name="connsiteX27-1529" fmla="*/ 820090 w 1828822"/>
                <a:gd name="connsiteY27-1530" fmla="*/ 0 h 1326465"/>
                <a:gd name="connsiteX28-1531" fmla="*/ 664273 w 1828822"/>
                <a:gd name="connsiteY28-1532" fmla="*/ 14369 h 1326465"/>
                <a:gd name="connsiteX29-1533" fmla="*/ 500255 w 1828822"/>
                <a:gd name="connsiteY29-1534" fmla="*/ 32815 h 1326465"/>
                <a:gd name="connsiteX30-1535" fmla="*/ 377241 w 1828822"/>
                <a:gd name="connsiteY30-1536" fmla="*/ 53293 h 1326465"/>
                <a:gd name="connsiteX31-1537" fmla="*/ 237826 w 1828822"/>
                <a:gd name="connsiteY31-1538" fmla="*/ 92230 h 1326465"/>
                <a:gd name="connsiteX32-1539" fmla="*/ 143516 w 1828822"/>
                <a:gd name="connsiteY32-1540" fmla="*/ 133235 h 1326465"/>
                <a:gd name="connsiteX33-1541" fmla="*/ 70048 w 1828822"/>
                <a:gd name="connsiteY33-1542" fmla="*/ 168059 h 1326465"/>
                <a:gd name="connsiteX34-1543" fmla="*/ 17082 w 1828822"/>
                <a:gd name="connsiteY34-1544" fmla="*/ 227534 h 1326465"/>
                <a:gd name="connsiteX35-1545" fmla="*/ 4100 w 1828822"/>
                <a:gd name="connsiteY35-1546" fmla="*/ 321856 h 1326465"/>
                <a:gd name="connsiteX0-1547" fmla="*/ 4100 w 1828822"/>
                <a:gd name="connsiteY0-1548" fmla="*/ 321856 h 1314128"/>
                <a:gd name="connsiteX1-1549" fmla="*/ 0 w 1828822"/>
                <a:gd name="connsiteY1-1550" fmla="*/ 1158347 h 1314128"/>
                <a:gd name="connsiteX2-1551" fmla="*/ 18564 w 1828822"/>
                <a:gd name="connsiteY2-1552" fmla="*/ 1195251 h 1314128"/>
                <a:gd name="connsiteX3-1553" fmla="*/ 82009 w 1828822"/>
                <a:gd name="connsiteY3-1554" fmla="*/ 1219854 h 1314128"/>
                <a:gd name="connsiteX4-1555" fmla="*/ 159917 w 1828822"/>
                <a:gd name="connsiteY4-1556" fmla="*/ 1248557 h 1314128"/>
                <a:gd name="connsiteX5-1557" fmla="*/ 266529 w 1828822"/>
                <a:gd name="connsiteY5-1558" fmla="*/ 1273160 h 1314128"/>
                <a:gd name="connsiteX6-1559" fmla="*/ 377241 w 1828822"/>
                <a:gd name="connsiteY6-1560" fmla="*/ 1289561 h 1314128"/>
                <a:gd name="connsiteX7-1561" fmla="*/ 527477 w 1828822"/>
                <a:gd name="connsiteY7-1562" fmla="*/ 1299784 h 1314128"/>
                <a:gd name="connsiteX8-1563" fmla="*/ 679194 w 1828822"/>
                <a:gd name="connsiteY8-1564" fmla="*/ 1307984 h 1314128"/>
                <a:gd name="connsiteX9-1565" fmla="*/ 821229 w 1828822"/>
                <a:gd name="connsiteY9-1566" fmla="*/ 1314128 h 1314128"/>
                <a:gd name="connsiteX10-1567" fmla="*/ 1090719 w 1828822"/>
                <a:gd name="connsiteY10-1568" fmla="*/ 1314128 h 1314128"/>
                <a:gd name="connsiteX11-1569" fmla="*/ 1299842 w 1828822"/>
                <a:gd name="connsiteY11-1570" fmla="*/ 1301840 h 1314128"/>
                <a:gd name="connsiteX12-1571" fmla="*/ 1463860 w 1828822"/>
                <a:gd name="connsiteY12-1572" fmla="*/ 1289561 h 1314128"/>
                <a:gd name="connsiteX13-1573" fmla="*/ 1599175 w 1828822"/>
                <a:gd name="connsiteY13-1574" fmla="*/ 1269059 h 1314128"/>
                <a:gd name="connsiteX14-1575" fmla="*/ 1709887 w 1828822"/>
                <a:gd name="connsiteY14-1576" fmla="*/ 1248580 h 1314128"/>
                <a:gd name="connsiteX15-1577" fmla="*/ 1791896 w 1828822"/>
                <a:gd name="connsiteY15-1578" fmla="*/ 1207552 h 1314128"/>
                <a:gd name="connsiteX16-1579" fmla="*/ 1817979 w 1828822"/>
                <a:gd name="connsiteY16-1580" fmla="*/ 1195846 h 1314128"/>
                <a:gd name="connsiteX17-1581" fmla="*/ 1828800 w 1828822"/>
                <a:gd name="connsiteY17-1582" fmla="*/ 1166548 h 1314128"/>
                <a:gd name="connsiteX18-1583" fmla="*/ 1820599 w 1828822"/>
                <a:gd name="connsiteY18-1584" fmla="*/ 268550 h 1314128"/>
                <a:gd name="connsiteX19-1585" fmla="*/ 1815594 w 1828822"/>
                <a:gd name="connsiteY19-1586" fmla="*/ 215303 h 1314128"/>
                <a:gd name="connsiteX20-1587" fmla="*/ 1729027 w 1828822"/>
                <a:gd name="connsiteY20-1588" fmla="*/ 145536 h 1314128"/>
                <a:gd name="connsiteX21-1589" fmla="*/ 1630157 w 1828822"/>
                <a:gd name="connsiteY21-1590" fmla="*/ 100408 h 1314128"/>
                <a:gd name="connsiteX22-1591" fmla="*/ 1532087 w 1828822"/>
                <a:gd name="connsiteY22-1592" fmla="*/ 67604 h 1314128"/>
                <a:gd name="connsiteX23-1593" fmla="*/ 1435157 w 1828822"/>
                <a:gd name="connsiteY23-1594" fmla="*/ 47125 h 1314128"/>
                <a:gd name="connsiteX24-1595" fmla="*/ 1300982 w 1828822"/>
                <a:gd name="connsiteY24-1596" fmla="*/ 28702 h 1314128"/>
                <a:gd name="connsiteX25-1597" fmla="*/ 1160427 w 1828822"/>
                <a:gd name="connsiteY25-1598" fmla="*/ 14357 h 1314128"/>
                <a:gd name="connsiteX26-1599" fmla="*/ 971806 w 1828822"/>
                <a:gd name="connsiteY26-1600" fmla="*/ 4112 h 1314128"/>
                <a:gd name="connsiteX27-1601" fmla="*/ 820090 w 1828822"/>
                <a:gd name="connsiteY27-1602" fmla="*/ 0 h 1314128"/>
                <a:gd name="connsiteX28-1603" fmla="*/ 664273 w 1828822"/>
                <a:gd name="connsiteY28-1604" fmla="*/ 14369 h 1314128"/>
                <a:gd name="connsiteX29-1605" fmla="*/ 500255 w 1828822"/>
                <a:gd name="connsiteY29-1606" fmla="*/ 32815 h 1314128"/>
                <a:gd name="connsiteX30-1607" fmla="*/ 377241 w 1828822"/>
                <a:gd name="connsiteY30-1608" fmla="*/ 53293 h 1314128"/>
                <a:gd name="connsiteX31-1609" fmla="*/ 237826 w 1828822"/>
                <a:gd name="connsiteY31-1610" fmla="*/ 92230 h 1314128"/>
                <a:gd name="connsiteX32-1611" fmla="*/ 143516 w 1828822"/>
                <a:gd name="connsiteY32-1612" fmla="*/ 133235 h 1314128"/>
                <a:gd name="connsiteX33-1613" fmla="*/ 70048 w 1828822"/>
                <a:gd name="connsiteY33-1614" fmla="*/ 168059 h 1314128"/>
                <a:gd name="connsiteX34-1615" fmla="*/ 17082 w 1828822"/>
                <a:gd name="connsiteY34-1616" fmla="*/ 227534 h 1314128"/>
                <a:gd name="connsiteX35-1617" fmla="*/ 4100 w 1828822"/>
                <a:gd name="connsiteY35-1618" fmla="*/ 321856 h 1314128"/>
                <a:gd name="connsiteX0-1619" fmla="*/ 4100 w 1828822"/>
                <a:gd name="connsiteY0-1620" fmla="*/ 321856 h 1314128"/>
                <a:gd name="connsiteX1-1621" fmla="*/ 0 w 1828822"/>
                <a:gd name="connsiteY1-1622" fmla="*/ 1158347 h 1314128"/>
                <a:gd name="connsiteX2-1623" fmla="*/ 18564 w 1828822"/>
                <a:gd name="connsiteY2-1624" fmla="*/ 1195251 h 1314128"/>
                <a:gd name="connsiteX3-1625" fmla="*/ 82009 w 1828822"/>
                <a:gd name="connsiteY3-1626" fmla="*/ 1219854 h 1314128"/>
                <a:gd name="connsiteX4-1627" fmla="*/ 159917 w 1828822"/>
                <a:gd name="connsiteY4-1628" fmla="*/ 1248557 h 1314128"/>
                <a:gd name="connsiteX5-1629" fmla="*/ 266529 w 1828822"/>
                <a:gd name="connsiteY5-1630" fmla="*/ 1273160 h 1314128"/>
                <a:gd name="connsiteX6-1631" fmla="*/ 379862 w 1828822"/>
                <a:gd name="connsiteY6-1632" fmla="*/ 1283393 h 1314128"/>
                <a:gd name="connsiteX7-1633" fmla="*/ 527477 w 1828822"/>
                <a:gd name="connsiteY7-1634" fmla="*/ 1299784 h 1314128"/>
                <a:gd name="connsiteX8-1635" fmla="*/ 679194 w 1828822"/>
                <a:gd name="connsiteY8-1636" fmla="*/ 1307984 h 1314128"/>
                <a:gd name="connsiteX9-1637" fmla="*/ 821229 w 1828822"/>
                <a:gd name="connsiteY9-1638" fmla="*/ 1314128 h 1314128"/>
                <a:gd name="connsiteX10-1639" fmla="*/ 1090719 w 1828822"/>
                <a:gd name="connsiteY10-1640" fmla="*/ 1314128 h 1314128"/>
                <a:gd name="connsiteX11-1641" fmla="*/ 1299842 w 1828822"/>
                <a:gd name="connsiteY11-1642" fmla="*/ 1301840 h 1314128"/>
                <a:gd name="connsiteX12-1643" fmla="*/ 1463860 w 1828822"/>
                <a:gd name="connsiteY12-1644" fmla="*/ 1289561 h 1314128"/>
                <a:gd name="connsiteX13-1645" fmla="*/ 1599175 w 1828822"/>
                <a:gd name="connsiteY13-1646" fmla="*/ 1269059 h 1314128"/>
                <a:gd name="connsiteX14-1647" fmla="*/ 1709887 w 1828822"/>
                <a:gd name="connsiteY14-1648" fmla="*/ 1248580 h 1314128"/>
                <a:gd name="connsiteX15-1649" fmla="*/ 1791896 w 1828822"/>
                <a:gd name="connsiteY15-1650" fmla="*/ 1207552 h 1314128"/>
                <a:gd name="connsiteX16-1651" fmla="*/ 1817979 w 1828822"/>
                <a:gd name="connsiteY16-1652" fmla="*/ 1195846 h 1314128"/>
                <a:gd name="connsiteX17-1653" fmla="*/ 1828800 w 1828822"/>
                <a:gd name="connsiteY17-1654" fmla="*/ 1166548 h 1314128"/>
                <a:gd name="connsiteX18-1655" fmla="*/ 1820599 w 1828822"/>
                <a:gd name="connsiteY18-1656" fmla="*/ 268550 h 1314128"/>
                <a:gd name="connsiteX19-1657" fmla="*/ 1815594 w 1828822"/>
                <a:gd name="connsiteY19-1658" fmla="*/ 215303 h 1314128"/>
                <a:gd name="connsiteX20-1659" fmla="*/ 1729027 w 1828822"/>
                <a:gd name="connsiteY20-1660" fmla="*/ 145536 h 1314128"/>
                <a:gd name="connsiteX21-1661" fmla="*/ 1630157 w 1828822"/>
                <a:gd name="connsiteY21-1662" fmla="*/ 100408 h 1314128"/>
                <a:gd name="connsiteX22-1663" fmla="*/ 1532087 w 1828822"/>
                <a:gd name="connsiteY22-1664" fmla="*/ 67604 h 1314128"/>
                <a:gd name="connsiteX23-1665" fmla="*/ 1435157 w 1828822"/>
                <a:gd name="connsiteY23-1666" fmla="*/ 47125 h 1314128"/>
                <a:gd name="connsiteX24-1667" fmla="*/ 1300982 w 1828822"/>
                <a:gd name="connsiteY24-1668" fmla="*/ 28702 h 1314128"/>
                <a:gd name="connsiteX25-1669" fmla="*/ 1160427 w 1828822"/>
                <a:gd name="connsiteY25-1670" fmla="*/ 14357 h 1314128"/>
                <a:gd name="connsiteX26-1671" fmla="*/ 971806 w 1828822"/>
                <a:gd name="connsiteY26-1672" fmla="*/ 4112 h 1314128"/>
                <a:gd name="connsiteX27-1673" fmla="*/ 820090 w 1828822"/>
                <a:gd name="connsiteY27-1674" fmla="*/ 0 h 1314128"/>
                <a:gd name="connsiteX28-1675" fmla="*/ 664273 w 1828822"/>
                <a:gd name="connsiteY28-1676" fmla="*/ 14369 h 1314128"/>
                <a:gd name="connsiteX29-1677" fmla="*/ 500255 w 1828822"/>
                <a:gd name="connsiteY29-1678" fmla="*/ 32815 h 1314128"/>
                <a:gd name="connsiteX30-1679" fmla="*/ 377241 w 1828822"/>
                <a:gd name="connsiteY30-1680" fmla="*/ 53293 h 1314128"/>
                <a:gd name="connsiteX31-1681" fmla="*/ 237826 w 1828822"/>
                <a:gd name="connsiteY31-1682" fmla="*/ 92230 h 1314128"/>
                <a:gd name="connsiteX32-1683" fmla="*/ 143516 w 1828822"/>
                <a:gd name="connsiteY32-1684" fmla="*/ 133235 h 1314128"/>
                <a:gd name="connsiteX33-1685" fmla="*/ 70048 w 1828822"/>
                <a:gd name="connsiteY33-1686" fmla="*/ 168059 h 1314128"/>
                <a:gd name="connsiteX34-1687" fmla="*/ 17082 w 1828822"/>
                <a:gd name="connsiteY34-1688" fmla="*/ 227534 h 1314128"/>
                <a:gd name="connsiteX35-1689" fmla="*/ 4100 w 1828822"/>
                <a:gd name="connsiteY35-1690" fmla="*/ 321856 h 1314128"/>
                <a:gd name="connsiteX0-1691" fmla="*/ 4100 w 1828822"/>
                <a:gd name="connsiteY0-1692" fmla="*/ 321856 h 1314128"/>
                <a:gd name="connsiteX1-1693" fmla="*/ 0 w 1828822"/>
                <a:gd name="connsiteY1-1694" fmla="*/ 1158347 h 1314128"/>
                <a:gd name="connsiteX2-1695" fmla="*/ 18564 w 1828822"/>
                <a:gd name="connsiteY2-1696" fmla="*/ 1195251 h 1314128"/>
                <a:gd name="connsiteX3-1697" fmla="*/ 82009 w 1828822"/>
                <a:gd name="connsiteY3-1698" fmla="*/ 1219854 h 1314128"/>
                <a:gd name="connsiteX4-1699" fmla="*/ 159917 w 1828822"/>
                <a:gd name="connsiteY4-1700" fmla="*/ 1248557 h 1314128"/>
                <a:gd name="connsiteX5-1701" fmla="*/ 266529 w 1828822"/>
                <a:gd name="connsiteY5-1702" fmla="*/ 1273160 h 1314128"/>
                <a:gd name="connsiteX6-1703" fmla="*/ 379862 w 1828822"/>
                <a:gd name="connsiteY6-1704" fmla="*/ 1283393 h 1314128"/>
                <a:gd name="connsiteX7-1705" fmla="*/ 527477 w 1828822"/>
                <a:gd name="connsiteY7-1706" fmla="*/ 1299784 h 1314128"/>
                <a:gd name="connsiteX8-1707" fmla="*/ 679194 w 1828822"/>
                <a:gd name="connsiteY8-1708" fmla="*/ 1307984 h 1314128"/>
                <a:gd name="connsiteX9-1709" fmla="*/ 821229 w 1828822"/>
                <a:gd name="connsiteY9-1710" fmla="*/ 1314128 h 1314128"/>
                <a:gd name="connsiteX10-1711" fmla="*/ 1090719 w 1828822"/>
                <a:gd name="connsiteY10-1712" fmla="*/ 1314128 h 1314128"/>
                <a:gd name="connsiteX11-1713" fmla="*/ 1299842 w 1828822"/>
                <a:gd name="connsiteY11-1714" fmla="*/ 1301840 h 1314128"/>
                <a:gd name="connsiteX12-1715" fmla="*/ 1463860 w 1828822"/>
                <a:gd name="connsiteY12-1716" fmla="*/ 1289561 h 1314128"/>
                <a:gd name="connsiteX13-1717" fmla="*/ 1599175 w 1828822"/>
                <a:gd name="connsiteY13-1718" fmla="*/ 1269059 h 1314128"/>
                <a:gd name="connsiteX14-1719" fmla="*/ 1709887 w 1828822"/>
                <a:gd name="connsiteY14-1720" fmla="*/ 1248580 h 1314128"/>
                <a:gd name="connsiteX15-1721" fmla="*/ 1791896 w 1828822"/>
                <a:gd name="connsiteY15-1722" fmla="*/ 1207552 h 1314128"/>
                <a:gd name="connsiteX16-1723" fmla="*/ 1817979 w 1828822"/>
                <a:gd name="connsiteY16-1724" fmla="*/ 1195846 h 1314128"/>
                <a:gd name="connsiteX17-1725" fmla="*/ 1828800 w 1828822"/>
                <a:gd name="connsiteY17-1726" fmla="*/ 1166548 h 1314128"/>
                <a:gd name="connsiteX18-1727" fmla="*/ 1820599 w 1828822"/>
                <a:gd name="connsiteY18-1728" fmla="*/ 268550 h 1314128"/>
                <a:gd name="connsiteX19-1729" fmla="*/ 1815594 w 1828822"/>
                <a:gd name="connsiteY19-1730" fmla="*/ 215303 h 1314128"/>
                <a:gd name="connsiteX20-1731" fmla="*/ 1729027 w 1828822"/>
                <a:gd name="connsiteY20-1732" fmla="*/ 145536 h 1314128"/>
                <a:gd name="connsiteX21-1733" fmla="*/ 1630157 w 1828822"/>
                <a:gd name="connsiteY21-1734" fmla="*/ 100408 h 1314128"/>
                <a:gd name="connsiteX22-1735" fmla="*/ 1532087 w 1828822"/>
                <a:gd name="connsiteY22-1736" fmla="*/ 67604 h 1314128"/>
                <a:gd name="connsiteX23-1737" fmla="*/ 1435157 w 1828822"/>
                <a:gd name="connsiteY23-1738" fmla="*/ 47125 h 1314128"/>
                <a:gd name="connsiteX24-1739" fmla="*/ 1300982 w 1828822"/>
                <a:gd name="connsiteY24-1740" fmla="*/ 28702 h 1314128"/>
                <a:gd name="connsiteX25-1741" fmla="*/ 1160427 w 1828822"/>
                <a:gd name="connsiteY25-1742" fmla="*/ 14357 h 1314128"/>
                <a:gd name="connsiteX26-1743" fmla="*/ 971806 w 1828822"/>
                <a:gd name="connsiteY26-1744" fmla="*/ 4112 h 1314128"/>
                <a:gd name="connsiteX27-1745" fmla="*/ 820090 w 1828822"/>
                <a:gd name="connsiteY27-1746" fmla="*/ 0 h 1314128"/>
                <a:gd name="connsiteX28-1747" fmla="*/ 664273 w 1828822"/>
                <a:gd name="connsiteY28-1748" fmla="*/ 14369 h 1314128"/>
                <a:gd name="connsiteX29-1749" fmla="*/ 500255 w 1828822"/>
                <a:gd name="connsiteY29-1750" fmla="*/ 32815 h 1314128"/>
                <a:gd name="connsiteX30-1751" fmla="*/ 377241 w 1828822"/>
                <a:gd name="connsiteY30-1752" fmla="*/ 53293 h 1314128"/>
                <a:gd name="connsiteX31-1753" fmla="*/ 237826 w 1828822"/>
                <a:gd name="connsiteY31-1754" fmla="*/ 92230 h 1314128"/>
                <a:gd name="connsiteX32-1755" fmla="*/ 143516 w 1828822"/>
                <a:gd name="connsiteY32-1756" fmla="*/ 122984 h 1314128"/>
                <a:gd name="connsiteX33-1757" fmla="*/ 70048 w 1828822"/>
                <a:gd name="connsiteY33-1758" fmla="*/ 168059 h 1314128"/>
                <a:gd name="connsiteX34-1759" fmla="*/ 17082 w 1828822"/>
                <a:gd name="connsiteY34-1760" fmla="*/ 227534 h 1314128"/>
                <a:gd name="connsiteX35-1761" fmla="*/ 4100 w 1828822"/>
                <a:gd name="connsiteY35-1762" fmla="*/ 321856 h 1314128"/>
                <a:gd name="connsiteX0-1763" fmla="*/ 4100 w 1828822"/>
                <a:gd name="connsiteY0-1764" fmla="*/ 321856 h 1314128"/>
                <a:gd name="connsiteX1-1765" fmla="*/ 0 w 1828822"/>
                <a:gd name="connsiteY1-1766" fmla="*/ 1158347 h 1314128"/>
                <a:gd name="connsiteX2-1767" fmla="*/ 18564 w 1828822"/>
                <a:gd name="connsiteY2-1768" fmla="*/ 1195251 h 1314128"/>
                <a:gd name="connsiteX3-1769" fmla="*/ 82009 w 1828822"/>
                <a:gd name="connsiteY3-1770" fmla="*/ 1219854 h 1314128"/>
                <a:gd name="connsiteX4-1771" fmla="*/ 159917 w 1828822"/>
                <a:gd name="connsiteY4-1772" fmla="*/ 1248557 h 1314128"/>
                <a:gd name="connsiteX5-1773" fmla="*/ 266529 w 1828822"/>
                <a:gd name="connsiteY5-1774" fmla="*/ 1273160 h 1314128"/>
                <a:gd name="connsiteX6-1775" fmla="*/ 379862 w 1828822"/>
                <a:gd name="connsiteY6-1776" fmla="*/ 1283393 h 1314128"/>
                <a:gd name="connsiteX7-1777" fmla="*/ 527477 w 1828822"/>
                <a:gd name="connsiteY7-1778" fmla="*/ 1299784 h 1314128"/>
                <a:gd name="connsiteX8-1779" fmla="*/ 679194 w 1828822"/>
                <a:gd name="connsiteY8-1780" fmla="*/ 1307984 h 1314128"/>
                <a:gd name="connsiteX9-1781" fmla="*/ 821229 w 1828822"/>
                <a:gd name="connsiteY9-1782" fmla="*/ 1314128 h 1314128"/>
                <a:gd name="connsiteX10-1783" fmla="*/ 1090719 w 1828822"/>
                <a:gd name="connsiteY10-1784" fmla="*/ 1314128 h 1314128"/>
                <a:gd name="connsiteX11-1785" fmla="*/ 1299842 w 1828822"/>
                <a:gd name="connsiteY11-1786" fmla="*/ 1301840 h 1314128"/>
                <a:gd name="connsiteX12-1787" fmla="*/ 1463860 w 1828822"/>
                <a:gd name="connsiteY12-1788" fmla="*/ 1289561 h 1314128"/>
                <a:gd name="connsiteX13-1789" fmla="*/ 1599175 w 1828822"/>
                <a:gd name="connsiteY13-1790" fmla="*/ 1269059 h 1314128"/>
                <a:gd name="connsiteX14-1791" fmla="*/ 1709887 w 1828822"/>
                <a:gd name="connsiteY14-1792" fmla="*/ 1248580 h 1314128"/>
                <a:gd name="connsiteX15-1793" fmla="*/ 1791896 w 1828822"/>
                <a:gd name="connsiteY15-1794" fmla="*/ 1207552 h 1314128"/>
                <a:gd name="connsiteX16-1795" fmla="*/ 1817979 w 1828822"/>
                <a:gd name="connsiteY16-1796" fmla="*/ 1195846 h 1314128"/>
                <a:gd name="connsiteX17-1797" fmla="*/ 1828800 w 1828822"/>
                <a:gd name="connsiteY17-1798" fmla="*/ 1166548 h 1314128"/>
                <a:gd name="connsiteX18-1799" fmla="*/ 1820599 w 1828822"/>
                <a:gd name="connsiteY18-1800" fmla="*/ 268550 h 1314128"/>
                <a:gd name="connsiteX19-1801" fmla="*/ 1815594 w 1828822"/>
                <a:gd name="connsiteY19-1802" fmla="*/ 215303 h 1314128"/>
                <a:gd name="connsiteX20-1803" fmla="*/ 1729027 w 1828822"/>
                <a:gd name="connsiteY20-1804" fmla="*/ 145536 h 1314128"/>
                <a:gd name="connsiteX21-1805" fmla="*/ 1630157 w 1828822"/>
                <a:gd name="connsiteY21-1806" fmla="*/ 100408 h 1314128"/>
                <a:gd name="connsiteX22-1807" fmla="*/ 1532087 w 1828822"/>
                <a:gd name="connsiteY22-1808" fmla="*/ 67604 h 1314128"/>
                <a:gd name="connsiteX23-1809" fmla="*/ 1435157 w 1828822"/>
                <a:gd name="connsiteY23-1810" fmla="*/ 47125 h 1314128"/>
                <a:gd name="connsiteX24-1811" fmla="*/ 1300982 w 1828822"/>
                <a:gd name="connsiteY24-1812" fmla="*/ 28702 h 1314128"/>
                <a:gd name="connsiteX25-1813" fmla="*/ 1160427 w 1828822"/>
                <a:gd name="connsiteY25-1814" fmla="*/ 14357 h 1314128"/>
                <a:gd name="connsiteX26-1815" fmla="*/ 971806 w 1828822"/>
                <a:gd name="connsiteY26-1816" fmla="*/ 4112 h 1314128"/>
                <a:gd name="connsiteX27-1817" fmla="*/ 820090 w 1828822"/>
                <a:gd name="connsiteY27-1818" fmla="*/ 0 h 1314128"/>
                <a:gd name="connsiteX28-1819" fmla="*/ 664273 w 1828822"/>
                <a:gd name="connsiteY28-1820" fmla="*/ 14369 h 1314128"/>
                <a:gd name="connsiteX29-1821" fmla="*/ 500255 w 1828822"/>
                <a:gd name="connsiteY29-1822" fmla="*/ 32815 h 1314128"/>
                <a:gd name="connsiteX30-1823" fmla="*/ 377241 w 1828822"/>
                <a:gd name="connsiteY30-1824" fmla="*/ 53293 h 1314128"/>
                <a:gd name="connsiteX31-1825" fmla="*/ 237826 w 1828822"/>
                <a:gd name="connsiteY31-1826" fmla="*/ 92230 h 1314128"/>
                <a:gd name="connsiteX32-1827" fmla="*/ 143516 w 1828822"/>
                <a:gd name="connsiteY32-1828" fmla="*/ 122984 h 1314128"/>
                <a:gd name="connsiteX33-1829" fmla="*/ 60251 w 1828822"/>
                <a:gd name="connsiteY33-1830" fmla="*/ 168059 h 1314128"/>
                <a:gd name="connsiteX34-1831" fmla="*/ 17082 w 1828822"/>
                <a:gd name="connsiteY34-1832" fmla="*/ 227534 h 1314128"/>
                <a:gd name="connsiteX35-1833" fmla="*/ 4100 w 1828822"/>
                <a:gd name="connsiteY35-1834" fmla="*/ 321856 h 1314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01" y="connsiteY35-1402"/>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pattFill prst="dashHorz">
              <a:fgClr>
                <a:schemeClr val="bg1"/>
              </a:fgClr>
              <a:bgClr>
                <a:srgbClr val="FFFF6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40" name="Group 119"/>
            <p:cNvGrpSpPr/>
            <p:nvPr/>
          </p:nvGrpSpPr>
          <p:grpSpPr bwMode="auto">
            <a:xfrm>
              <a:off x="5104163" y="4656906"/>
              <a:ext cx="1217132" cy="401426"/>
              <a:chOff x="5104163" y="4656906"/>
              <a:chExt cx="1217132" cy="401426"/>
            </a:xfrm>
          </p:grpSpPr>
          <p:sp>
            <p:nvSpPr>
              <p:cNvPr id="41" name="Arc 40"/>
              <p:cNvSpPr/>
              <p:nvPr/>
            </p:nvSpPr>
            <p:spPr>
              <a:xfrm rot="10800000">
                <a:off x="5107337" y="4656906"/>
                <a:ext cx="1214136" cy="367107"/>
              </a:xfrm>
              <a:prstGeom prst="arc">
                <a:avLst>
                  <a:gd name="adj1" fmla="val 10781579"/>
                  <a:gd name="adj2" fmla="val 0"/>
                </a:avLst>
              </a:prstGeom>
              <a:no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42" name="Arc 41"/>
              <p:cNvSpPr/>
              <p:nvPr/>
            </p:nvSpPr>
            <p:spPr>
              <a:xfrm>
                <a:off x="5104163" y="4674141"/>
                <a:ext cx="1214136" cy="384342"/>
              </a:xfrm>
              <a:prstGeom prst="arc">
                <a:avLst>
                  <a:gd name="adj1" fmla="val 10781579"/>
                  <a:gd name="adj2" fmla="val 0"/>
                </a:avLst>
              </a:prstGeom>
              <a:noFill/>
              <a:ln w="19050">
                <a:solidFill>
                  <a:srgbClr val="FFC91D"/>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grpSp>
      <p:grpSp>
        <p:nvGrpSpPr>
          <p:cNvPr id="43" name="Group 42"/>
          <p:cNvGrpSpPr/>
          <p:nvPr/>
        </p:nvGrpSpPr>
        <p:grpSpPr bwMode="auto">
          <a:xfrm>
            <a:off x="6276975" y="3563540"/>
            <a:ext cx="928688" cy="853679"/>
            <a:chOff x="6844831" y="4559177"/>
            <a:chExt cx="1238743" cy="1138009"/>
          </a:xfrm>
        </p:grpSpPr>
        <p:sp>
          <p:nvSpPr>
            <p:cNvPr id="44" name="Freeform 1094"/>
            <p:cNvSpPr/>
            <p:nvPr/>
          </p:nvSpPr>
          <p:spPr>
            <a:xfrm>
              <a:off x="6844831" y="4582985"/>
              <a:ext cx="1238743" cy="1114201"/>
            </a:xfrm>
            <a:custGeom>
              <a:avLst/>
              <a:gdLst>
                <a:gd name="connsiteX0" fmla="*/ 4100 w 1828800"/>
                <a:gd name="connsiteY0" fmla="*/ 332137 h 1336746"/>
                <a:gd name="connsiteX1" fmla="*/ 0 w 1828800"/>
                <a:gd name="connsiteY1" fmla="*/ 1168628 h 1336746"/>
                <a:gd name="connsiteX2" fmla="*/ 36904 w 1828800"/>
                <a:gd name="connsiteY2" fmla="*/ 1205532 h 1336746"/>
                <a:gd name="connsiteX3" fmla="*/ 82009 w 1828800"/>
                <a:gd name="connsiteY3" fmla="*/ 1230135 h 1336746"/>
                <a:gd name="connsiteX4" fmla="*/ 159917 w 1828800"/>
                <a:gd name="connsiteY4" fmla="*/ 1258838 h 1336746"/>
                <a:gd name="connsiteX5" fmla="*/ 266529 w 1828800"/>
                <a:gd name="connsiteY5" fmla="*/ 1283441 h 1336746"/>
                <a:gd name="connsiteX6" fmla="*/ 377241 w 1828800"/>
                <a:gd name="connsiteY6" fmla="*/ 1299842 h 1336746"/>
                <a:gd name="connsiteX7" fmla="*/ 524857 w 1828800"/>
                <a:gd name="connsiteY7" fmla="*/ 1320345 h 1336746"/>
                <a:gd name="connsiteX8" fmla="*/ 676574 w 1828800"/>
                <a:gd name="connsiteY8" fmla="*/ 1328545 h 1336746"/>
                <a:gd name="connsiteX9" fmla="*/ 815989 w 1828800"/>
                <a:gd name="connsiteY9" fmla="*/ 1336746 h 1336746"/>
                <a:gd name="connsiteX10" fmla="*/ 1090719 w 1828800"/>
                <a:gd name="connsiteY10" fmla="*/ 1336746 h 1336746"/>
                <a:gd name="connsiteX11" fmla="*/ 1299842 w 1828800"/>
                <a:gd name="connsiteY11" fmla="*/ 1320345 h 1336746"/>
                <a:gd name="connsiteX12" fmla="*/ 1463860 w 1828800"/>
                <a:gd name="connsiteY12" fmla="*/ 1299842 h 1336746"/>
                <a:gd name="connsiteX13" fmla="*/ 1599175 w 1828800"/>
                <a:gd name="connsiteY13" fmla="*/ 1279340 h 1336746"/>
                <a:gd name="connsiteX14" fmla="*/ 1709887 w 1828800"/>
                <a:gd name="connsiteY14" fmla="*/ 1250637 h 1336746"/>
                <a:gd name="connsiteX15" fmla="*/ 1791896 w 1828800"/>
                <a:gd name="connsiteY15" fmla="*/ 1217833 h 1336746"/>
                <a:gd name="connsiteX16" fmla="*/ 1828800 w 1828800"/>
                <a:gd name="connsiteY16" fmla="*/ 1176829 h 1336746"/>
                <a:gd name="connsiteX17" fmla="*/ 1820599 w 1828800"/>
                <a:gd name="connsiteY17" fmla="*/ 278831 h 1336746"/>
                <a:gd name="connsiteX18" fmla="*/ 1763193 w 1828800"/>
                <a:gd name="connsiteY18" fmla="*/ 205023 h 1336746"/>
                <a:gd name="connsiteX19" fmla="*/ 1697586 w 1828800"/>
                <a:gd name="connsiteY19" fmla="*/ 155817 h 1336746"/>
                <a:gd name="connsiteX20" fmla="*/ 1619677 w 1828800"/>
                <a:gd name="connsiteY20" fmla="*/ 118913 h 1336746"/>
                <a:gd name="connsiteX21" fmla="*/ 1529467 w 1828800"/>
                <a:gd name="connsiteY21" fmla="*/ 86110 h 1336746"/>
                <a:gd name="connsiteX22" fmla="*/ 1435157 w 1828800"/>
                <a:gd name="connsiteY22" fmla="*/ 57406 h 1336746"/>
                <a:gd name="connsiteX23" fmla="*/ 1295742 w 1828800"/>
                <a:gd name="connsiteY23" fmla="*/ 28703 h 1336746"/>
                <a:gd name="connsiteX24" fmla="*/ 1160427 w 1828800"/>
                <a:gd name="connsiteY24" fmla="*/ 12302 h 1336746"/>
                <a:gd name="connsiteX25" fmla="*/ 971806 w 1828800"/>
                <a:gd name="connsiteY25" fmla="*/ 0 h 1336746"/>
                <a:gd name="connsiteX26" fmla="*/ 820090 w 1828800"/>
                <a:gd name="connsiteY26" fmla="*/ 0 h 1336746"/>
                <a:gd name="connsiteX27" fmla="*/ 664273 w 1828800"/>
                <a:gd name="connsiteY27" fmla="*/ 8201 h 1336746"/>
                <a:gd name="connsiteX28" fmla="*/ 500255 w 1828800"/>
                <a:gd name="connsiteY28" fmla="*/ 28703 h 1336746"/>
                <a:gd name="connsiteX29" fmla="*/ 377241 w 1828800"/>
                <a:gd name="connsiteY29" fmla="*/ 57406 h 1336746"/>
                <a:gd name="connsiteX30" fmla="*/ 237826 w 1828800"/>
                <a:gd name="connsiteY30" fmla="*/ 102511 h 1336746"/>
                <a:gd name="connsiteX31" fmla="*/ 143516 w 1828800"/>
                <a:gd name="connsiteY31" fmla="*/ 143516 h 1336746"/>
                <a:gd name="connsiteX32" fmla="*/ 77908 w 1828800"/>
                <a:gd name="connsiteY32" fmla="*/ 188621 h 1336746"/>
                <a:gd name="connsiteX33" fmla="*/ 32803 w 1828800"/>
                <a:gd name="connsiteY33" fmla="*/ 241927 h 1336746"/>
                <a:gd name="connsiteX34" fmla="*/ 4100 w 1828800"/>
                <a:gd name="connsiteY34" fmla="*/ 332137 h 1336746"/>
                <a:gd name="connsiteX0-1" fmla="*/ 4100 w 1828800"/>
                <a:gd name="connsiteY0-2" fmla="*/ 332137 h 1336746"/>
                <a:gd name="connsiteX1-3" fmla="*/ 0 w 1828800"/>
                <a:gd name="connsiteY1-4" fmla="*/ 1168628 h 1336746"/>
                <a:gd name="connsiteX2-5" fmla="*/ 36904 w 1828800"/>
                <a:gd name="connsiteY2-6" fmla="*/ 1205532 h 1336746"/>
                <a:gd name="connsiteX3-7" fmla="*/ 82009 w 1828800"/>
                <a:gd name="connsiteY3-8" fmla="*/ 1230135 h 1336746"/>
                <a:gd name="connsiteX4-9" fmla="*/ 159917 w 1828800"/>
                <a:gd name="connsiteY4-10" fmla="*/ 1258838 h 1336746"/>
                <a:gd name="connsiteX5-11" fmla="*/ 266529 w 1828800"/>
                <a:gd name="connsiteY5-12" fmla="*/ 1283441 h 1336746"/>
                <a:gd name="connsiteX6-13" fmla="*/ 377241 w 1828800"/>
                <a:gd name="connsiteY6-14" fmla="*/ 1299842 h 1336746"/>
                <a:gd name="connsiteX7-15" fmla="*/ 524857 w 1828800"/>
                <a:gd name="connsiteY7-16" fmla="*/ 1320345 h 1336746"/>
                <a:gd name="connsiteX8-17" fmla="*/ 676574 w 1828800"/>
                <a:gd name="connsiteY8-18" fmla="*/ 1328545 h 1336746"/>
                <a:gd name="connsiteX9-19" fmla="*/ 815989 w 1828800"/>
                <a:gd name="connsiteY9-20" fmla="*/ 1336746 h 1336746"/>
                <a:gd name="connsiteX10-21" fmla="*/ 1090719 w 1828800"/>
                <a:gd name="connsiteY10-22" fmla="*/ 1336746 h 1336746"/>
                <a:gd name="connsiteX11-23" fmla="*/ 1299842 w 1828800"/>
                <a:gd name="connsiteY11-24" fmla="*/ 1320345 h 1336746"/>
                <a:gd name="connsiteX12-25" fmla="*/ 1463860 w 1828800"/>
                <a:gd name="connsiteY12-26" fmla="*/ 1299842 h 1336746"/>
                <a:gd name="connsiteX13-27" fmla="*/ 1599175 w 1828800"/>
                <a:gd name="connsiteY13-28" fmla="*/ 1279340 h 1336746"/>
                <a:gd name="connsiteX14-29" fmla="*/ 1709887 w 1828800"/>
                <a:gd name="connsiteY14-30" fmla="*/ 1250637 h 1336746"/>
                <a:gd name="connsiteX15-31" fmla="*/ 1791896 w 1828800"/>
                <a:gd name="connsiteY15-32" fmla="*/ 1217833 h 1336746"/>
                <a:gd name="connsiteX16-33" fmla="*/ 1828800 w 1828800"/>
                <a:gd name="connsiteY16-34" fmla="*/ 1176829 h 1336746"/>
                <a:gd name="connsiteX17-35" fmla="*/ 1820599 w 1828800"/>
                <a:gd name="connsiteY17-36" fmla="*/ 278831 h 1336746"/>
                <a:gd name="connsiteX18-37" fmla="*/ 1763193 w 1828800"/>
                <a:gd name="connsiteY18-38" fmla="*/ 205023 h 1336746"/>
                <a:gd name="connsiteX19-39" fmla="*/ 1697586 w 1828800"/>
                <a:gd name="connsiteY19-40" fmla="*/ 155817 h 1336746"/>
                <a:gd name="connsiteX20-41" fmla="*/ 1619677 w 1828800"/>
                <a:gd name="connsiteY20-42" fmla="*/ 118913 h 1336746"/>
                <a:gd name="connsiteX21-43" fmla="*/ 1529467 w 1828800"/>
                <a:gd name="connsiteY21-44" fmla="*/ 86110 h 1336746"/>
                <a:gd name="connsiteX22-45" fmla="*/ 1435157 w 1828800"/>
                <a:gd name="connsiteY22-46" fmla="*/ 57406 h 1336746"/>
                <a:gd name="connsiteX23-47" fmla="*/ 1295742 w 1828800"/>
                <a:gd name="connsiteY23-48" fmla="*/ 28703 h 1336746"/>
                <a:gd name="connsiteX24-49" fmla="*/ 1160427 w 1828800"/>
                <a:gd name="connsiteY24-50" fmla="*/ 12302 h 1336746"/>
                <a:gd name="connsiteX25-51" fmla="*/ 971806 w 1828800"/>
                <a:gd name="connsiteY25-52" fmla="*/ 0 h 1336746"/>
                <a:gd name="connsiteX26-53" fmla="*/ 820090 w 1828800"/>
                <a:gd name="connsiteY26-54" fmla="*/ 0 h 1336746"/>
                <a:gd name="connsiteX27-55" fmla="*/ 664273 w 1828800"/>
                <a:gd name="connsiteY27-56" fmla="*/ 8201 h 1336746"/>
                <a:gd name="connsiteX28-57" fmla="*/ 500255 w 1828800"/>
                <a:gd name="connsiteY28-58" fmla="*/ 28703 h 1336746"/>
                <a:gd name="connsiteX29-59" fmla="*/ 377241 w 1828800"/>
                <a:gd name="connsiteY29-60" fmla="*/ 57406 h 1336746"/>
                <a:gd name="connsiteX30-61" fmla="*/ 237826 w 1828800"/>
                <a:gd name="connsiteY30-62" fmla="*/ 102511 h 1336746"/>
                <a:gd name="connsiteX31-63" fmla="*/ 143516 w 1828800"/>
                <a:gd name="connsiteY31-64" fmla="*/ 143516 h 1336746"/>
                <a:gd name="connsiteX32-65" fmla="*/ 77908 w 1828800"/>
                <a:gd name="connsiteY32-66" fmla="*/ 188621 h 1336746"/>
                <a:gd name="connsiteX33-67" fmla="*/ 17082 w 1828800"/>
                <a:gd name="connsiteY33-68" fmla="*/ 237815 h 1336746"/>
                <a:gd name="connsiteX34-69" fmla="*/ 4100 w 1828800"/>
                <a:gd name="connsiteY34-70" fmla="*/ 332137 h 1336746"/>
                <a:gd name="connsiteX0-71" fmla="*/ 4100 w 1828800"/>
                <a:gd name="connsiteY0-72" fmla="*/ 332137 h 1336746"/>
                <a:gd name="connsiteX1-73" fmla="*/ 0 w 1828800"/>
                <a:gd name="connsiteY1-74" fmla="*/ 1168628 h 1336746"/>
                <a:gd name="connsiteX2-75" fmla="*/ 36904 w 1828800"/>
                <a:gd name="connsiteY2-76" fmla="*/ 1205532 h 1336746"/>
                <a:gd name="connsiteX3-77" fmla="*/ 82009 w 1828800"/>
                <a:gd name="connsiteY3-78" fmla="*/ 1230135 h 1336746"/>
                <a:gd name="connsiteX4-79" fmla="*/ 159917 w 1828800"/>
                <a:gd name="connsiteY4-80" fmla="*/ 1258838 h 1336746"/>
                <a:gd name="connsiteX5-81" fmla="*/ 266529 w 1828800"/>
                <a:gd name="connsiteY5-82" fmla="*/ 1283441 h 1336746"/>
                <a:gd name="connsiteX6-83" fmla="*/ 377241 w 1828800"/>
                <a:gd name="connsiteY6-84" fmla="*/ 1299842 h 1336746"/>
                <a:gd name="connsiteX7-85" fmla="*/ 524857 w 1828800"/>
                <a:gd name="connsiteY7-86" fmla="*/ 1320345 h 1336746"/>
                <a:gd name="connsiteX8-87" fmla="*/ 676574 w 1828800"/>
                <a:gd name="connsiteY8-88" fmla="*/ 1328545 h 1336746"/>
                <a:gd name="connsiteX9-89" fmla="*/ 815989 w 1828800"/>
                <a:gd name="connsiteY9-90" fmla="*/ 1336746 h 1336746"/>
                <a:gd name="connsiteX10-91" fmla="*/ 1090719 w 1828800"/>
                <a:gd name="connsiteY10-92" fmla="*/ 1336746 h 1336746"/>
                <a:gd name="connsiteX11-93" fmla="*/ 1299842 w 1828800"/>
                <a:gd name="connsiteY11-94" fmla="*/ 1320345 h 1336746"/>
                <a:gd name="connsiteX12-95" fmla="*/ 1463860 w 1828800"/>
                <a:gd name="connsiteY12-96" fmla="*/ 1299842 h 1336746"/>
                <a:gd name="connsiteX13-97" fmla="*/ 1599175 w 1828800"/>
                <a:gd name="connsiteY13-98" fmla="*/ 1279340 h 1336746"/>
                <a:gd name="connsiteX14-99" fmla="*/ 1709887 w 1828800"/>
                <a:gd name="connsiteY14-100" fmla="*/ 1250637 h 1336746"/>
                <a:gd name="connsiteX15-101" fmla="*/ 1791896 w 1828800"/>
                <a:gd name="connsiteY15-102" fmla="*/ 1217833 h 1336746"/>
                <a:gd name="connsiteX16-103" fmla="*/ 1828800 w 1828800"/>
                <a:gd name="connsiteY16-104" fmla="*/ 1176829 h 1336746"/>
                <a:gd name="connsiteX17-105" fmla="*/ 1820599 w 1828800"/>
                <a:gd name="connsiteY17-106" fmla="*/ 278831 h 1336746"/>
                <a:gd name="connsiteX18-107" fmla="*/ 1763193 w 1828800"/>
                <a:gd name="connsiteY18-108" fmla="*/ 205023 h 1336746"/>
                <a:gd name="connsiteX19-109" fmla="*/ 1697586 w 1828800"/>
                <a:gd name="connsiteY19-110" fmla="*/ 155817 h 1336746"/>
                <a:gd name="connsiteX20-111" fmla="*/ 1619677 w 1828800"/>
                <a:gd name="connsiteY20-112" fmla="*/ 118913 h 1336746"/>
                <a:gd name="connsiteX21-113" fmla="*/ 1529467 w 1828800"/>
                <a:gd name="connsiteY21-114" fmla="*/ 86110 h 1336746"/>
                <a:gd name="connsiteX22-115" fmla="*/ 1435157 w 1828800"/>
                <a:gd name="connsiteY22-116" fmla="*/ 57406 h 1336746"/>
                <a:gd name="connsiteX23-117" fmla="*/ 1295742 w 1828800"/>
                <a:gd name="connsiteY23-118" fmla="*/ 28703 h 1336746"/>
                <a:gd name="connsiteX24-119" fmla="*/ 1160427 w 1828800"/>
                <a:gd name="connsiteY24-120" fmla="*/ 12302 h 1336746"/>
                <a:gd name="connsiteX25-121" fmla="*/ 971806 w 1828800"/>
                <a:gd name="connsiteY25-122" fmla="*/ 0 h 1336746"/>
                <a:gd name="connsiteX26-123" fmla="*/ 820090 w 1828800"/>
                <a:gd name="connsiteY26-124" fmla="*/ 0 h 1336746"/>
                <a:gd name="connsiteX27-125" fmla="*/ 664273 w 1828800"/>
                <a:gd name="connsiteY27-126" fmla="*/ 8201 h 1336746"/>
                <a:gd name="connsiteX28-127" fmla="*/ 500255 w 1828800"/>
                <a:gd name="connsiteY28-128" fmla="*/ 28703 h 1336746"/>
                <a:gd name="connsiteX29-129" fmla="*/ 377241 w 1828800"/>
                <a:gd name="connsiteY29-130" fmla="*/ 57406 h 1336746"/>
                <a:gd name="connsiteX30-131" fmla="*/ 237826 w 1828800"/>
                <a:gd name="connsiteY30-132" fmla="*/ 102511 h 1336746"/>
                <a:gd name="connsiteX31-133" fmla="*/ 143516 w 1828800"/>
                <a:gd name="connsiteY31-134" fmla="*/ 143516 h 1336746"/>
                <a:gd name="connsiteX32-135" fmla="*/ 70048 w 1828800"/>
                <a:gd name="connsiteY32-136" fmla="*/ 178340 h 1336746"/>
                <a:gd name="connsiteX33-137" fmla="*/ 17082 w 1828800"/>
                <a:gd name="connsiteY33-138" fmla="*/ 237815 h 1336746"/>
                <a:gd name="connsiteX34-139" fmla="*/ 4100 w 1828800"/>
                <a:gd name="connsiteY34-140" fmla="*/ 332137 h 1336746"/>
                <a:gd name="connsiteX0-141" fmla="*/ 4100 w 1828800"/>
                <a:gd name="connsiteY0-142" fmla="*/ 332137 h 1336746"/>
                <a:gd name="connsiteX1-143" fmla="*/ 0 w 1828800"/>
                <a:gd name="connsiteY1-144" fmla="*/ 1168628 h 1336746"/>
                <a:gd name="connsiteX2-145" fmla="*/ 36904 w 1828800"/>
                <a:gd name="connsiteY2-146" fmla="*/ 1205532 h 1336746"/>
                <a:gd name="connsiteX3-147" fmla="*/ 82009 w 1828800"/>
                <a:gd name="connsiteY3-148" fmla="*/ 1230135 h 1336746"/>
                <a:gd name="connsiteX4-149" fmla="*/ 159917 w 1828800"/>
                <a:gd name="connsiteY4-150" fmla="*/ 1258838 h 1336746"/>
                <a:gd name="connsiteX5-151" fmla="*/ 266529 w 1828800"/>
                <a:gd name="connsiteY5-152" fmla="*/ 1283441 h 1336746"/>
                <a:gd name="connsiteX6-153" fmla="*/ 377241 w 1828800"/>
                <a:gd name="connsiteY6-154" fmla="*/ 1299842 h 1336746"/>
                <a:gd name="connsiteX7-155" fmla="*/ 524857 w 1828800"/>
                <a:gd name="connsiteY7-156" fmla="*/ 1320345 h 1336746"/>
                <a:gd name="connsiteX8-157" fmla="*/ 676574 w 1828800"/>
                <a:gd name="connsiteY8-158" fmla="*/ 1328545 h 1336746"/>
                <a:gd name="connsiteX9-159" fmla="*/ 815989 w 1828800"/>
                <a:gd name="connsiteY9-160" fmla="*/ 1336746 h 1336746"/>
                <a:gd name="connsiteX10-161" fmla="*/ 1090719 w 1828800"/>
                <a:gd name="connsiteY10-162" fmla="*/ 1336746 h 1336746"/>
                <a:gd name="connsiteX11-163" fmla="*/ 1299842 w 1828800"/>
                <a:gd name="connsiteY11-164" fmla="*/ 1320345 h 1336746"/>
                <a:gd name="connsiteX12-165" fmla="*/ 1463860 w 1828800"/>
                <a:gd name="connsiteY12-166" fmla="*/ 1299842 h 1336746"/>
                <a:gd name="connsiteX13-167" fmla="*/ 1599175 w 1828800"/>
                <a:gd name="connsiteY13-168" fmla="*/ 1279340 h 1336746"/>
                <a:gd name="connsiteX14-169" fmla="*/ 1709887 w 1828800"/>
                <a:gd name="connsiteY14-170" fmla="*/ 1250637 h 1336746"/>
                <a:gd name="connsiteX15-171" fmla="*/ 1791896 w 1828800"/>
                <a:gd name="connsiteY15-172" fmla="*/ 1217833 h 1336746"/>
                <a:gd name="connsiteX16-173" fmla="*/ 1828800 w 1828800"/>
                <a:gd name="connsiteY16-174" fmla="*/ 1176829 h 1336746"/>
                <a:gd name="connsiteX17-175" fmla="*/ 1820599 w 1828800"/>
                <a:gd name="connsiteY17-176" fmla="*/ 278831 h 1336746"/>
                <a:gd name="connsiteX18-177" fmla="*/ 1763193 w 1828800"/>
                <a:gd name="connsiteY18-178" fmla="*/ 205023 h 1336746"/>
                <a:gd name="connsiteX19-179" fmla="*/ 1697586 w 1828800"/>
                <a:gd name="connsiteY19-180" fmla="*/ 155817 h 1336746"/>
                <a:gd name="connsiteX20-181" fmla="*/ 1619677 w 1828800"/>
                <a:gd name="connsiteY20-182" fmla="*/ 118913 h 1336746"/>
                <a:gd name="connsiteX21-183" fmla="*/ 1529467 w 1828800"/>
                <a:gd name="connsiteY21-184" fmla="*/ 86110 h 1336746"/>
                <a:gd name="connsiteX22-185" fmla="*/ 1435157 w 1828800"/>
                <a:gd name="connsiteY22-186" fmla="*/ 57406 h 1336746"/>
                <a:gd name="connsiteX23-187" fmla="*/ 1295742 w 1828800"/>
                <a:gd name="connsiteY23-188" fmla="*/ 28703 h 1336746"/>
                <a:gd name="connsiteX24-189" fmla="*/ 1160427 w 1828800"/>
                <a:gd name="connsiteY24-190" fmla="*/ 12302 h 1336746"/>
                <a:gd name="connsiteX25-191" fmla="*/ 971806 w 1828800"/>
                <a:gd name="connsiteY25-192" fmla="*/ 0 h 1336746"/>
                <a:gd name="connsiteX26-193" fmla="*/ 820090 w 1828800"/>
                <a:gd name="connsiteY26-194" fmla="*/ 0 h 1336746"/>
                <a:gd name="connsiteX27-195" fmla="*/ 664273 w 1828800"/>
                <a:gd name="connsiteY27-196" fmla="*/ 24650 h 1336746"/>
                <a:gd name="connsiteX28-197" fmla="*/ 500255 w 1828800"/>
                <a:gd name="connsiteY28-198" fmla="*/ 28703 h 1336746"/>
                <a:gd name="connsiteX29-199" fmla="*/ 377241 w 1828800"/>
                <a:gd name="connsiteY29-200" fmla="*/ 57406 h 1336746"/>
                <a:gd name="connsiteX30-201" fmla="*/ 237826 w 1828800"/>
                <a:gd name="connsiteY30-202" fmla="*/ 102511 h 1336746"/>
                <a:gd name="connsiteX31-203" fmla="*/ 143516 w 1828800"/>
                <a:gd name="connsiteY31-204" fmla="*/ 143516 h 1336746"/>
                <a:gd name="connsiteX32-205" fmla="*/ 70048 w 1828800"/>
                <a:gd name="connsiteY32-206" fmla="*/ 178340 h 1336746"/>
                <a:gd name="connsiteX33-207" fmla="*/ 17082 w 1828800"/>
                <a:gd name="connsiteY33-208" fmla="*/ 237815 h 1336746"/>
                <a:gd name="connsiteX34-209" fmla="*/ 4100 w 1828800"/>
                <a:gd name="connsiteY34-210" fmla="*/ 332137 h 1336746"/>
                <a:gd name="connsiteX0-211" fmla="*/ 4100 w 1828800"/>
                <a:gd name="connsiteY0-212" fmla="*/ 332137 h 1336746"/>
                <a:gd name="connsiteX1-213" fmla="*/ 0 w 1828800"/>
                <a:gd name="connsiteY1-214" fmla="*/ 1168628 h 1336746"/>
                <a:gd name="connsiteX2-215" fmla="*/ 36904 w 1828800"/>
                <a:gd name="connsiteY2-216" fmla="*/ 1205532 h 1336746"/>
                <a:gd name="connsiteX3-217" fmla="*/ 82009 w 1828800"/>
                <a:gd name="connsiteY3-218" fmla="*/ 1230135 h 1336746"/>
                <a:gd name="connsiteX4-219" fmla="*/ 159917 w 1828800"/>
                <a:gd name="connsiteY4-220" fmla="*/ 1258838 h 1336746"/>
                <a:gd name="connsiteX5-221" fmla="*/ 266529 w 1828800"/>
                <a:gd name="connsiteY5-222" fmla="*/ 1283441 h 1336746"/>
                <a:gd name="connsiteX6-223" fmla="*/ 377241 w 1828800"/>
                <a:gd name="connsiteY6-224" fmla="*/ 1299842 h 1336746"/>
                <a:gd name="connsiteX7-225" fmla="*/ 524857 w 1828800"/>
                <a:gd name="connsiteY7-226" fmla="*/ 1320345 h 1336746"/>
                <a:gd name="connsiteX8-227" fmla="*/ 676574 w 1828800"/>
                <a:gd name="connsiteY8-228" fmla="*/ 1328545 h 1336746"/>
                <a:gd name="connsiteX9-229" fmla="*/ 815989 w 1828800"/>
                <a:gd name="connsiteY9-230" fmla="*/ 1336746 h 1336746"/>
                <a:gd name="connsiteX10-231" fmla="*/ 1090719 w 1828800"/>
                <a:gd name="connsiteY10-232" fmla="*/ 1336746 h 1336746"/>
                <a:gd name="connsiteX11-233" fmla="*/ 1299842 w 1828800"/>
                <a:gd name="connsiteY11-234" fmla="*/ 1320345 h 1336746"/>
                <a:gd name="connsiteX12-235" fmla="*/ 1463860 w 1828800"/>
                <a:gd name="connsiteY12-236" fmla="*/ 1299842 h 1336746"/>
                <a:gd name="connsiteX13-237" fmla="*/ 1599175 w 1828800"/>
                <a:gd name="connsiteY13-238" fmla="*/ 1279340 h 1336746"/>
                <a:gd name="connsiteX14-239" fmla="*/ 1709887 w 1828800"/>
                <a:gd name="connsiteY14-240" fmla="*/ 1250637 h 1336746"/>
                <a:gd name="connsiteX15-241" fmla="*/ 1791896 w 1828800"/>
                <a:gd name="connsiteY15-242" fmla="*/ 1217833 h 1336746"/>
                <a:gd name="connsiteX16-243" fmla="*/ 1828800 w 1828800"/>
                <a:gd name="connsiteY16-244" fmla="*/ 1176829 h 1336746"/>
                <a:gd name="connsiteX17-245" fmla="*/ 1820599 w 1828800"/>
                <a:gd name="connsiteY17-246" fmla="*/ 278831 h 1336746"/>
                <a:gd name="connsiteX18-247" fmla="*/ 1763193 w 1828800"/>
                <a:gd name="connsiteY18-248" fmla="*/ 205023 h 1336746"/>
                <a:gd name="connsiteX19-249" fmla="*/ 1697586 w 1828800"/>
                <a:gd name="connsiteY19-250" fmla="*/ 155817 h 1336746"/>
                <a:gd name="connsiteX20-251" fmla="*/ 1619677 w 1828800"/>
                <a:gd name="connsiteY20-252" fmla="*/ 118913 h 1336746"/>
                <a:gd name="connsiteX21-253" fmla="*/ 1529467 w 1828800"/>
                <a:gd name="connsiteY21-254" fmla="*/ 86110 h 1336746"/>
                <a:gd name="connsiteX22-255" fmla="*/ 1435157 w 1828800"/>
                <a:gd name="connsiteY22-256" fmla="*/ 57406 h 1336746"/>
                <a:gd name="connsiteX23-257" fmla="*/ 1295742 w 1828800"/>
                <a:gd name="connsiteY23-258" fmla="*/ 28703 h 1336746"/>
                <a:gd name="connsiteX24-259" fmla="*/ 1160427 w 1828800"/>
                <a:gd name="connsiteY24-260" fmla="*/ 12302 h 1336746"/>
                <a:gd name="connsiteX25-261" fmla="*/ 971806 w 1828800"/>
                <a:gd name="connsiteY25-262" fmla="*/ 0 h 1336746"/>
                <a:gd name="connsiteX26-263" fmla="*/ 820090 w 1828800"/>
                <a:gd name="connsiteY26-264" fmla="*/ 0 h 1336746"/>
                <a:gd name="connsiteX27-265" fmla="*/ 664273 w 1828800"/>
                <a:gd name="connsiteY27-266" fmla="*/ 24650 h 1336746"/>
                <a:gd name="connsiteX28-267" fmla="*/ 500255 w 1828800"/>
                <a:gd name="connsiteY28-268" fmla="*/ 43096 h 1336746"/>
                <a:gd name="connsiteX29-269" fmla="*/ 377241 w 1828800"/>
                <a:gd name="connsiteY29-270" fmla="*/ 57406 h 1336746"/>
                <a:gd name="connsiteX30-271" fmla="*/ 237826 w 1828800"/>
                <a:gd name="connsiteY30-272" fmla="*/ 102511 h 1336746"/>
                <a:gd name="connsiteX31-273" fmla="*/ 143516 w 1828800"/>
                <a:gd name="connsiteY31-274" fmla="*/ 143516 h 1336746"/>
                <a:gd name="connsiteX32-275" fmla="*/ 70048 w 1828800"/>
                <a:gd name="connsiteY32-276" fmla="*/ 178340 h 1336746"/>
                <a:gd name="connsiteX33-277" fmla="*/ 17082 w 1828800"/>
                <a:gd name="connsiteY33-278" fmla="*/ 237815 h 1336746"/>
                <a:gd name="connsiteX34-279" fmla="*/ 4100 w 1828800"/>
                <a:gd name="connsiteY34-280" fmla="*/ 332137 h 1336746"/>
                <a:gd name="connsiteX0-281" fmla="*/ 4100 w 1828800"/>
                <a:gd name="connsiteY0-282" fmla="*/ 332137 h 1336746"/>
                <a:gd name="connsiteX1-283" fmla="*/ 0 w 1828800"/>
                <a:gd name="connsiteY1-284" fmla="*/ 1168628 h 1336746"/>
                <a:gd name="connsiteX2-285" fmla="*/ 36904 w 1828800"/>
                <a:gd name="connsiteY2-286" fmla="*/ 1205532 h 1336746"/>
                <a:gd name="connsiteX3-287" fmla="*/ 82009 w 1828800"/>
                <a:gd name="connsiteY3-288" fmla="*/ 1230135 h 1336746"/>
                <a:gd name="connsiteX4-289" fmla="*/ 159917 w 1828800"/>
                <a:gd name="connsiteY4-290" fmla="*/ 1258838 h 1336746"/>
                <a:gd name="connsiteX5-291" fmla="*/ 266529 w 1828800"/>
                <a:gd name="connsiteY5-292" fmla="*/ 1283441 h 1336746"/>
                <a:gd name="connsiteX6-293" fmla="*/ 377241 w 1828800"/>
                <a:gd name="connsiteY6-294" fmla="*/ 1299842 h 1336746"/>
                <a:gd name="connsiteX7-295" fmla="*/ 524857 w 1828800"/>
                <a:gd name="connsiteY7-296" fmla="*/ 1320345 h 1336746"/>
                <a:gd name="connsiteX8-297" fmla="*/ 676574 w 1828800"/>
                <a:gd name="connsiteY8-298" fmla="*/ 1328545 h 1336746"/>
                <a:gd name="connsiteX9-299" fmla="*/ 815989 w 1828800"/>
                <a:gd name="connsiteY9-300" fmla="*/ 1336746 h 1336746"/>
                <a:gd name="connsiteX10-301" fmla="*/ 1090719 w 1828800"/>
                <a:gd name="connsiteY10-302" fmla="*/ 1336746 h 1336746"/>
                <a:gd name="connsiteX11-303" fmla="*/ 1299842 w 1828800"/>
                <a:gd name="connsiteY11-304" fmla="*/ 1320345 h 1336746"/>
                <a:gd name="connsiteX12-305" fmla="*/ 1463860 w 1828800"/>
                <a:gd name="connsiteY12-306" fmla="*/ 1299842 h 1336746"/>
                <a:gd name="connsiteX13-307" fmla="*/ 1599175 w 1828800"/>
                <a:gd name="connsiteY13-308" fmla="*/ 1279340 h 1336746"/>
                <a:gd name="connsiteX14-309" fmla="*/ 1709887 w 1828800"/>
                <a:gd name="connsiteY14-310" fmla="*/ 1250637 h 1336746"/>
                <a:gd name="connsiteX15-311" fmla="*/ 1791896 w 1828800"/>
                <a:gd name="connsiteY15-312" fmla="*/ 1217833 h 1336746"/>
                <a:gd name="connsiteX16-313" fmla="*/ 1828800 w 1828800"/>
                <a:gd name="connsiteY16-314" fmla="*/ 1176829 h 1336746"/>
                <a:gd name="connsiteX17-315" fmla="*/ 1820599 w 1828800"/>
                <a:gd name="connsiteY17-316" fmla="*/ 278831 h 1336746"/>
                <a:gd name="connsiteX18-317" fmla="*/ 1763193 w 1828800"/>
                <a:gd name="connsiteY18-318" fmla="*/ 205023 h 1336746"/>
                <a:gd name="connsiteX19-319" fmla="*/ 1697586 w 1828800"/>
                <a:gd name="connsiteY19-320" fmla="*/ 155817 h 1336746"/>
                <a:gd name="connsiteX20-321" fmla="*/ 1619677 w 1828800"/>
                <a:gd name="connsiteY20-322" fmla="*/ 118913 h 1336746"/>
                <a:gd name="connsiteX21-323" fmla="*/ 1529467 w 1828800"/>
                <a:gd name="connsiteY21-324" fmla="*/ 86110 h 1336746"/>
                <a:gd name="connsiteX22-325" fmla="*/ 1435157 w 1828800"/>
                <a:gd name="connsiteY22-326" fmla="*/ 57406 h 1336746"/>
                <a:gd name="connsiteX23-327" fmla="*/ 1295742 w 1828800"/>
                <a:gd name="connsiteY23-328" fmla="*/ 28703 h 1336746"/>
                <a:gd name="connsiteX24-329" fmla="*/ 1160427 w 1828800"/>
                <a:gd name="connsiteY24-330" fmla="*/ 12302 h 1336746"/>
                <a:gd name="connsiteX25-331" fmla="*/ 971806 w 1828800"/>
                <a:gd name="connsiteY25-332" fmla="*/ 0 h 1336746"/>
                <a:gd name="connsiteX26-333" fmla="*/ 820090 w 1828800"/>
                <a:gd name="connsiteY26-334" fmla="*/ 0 h 1336746"/>
                <a:gd name="connsiteX27-335" fmla="*/ 664273 w 1828800"/>
                <a:gd name="connsiteY27-336" fmla="*/ 24650 h 1336746"/>
                <a:gd name="connsiteX28-337" fmla="*/ 500255 w 1828800"/>
                <a:gd name="connsiteY28-338" fmla="*/ 43096 h 1336746"/>
                <a:gd name="connsiteX29-339" fmla="*/ 377241 w 1828800"/>
                <a:gd name="connsiteY29-340" fmla="*/ 63574 h 1336746"/>
                <a:gd name="connsiteX30-341" fmla="*/ 237826 w 1828800"/>
                <a:gd name="connsiteY30-342" fmla="*/ 102511 h 1336746"/>
                <a:gd name="connsiteX31-343" fmla="*/ 143516 w 1828800"/>
                <a:gd name="connsiteY31-344" fmla="*/ 143516 h 1336746"/>
                <a:gd name="connsiteX32-345" fmla="*/ 70048 w 1828800"/>
                <a:gd name="connsiteY32-346" fmla="*/ 178340 h 1336746"/>
                <a:gd name="connsiteX33-347" fmla="*/ 17082 w 1828800"/>
                <a:gd name="connsiteY33-348" fmla="*/ 237815 h 1336746"/>
                <a:gd name="connsiteX34-349" fmla="*/ 4100 w 1828800"/>
                <a:gd name="connsiteY34-350" fmla="*/ 332137 h 1336746"/>
                <a:gd name="connsiteX0-351" fmla="*/ 4100 w 1828800"/>
                <a:gd name="connsiteY0-352" fmla="*/ 332137 h 1336746"/>
                <a:gd name="connsiteX1-353" fmla="*/ 0 w 1828800"/>
                <a:gd name="connsiteY1-354" fmla="*/ 1168628 h 1336746"/>
                <a:gd name="connsiteX2-355" fmla="*/ 36904 w 1828800"/>
                <a:gd name="connsiteY2-356" fmla="*/ 1205532 h 1336746"/>
                <a:gd name="connsiteX3-357" fmla="*/ 82009 w 1828800"/>
                <a:gd name="connsiteY3-358" fmla="*/ 1230135 h 1336746"/>
                <a:gd name="connsiteX4-359" fmla="*/ 159917 w 1828800"/>
                <a:gd name="connsiteY4-360" fmla="*/ 1258838 h 1336746"/>
                <a:gd name="connsiteX5-361" fmla="*/ 266529 w 1828800"/>
                <a:gd name="connsiteY5-362" fmla="*/ 1283441 h 1336746"/>
                <a:gd name="connsiteX6-363" fmla="*/ 377241 w 1828800"/>
                <a:gd name="connsiteY6-364" fmla="*/ 1299842 h 1336746"/>
                <a:gd name="connsiteX7-365" fmla="*/ 524857 w 1828800"/>
                <a:gd name="connsiteY7-366" fmla="*/ 1320345 h 1336746"/>
                <a:gd name="connsiteX8-367" fmla="*/ 676574 w 1828800"/>
                <a:gd name="connsiteY8-368" fmla="*/ 1328545 h 1336746"/>
                <a:gd name="connsiteX9-369" fmla="*/ 815989 w 1828800"/>
                <a:gd name="connsiteY9-370" fmla="*/ 1336746 h 1336746"/>
                <a:gd name="connsiteX10-371" fmla="*/ 1090719 w 1828800"/>
                <a:gd name="connsiteY10-372" fmla="*/ 1336746 h 1336746"/>
                <a:gd name="connsiteX11-373" fmla="*/ 1299842 w 1828800"/>
                <a:gd name="connsiteY11-374" fmla="*/ 1320345 h 1336746"/>
                <a:gd name="connsiteX12-375" fmla="*/ 1463860 w 1828800"/>
                <a:gd name="connsiteY12-376" fmla="*/ 1299842 h 1336746"/>
                <a:gd name="connsiteX13-377" fmla="*/ 1599175 w 1828800"/>
                <a:gd name="connsiteY13-378" fmla="*/ 1279340 h 1336746"/>
                <a:gd name="connsiteX14-379" fmla="*/ 1709887 w 1828800"/>
                <a:gd name="connsiteY14-380" fmla="*/ 1250637 h 1336746"/>
                <a:gd name="connsiteX15-381" fmla="*/ 1791896 w 1828800"/>
                <a:gd name="connsiteY15-382" fmla="*/ 1217833 h 1336746"/>
                <a:gd name="connsiteX16-383" fmla="*/ 1828800 w 1828800"/>
                <a:gd name="connsiteY16-384" fmla="*/ 1176829 h 1336746"/>
                <a:gd name="connsiteX17-385" fmla="*/ 1820599 w 1828800"/>
                <a:gd name="connsiteY17-386" fmla="*/ 278831 h 1336746"/>
                <a:gd name="connsiteX18-387" fmla="*/ 1763193 w 1828800"/>
                <a:gd name="connsiteY18-388" fmla="*/ 205023 h 1336746"/>
                <a:gd name="connsiteX19-389" fmla="*/ 1697586 w 1828800"/>
                <a:gd name="connsiteY19-390" fmla="*/ 155817 h 1336746"/>
                <a:gd name="connsiteX20-391" fmla="*/ 1619677 w 1828800"/>
                <a:gd name="connsiteY20-392" fmla="*/ 118913 h 1336746"/>
                <a:gd name="connsiteX21-393" fmla="*/ 1529467 w 1828800"/>
                <a:gd name="connsiteY21-394" fmla="*/ 86110 h 1336746"/>
                <a:gd name="connsiteX22-395" fmla="*/ 1435157 w 1828800"/>
                <a:gd name="connsiteY22-396" fmla="*/ 57406 h 1336746"/>
                <a:gd name="connsiteX23-397" fmla="*/ 1295742 w 1828800"/>
                <a:gd name="connsiteY23-398" fmla="*/ 28703 h 1336746"/>
                <a:gd name="connsiteX24-399" fmla="*/ 1160427 w 1828800"/>
                <a:gd name="connsiteY24-400" fmla="*/ 12302 h 1336746"/>
                <a:gd name="connsiteX25-401" fmla="*/ 971806 w 1828800"/>
                <a:gd name="connsiteY25-402" fmla="*/ 0 h 1336746"/>
                <a:gd name="connsiteX26-403" fmla="*/ 820090 w 1828800"/>
                <a:gd name="connsiteY26-404" fmla="*/ 10281 h 1336746"/>
                <a:gd name="connsiteX27-405" fmla="*/ 664273 w 1828800"/>
                <a:gd name="connsiteY27-406" fmla="*/ 24650 h 1336746"/>
                <a:gd name="connsiteX28-407" fmla="*/ 500255 w 1828800"/>
                <a:gd name="connsiteY28-408" fmla="*/ 43096 h 1336746"/>
                <a:gd name="connsiteX29-409" fmla="*/ 377241 w 1828800"/>
                <a:gd name="connsiteY29-410" fmla="*/ 63574 h 1336746"/>
                <a:gd name="connsiteX30-411" fmla="*/ 237826 w 1828800"/>
                <a:gd name="connsiteY30-412" fmla="*/ 102511 h 1336746"/>
                <a:gd name="connsiteX31-413" fmla="*/ 143516 w 1828800"/>
                <a:gd name="connsiteY31-414" fmla="*/ 143516 h 1336746"/>
                <a:gd name="connsiteX32-415" fmla="*/ 70048 w 1828800"/>
                <a:gd name="connsiteY32-416" fmla="*/ 178340 h 1336746"/>
                <a:gd name="connsiteX33-417" fmla="*/ 17082 w 1828800"/>
                <a:gd name="connsiteY33-418" fmla="*/ 237815 h 1336746"/>
                <a:gd name="connsiteX34-419" fmla="*/ 4100 w 1828800"/>
                <a:gd name="connsiteY34-420" fmla="*/ 332137 h 1336746"/>
                <a:gd name="connsiteX0-421" fmla="*/ 4100 w 1828800"/>
                <a:gd name="connsiteY0-422" fmla="*/ 321856 h 1326465"/>
                <a:gd name="connsiteX1-423" fmla="*/ 0 w 1828800"/>
                <a:gd name="connsiteY1-424" fmla="*/ 1158347 h 1326465"/>
                <a:gd name="connsiteX2-425" fmla="*/ 36904 w 1828800"/>
                <a:gd name="connsiteY2-426" fmla="*/ 1195251 h 1326465"/>
                <a:gd name="connsiteX3-427" fmla="*/ 82009 w 1828800"/>
                <a:gd name="connsiteY3-428" fmla="*/ 1219854 h 1326465"/>
                <a:gd name="connsiteX4-429" fmla="*/ 159917 w 1828800"/>
                <a:gd name="connsiteY4-430" fmla="*/ 1248557 h 1326465"/>
                <a:gd name="connsiteX5-431" fmla="*/ 266529 w 1828800"/>
                <a:gd name="connsiteY5-432" fmla="*/ 1273160 h 1326465"/>
                <a:gd name="connsiteX6-433" fmla="*/ 377241 w 1828800"/>
                <a:gd name="connsiteY6-434" fmla="*/ 1289561 h 1326465"/>
                <a:gd name="connsiteX7-435" fmla="*/ 524857 w 1828800"/>
                <a:gd name="connsiteY7-436" fmla="*/ 1310064 h 1326465"/>
                <a:gd name="connsiteX8-437" fmla="*/ 676574 w 1828800"/>
                <a:gd name="connsiteY8-438" fmla="*/ 1318264 h 1326465"/>
                <a:gd name="connsiteX9-439" fmla="*/ 815989 w 1828800"/>
                <a:gd name="connsiteY9-440" fmla="*/ 1326465 h 1326465"/>
                <a:gd name="connsiteX10-441" fmla="*/ 1090719 w 1828800"/>
                <a:gd name="connsiteY10-442" fmla="*/ 1326465 h 1326465"/>
                <a:gd name="connsiteX11-443" fmla="*/ 1299842 w 1828800"/>
                <a:gd name="connsiteY11-444" fmla="*/ 1310064 h 1326465"/>
                <a:gd name="connsiteX12-445" fmla="*/ 1463860 w 1828800"/>
                <a:gd name="connsiteY12-446" fmla="*/ 1289561 h 1326465"/>
                <a:gd name="connsiteX13-447" fmla="*/ 1599175 w 1828800"/>
                <a:gd name="connsiteY13-448" fmla="*/ 1269059 h 1326465"/>
                <a:gd name="connsiteX14-449" fmla="*/ 1709887 w 1828800"/>
                <a:gd name="connsiteY14-450" fmla="*/ 1240356 h 1326465"/>
                <a:gd name="connsiteX15-451" fmla="*/ 1791896 w 1828800"/>
                <a:gd name="connsiteY15-452" fmla="*/ 1207552 h 1326465"/>
                <a:gd name="connsiteX16-453" fmla="*/ 1828800 w 1828800"/>
                <a:gd name="connsiteY16-454" fmla="*/ 1166548 h 1326465"/>
                <a:gd name="connsiteX17-455" fmla="*/ 1820599 w 1828800"/>
                <a:gd name="connsiteY17-456" fmla="*/ 268550 h 1326465"/>
                <a:gd name="connsiteX18-457" fmla="*/ 1763193 w 1828800"/>
                <a:gd name="connsiteY18-458" fmla="*/ 194742 h 1326465"/>
                <a:gd name="connsiteX19-459" fmla="*/ 1697586 w 1828800"/>
                <a:gd name="connsiteY19-460" fmla="*/ 145536 h 1326465"/>
                <a:gd name="connsiteX20-461" fmla="*/ 1619677 w 1828800"/>
                <a:gd name="connsiteY20-462" fmla="*/ 108632 h 1326465"/>
                <a:gd name="connsiteX21-463" fmla="*/ 1529467 w 1828800"/>
                <a:gd name="connsiteY21-464" fmla="*/ 75829 h 1326465"/>
                <a:gd name="connsiteX22-465" fmla="*/ 1435157 w 1828800"/>
                <a:gd name="connsiteY22-466" fmla="*/ 47125 h 1326465"/>
                <a:gd name="connsiteX23-467" fmla="*/ 1295742 w 1828800"/>
                <a:gd name="connsiteY23-468" fmla="*/ 18422 h 1326465"/>
                <a:gd name="connsiteX24-469" fmla="*/ 1160427 w 1828800"/>
                <a:gd name="connsiteY24-470" fmla="*/ 2021 h 1326465"/>
                <a:gd name="connsiteX25-471" fmla="*/ 971806 w 1828800"/>
                <a:gd name="connsiteY25-472" fmla="*/ 4112 h 1326465"/>
                <a:gd name="connsiteX26-473" fmla="*/ 820090 w 1828800"/>
                <a:gd name="connsiteY26-474" fmla="*/ 0 h 1326465"/>
                <a:gd name="connsiteX27-475" fmla="*/ 664273 w 1828800"/>
                <a:gd name="connsiteY27-476" fmla="*/ 14369 h 1326465"/>
                <a:gd name="connsiteX28-477" fmla="*/ 500255 w 1828800"/>
                <a:gd name="connsiteY28-478" fmla="*/ 32815 h 1326465"/>
                <a:gd name="connsiteX29-479" fmla="*/ 377241 w 1828800"/>
                <a:gd name="connsiteY29-480" fmla="*/ 53293 h 1326465"/>
                <a:gd name="connsiteX30-481" fmla="*/ 237826 w 1828800"/>
                <a:gd name="connsiteY30-482" fmla="*/ 92230 h 1326465"/>
                <a:gd name="connsiteX31-483" fmla="*/ 143516 w 1828800"/>
                <a:gd name="connsiteY31-484" fmla="*/ 133235 h 1326465"/>
                <a:gd name="connsiteX32-485" fmla="*/ 70048 w 1828800"/>
                <a:gd name="connsiteY32-486" fmla="*/ 168059 h 1326465"/>
                <a:gd name="connsiteX33-487" fmla="*/ 17082 w 1828800"/>
                <a:gd name="connsiteY33-488" fmla="*/ 227534 h 1326465"/>
                <a:gd name="connsiteX34-489" fmla="*/ 4100 w 1828800"/>
                <a:gd name="connsiteY34-490" fmla="*/ 321856 h 1326465"/>
                <a:gd name="connsiteX0-491" fmla="*/ 4100 w 1828800"/>
                <a:gd name="connsiteY0-492" fmla="*/ 321856 h 1326465"/>
                <a:gd name="connsiteX1-493" fmla="*/ 0 w 1828800"/>
                <a:gd name="connsiteY1-494" fmla="*/ 1158347 h 1326465"/>
                <a:gd name="connsiteX2-495" fmla="*/ 36904 w 1828800"/>
                <a:gd name="connsiteY2-496" fmla="*/ 1195251 h 1326465"/>
                <a:gd name="connsiteX3-497" fmla="*/ 82009 w 1828800"/>
                <a:gd name="connsiteY3-498" fmla="*/ 1219854 h 1326465"/>
                <a:gd name="connsiteX4-499" fmla="*/ 159917 w 1828800"/>
                <a:gd name="connsiteY4-500" fmla="*/ 1248557 h 1326465"/>
                <a:gd name="connsiteX5-501" fmla="*/ 266529 w 1828800"/>
                <a:gd name="connsiteY5-502" fmla="*/ 1273160 h 1326465"/>
                <a:gd name="connsiteX6-503" fmla="*/ 377241 w 1828800"/>
                <a:gd name="connsiteY6-504" fmla="*/ 1289561 h 1326465"/>
                <a:gd name="connsiteX7-505" fmla="*/ 524857 w 1828800"/>
                <a:gd name="connsiteY7-506" fmla="*/ 1310064 h 1326465"/>
                <a:gd name="connsiteX8-507" fmla="*/ 676574 w 1828800"/>
                <a:gd name="connsiteY8-508" fmla="*/ 1318264 h 1326465"/>
                <a:gd name="connsiteX9-509" fmla="*/ 815989 w 1828800"/>
                <a:gd name="connsiteY9-510" fmla="*/ 1326465 h 1326465"/>
                <a:gd name="connsiteX10-511" fmla="*/ 1090719 w 1828800"/>
                <a:gd name="connsiteY10-512" fmla="*/ 1326465 h 1326465"/>
                <a:gd name="connsiteX11-513" fmla="*/ 1299842 w 1828800"/>
                <a:gd name="connsiteY11-514" fmla="*/ 1310064 h 1326465"/>
                <a:gd name="connsiteX12-515" fmla="*/ 1463860 w 1828800"/>
                <a:gd name="connsiteY12-516" fmla="*/ 1289561 h 1326465"/>
                <a:gd name="connsiteX13-517" fmla="*/ 1599175 w 1828800"/>
                <a:gd name="connsiteY13-518" fmla="*/ 1269059 h 1326465"/>
                <a:gd name="connsiteX14-519" fmla="*/ 1709887 w 1828800"/>
                <a:gd name="connsiteY14-520" fmla="*/ 1240356 h 1326465"/>
                <a:gd name="connsiteX15-521" fmla="*/ 1791896 w 1828800"/>
                <a:gd name="connsiteY15-522" fmla="*/ 1207552 h 1326465"/>
                <a:gd name="connsiteX16-523" fmla="*/ 1828800 w 1828800"/>
                <a:gd name="connsiteY16-524" fmla="*/ 1166548 h 1326465"/>
                <a:gd name="connsiteX17-525" fmla="*/ 1820599 w 1828800"/>
                <a:gd name="connsiteY17-526" fmla="*/ 268550 h 1326465"/>
                <a:gd name="connsiteX18-527" fmla="*/ 1763193 w 1828800"/>
                <a:gd name="connsiteY18-528" fmla="*/ 194742 h 1326465"/>
                <a:gd name="connsiteX19-529" fmla="*/ 1697586 w 1828800"/>
                <a:gd name="connsiteY19-530" fmla="*/ 145536 h 1326465"/>
                <a:gd name="connsiteX20-531" fmla="*/ 1619677 w 1828800"/>
                <a:gd name="connsiteY20-532" fmla="*/ 108632 h 1326465"/>
                <a:gd name="connsiteX21-533" fmla="*/ 1529467 w 1828800"/>
                <a:gd name="connsiteY21-534" fmla="*/ 75829 h 1326465"/>
                <a:gd name="connsiteX22-535" fmla="*/ 1435157 w 1828800"/>
                <a:gd name="connsiteY22-536" fmla="*/ 47125 h 1326465"/>
                <a:gd name="connsiteX23-537" fmla="*/ 1295742 w 1828800"/>
                <a:gd name="connsiteY23-538" fmla="*/ 18422 h 1326465"/>
                <a:gd name="connsiteX24-539" fmla="*/ 1160427 w 1828800"/>
                <a:gd name="connsiteY24-540" fmla="*/ 14357 h 1326465"/>
                <a:gd name="connsiteX25-541" fmla="*/ 971806 w 1828800"/>
                <a:gd name="connsiteY25-542" fmla="*/ 4112 h 1326465"/>
                <a:gd name="connsiteX26-543" fmla="*/ 820090 w 1828800"/>
                <a:gd name="connsiteY26-544" fmla="*/ 0 h 1326465"/>
                <a:gd name="connsiteX27-545" fmla="*/ 664273 w 1828800"/>
                <a:gd name="connsiteY27-546" fmla="*/ 14369 h 1326465"/>
                <a:gd name="connsiteX28-547" fmla="*/ 500255 w 1828800"/>
                <a:gd name="connsiteY28-548" fmla="*/ 32815 h 1326465"/>
                <a:gd name="connsiteX29-549" fmla="*/ 377241 w 1828800"/>
                <a:gd name="connsiteY29-550" fmla="*/ 53293 h 1326465"/>
                <a:gd name="connsiteX30-551" fmla="*/ 237826 w 1828800"/>
                <a:gd name="connsiteY30-552" fmla="*/ 92230 h 1326465"/>
                <a:gd name="connsiteX31-553" fmla="*/ 143516 w 1828800"/>
                <a:gd name="connsiteY31-554" fmla="*/ 133235 h 1326465"/>
                <a:gd name="connsiteX32-555" fmla="*/ 70048 w 1828800"/>
                <a:gd name="connsiteY32-556" fmla="*/ 168059 h 1326465"/>
                <a:gd name="connsiteX33-557" fmla="*/ 17082 w 1828800"/>
                <a:gd name="connsiteY33-558" fmla="*/ 227534 h 1326465"/>
                <a:gd name="connsiteX34-559" fmla="*/ 4100 w 1828800"/>
                <a:gd name="connsiteY34-560" fmla="*/ 321856 h 1326465"/>
                <a:gd name="connsiteX0-561" fmla="*/ 4100 w 1828800"/>
                <a:gd name="connsiteY0-562" fmla="*/ 321856 h 1326465"/>
                <a:gd name="connsiteX1-563" fmla="*/ 0 w 1828800"/>
                <a:gd name="connsiteY1-564" fmla="*/ 1158347 h 1326465"/>
                <a:gd name="connsiteX2-565" fmla="*/ 36904 w 1828800"/>
                <a:gd name="connsiteY2-566" fmla="*/ 1195251 h 1326465"/>
                <a:gd name="connsiteX3-567" fmla="*/ 82009 w 1828800"/>
                <a:gd name="connsiteY3-568" fmla="*/ 1219854 h 1326465"/>
                <a:gd name="connsiteX4-569" fmla="*/ 159917 w 1828800"/>
                <a:gd name="connsiteY4-570" fmla="*/ 1248557 h 1326465"/>
                <a:gd name="connsiteX5-571" fmla="*/ 266529 w 1828800"/>
                <a:gd name="connsiteY5-572" fmla="*/ 1273160 h 1326465"/>
                <a:gd name="connsiteX6-573" fmla="*/ 377241 w 1828800"/>
                <a:gd name="connsiteY6-574" fmla="*/ 1289561 h 1326465"/>
                <a:gd name="connsiteX7-575" fmla="*/ 524857 w 1828800"/>
                <a:gd name="connsiteY7-576" fmla="*/ 1310064 h 1326465"/>
                <a:gd name="connsiteX8-577" fmla="*/ 676574 w 1828800"/>
                <a:gd name="connsiteY8-578" fmla="*/ 1318264 h 1326465"/>
                <a:gd name="connsiteX9-579" fmla="*/ 815989 w 1828800"/>
                <a:gd name="connsiteY9-580" fmla="*/ 1326465 h 1326465"/>
                <a:gd name="connsiteX10-581" fmla="*/ 1090719 w 1828800"/>
                <a:gd name="connsiteY10-582" fmla="*/ 1326465 h 1326465"/>
                <a:gd name="connsiteX11-583" fmla="*/ 1299842 w 1828800"/>
                <a:gd name="connsiteY11-584" fmla="*/ 1310064 h 1326465"/>
                <a:gd name="connsiteX12-585" fmla="*/ 1463860 w 1828800"/>
                <a:gd name="connsiteY12-586" fmla="*/ 1289561 h 1326465"/>
                <a:gd name="connsiteX13-587" fmla="*/ 1599175 w 1828800"/>
                <a:gd name="connsiteY13-588" fmla="*/ 1269059 h 1326465"/>
                <a:gd name="connsiteX14-589" fmla="*/ 1709887 w 1828800"/>
                <a:gd name="connsiteY14-590" fmla="*/ 1240356 h 1326465"/>
                <a:gd name="connsiteX15-591" fmla="*/ 1791896 w 1828800"/>
                <a:gd name="connsiteY15-592" fmla="*/ 1207552 h 1326465"/>
                <a:gd name="connsiteX16-593" fmla="*/ 1828800 w 1828800"/>
                <a:gd name="connsiteY16-594" fmla="*/ 1166548 h 1326465"/>
                <a:gd name="connsiteX17-595" fmla="*/ 1820599 w 1828800"/>
                <a:gd name="connsiteY17-596" fmla="*/ 268550 h 1326465"/>
                <a:gd name="connsiteX18-597" fmla="*/ 1763193 w 1828800"/>
                <a:gd name="connsiteY18-598" fmla="*/ 194742 h 1326465"/>
                <a:gd name="connsiteX19-599" fmla="*/ 1697586 w 1828800"/>
                <a:gd name="connsiteY19-600" fmla="*/ 145536 h 1326465"/>
                <a:gd name="connsiteX20-601" fmla="*/ 1619677 w 1828800"/>
                <a:gd name="connsiteY20-602" fmla="*/ 108632 h 1326465"/>
                <a:gd name="connsiteX21-603" fmla="*/ 1529467 w 1828800"/>
                <a:gd name="connsiteY21-604" fmla="*/ 75829 h 1326465"/>
                <a:gd name="connsiteX22-605" fmla="*/ 1435157 w 1828800"/>
                <a:gd name="connsiteY22-606" fmla="*/ 47125 h 1326465"/>
                <a:gd name="connsiteX23-607" fmla="*/ 1300982 w 1828800"/>
                <a:gd name="connsiteY23-608" fmla="*/ 28702 h 1326465"/>
                <a:gd name="connsiteX24-609" fmla="*/ 1160427 w 1828800"/>
                <a:gd name="connsiteY24-610" fmla="*/ 14357 h 1326465"/>
                <a:gd name="connsiteX25-611" fmla="*/ 971806 w 1828800"/>
                <a:gd name="connsiteY25-612" fmla="*/ 4112 h 1326465"/>
                <a:gd name="connsiteX26-613" fmla="*/ 820090 w 1828800"/>
                <a:gd name="connsiteY26-614" fmla="*/ 0 h 1326465"/>
                <a:gd name="connsiteX27-615" fmla="*/ 664273 w 1828800"/>
                <a:gd name="connsiteY27-616" fmla="*/ 14369 h 1326465"/>
                <a:gd name="connsiteX28-617" fmla="*/ 500255 w 1828800"/>
                <a:gd name="connsiteY28-618" fmla="*/ 32815 h 1326465"/>
                <a:gd name="connsiteX29-619" fmla="*/ 377241 w 1828800"/>
                <a:gd name="connsiteY29-620" fmla="*/ 53293 h 1326465"/>
                <a:gd name="connsiteX30-621" fmla="*/ 237826 w 1828800"/>
                <a:gd name="connsiteY30-622" fmla="*/ 92230 h 1326465"/>
                <a:gd name="connsiteX31-623" fmla="*/ 143516 w 1828800"/>
                <a:gd name="connsiteY31-624" fmla="*/ 133235 h 1326465"/>
                <a:gd name="connsiteX32-625" fmla="*/ 70048 w 1828800"/>
                <a:gd name="connsiteY32-626" fmla="*/ 168059 h 1326465"/>
                <a:gd name="connsiteX33-627" fmla="*/ 17082 w 1828800"/>
                <a:gd name="connsiteY33-628" fmla="*/ 227534 h 1326465"/>
                <a:gd name="connsiteX34-629" fmla="*/ 4100 w 1828800"/>
                <a:gd name="connsiteY34-630" fmla="*/ 321856 h 1326465"/>
                <a:gd name="connsiteX0-631" fmla="*/ 4100 w 1828800"/>
                <a:gd name="connsiteY0-632" fmla="*/ 321856 h 1326465"/>
                <a:gd name="connsiteX1-633" fmla="*/ 0 w 1828800"/>
                <a:gd name="connsiteY1-634" fmla="*/ 1158347 h 1326465"/>
                <a:gd name="connsiteX2-635" fmla="*/ 36904 w 1828800"/>
                <a:gd name="connsiteY2-636" fmla="*/ 1195251 h 1326465"/>
                <a:gd name="connsiteX3-637" fmla="*/ 82009 w 1828800"/>
                <a:gd name="connsiteY3-638" fmla="*/ 1219854 h 1326465"/>
                <a:gd name="connsiteX4-639" fmla="*/ 159917 w 1828800"/>
                <a:gd name="connsiteY4-640" fmla="*/ 1248557 h 1326465"/>
                <a:gd name="connsiteX5-641" fmla="*/ 266529 w 1828800"/>
                <a:gd name="connsiteY5-642" fmla="*/ 1273160 h 1326465"/>
                <a:gd name="connsiteX6-643" fmla="*/ 377241 w 1828800"/>
                <a:gd name="connsiteY6-644" fmla="*/ 1289561 h 1326465"/>
                <a:gd name="connsiteX7-645" fmla="*/ 524857 w 1828800"/>
                <a:gd name="connsiteY7-646" fmla="*/ 1310064 h 1326465"/>
                <a:gd name="connsiteX8-647" fmla="*/ 676574 w 1828800"/>
                <a:gd name="connsiteY8-648" fmla="*/ 1318264 h 1326465"/>
                <a:gd name="connsiteX9-649" fmla="*/ 815989 w 1828800"/>
                <a:gd name="connsiteY9-650" fmla="*/ 1326465 h 1326465"/>
                <a:gd name="connsiteX10-651" fmla="*/ 1090719 w 1828800"/>
                <a:gd name="connsiteY10-652" fmla="*/ 1326465 h 1326465"/>
                <a:gd name="connsiteX11-653" fmla="*/ 1299842 w 1828800"/>
                <a:gd name="connsiteY11-654" fmla="*/ 1310064 h 1326465"/>
                <a:gd name="connsiteX12-655" fmla="*/ 1463860 w 1828800"/>
                <a:gd name="connsiteY12-656" fmla="*/ 1289561 h 1326465"/>
                <a:gd name="connsiteX13-657" fmla="*/ 1599175 w 1828800"/>
                <a:gd name="connsiteY13-658" fmla="*/ 1269059 h 1326465"/>
                <a:gd name="connsiteX14-659" fmla="*/ 1709887 w 1828800"/>
                <a:gd name="connsiteY14-660" fmla="*/ 1240356 h 1326465"/>
                <a:gd name="connsiteX15-661" fmla="*/ 1791896 w 1828800"/>
                <a:gd name="connsiteY15-662" fmla="*/ 1207552 h 1326465"/>
                <a:gd name="connsiteX16-663" fmla="*/ 1828800 w 1828800"/>
                <a:gd name="connsiteY16-664" fmla="*/ 1166548 h 1326465"/>
                <a:gd name="connsiteX17-665" fmla="*/ 1820599 w 1828800"/>
                <a:gd name="connsiteY17-666" fmla="*/ 268550 h 1326465"/>
                <a:gd name="connsiteX18-667" fmla="*/ 1763193 w 1828800"/>
                <a:gd name="connsiteY18-668" fmla="*/ 194742 h 1326465"/>
                <a:gd name="connsiteX19-669" fmla="*/ 1697586 w 1828800"/>
                <a:gd name="connsiteY19-670" fmla="*/ 145536 h 1326465"/>
                <a:gd name="connsiteX20-671" fmla="*/ 1630157 w 1828800"/>
                <a:gd name="connsiteY20-672" fmla="*/ 100408 h 1326465"/>
                <a:gd name="connsiteX21-673" fmla="*/ 1529467 w 1828800"/>
                <a:gd name="connsiteY21-674" fmla="*/ 75829 h 1326465"/>
                <a:gd name="connsiteX22-675" fmla="*/ 1435157 w 1828800"/>
                <a:gd name="connsiteY22-676" fmla="*/ 47125 h 1326465"/>
                <a:gd name="connsiteX23-677" fmla="*/ 1300982 w 1828800"/>
                <a:gd name="connsiteY23-678" fmla="*/ 28702 h 1326465"/>
                <a:gd name="connsiteX24-679" fmla="*/ 1160427 w 1828800"/>
                <a:gd name="connsiteY24-680" fmla="*/ 14357 h 1326465"/>
                <a:gd name="connsiteX25-681" fmla="*/ 971806 w 1828800"/>
                <a:gd name="connsiteY25-682" fmla="*/ 4112 h 1326465"/>
                <a:gd name="connsiteX26-683" fmla="*/ 820090 w 1828800"/>
                <a:gd name="connsiteY26-684" fmla="*/ 0 h 1326465"/>
                <a:gd name="connsiteX27-685" fmla="*/ 664273 w 1828800"/>
                <a:gd name="connsiteY27-686" fmla="*/ 14369 h 1326465"/>
                <a:gd name="connsiteX28-687" fmla="*/ 500255 w 1828800"/>
                <a:gd name="connsiteY28-688" fmla="*/ 32815 h 1326465"/>
                <a:gd name="connsiteX29-689" fmla="*/ 377241 w 1828800"/>
                <a:gd name="connsiteY29-690" fmla="*/ 53293 h 1326465"/>
                <a:gd name="connsiteX30-691" fmla="*/ 237826 w 1828800"/>
                <a:gd name="connsiteY30-692" fmla="*/ 92230 h 1326465"/>
                <a:gd name="connsiteX31-693" fmla="*/ 143516 w 1828800"/>
                <a:gd name="connsiteY31-694" fmla="*/ 133235 h 1326465"/>
                <a:gd name="connsiteX32-695" fmla="*/ 70048 w 1828800"/>
                <a:gd name="connsiteY32-696" fmla="*/ 168059 h 1326465"/>
                <a:gd name="connsiteX33-697" fmla="*/ 17082 w 1828800"/>
                <a:gd name="connsiteY33-698" fmla="*/ 227534 h 1326465"/>
                <a:gd name="connsiteX34-699" fmla="*/ 4100 w 1828800"/>
                <a:gd name="connsiteY34-700" fmla="*/ 321856 h 1326465"/>
                <a:gd name="connsiteX0-701" fmla="*/ 4100 w 1828800"/>
                <a:gd name="connsiteY0-702" fmla="*/ 321856 h 1326465"/>
                <a:gd name="connsiteX1-703" fmla="*/ 0 w 1828800"/>
                <a:gd name="connsiteY1-704" fmla="*/ 1158347 h 1326465"/>
                <a:gd name="connsiteX2-705" fmla="*/ 36904 w 1828800"/>
                <a:gd name="connsiteY2-706" fmla="*/ 1195251 h 1326465"/>
                <a:gd name="connsiteX3-707" fmla="*/ 82009 w 1828800"/>
                <a:gd name="connsiteY3-708" fmla="*/ 1219854 h 1326465"/>
                <a:gd name="connsiteX4-709" fmla="*/ 159917 w 1828800"/>
                <a:gd name="connsiteY4-710" fmla="*/ 1248557 h 1326465"/>
                <a:gd name="connsiteX5-711" fmla="*/ 266529 w 1828800"/>
                <a:gd name="connsiteY5-712" fmla="*/ 1273160 h 1326465"/>
                <a:gd name="connsiteX6-713" fmla="*/ 377241 w 1828800"/>
                <a:gd name="connsiteY6-714" fmla="*/ 1289561 h 1326465"/>
                <a:gd name="connsiteX7-715" fmla="*/ 524857 w 1828800"/>
                <a:gd name="connsiteY7-716" fmla="*/ 1310064 h 1326465"/>
                <a:gd name="connsiteX8-717" fmla="*/ 676574 w 1828800"/>
                <a:gd name="connsiteY8-718" fmla="*/ 1318264 h 1326465"/>
                <a:gd name="connsiteX9-719" fmla="*/ 815989 w 1828800"/>
                <a:gd name="connsiteY9-720" fmla="*/ 1326465 h 1326465"/>
                <a:gd name="connsiteX10-721" fmla="*/ 1090719 w 1828800"/>
                <a:gd name="connsiteY10-722" fmla="*/ 1326465 h 1326465"/>
                <a:gd name="connsiteX11-723" fmla="*/ 1299842 w 1828800"/>
                <a:gd name="connsiteY11-724" fmla="*/ 1310064 h 1326465"/>
                <a:gd name="connsiteX12-725" fmla="*/ 1463860 w 1828800"/>
                <a:gd name="connsiteY12-726" fmla="*/ 1289561 h 1326465"/>
                <a:gd name="connsiteX13-727" fmla="*/ 1599175 w 1828800"/>
                <a:gd name="connsiteY13-728" fmla="*/ 1269059 h 1326465"/>
                <a:gd name="connsiteX14-729" fmla="*/ 1709887 w 1828800"/>
                <a:gd name="connsiteY14-730" fmla="*/ 1240356 h 1326465"/>
                <a:gd name="connsiteX15-731" fmla="*/ 1791896 w 1828800"/>
                <a:gd name="connsiteY15-732" fmla="*/ 1207552 h 1326465"/>
                <a:gd name="connsiteX16-733" fmla="*/ 1828800 w 1828800"/>
                <a:gd name="connsiteY16-734" fmla="*/ 1166548 h 1326465"/>
                <a:gd name="connsiteX17-735" fmla="*/ 1820599 w 1828800"/>
                <a:gd name="connsiteY17-736" fmla="*/ 268550 h 1326465"/>
                <a:gd name="connsiteX18-737" fmla="*/ 1763193 w 1828800"/>
                <a:gd name="connsiteY18-738" fmla="*/ 194742 h 1326465"/>
                <a:gd name="connsiteX19-739" fmla="*/ 1697586 w 1828800"/>
                <a:gd name="connsiteY19-740" fmla="*/ 145536 h 1326465"/>
                <a:gd name="connsiteX20-741" fmla="*/ 1630157 w 1828800"/>
                <a:gd name="connsiteY20-742" fmla="*/ 100408 h 1326465"/>
                <a:gd name="connsiteX21-743" fmla="*/ 1532087 w 1828800"/>
                <a:gd name="connsiteY21-744" fmla="*/ 67604 h 1326465"/>
                <a:gd name="connsiteX22-745" fmla="*/ 1435157 w 1828800"/>
                <a:gd name="connsiteY22-746" fmla="*/ 47125 h 1326465"/>
                <a:gd name="connsiteX23-747" fmla="*/ 1300982 w 1828800"/>
                <a:gd name="connsiteY23-748" fmla="*/ 28702 h 1326465"/>
                <a:gd name="connsiteX24-749" fmla="*/ 1160427 w 1828800"/>
                <a:gd name="connsiteY24-750" fmla="*/ 14357 h 1326465"/>
                <a:gd name="connsiteX25-751" fmla="*/ 971806 w 1828800"/>
                <a:gd name="connsiteY25-752" fmla="*/ 4112 h 1326465"/>
                <a:gd name="connsiteX26-753" fmla="*/ 820090 w 1828800"/>
                <a:gd name="connsiteY26-754" fmla="*/ 0 h 1326465"/>
                <a:gd name="connsiteX27-755" fmla="*/ 664273 w 1828800"/>
                <a:gd name="connsiteY27-756" fmla="*/ 14369 h 1326465"/>
                <a:gd name="connsiteX28-757" fmla="*/ 500255 w 1828800"/>
                <a:gd name="connsiteY28-758" fmla="*/ 32815 h 1326465"/>
                <a:gd name="connsiteX29-759" fmla="*/ 377241 w 1828800"/>
                <a:gd name="connsiteY29-760" fmla="*/ 53293 h 1326465"/>
                <a:gd name="connsiteX30-761" fmla="*/ 237826 w 1828800"/>
                <a:gd name="connsiteY30-762" fmla="*/ 92230 h 1326465"/>
                <a:gd name="connsiteX31-763" fmla="*/ 143516 w 1828800"/>
                <a:gd name="connsiteY31-764" fmla="*/ 133235 h 1326465"/>
                <a:gd name="connsiteX32-765" fmla="*/ 70048 w 1828800"/>
                <a:gd name="connsiteY32-766" fmla="*/ 168059 h 1326465"/>
                <a:gd name="connsiteX33-767" fmla="*/ 17082 w 1828800"/>
                <a:gd name="connsiteY33-768" fmla="*/ 227534 h 1326465"/>
                <a:gd name="connsiteX34-769" fmla="*/ 4100 w 1828800"/>
                <a:gd name="connsiteY34-770" fmla="*/ 321856 h 1326465"/>
                <a:gd name="connsiteX0-771" fmla="*/ 4100 w 1828800"/>
                <a:gd name="connsiteY0-772" fmla="*/ 321856 h 1326465"/>
                <a:gd name="connsiteX1-773" fmla="*/ 0 w 1828800"/>
                <a:gd name="connsiteY1-774" fmla="*/ 1158347 h 1326465"/>
                <a:gd name="connsiteX2-775" fmla="*/ 36904 w 1828800"/>
                <a:gd name="connsiteY2-776" fmla="*/ 1195251 h 1326465"/>
                <a:gd name="connsiteX3-777" fmla="*/ 82009 w 1828800"/>
                <a:gd name="connsiteY3-778" fmla="*/ 1219854 h 1326465"/>
                <a:gd name="connsiteX4-779" fmla="*/ 159917 w 1828800"/>
                <a:gd name="connsiteY4-780" fmla="*/ 1248557 h 1326465"/>
                <a:gd name="connsiteX5-781" fmla="*/ 266529 w 1828800"/>
                <a:gd name="connsiteY5-782" fmla="*/ 1273160 h 1326465"/>
                <a:gd name="connsiteX6-783" fmla="*/ 377241 w 1828800"/>
                <a:gd name="connsiteY6-784" fmla="*/ 1289561 h 1326465"/>
                <a:gd name="connsiteX7-785" fmla="*/ 524857 w 1828800"/>
                <a:gd name="connsiteY7-786" fmla="*/ 1310064 h 1326465"/>
                <a:gd name="connsiteX8-787" fmla="*/ 676574 w 1828800"/>
                <a:gd name="connsiteY8-788" fmla="*/ 1318264 h 1326465"/>
                <a:gd name="connsiteX9-789" fmla="*/ 815989 w 1828800"/>
                <a:gd name="connsiteY9-790" fmla="*/ 1326465 h 1326465"/>
                <a:gd name="connsiteX10-791" fmla="*/ 1090719 w 1828800"/>
                <a:gd name="connsiteY10-792" fmla="*/ 1326465 h 1326465"/>
                <a:gd name="connsiteX11-793" fmla="*/ 1299842 w 1828800"/>
                <a:gd name="connsiteY11-794" fmla="*/ 1310064 h 1326465"/>
                <a:gd name="connsiteX12-795" fmla="*/ 1463860 w 1828800"/>
                <a:gd name="connsiteY12-796" fmla="*/ 1289561 h 1326465"/>
                <a:gd name="connsiteX13-797" fmla="*/ 1599175 w 1828800"/>
                <a:gd name="connsiteY13-798" fmla="*/ 1269059 h 1326465"/>
                <a:gd name="connsiteX14-799" fmla="*/ 1709887 w 1828800"/>
                <a:gd name="connsiteY14-800" fmla="*/ 1240356 h 1326465"/>
                <a:gd name="connsiteX15-801" fmla="*/ 1791896 w 1828800"/>
                <a:gd name="connsiteY15-802" fmla="*/ 1207552 h 1326465"/>
                <a:gd name="connsiteX16-803" fmla="*/ 1828800 w 1828800"/>
                <a:gd name="connsiteY16-804" fmla="*/ 1166548 h 1326465"/>
                <a:gd name="connsiteX17-805" fmla="*/ 1820599 w 1828800"/>
                <a:gd name="connsiteY17-806" fmla="*/ 268550 h 1326465"/>
                <a:gd name="connsiteX18-807" fmla="*/ 1763193 w 1828800"/>
                <a:gd name="connsiteY18-808" fmla="*/ 194742 h 1326465"/>
                <a:gd name="connsiteX19-809" fmla="*/ 1729027 w 1828800"/>
                <a:gd name="connsiteY19-810" fmla="*/ 145536 h 1326465"/>
                <a:gd name="connsiteX20-811" fmla="*/ 1630157 w 1828800"/>
                <a:gd name="connsiteY20-812" fmla="*/ 100408 h 1326465"/>
                <a:gd name="connsiteX21-813" fmla="*/ 1532087 w 1828800"/>
                <a:gd name="connsiteY21-814" fmla="*/ 67604 h 1326465"/>
                <a:gd name="connsiteX22-815" fmla="*/ 1435157 w 1828800"/>
                <a:gd name="connsiteY22-816" fmla="*/ 47125 h 1326465"/>
                <a:gd name="connsiteX23-817" fmla="*/ 1300982 w 1828800"/>
                <a:gd name="connsiteY23-818" fmla="*/ 28702 h 1326465"/>
                <a:gd name="connsiteX24-819" fmla="*/ 1160427 w 1828800"/>
                <a:gd name="connsiteY24-820" fmla="*/ 14357 h 1326465"/>
                <a:gd name="connsiteX25-821" fmla="*/ 971806 w 1828800"/>
                <a:gd name="connsiteY25-822" fmla="*/ 4112 h 1326465"/>
                <a:gd name="connsiteX26-823" fmla="*/ 820090 w 1828800"/>
                <a:gd name="connsiteY26-824" fmla="*/ 0 h 1326465"/>
                <a:gd name="connsiteX27-825" fmla="*/ 664273 w 1828800"/>
                <a:gd name="connsiteY27-826" fmla="*/ 14369 h 1326465"/>
                <a:gd name="connsiteX28-827" fmla="*/ 500255 w 1828800"/>
                <a:gd name="connsiteY28-828" fmla="*/ 32815 h 1326465"/>
                <a:gd name="connsiteX29-829" fmla="*/ 377241 w 1828800"/>
                <a:gd name="connsiteY29-830" fmla="*/ 53293 h 1326465"/>
                <a:gd name="connsiteX30-831" fmla="*/ 237826 w 1828800"/>
                <a:gd name="connsiteY30-832" fmla="*/ 92230 h 1326465"/>
                <a:gd name="connsiteX31-833" fmla="*/ 143516 w 1828800"/>
                <a:gd name="connsiteY31-834" fmla="*/ 133235 h 1326465"/>
                <a:gd name="connsiteX32-835" fmla="*/ 70048 w 1828800"/>
                <a:gd name="connsiteY32-836" fmla="*/ 168059 h 1326465"/>
                <a:gd name="connsiteX33-837" fmla="*/ 17082 w 1828800"/>
                <a:gd name="connsiteY33-838" fmla="*/ 227534 h 1326465"/>
                <a:gd name="connsiteX34-839" fmla="*/ 4100 w 1828800"/>
                <a:gd name="connsiteY34-840" fmla="*/ 321856 h 1326465"/>
                <a:gd name="connsiteX0-841" fmla="*/ 4100 w 1828800"/>
                <a:gd name="connsiteY0-842" fmla="*/ 321856 h 1326465"/>
                <a:gd name="connsiteX1-843" fmla="*/ 0 w 1828800"/>
                <a:gd name="connsiteY1-844" fmla="*/ 1158347 h 1326465"/>
                <a:gd name="connsiteX2-845" fmla="*/ 36904 w 1828800"/>
                <a:gd name="connsiteY2-846" fmla="*/ 1195251 h 1326465"/>
                <a:gd name="connsiteX3-847" fmla="*/ 82009 w 1828800"/>
                <a:gd name="connsiteY3-848" fmla="*/ 1219854 h 1326465"/>
                <a:gd name="connsiteX4-849" fmla="*/ 159917 w 1828800"/>
                <a:gd name="connsiteY4-850" fmla="*/ 1248557 h 1326465"/>
                <a:gd name="connsiteX5-851" fmla="*/ 266529 w 1828800"/>
                <a:gd name="connsiteY5-852" fmla="*/ 1273160 h 1326465"/>
                <a:gd name="connsiteX6-853" fmla="*/ 377241 w 1828800"/>
                <a:gd name="connsiteY6-854" fmla="*/ 1289561 h 1326465"/>
                <a:gd name="connsiteX7-855" fmla="*/ 524857 w 1828800"/>
                <a:gd name="connsiteY7-856" fmla="*/ 1310064 h 1326465"/>
                <a:gd name="connsiteX8-857" fmla="*/ 676574 w 1828800"/>
                <a:gd name="connsiteY8-858" fmla="*/ 1318264 h 1326465"/>
                <a:gd name="connsiteX9-859" fmla="*/ 815989 w 1828800"/>
                <a:gd name="connsiteY9-860" fmla="*/ 1326465 h 1326465"/>
                <a:gd name="connsiteX10-861" fmla="*/ 1090719 w 1828800"/>
                <a:gd name="connsiteY10-862" fmla="*/ 1326465 h 1326465"/>
                <a:gd name="connsiteX11-863" fmla="*/ 1299842 w 1828800"/>
                <a:gd name="connsiteY11-864" fmla="*/ 1310064 h 1326465"/>
                <a:gd name="connsiteX12-865" fmla="*/ 1463860 w 1828800"/>
                <a:gd name="connsiteY12-866" fmla="*/ 1289561 h 1326465"/>
                <a:gd name="connsiteX13-867" fmla="*/ 1599175 w 1828800"/>
                <a:gd name="connsiteY13-868" fmla="*/ 1269059 h 1326465"/>
                <a:gd name="connsiteX14-869" fmla="*/ 1709887 w 1828800"/>
                <a:gd name="connsiteY14-870" fmla="*/ 1240356 h 1326465"/>
                <a:gd name="connsiteX15-871" fmla="*/ 1791896 w 1828800"/>
                <a:gd name="connsiteY15-872" fmla="*/ 1207552 h 1326465"/>
                <a:gd name="connsiteX16-873" fmla="*/ 1828800 w 1828800"/>
                <a:gd name="connsiteY16-874" fmla="*/ 1166548 h 1326465"/>
                <a:gd name="connsiteX17-875" fmla="*/ 1820599 w 1828800"/>
                <a:gd name="connsiteY17-876" fmla="*/ 268550 h 1326465"/>
                <a:gd name="connsiteX18-877" fmla="*/ 1802494 w 1828800"/>
                <a:gd name="connsiteY18-878" fmla="*/ 194742 h 1326465"/>
                <a:gd name="connsiteX19-879" fmla="*/ 1729027 w 1828800"/>
                <a:gd name="connsiteY19-880" fmla="*/ 145536 h 1326465"/>
                <a:gd name="connsiteX20-881" fmla="*/ 1630157 w 1828800"/>
                <a:gd name="connsiteY20-882" fmla="*/ 100408 h 1326465"/>
                <a:gd name="connsiteX21-883" fmla="*/ 1532087 w 1828800"/>
                <a:gd name="connsiteY21-884" fmla="*/ 67604 h 1326465"/>
                <a:gd name="connsiteX22-885" fmla="*/ 1435157 w 1828800"/>
                <a:gd name="connsiteY22-886" fmla="*/ 47125 h 1326465"/>
                <a:gd name="connsiteX23-887" fmla="*/ 1300982 w 1828800"/>
                <a:gd name="connsiteY23-888" fmla="*/ 28702 h 1326465"/>
                <a:gd name="connsiteX24-889" fmla="*/ 1160427 w 1828800"/>
                <a:gd name="connsiteY24-890" fmla="*/ 14357 h 1326465"/>
                <a:gd name="connsiteX25-891" fmla="*/ 971806 w 1828800"/>
                <a:gd name="connsiteY25-892" fmla="*/ 4112 h 1326465"/>
                <a:gd name="connsiteX26-893" fmla="*/ 820090 w 1828800"/>
                <a:gd name="connsiteY26-894" fmla="*/ 0 h 1326465"/>
                <a:gd name="connsiteX27-895" fmla="*/ 664273 w 1828800"/>
                <a:gd name="connsiteY27-896" fmla="*/ 14369 h 1326465"/>
                <a:gd name="connsiteX28-897" fmla="*/ 500255 w 1828800"/>
                <a:gd name="connsiteY28-898" fmla="*/ 32815 h 1326465"/>
                <a:gd name="connsiteX29-899" fmla="*/ 377241 w 1828800"/>
                <a:gd name="connsiteY29-900" fmla="*/ 53293 h 1326465"/>
                <a:gd name="connsiteX30-901" fmla="*/ 237826 w 1828800"/>
                <a:gd name="connsiteY30-902" fmla="*/ 92230 h 1326465"/>
                <a:gd name="connsiteX31-903" fmla="*/ 143516 w 1828800"/>
                <a:gd name="connsiteY31-904" fmla="*/ 133235 h 1326465"/>
                <a:gd name="connsiteX32-905" fmla="*/ 70048 w 1828800"/>
                <a:gd name="connsiteY32-906" fmla="*/ 168059 h 1326465"/>
                <a:gd name="connsiteX33-907" fmla="*/ 17082 w 1828800"/>
                <a:gd name="connsiteY33-908" fmla="*/ 227534 h 1326465"/>
                <a:gd name="connsiteX34-909" fmla="*/ 4100 w 1828800"/>
                <a:gd name="connsiteY34-910" fmla="*/ 321856 h 1326465"/>
                <a:gd name="connsiteX0-911" fmla="*/ 4100 w 1828800"/>
                <a:gd name="connsiteY0-912" fmla="*/ 321856 h 1326465"/>
                <a:gd name="connsiteX1-913" fmla="*/ 0 w 1828800"/>
                <a:gd name="connsiteY1-914" fmla="*/ 1158347 h 1326465"/>
                <a:gd name="connsiteX2-915" fmla="*/ 36904 w 1828800"/>
                <a:gd name="connsiteY2-916" fmla="*/ 1195251 h 1326465"/>
                <a:gd name="connsiteX3-917" fmla="*/ 82009 w 1828800"/>
                <a:gd name="connsiteY3-918" fmla="*/ 1219854 h 1326465"/>
                <a:gd name="connsiteX4-919" fmla="*/ 159917 w 1828800"/>
                <a:gd name="connsiteY4-920" fmla="*/ 1248557 h 1326465"/>
                <a:gd name="connsiteX5-921" fmla="*/ 266529 w 1828800"/>
                <a:gd name="connsiteY5-922" fmla="*/ 1273160 h 1326465"/>
                <a:gd name="connsiteX6-923" fmla="*/ 377241 w 1828800"/>
                <a:gd name="connsiteY6-924" fmla="*/ 1289561 h 1326465"/>
                <a:gd name="connsiteX7-925" fmla="*/ 524857 w 1828800"/>
                <a:gd name="connsiteY7-926" fmla="*/ 1310064 h 1326465"/>
                <a:gd name="connsiteX8-927" fmla="*/ 676574 w 1828800"/>
                <a:gd name="connsiteY8-928" fmla="*/ 1318264 h 1326465"/>
                <a:gd name="connsiteX9-929" fmla="*/ 815989 w 1828800"/>
                <a:gd name="connsiteY9-930" fmla="*/ 1326465 h 1326465"/>
                <a:gd name="connsiteX10-931" fmla="*/ 1090719 w 1828800"/>
                <a:gd name="connsiteY10-932" fmla="*/ 1326465 h 1326465"/>
                <a:gd name="connsiteX11-933" fmla="*/ 1299842 w 1828800"/>
                <a:gd name="connsiteY11-934" fmla="*/ 1310064 h 1326465"/>
                <a:gd name="connsiteX12-935" fmla="*/ 1463860 w 1828800"/>
                <a:gd name="connsiteY12-936" fmla="*/ 1289561 h 1326465"/>
                <a:gd name="connsiteX13-937" fmla="*/ 1599175 w 1828800"/>
                <a:gd name="connsiteY13-938" fmla="*/ 1269059 h 1326465"/>
                <a:gd name="connsiteX14-939" fmla="*/ 1709887 w 1828800"/>
                <a:gd name="connsiteY14-940" fmla="*/ 1240356 h 1326465"/>
                <a:gd name="connsiteX15-941" fmla="*/ 1791896 w 1828800"/>
                <a:gd name="connsiteY15-942" fmla="*/ 1207552 h 1326465"/>
                <a:gd name="connsiteX16-943" fmla="*/ 1828800 w 1828800"/>
                <a:gd name="connsiteY16-944" fmla="*/ 1166548 h 1326465"/>
                <a:gd name="connsiteX17-945" fmla="*/ 1820599 w 1828800"/>
                <a:gd name="connsiteY17-946" fmla="*/ 268550 h 1326465"/>
                <a:gd name="connsiteX18-947" fmla="*/ 1815594 w 1828800"/>
                <a:gd name="connsiteY18-948" fmla="*/ 215303 h 1326465"/>
                <a:gd name="connsiteX19-949" fmla="*/ 1729027 w 1828800"/>
                <a:gd name="connsiteY19-950" fmla="*/ 145536 h 1326465"/>
                <a:gd name="connsiteX20-951" fmla="*/ 1630157 w 1828800"/>
                <a:gd name="connsiteY20-952" fmla="*/ 100408 h 1326465"/>
                <a:gd name="connsiteX21-953" fmla="*/ 1532087 w 1828800"/>
                <a:gd name="connsiteY21-954" fmla="*/ 67604 h 1326465"/>
                <a:gd name="connsiteX22-955" fmla="*/ 1435157 w 1828800"/>
                <a:gd name="connsiteY22-956" fmla="*/ 47125 h 1326465"/>
                <a:gd name="connsiteX23-957" fmla="*/ 1300982 w 1828800"/>
                <a:gd name="connsiteY23-958" fmla="*/ 28702 h 1326465"/>
                <a:gd name="connsiteX24-959" fmla="*/ 1160427 w 1828800"/>
                <a:gd name="connsiteY24-960" fmla="*/ 14357 h 1326465"/>
                <a:gd name="connsiteX25-961" fmla="*/ 971806 w 1828800"/>
                <a:gd name="connsiteY25-962" fmla="*/ 4112 h 1326465"/>
                <a:gd name="connsiteX26-963" fmla="*/ 820090 w 1828800"/>
                <a:gd name="connsiteY26-964" fmla="*/ 0 h 1326465"/>
                <a:gd name="connsiteX27-965" fmla="*/ 664273 w 1828800"/>
                <a:gd name="connsiteY27-966" fmla="*/ 14369 h 1326465"/>
                <a:gd name="connsiteX28-967" fmla="*/ 500255 w 1828800"/>
                <a:gd name="connsiteY28-968" fmla="*/ 32815 h 1326465"/>
                <a:gd name="connsiteX29-969" fmla="*/ 377241 w 1828800"/>
                <a:gd name="connsiteY29-970" fmla="*/ 53293 h 1326465"/>
                <a:gd name="connsiteX30-971" fmla="*/ 237826 w 1828800"/>
                <a:gd name="connsiteY30-972" fmla="*/ 92230 h 1326465"/>
                <a:gd name="connsiteX31-973" fmla="*/ 143516 w 1828800"/>
                <a:gd name="connsiteY31-974" fmla="*/ 133235 h 1326465"/>
                <a:gd name="connsiteX32-975" fmla="*/ 70048 w 1828800"/>
                <a:gd name="connsiteY32-976" fmla="*/ 168059 h 1326465"/>
                <a:gd name="connsiteX33-977" fmla="*/ 17082 w 1828800"/>
                <a:gd name="connsiteY33-978" fmla="*/ 227534 h 1326465"/>
                <a:gd name="connsiteX34-979" fmla="*/ 4100 w 1828800"/>
                <a:gd name="connsiteY34-980" fmla="*/ 321856 h 1326465"/>
                <a:gd name="connsiteX0-981" fmla="*/ 4100 w 1828800"/>
                <a:gd name="connsiteY0-982" fmla="*/ 321856 h 1326465"/>
                <a:gd name="connsiteX1-983" fmla="*/ 0 w 1828800"/>
                <a:gd name="connsiteY1-984" fmla="*/ 1158347 h 1326465"/>
                <a:gd name="connsiteX2-985" fmla="*/ 36904 w 1828800"/>
                <a:gd name="connsiteY2-986" fmla="*/ 1195251 h 1326465"/>
                <a:gd name="connsiteX3-987" fmla="*/ 82009 w 1828800"/>
                <a:gd name="connsiteY3-988" fmla="*/ 1219854 h 1326465"/>
                <a:gd name="connsiteX4-989" fmla="*/ 159917 w 1828800"/>
                <a:gd name="connsiteY4-990" fmla="*/ 1248557 h 1326465"/>
                <a:gd name="connsiteX5-991" fmla="*/ 266529 w 1828800"/>
                <a:gd name="connsiteY5-992" fmla="*/ 1273160 h 1326465"/>
                <a:gd name="connsiteX6-993" fmla="*/ 377241 w 1828800"/>
                <a:gd name="connsiteY6-994" fmla="*/ 1289561 h 1326465"/>
                <a:gd name="connsiteX7-995" fmla="*/ 524857 w 1828800"/>
                <a:gd name="connsiteY7-996" fmla="*/ 1310064 h 1326465"/>
                <a:gd name="connsiteX8-997" fmla="*/ 676574 w 1828800"/>
                <a:gd name="connsiteY8-998" fmla="*/ 1318264 h 1326465"/>
                <a:gd name="connsiteX9-999" fmla="*/ 815989 w 1828800"/>
                <a:gd name="connsiteY9-1000" fmla="*/ 1326465 h 1326465"/>
                <a:gd name="connsiteX10-1001" fmla="*/ 1090719 w 1828800"/>
                <a:gd name="connsiteY10-1002" fmla="*/ 1314128 h 1326465"/>
                <a:gd name="connsiteX11-1003" fmla="*/ 1299842 w 1828800"/>
                <a:gd name="connsiteY11-1004" fmla="*/ 1310064 h 1326465"/>
                <a:gd name="connsiteX12-1005" fmla="*/ 1463860 w 1828800"/>
                <a:gd name="connsiteY12-1006" fmla="*/ 1289561 h 1326465"/>
                <a:gd name="connsiteX13-1007" fmla="*/ 1599175 w 1828800"/>
                <a:gd name="connsiteY13-1008" fmla="*/ 1269059 h 1326465"/>
                <a:gd name="connsiteX14-1009" fmla="*/ 1709887 w 1828800"/>
                <a:gd name="connsiteY14-1010" fmla="*/ 1240356 h 1326465"/>
                <a:gd name="connsiteX15-1011" fmla="*/ 1791896 w 1828800"/>
                <a:gd name="connsiteY15-1012" fmla="*/ 1207552 h 1326465"/>
                <a:gd name="connsiteX16-1013" fmla="*/ 1828800 w 1828800"/>
                <a:gd name="connsiteY16-1014" fmla="*/ 1166548 h 1326465"/>
                <a:gd name="connsiteX17-1015" fmla="*/ 1820599 w 1828800"/>
                <a:gd name="connsiteY17-1016" fmla="*/ 268550 h 1326465"/>
                <a:gd name="connsiteX18-1017" fmla="*/ 1815594 w 1828800"/>
                <a:gd name="connsiteY18-1018" fmla="*/ 215303 h 1326465"/>
                <a:gd name="connsiteX19-1019" fmla="*/ 1729027 w 1828800"/>
                <a:gd name="connsiteY19-1020" fmla="*/ 145536 h 1326465"/>
                <a:gd name="connsiteX20-1021" fmla="*/ 1630157 w 1828800"/>
                <a:gd name="connsiteY20-1022" fmla="*/ 100408 h 1326465"/>
                <a:gd name="connsiteX21-1023" fmla="*/ 1532087 w 1828800"/>
                <a:gd name="connsiteY21-1024" fmla="*/ 67604 h 1326465"/>
                <a:gd name="connsiteX22-1025" fmla="*/ 1435157 w 1828800"/>
                <a:gd name="connsiteY22-1026" fmla="*/ 47125 h 1326465"/>
                <a:gd name="connsiteX23-1027" fmla="*/ 1300982 w 1828800"/>
                <a:gd name="connsiteY23-1028" fmla="*/ 28702 h 1326465"/>
                <a:gd name="connsiteX24-1029" fmla="*/ 1160427 w 1828800"/>
                <a:gd name="connsiteY24-1030" fmla="*/ 14357 h 1326465"/>
                <a:gd name="connsiteX25-1031" fmla="*/ 971806 w 1828800"/>
                <a:gd name="connsiteY25-1032" fmla="*/ 4112 h 1326465"/>
                <a:gd name="connsiteX26-1033" fmla="*/ 820090 w 1828800"/>
                <a:gd name="connsiteY26-1034" fmla="*/ 0 h 1326465"/>
                <a:gd name="connsiteX27-1035" fmla="*/ 664273 w 1828800"/>
                <a:gd name="connsiteY27-1036" fmla="*/ 14369 h 1326465"/>
                <a:gd name="connsiteX28-1037" fmla="*/ 500255 w 1828800"/>
                <a:gd name="connsiteY28-1038" fmla="*/ 32815 h 1326465"/>
                <a:gd name="connsiteX29-1039" fmla="*/ 377241 w 1828800"/>
                <a:gd name="connsiteY29-1040" fmla="*/ 53293 h 1326465"/>
                <a:gd name="connsiteX30-1041" fmla="*/ 237826 w 1828800"/>
                <a:gd name="connsiteY30-1042" fmla="*/ 92230 h 1326465"/>
                <a:gd name="connsiteX31-1043" fmla="*/ 143516 w 1828800"/>
                <a:gd name="connsiteY31-1044" fmla="*/ 133235 h 1326465"/>
                <a:gd name="connsiteX32-1045" fmla="*/ 70048 w 1828800"/>
                <a:gd name="connsiteY32-1046" fmla="*/ 168059 h 1326465"/>
                <a:gd name="connsiteX33-1047" fmla="*/ 17082 w 1828800"/>
                <a:gd name="connsiteY33-1048" fmla="*/ 227534 h 1326465"/>
                <a:gd name="connsiteX34-1049" fmla="*/ 4100 w 1828800"/>
                <a:gd name="connsiteY34-1050" fmla="*/ 321856 h 1326465"/>
                <a:gd name="connsiteX0-1051" fmla="*/ 4100 w 1828800"/>
                <a:gd name="connsiteY0-1052" fmla="*/ 321856 h 1326465"/>
                <a:gd name="connsiteX1-1053" fmla="*/ 0 w 1828800"/>
                <a:gd name="connsiteY1-1054" fmla="*/ 1158347 h 1326465"/>
                <a:gd name="connsiteX2-1055" fmla="*/ 36904 w 1828800"/>
                <a:gd name="connsiteY2-1056" fmla="*/ 1195251 h 1326465"/>
                <a:gd name="connsiteX3-1057" fmla="*/ 82009 w 1828800"/>
                <a:gd name="connsiteY3-1058" fmla="*/ 1219854 h 1326465"/>
                <a:gd name="connsiteX4-1059" fmla="*/ 159917 w 1828800"/>
                <a:gd name="connsiteY4-1060" fmla="*/ 1248557 h 1326465"/>
                <a:gd name="connsiteX5-1061" fmla="*/ 266529 w 1828800"/>
                <a:gd name="connsiteY5-1062" fmla="*/ 1273160 h 1326465"/>
                <a:gd name="connsiteX6-1063" fmla="*/ 377241 w 1828800"/>
                <a:gd name="connsiteY6-1064" fmla="*/ 1289561 h 1326465"/>
                <a:gd name="connsiteX7-1065" fmla="*/ 524857 w 1828800"/>
                <a:gd name="connsiteY7-1066" fmla="*/ 1310064 h 1326465"/>
                <a:gd name="connsiteX8-1067" fmla="*/ 676574 w 1828800"/>
                <a:gd name="connsiteY8-1068" fmla="*/ 1318264 h 1326465"/>
                <a:gd name="connsiteX9-1069" fmla="*/ 815989 w 1828800"/>
                <a:gd name="connsiteY9-1070" fmla="*/ 1326465 h 1326465"/>
                <a:gd name="connsiteX10-1071" fmla="*/ 1090719 w 1828800"/>
                <a:gd name="connsiteY10-1072" fmla="*/ 1314128 h 1326465"/>
                <a:gd name="connsiteX11-1073" fmla="*/ 1299842 w 1828800"/>
                <a:gd name="connsiteY11-1074" fmla="*/ 1301840 h 1326465"/>
                <a:gd name="connsiteX12-1075" fmla="*/ 1463860 w 1828800"/>
                <a:gd name="connsiteY12-1076" fmla="*/ 1289561 h 1326465"/>
                <a:gd name="connsiteX13-1077" fmla="*/ 1599175 w 1828800"/>
                <a:gd name="connsiteY13-1078" fmla="*/ 1269059 h 1326465"/>
                <a:gd name="connsiteX14-1079" fmla="*/ 1709887 w 1828800"/>
                <a:gd name="connsiteY14-1080" fmla="*/ 1240356 h 1326465"/>
                <a:gd name="connsiteX15-1081" fmla="*/ 1791896 w 1828800"/>
                <a:gd name="connsiteY15-1082" fmla="*/ 1207552 h 1326465"/>
                <a:gd name="connsiteX16-1083" fmla="*/ 1828800 w 1828800"/>
                <a:gd name="connsiteY16-1084" fmla="*/ 1166548 h 1326465"/>
                <a:gd name="connsiteX17-1085" fmla="*/ 1820599 w 1828800"/>
                <a:gd name="connsiteY17-1086" fmla="*/ 268550 h 1326465"/>
                <a:gd name="connsiteX18-1087" fmla="*/ 1815594 w 1828800"/>
                <a:gd name="connsiteY18-1088" fmla="*/ 215303 h 1326465"/>
                <a:gd name="connsiteX19-1089" fmla="*/ 1729027 w 1828800"/>
                <a:gd name="connsiteY19-1090" fmla="*/ 145536 h 1326465"/>
                <a:gd name="connsiteX20-1091" fmla="*/ 1630157 w 1828800"/>
                <a:gd name="connsiteY20-1092" fmla="*/ 100408 h 1326465"/>
                <a:gd name="connsiteX21-1093" fmla="*/ 1532087 w 1828800"/>
                <a:gd name="connsiteY21-1094" fmla="*/ 67604 h 1326465"/>
                <a:gd name="connsiteX22-1095" fmla="*/ 1435157 w 1828800"/>
                <a:gd name="connsiteY22-1096" fmla="*/ 47125 h 1326465"/>
                <a:gd name="connsiteX23-1097" fmla="*/ 1300982 w 1828800"/>
                <a:gd name="connsiteY23-1098" fmla="*/ 28702 h 1326465"/>
                <a:gd name="connsiteX24-1099" fmla="*/ 1160427 w 1828800"/>
                <a:gd name="connsiteY24-1100" fmla="*/ 14357 h 1326465"/>
                <a:gd name="connsiteX25-1101" fmla="*/ 971806 w 1828800"/>
                <a:gd name="connsiteY25-1102" fmla="*/ 4112 h 1326465"/>
                <a:gd name="connsiteX26-1103" fmla="*/ 820090 w 1828800"/>
                <a:gd name="connsiteY26-1104" fmla="*/ 0 h 1326465"/>
                <a:gd name="connsiteX27-1105" fmla="*/ 664273 w 1828800"/>
                <a:gd name="connsiteY27-1106" fmla="*/ 14369 h 1326465"/>
                <a:gd name="connsiteX28-1107" fmla="*/ 500255 w 1828800"/>
                <a:gd name="connsiteY28-1108" fmla="*/ 32815 h 1326465"/>
                <a:gd name="connsiteX29-1109" fmla="*/ 377241 w 1828800"/>
                <a:gd name="connsiteY29-1110" fmla="*/ 53293 h 1326465"/>
                <a:gd name="connsiteX30-1111" fmla="*/ 237826 w 1828800"/>
                <a:gd name="connsiteY30-1112" fmla="*/ 92230 h 1326465"/>
                <a:gd name="connsiteX31-1113" fmla="*/ 143516 w 1828800"/>
                <a:gd name="connsiteY31-1114" fmla="*/ 133235 h 1326465"/>
                <a:gd name="connsiteX32-1115" fmla="*/ 70048 w 1828800"/>
                <a:gd name="connsiteY32-1116" fmla="*/ 168059 h 1326465"/>
                <a:gd name="connsiteX33-1117" fmla="*/ 17082 w 1828800"/>
                <a:gd name="connsiteY33-1118" fmla="*/ 227534 h 1326465"/>
                <a:gd name="connsiteX34-1119" fmla="*/ 4100 w 1828800"/>
                <a:gd name="connsiteY34-1120" fmla="*/ 321856 h 1326465"/>
                <a:gd name="connsiteX0-1121" fmla="*/ 4100 w 1828800"/>
                <a:gd name="connsiteY0-1122" fmla="*/ 321856 h 1326465"/>
                <a:gd name="connsiteX1-1123" fmla="*/ 0 w 1828800"/>
                <a:gd name="connsiteY1-1124" fmla="*/ 1158347 h 1326465"/>
                <a:gd name="connsiteX2-1125" fmla="*/ 36904 w 1828800"/>
                <a:gd name="connsiteY2-1126" fmla="*/ 1195251 h 1326465"/>
                <a:gd name="connsiteX3-1127" fmla="*/ 82009 w 1828800"/>
                <a:gd name="connsiteY3-1128" fmla="*/ 1219854 h 1326465"/>
                <a:gd name="connsiteX4-1129" fmla="*/ 159917 w 1828800"/>
                <a:gd name="connsiteY4-1130" fmla="*/ 1248557 h 1326465"/>
                <a:gd name="connsiteX5-1131" fmla="*/ 266529 w 1828800"/>
                <a:gd name="connsiteY5-1132" fmla="*/ 1273160 h 1326465"/>
                <a:gd name="connsiteX6-1133" fmla="*/ 377241 w 1828800"/>
                <a:gd name="connsiteY6-1134" fmla="*/ 1289561 h 1326465"/>
                <a:gd name="connsiteX7-1135" fmla="*/ 524857 w 1828800"/>
                <a:gd name="connsiteY7-1136" fmla="*/ 1310064 h 1326465"/>
                <a:gd name="connsiteX8-1137" fmla="*/ 676574 w 1828800"/>
                <a:gd name="connsiteY8-1138" fmla="*/ 1318264 h 1326465"/>
                <a:gd name="connsiteX9-1139" fmla="*/ 815989 w 1828800"/>
                <a:gd name="connsiteY9-1140" fmla="*/ 1326465 h 1326465"/>
                <a:gd name="connsiteX10-1141" fmla="*/ 1090719 w 1828800"/>
                <a:gd name="connsiteY10-1142" fmla="*/ 1314128 h 1326465"/>
                <a:gd name="connsiteX11-1143" fmla="*/ 1299842 w 1828800"/>
                <a:gd name="connsiteY11-1144" fmla="*/ 1301840 h 1326465"/>
                <a:gd name="connsiteX12-1145" fmla="*/ 1463860 w 1828800"/>
                <a:gd name="connsiteY12-1146" fmla="*/ 1289561 h 1326465"/>
                <a:gd name="connsiteX13-1147" fmla="*/ 1599175 w 1828800"/>
                <a:gd name="connsiteY13-1148" fmla="*/ 1269059 h 1326465"/>
                <a:gd name="connsiteX14-1149" fmla="*/ 1709887 w 1828800"/>
                <a:gd name="connsiteY14-1150" fmla="*/ 1248580 h 1326465"/>
                <a:gd name="connsiteX15-1151" fmla="*/ 1791896 w 1828800"/>
                <a:gd name="connsiteY15-1152" fmla="*/ 1207552 h 1326465"/>
                <a:gd name="connsiteX16-1153" fmla="*/ 1828800 w 1828800"/>
                <a:gd name="connsiteY16-1154" fmla="*/ 1166548 h 1326465"/>
                <a:gd name="connsiteX17-1155" fmla="*/ 1820599 w 1828800"/>
                <a:gd name="connsiteY17-1156" fmla="*/ 268550 h 1326465"/>
                <a:gd name="connsiteX18-1157" fmla="*/ 1815594 w 1828800"/>
                <a:gd name="connsiteY18-1158" fmla="*/ 215303 h 1326465"/>
                <a:gd name="connsiteX19-1159" fmla="*/ 1729027 w 1828800"/>
                <a:gd name="connsiteY19-1160" fmla="*/ 145536 h 1326465"/>
                <a:gd name="connsiteX20-1161" fmla="*/ 1630157 w 1828800"/>
                <a:gd name="connsiteY20-1162" fmla="*/ 100408 h 1326465"/>
                <a:gd name="connsiteX21-1163" fmla="*/ 1532087 w 1828800"/>
                <a:gd name="connsiteY21-1164" fmla="*/ 67604 h 1326465"/>
                <a:gd name="connsiteX22-1165" fmla="*/ 1435157 w 1828800"/>
                <a:gd name="connsiteY22-1166" fmla="*/ 47125 h 1326465"/>
                <a:gd name="connsiteX23-1167" fmla="*/ 1300982 w 1828800"/>
                <a:gd name="connsiteY23-1168" fmla="*/ 28702 h 1326465"/>
                <a:gd name="connsiteX24-1169" fmla="*/ 1160427 w 1828800"/>
                <a:gd name="connsiteY24-1170" fmla="*/ 14357 h 1326465"/>
                <a:gd name="connsiteX25-1171" fmla="*/ 971806 w 1828800"/>
                <a:gd name="connsiteY25-1172" fmla="*/ 4112 h 1326465"/>
                <a:gd name="connsiteX26-1173" fmla="*/ 820090 w 1828800"/>
                <a:gd name="connsiteY26-1174" fmla="*/ 0 h 1326465"/>
                <a:gd name="connsiteX27-1175" fmla="*/ 664273 w 1828800"/>
                <a:gd name="connsiteY27-1176" fmla="*/ 14369 h 1326465"/>
                <a:gd name="connsiteX28-1177" fmla="*/ 500255 w 1828800"/>
                <a:gd name="connsiteY28-1178" fmla="*/ 32815 h 1326465"/>
                <a:gd name="connsiteX29-1179" fmla="*/ 377241 w 1828800"/>
                <a:gd name="connsiteY29-1180" fmla="*/ 53293 h 1326465"/>
                <a:gd name="connsiteX30-1181" fmla="*/ 237826 w 1828800"/>
                <a:gd name="connsiteY30-1182" fmla="*/ 92230 h 1326465"/>
                <a:gd name="connsiteX31-1183" fmla="*/ 143516 w 1828800"/>
                <a:gd name="connsiteY31-1184" fmla="*/ 133235 h 1326465"/>
                <a:gd name="connsiteX32-1185" fmla="*/ 70048 w 1828800"/>
                <a:gd name="connsiteY32-1186" fmla="*/ 168059 h 1326465"/>
                <a:gd name="connsiteX33-1187" fmla="*/ 17082 w 1828800"/>
                <a:gd name="connsiteY33-1188" fmla="*/ 227534 h 1326465"/>
                <a:gd name="connsiteX34-1189" fmla="*/ 4100 w 1828800"/>
                <a:gd name="connsiteY34-1190" fmla="*/ 321856 h 1326465"/>
                <a:gd name="connsiteX0-1191" fmla="*/ 4100 w 1830054"/>
                <a:gd name="connsiteY0-1192" fmla="*/ 321856 h 1326465"/>
                <a:gd name="connsiteX1-1193" fmla="*/ 0 w 1830054"/>
                <a:gd name="connsiteY1-1194" fmla="*/ 1158347 h 1326465"/>
                <a:gd name="connsiteX2-1195" fmla="*/ 36904 w 1830054"/>
                <a:gd name="connsiteY2-1196" fmla="*/ 1195251 h 1326465"/>
                <a:gd name="connsiteX3-1197" fmla="*/ 82009 w 1830054"/>
                <a:gd name="connsiteY3-1198" fmla="*/ 1219854 h 1326465"/>
                <a:gd name="connsiteX4-1199" fmla="*/ 159917 w 1830054"/>
                <a:gd name="connsiteY4-1200" fmla="*/ 1248557 h 1326465"/>
                <a:gd name="connsiteX5-1201" fmla="*/ 266529 w 1830054"/>
                <a:gd name="connsiteY5-1202" fmla="*/ 1273160 h 1326465"/>
                <a:gd name="connsiteX6-1203" fmla="*/ 377241 w 1830054"/>
                <a:gd name="connsiteY6-1204" fmla="*/ 1289561 h 1326465"/>
                <a:gd name="connsiteX7-1205" fmla="*/ 524857 w 1830054"/>
                <a:gd name="connsiteY7-1206" fmla="*/ 1310064 h 1326465"/>
                <a:gd name="connsiteX8-1207" fmla="*/ 676574 w 1830054"/>
                <a:gd name="connsiteY8-1208" fmla="*/ 1318264 h 1326465"/>
                <a:gd name="connsiteX9-1209" fmla="*/ 815989 w 1830054"/>
                <a:gd name="connsiteY9-1210" fmla="*/ 1326465 h 1326465"/>
                <a:gd name="connsiteX10-1211" fmla="*/ 1090719 w 1830054"/>
                <a:gd name="connsiteY10-1212" fmla="*/ 1314128 h 1326465"/>
                <a:gd name="connsiteX11-1213" fmla="*/ 1299842 w 1830054"/>
                <a:gd name="connsiteY11-1214" fmla="*/ 1301840 h 1326465"/>
                <a:gd name="connsiteX12-1215" fmla="*/ 1463860 w 1830054"/>
                <a:gd name="connsiteY12-1216" fmla="*/ 1289561 h 1326465"/>
                <a:gd name="connsiteX13-1217" fmla="*/ 1599175 w 1830054"/>
                <a:gd name="connsiteY13-1218" fmla="*/ 1269059 h 1326465"/>
                <a:gd name="connsiteX14-1219" fmla="*/ 1709887 w 1830054"/>
                <a:gd name="connsiteY14-1220" fmla="*/ 1248580 h 1326465"/>
                <a:gd name="connsiteX15-1221" fmla="*/ 1791896 w 1830054"/>
                <a:gd name="connsiteY15-1222" fmla="*/ 1207552 h 1326465"/>
                <a:gd name="connsiteX16-1223" fmla="*/ 1828800 w 1830054"/>
                <a:gd name="connsiteY16-1224" fmla="*/ 1166548 h 1326465"/>
                <a:gd name="connsiteX17-1225" fmla="*/ 1820599 w 1830054"/>
                <a:gd name="connsiteY17-1226" fmla="*/ 268550 h 1326465"/>
                <a:gd name="connsiteX18-1227" fmla="*/ 1815594 w 1830054"/>
                <a:gd name="connsiteY18-1228" fmla="*/ 215303 h 1326465"/>
                <a:gd name="connsiteX19-1229" fmla="*/ 1729027 w 1830054"/>
                <a:gd name="connsiteY19-1230" fmla="*/ 145536 h 1326465"/>
                <a:gd name="connsiteX20-1231" fmla="*/ 1630157 w 1830054"/>
                <a:gd name="connsiteY20-1232" fmla="*/ 100408 h 1326465"/>
                <a:gd name="connsiteX21-1233" fmla="*/ 1532087 w 1830054"/>
                <a:gd name="connsiteY21-1234" fmla="*/ 67604 h 1326465"/>
                <a:gd name="connsiteX22-1235" fmla="*/ 1435157 w 1830054"/>
                <a:gd name="connsiteY22-1236" fmla="*/ 47125 h 1326465"/>
                <a:gd name="connsiteX23-1237" fmla="*/ 1300982 w 1830054"/>
                <a:gd name="connsiteY23-1238" fmla="*/ 28702 h 1326465"/>
                <a:gd name="connsiteX24-1239" fmla="*/ 1160427 w 1830054"/>
                <a:gd name="connsiteY24-1240" fmla="*/ 14357 h 1326465"/>
                <a:gd name="connsiteX25-1241" fmla="*/ 971806 w 1830054"/>
                <a:gd name="connsiteY25-1242" fmla="*/ 4112 h 1326465"/>
                <a:gd name="connsiteX26-1243" fmla="*/ 820090 w 1830054"/>
                <a:gd name="connsiteY26-1244" fmla="*/ 0 h 1326465"/>
                <a:gd name="connsiteX27-1245" fmla="*/ 664273 w 1830054"/>
                <a:gd name="connsiteY27-1246" fmla="*/ 14369 h 1326465"/>
                <a:gd name="connsiteX28-1247" fmla="*/ 500255 w 1830054"/>
                <a:gd name="connsiteY28-1248" fmla="*/ 32815 h 1326465"/>
                <a:gd name="connsiteX29-1249" fmla="*/ 377241 w 1830054"/>
                <a:gd name="connsiteY29-1250" fmla="*/ 53293 h 1326465"/>
                <a:gd name="connsiteX30-1251" fmla="*/ 237826 w 1830054"/>
                <a:gd name="connsiteY30-1252" fmla="*/ 92230 h 1326465"/>
                <a:gd name="connsiteX31-1253" fmla="*/ 143516 w 1830054"/>
                <a:gd name="connsiteY31-1254" fmla="*/ 133235 h 1326465"/>
                <a:gd name="connsiteX32-1255" fmla="*/ 70048 w 1830054"/>
                <a:gd name="connsiteY32-1256" fmla="*/ 168059 h 1326465"/>
                <a:gd name="connsiteX33-1257" fmla="*/ 17082 w 1830054"/>
                <a:gd name="connsiteY33-1258" fmla="*/ 227534 h 1326465"/>
                <a:gd name="connsiteX34-1259" fmla="*/ 4100 w 1830054"/>
                <a:gd name="connsiteY34-1260" fmla="*/ 321856 h 1326465"/>
                <a:gd name="connsiteX0-1261" fmla="*/ 4100 w 1828822"/>
                <a:gd name="connsiteY0-1262" fmla="*/ 321856 h 1326465"/>
                <a:gd name="connsiteX1-1263" fmla="*/ 0 w 1828822"/>
                <a:gd name="connsiteY1-1264" fmla="*/ 1158347 h 1326465"/>
                <a:gd name="connsiteX2-1265" fmla="*/ 36904 w 1828822"/>
                <a:gd name="connsiteY2-1266" fmla="*/ 1195251 h 1326465"/>
                <a:gd name="connsiteX3-1267" fmla="*/ 82009 w 1828822"/>
                <a:gd name="connsiteY3-1268" fmla="*/ 1219854 h 1326465"/>
                <a:gd name="connsiteX4-1269" fmla="*/ 159917 w 1828822"/>
                <a:gd name="connsiteY4-1270" fmla="*/ 1248557 h 1326465"/>
                <a:gd name="connsiteX5-1271" fmla="*/ 266529 w 1828822"/>
                <a:gd name="connsiteY5-1272" fmla="*/ 1273160 h 1326465"/>
                <a:gd name="connsiteX6-1273" fmla="*/ 377241 w 1828822"/>
                <a:gd name="connsiteY6-1274" fmla="*/ 1289561 h 1326465"/>
                <a:gd name="connsiteX7-1275" fmla="*/ 524857 w 1828822"/>
                <a:gd name="connsiteY7-1276" fmla="*/ 1310064 h 1326465"/>
                <a:gd name="connsiteX8-1277" fmla="*/ 676574 w 1828822"/>
                <a:gd name="connsiteY8-1278" fmla="*/ 1318264 h 1326465"/>
                <a:gd name="connsiteX9-1279" fmla="*/ 815989 w 1828822"/>
                <a:gd name="connsiteY9-1280" fmla="*/ 1326465 h 1326465"/>
                <a:gd name="connsiteX10-1281" fmla="*/ 1090719 w 1828822"/>
                <a:gd name="connsiteY10-1282" fmla="*/ 1314128 h 1326465"/>
                <a:gd name="connsiteX11-1283" fmla="*/ 1299842 w 1828822"/>
                <a:gd name="connsiteY11-1284" fmla="*/ 1301840 h 1326465"/>
                <a:gd name="connsiteX12-1285" fmla="*/ 1463860 w 1828822"/>
                <a:gd name="connsiteY12-1286" fmla="*/ 1289561 h 1326465"/>
                <a:gd name="connsiteX13-1287" fmla="*/ 1599175 w 1828822"/>
                <a:gd name="connsiteY13-1288" fmla="*/ 1269059 h 1326465"/>
                <a:gd name="connsiteX14-1289" fmla="*/ 1709887 w 1828822"/>
                <a:gd name="connsiteY14-1290" fmla="*/ 1248580 h 1326465"/>
                <a:gd name="connsiteX15-1291" fmla="*/ 1791896 w 1828822"/>
                <a:gd name="connsiteY15-1292" fmla="*/ 1207552 h 1326465"/>
                <a:gd name="connsiteX16-1293" fmla="*/ 1817979 w 1828822"/>
                <a:gd name="connsiteY16-1294" fmla="*/ 1195846 h 1326465"/>
                <a:gd name="connsiteX17-1295" fmla="*/ 1828800 w 1828822"/>
                <a:gd name="connsiteY17-1296" fmla="*/ 1166548 h 1326465"/>
                <a:gd name="connsiteX18-1297" fmla="*/ 1820599 w 1828822"/>
                <a:gd name="connsiteY18-1298" fmla="*/ 268550 h 1326465"/>
                <a:gd name="connsiteX19-1299" fmla="*/ 1815594 w 1828822"/>
                <a:gd name="connsiteY19-1300" fmla="*/ 215303 h 1326465"/>
                <a:gd name="connsiteX20-1301" fmla="*/ 1729027 w 1828822"/>
                <a:gd name="connsiteY20-1302" fmla="*/ 145536 h 1326465"/>
                <a:gd name="connsiteX21-1303" fmla="*/ 1630157 w 1828822"/>
                <a:gd name="connsiteY21-1304" fmla="*/ 100408 h 1326465"/>
                <a:gd name="connsiteX22-1305" fmla="*/ 1532087 w 1828822"/>
                <a:gd name="connsiteY22-1306" fmla="*/ 67604 h 1326465"/>
                <a:gd name="connsiteX23-1307" fmla="*/ 1435157 w 1828822"/>
                <a:gd name="connsiteY23-1308" fmla="*/ 47125 h 1326465"/>
                <a:gd name="connsiteX24-1309" fmla="*/ 1300982 w 1828822"/>
                <a:gd name="connsiteY24-1310" fmla="*/ 28702 h 1326465"/>
                <a:gd name="connsiteX25-1311" fmla="*/ 1160427 w 1828822"/>
                <a:gd name="connsiteY25-1312" fmla="*/ 14357 h 1326465"/>
                <a:gd name="connsiteX26-1313" fmla="*/ 971806 w 1828822"/>
                <a:gd name="connsiteY26-1314" fmla="*/ 4112 h 1326465"/>
                <a:gd name="connsiteX27-1315" fmla="*/ 820090 w 1828822"/>
                <a:gd name="connsiteY27-1316" fmla="*/ 0 h 1326465"/>
                <a:gd name="connsiteX28-1317" fmla="*/ 664273 w 1828822"/>
                <a:gd name="connsiteY28-1318" fmla="*/ 14369 h 1326465"/>
                <a:gd name="connsiteX29-1319" fmla="*/ 500255 w 1828822"/>
                <a:gd name="connsiteY29-1320" fmla="*/ 32815 h 1326465"/>
                <a:gd name="connsiteX30-1321" fmla="*/ 377241 w 1828822"/>
                <a:gd name="connsiteY30-1322" fmla="*/ 53293 h 1326465"/>
                <a:gd name="connsiteX31-1323" fmla="*/ 237826 w 1828822"/>
                <a:gd name="connsiteY31-1324" fmla="*/ 92230 h 1326465"/>
                <a:gd name="connsiteX32-1325" fmla="*/ 143516 w 1828822"/>
                <a:gd name="connsiteY32-1326" fmla="*/ 133235 h 1326465"/>
                <a:gd name="connsiteX33-1327" fmla="*/ 70048 w 1828822"/>
                <a:gd name="connsiteY33-1328" fmla="*/ 168059 h 1326465"/>
                <a:gd name="connsiteX34-1329" fmla="*/ 17082 w 1828822"/>
                <a:gd name="connsiteY34-1330" fmla="*/ 227534 h 1326465"/>
                <a:gd name="connsiteX35" fmla="*/ 4100 w 1828822"/>
                <a:gd name="connsiteY35" fmla="*/ 321856 h 1326465"/>
                <a:gd name="connsiteX0-1331" fmla="*/ 4100 w 1828822"/>
                <a:gd name="connsiteY0-1332" fmla="*/ 321856 h 1326465"/>
                <a:gd name="connsiteX1-1333" fmla="*/ 0 w 1828822"/>
                <a:gd name="connsiteY1-1334" fmla="*/ 1158347 h 1326465"/>
                <a:gd name="connsiteX2-1335" fmla="*/ 18564 w 1828822"/>
                <a:gd name="connsiteY2-1336" fmla="*/ 1195251 h 1326465"/>
                <a:gd name="connsiteX3-1337" fmla="*/ 82009 w 1828822"/>
                <a:gd name="connsiteY3-1338" fmla="*/ 1219854 h 1326465"/>
                <a:gd name="connsiteX4-1339" fmla="*/ 159917 w 1828822"/>
                <a:gd name="connsiteY4-1340" fmla="*/ 1248557 h 1326465"/>
                <a:gd name="connsiteX5-1341" fmla="*/ 266529 w 1828822"/>
                <a:gd name="connsiteY5-1342" fmla="*/ 1273160 h 1326465"/>
                <a:gd name="connsiteX6-1343" fmla="*/ 377241 w 1828822"/>
                <a:gd name="connsiteY6-1344" fmla="*/ 1289561 h 1326465"/>
                <a:gd name="connsiteX7-1345" fmla="*/ 524857 w 1828822"/>
                <a:gd name="connsiteY7-1346" fmla="*/ 1310064 h 1326465"/>
                <a:gd name="connsiteX8-1347" fmla="*/ 676574 w 1828822"/>
                <a:gd name="connsiteY8-1348" fmla="*/ 1318264 h 1326465"/>
                <a:gd name="connsiteX9-1349" fmla="*/ 815989 w 1828822"/>
                <a:gd name="connsiteY9-1350" fmla="*/ 1326465 h 1326465"/>
                <a:gd name="connsiteX10-1351" fmla="*/ 1090719 w 1828822"/>
                <a:gd name="connsiteY10-1352" fmla="*/ 1314128 h 1326465"/>
                <a:gd name="connsiteX11-1353" fmla="*/ 1299842 w 1828822"/>
                <a:gd name="connsiteY11-1354" fmla="*/ 1301840 h 1326465"/>
                <a:gd name="connsiteX12-1355" fmla="*/ 1463860 w 1828822"/>
                <a:gd name="connsiteY12-1356" fmla="*/ 1289561 h 1326465"/>
                <a:gd name="connsiteX13-1357" fmla="*/ 1599175 w 1828822"/>
                <a:gd name="connsiteY13-1358" fmla="*/ 1269059 h 1326465"/>
                <a:gd name="connsiteX14-1359" fmla="*/ 1709887 w 1828822"/>
                <a:gd name="connsiteY14-1360" fmla="*/ 1248580 h 1326465"/>
                <a:gd name="connsiteX15-1361" fmla="*/ 1791896 w 1828822"/>
                <a:gd name="connsiteY15-1362" fmla="*/ 1207552 h 1326465"/>
                <a:gd name="connsiteX16-1363" fmla="*/ 1817979 w 1828822"/>
                <a:gd name="connsiteY16-1364" fmla="*/ 1195846 h 1326465"/>
                <a:gd name="connsiteX17-1365" fmla="*/ 1828800 w 1828822"/>
                <a:gd name="connsiteY17-1366" fmla="*/ 1166548 h 1326465"/>
                <a:gd name="connsiteX18-1367" fmla="*/ 1820599 w 1828822"/>
                <a:gd name="connsiteY18-1368" fmla="*/ 268550 h 1326465"/>
                <a:gd name="connsiteX19-1369" fmla="*/ 1815594 w 1828822"/>
                <a:gd name="connsiteY19-1370" fmla="*/ 215303 h 1326465"/>
                <a:gd name="connsiteX20-1371" fmla="*/ 1729027 w 1828822"/>
                <a:gd name="connsiteY20-1372" fmla="*/ 145536 h 1326465"/>
                <a:gd name="connsiteX21-1373" fmla="*/ 1630157 w 1828822"/>
                <a:gd name="connsiteY21-1374" fmla="*/ 100408 h 1326465"/>
                <a:gd name="connsiteX22-1375" fmla="*/ 1532087 w 1828822"/>
                <a:gd name="connsiteY22-1376" fmla="*/ 67604 h 1326465"/>
                <a:gd name="connsiteX23-1377" fmla="*/ 1435157 w 1828822"/>
                <a:gd name="connsiteY23-1378" fmla="*/ 47125 h 1326465"/>
                <a:gd name="connsiteX24-1379" fmla="*/ 1300982 w 1828822"/>
                <a:gd name="connsiteY24-1380" fmla="*/ 28702 h 1326465"/>
                <a:gd name="connsiteX25-1381" fmla="*/ 1160427 w 1828822"/>
                <a:gd name="connsiteY25-1382" fmla="*/ 14357 h 1326465"/>
                <a:gd name="connsiteX26-1383" fmla="*/ 971806 w 1828822"/>
                <a:gd name="connsiteY26-1384" fmla="*/ 4112 h 1326465"/>
                <a:gd name="connsiteX27-1385" fmla="*/ 820090 w 1828822"/>
                <a:gd name="connsiteY27-1386" fmla="*/ 0 h 1326465"/>
                <a:gd name="connsiteX28-1387" fmla="*/ 664273 w 1828822"/>
                <a:gd name="connsiteY28-1388" fmla="*/ 14369 h 1326465"/>
                <a:gd name="connsiteX29-1389" fmla="*/ 500255 w 1828822"/>
                <a:gd name="connsiteY29-1390" fmla="*/ 32815 h 1326465"/>
                <a:gd name="connsiteX30-1391" fmla="*/ 377241 w 1828822"/>
                <a:gd name="connsiteY30-1392" fmla="*/ 53293 h 1326465"/>
                <a:gd name="connsiteX31-1393" fmla="*/ 237826 w 1828822"/>
                <a:gd name="connsiteY31-1394" fmla="*/ 92230 h 1326465"/>
                <a:gd name="connsiteX32-1395" fmla="*/ 143516 w 1828822"/>
                <a:gd name="connsiteY32-1396" fmla="*/ 133235 h 1326465"/>
                <a:gd name="connsiteX33-1397" fmla="*/ 70048 w 1828822"/>
                <a:gd name="connsiteY33-1398" fmla="*/ 168059 h 1326465"/>
                <a:gd name="connsiteX34-1399" fmla="*/ 17082 w 1828822"/>
                <a:gd name="connsiteY34-1400" fmla="*/ 227534 h 1326465"/>
                <a:gd name="connsiteX35-1401" fmla="*/ 4100 w 1828822"/>
                <a:gd name="connsiteY35-1402" fmla="*/ 321856 h 1326465"/>
                <a:gd name="connsiteX0-1403" fmla="*/ 4100 w 1828822"/>
                <a:gd name="connsiteY0-1404" fmla="*/ 321856 h 1326465"/>
                <a:gd name="connsiteX1-1405" fmla="*/ 0 w 1828822"/>
                <a:gd name="connsiteY1-1406" fmla="*/ 1158347 h 1326465"/>
                <a:gd name="connsiteX2-1407" fmla="*/ 18564 w 1828822"/>
                <a:gd name="connsiteY2-1408" fmla="*/ 1195251 h 1326465"/>
                <a:gd name="connsiteX3-1409" fmla="*/ 82009 w 1828822"/>
                <a:gd name="connsiteY3-1410" fmla="*/ 1219854 h 1326465"/>
                <a:gd name="connsiteX4-1411" fmla="*/ 159917 w 1828822"/>
                <a:gd name="connsiteY4-1412" fmla="*/ 1248557 h 1326465"/>
                <a:gd name="connsiteX5-1413" fmla="*/ 266529 w 1828822"/>
                <a:gd name="connsiteY5-1414" fmla="*/ 1273160 h 1326465"/>
                <a:gd name="connsiteX6-1415" fmla="*/ 377241 w 1828822"/>
                <a:gd name="connsiteY6-1416" fmla="*/ 1289561 h 1326465"/>
                <a:gd name="connsiteX7-1417" fmla="*/ 527477 w 1828822"/>
                <a:gd name="connsiteY7-1418" fmla="*/ 1299784 h 1326465"/>
                <a:gd name="connsiteX8-1419" fmla="*/ 676574 w 1828822"/>
                <a:gd name="connsiteY8-1420" fmla="*/ 1318264 h 1326465"/>
                <a:gd name="connsiteX9-1421" fmla="*/ 815989 w 1828822"/>
                <a:gd name="connsiteY9-1422" fmla="*/ 1326465 h 1326465"/>
                <a:gd name="connsiteX10-1423" fmla="*/ 1090719 w 1828822"/>
                <a:gd name="connsiteY10-1424" fmla="*/ 1314128 h 1326465"/>
                <a:gd name="connsiteX11-1425" fmla="*/ 1299842 w 1828822"/>
                <a:gd name="connsiteY11-1426" fmla="*/ 1301840 h 1326465"/>
                <a:gd name="connsiteX12-1427" fmla="*/ 1463860 w 1828822"/>
                <a:gd name="connsiteY12-1428" fmla="*/ 1289561 h 1326465"/>
                <a:gd name="connsiteX13-1429" fmla="*/ 1599175 w 1828822"/>
                <a:gd name="connsiteY13-1430" fmla="*/ 1269059 h 1326465"/>
                <a:gd name="connsiteX14-1431" fmla="*/ 1709887 w 1828822"/>
                <a:gd name="connsiteY14-1432" fmla="*/ 1248580 h 1326465"/>
                <a:gd name="connsiteX15-1433" fmla="*/ 1791896 w 1828822"/>
                <a:gd name="connsiteY15-1434" fmla="*/ 1207552 h 1326465"/>
                <a:gd name="connsiteX16-1435" fmla="*/ 1817979 w 1828822"/>
                <a:gd name="connsiteY16-1436" fmla="*/ 1195846 h 1326465"/>
                <a:gd name="connsiteX17-1437" fmla="*/ 1828800 w 1828822"/>
                <a:gd name="connsiteY17-1438" fmla="*/ 1166548 h 1326465"/>
                <a:gd name="connsiteX18-1439" fmla="*/ 1820599 w 1828822"/>
                <a:gd name="connsiteY18-1440" fmla="*/ 268550 h 1326465"/>
                <a:gd name="connsiteX19-1441" fmla="*/ 1815594 w 1828822"/>
                <a:gd name="connsiteY19-1442" fmla="*/ 215303 h 1326465"/>
                <a:gd name="connsiteX20-1443" fmla="*/ 1729027 w 1828822"/>
                <a:gd name="connsiteY20-1444" fmla="*/ 145536 h 1326465"/>
                <a:gd name="connsiteX21-1445" fmla="*/ 1630157 w 1828822"/>
                <a:gd name="connsiteY21-1446" fmla="*/ 100408 h 1326465"/>
                <a:gd name="connsiteX22-1447" fmla="*/ 1532087 w 1828822"/>
                <a:gd name="connsiteY22-1448" fmla="*/ 67604 h 1326465"/>
                <a:gd name="connsiteX23-1449" fmla="*/ 1435157 w 1828822"/>
                <a:gd name="connsiteY23-1450" fmla="*/ 47125 h 1326465"/>
                <a:gd name="connsiteX24-1451" fmla="*/ 1300982 w 1828822"/>
                <a:gd name="connsiteY24-1452" fmla="*/ 28702 h 1326465"/>
                <a:gd name="connsiteX25-1453" fmla="*/ 1160427 w 1828822"/>
                <a:gd name="connsiteY25-1454" fmla="*/ 14357 h 1326465"/>
                <a:gd name="connsiteX26-1455" fmla="*/ 971806 w 1828822"/>
                <a:gd name="connsiteY26-1456" fmla="*/ 4112 h 1326465"/>
                <a:gd name="connsiteX27-1457" fmla="*/ 820090 w 1828822"/>
                <a:gd name="connsiteY27-1458" fmla="*/ 0 h 1326465"/>
                <a:gd name="connsiteX28-1459" fmla="*/ 664273 w 1828822"/>
                <a:gd name="connsiteY28-1460" fmla="*/ 14369 h 1326465"/>
                <a:gd name="connsiteX29-1461" fmla="*/ 500255 w 1828822"/>
                <a:gd name="connsiteY29-1462" fmla="*/ 32815 h 1326465"/>
                <a:gd name="connsiteX30-1463" fmla="*/ 377241 w 1828822"/>
                <a:gd name="connsiteY30-1464" fmla="*/ 53293 h 1326465"/>
                <a:gd name="connsiteX31-1465" fmla="*/ 237826 w 1828822"/>
                <a:gd name="connsiteY31-1466" fmla="*/ 92230 h 1326465"/>
                <a:gd name="connsiteX32-1467" fmla="*/ 143516 w 1828822"/>
                <a:gd name="connsiteY32-1468" fmla="*/ 133235 h 1326465"/>
                <a:gd name="connsiteX33-1469" fmla="*/ 70048 w 1828822"/>
                <a:gd name="connsiteY33-1470" fmla="*/ 168059 h 1326465"/>
                <a:gd name="connsiteX34-1471" fmla="*/ 17082 w 1828822"/>
                <a:gd name="connsiteY34-1472" fmla="*/ 227534 h 1326465"/>
                <a:gd name="connsiteX35-1473" fmla="*/ 4100 w 1828822"/>
                <a:gd name="connsiteY35-1474" fmla="*/ 321856 h 1326465"/>
                <a:gd name="connsiteX0-1475" fmla="*/ 4100 w 1828822"/>
                <a:gd name="connsiteY0-1476" fmla="*/ 321856 h 1326465"/>
                <a:gd name="connsiteX1-1477" fmla="*/ 0 w 1828822"/>
                <a:gd name="connsiteY1-1478" fmla="*/ 1158347 h 1326465"/>
                <a:gd name="connsiteX2-1479" fmla="*/ 18564 w 1828822"/>
                <a:gd name="connsiteY2-1480" fmla="*/ 1195251 h 1326465"/>
                <a:gd name="connsiteX3-1481" fmla="*/ 82009 w 1828822"/>
                <a:gd name="connsiteY3-1482" fmla="*/ 1219854 h 1326465"/>
                <a:gd name="connsiteX4-1483" fmla="*/ 159917 w 1828822"/>
                <a:gd name="connsiteY4-1484" fmla="*/ 1248557 h 1326465"/>
                <a:gd name="connsiteX5-1485" fmla="*/ 266529 w 1828822"/>
                <a:gd name="connsiteY5-1486" fmla="*/ 1273160 h 1326465"/>
                <a:gd name="connsiteX6-1487" fmla="*/ 377241 w 1828822"/>
                <a:gd name="connsiteY6-1488" fmla="*/ 1289561 h 1326465"/>
                <a:gd name="connsiteX7-1489" fmla="*/ 527477 w 1828822"/>
                <a:gd name="connsiteY7-1490" fmla="*/ 1299784 h 1326465"/>
                <a:gd name="connsiteX8-1491" fmla="*/ 679194 w 1828822"/>
                <a:gd name="connsiteY8-1492" fmla="*/ 1307984 h 1326465"/>
                <a:gd name="connsiteX9-1493" fmla="*/ 815989 w 1828822"/>
                <a:gd name="connsiteY9-1494" fmla="*/ 1326465 h 1326465"/>
                <a:gd name="connsiteX10-1495" fmla="*/ 1090719 w 1828822"/>
                <a:gd name="connsiteY10-1496" fmla="*/ 1314128 h 1326465"/>
                <a:gd name="connsiteX11-1497" fmla="*/ 1299842 w 1828822"/>
                <a:gd name="connsiteY11-1498" fmla="*/ 1301840 h 1326465"/>
                <a:gd name="connsiteX12-1499" fmla="*/ 1463860 w 1828822"/>
                <a:gd name="connsiteY12-1500" fmla="*/ 1289561 h 1326465"/>
                <a:gd name="connsiteX13-1501" fmla="*/ 1599175 w 1828822"/>
                <a:gd name="connsiteY13-1502" fmla="*/ 1269059 h 1326465"/>
                <a:gd name="connsiteX14-1503" fmla="*/ 1709887 w 1828822"/>
                <a:gd name="connsiteY14-1504" fmla="*/ 1248580 h 1326465"/>
                <a:gd name="connsiteX15-1505" fmla="*/ 1791896 w 1828822"/>
                <a:gd name="connsiteY15-1506" fmla="*/ 1207552 h 1326465"/>
                <a:gd name="connsiteX16-1507" fmla="*/ 1817979 w 1828822"/>
                <a:gd name="connsiteY16-1508" fmla="*/ 1195846 h 1326465"/>
                <a:gd name="connsiteX17-1509" fmla="*/ 1828800 w 1828822"/>
                <a:gd name="connsiteY17-1510" fmla="*/ 1166548 h 1326465"/>
                <a:gd name="connsiteX18-1511" fmla="*/ 1820599 w 1828822"/>
                <a:gd name="connsiteY18-1512" fmla="*/ 268550 h 1326465"/>
                <a:gd name="connsiteX19-1513" fmla="*/ 1815594 w 1828822"/>
                <a:gd name="connsiteY19-1514" fmla="*/ 215303 h 1326465"/>
                <a:gd name="connsiteX20-1515" fmla="*/ 1729027 w 1828822"/>
                <a:gd name="connsiteY20-1516" fmla="*/ 145536 h 1326465"/>
                <a:gd name="connsiteX21-1517" fmla="*/ 1630157 w 1828822"/>
                <a:gd name="connsiteY21-1518" fmla="*/ 100408 h 1326465"/>
                <a:gd name="connsiteX22-1519" fmla="*/ 1532087 w 1828822"/>
                <a:gd name="connsiteY22-1520" fmla="*/ 67604 h 1326465"/>
                <a:gd name="connsiteX23-1521" fmla="*/ 1435157 w 1828822"/>
                <a:gd name="connsiteY23-1522" fmla="*/ 47125 h 1326465"/>
                <a:gd name="connsiteX24-1523" fmla="*/ 1300982 w 1828822"/>
                <a:gd name="connsiteY24-1524" fmla="*/ 28702 h 1326465"/>
                <a:gd name="connsiteX25-1525" fmla="*/ 1160427 w 1828822"/>
                <a:gd name="connsiteY25-1526" fmla="*/ 14357 h 1326465"/>
                <a:gd name="connsiteX26-1527" fmla="*/ 971806 w 1828822"/>
                <a:gd name="connsiteY26-1528" fmla="*/ 4112 h 1326465"/>
                <a:gd name="connsiteX27-1529" fmla="*/ 820090 w 1828822"/>
                <a:gd name="connsiteY27-1530" fmla="*/ 0 h 1326465"/>
                <a:gd name="connsiteX28-1531" fmla="*/ 664273 w 1828822"/>
                <a:gd name="connsiteY28-1532" fmla="*/ 14369 h 1326465"/>
                <a:gd name="connsiteX29-1533" fmla="*/ 500255 w 1828822"/>
                <a:gd name="connsiteY29-1534" fmla="*/ 32815 h 1326465"/>
                <a:gd name="connsiteX30-1535" fmla="*/ 377241 w 1828822"/>
                <a:gd name="connsiteY30-1536" fmla="*/ 53293 h 1326465"/>
                <a:gd name="connsiteX31-1537" fmla="*/ 237826 w 1828822"/>
                <a:gd name="connsiteY31-1538" fmla="*/ 92230 h 1326465"/>
                <a:gd name="connsiteX32-1539" fmla="*/ 143516 w 1828822"/>
                <a:gd name="connsiteY32-1540" fmla="*/ 133235 h 1326465"/>
                <a:gd name="connsiteX33-1541" fmla="*/ 70048 w 1828822"/>
                <a:gd name="connsiteY33-1542" fmla="*/ 168059 h 1326465"/>
                <a:gd name="connsiteX34-1543" fmla="*/ 17082 w 1828822"/>
                <a:gd name="connsiteY34-1544" fmla="*/ 227534 h 1326465"/>
                <a:gd name="connsiteX35-1545" fmla="*/ 4100 w 1828822"/>
                <a:gd name="connsiteY35-1546" fmla="*/ 321856 h 1326465"/>
                <a:gd name="connsiteX0-1547" fmla="*/ 4100 w 1828822"/>
                <a:gd name="connsiteY0-1548" fmla="*/ 321856 h 1314128"/>
                <a:gd name="connsiteX1-1549" fmla="*/ 0 w 1828822"/>
                <a:gd name="connsiteY1-1550" fmla="*/ 1158347 h 1314128"/>
                <a:gd name="connsiteX2-1551" fmla="*/ 18564 w 1828822"/>
                <a:gd name="connsiteY2-1552" fmla="*/ 1195251 h 1314128"/>
                <a:gd name="connsiteX3-1553" fmla="*/ 82009 w 1828822"/>
                <a:gd name="connsiteY3-1554" fmla="*/ 1219854 h 1314128"/>
                <a:gd name="connsiteX4-1555" fmla="*/ 159917 w 1828822"/>
                <a:gd name="connsiteY4-1556" fmla="*/ 1248557 h 1314128"/>
                <a:gd name="connsiteX5-1557" fmla="*/ 266529 w 1828822"/>
                <a:gd name="connsiteY5-1558" fmla="*/ 1273160 h 1314128"/>
                <a:gd name="connsiteX6-1559" fmla="*/ 377241 w 1828822"/>
                <a:gd name="connsiteY6-1560" fmla="*/ 1289561 h 1314128"/>
                <a:gd name="connsiteX7-1561" fmla="*/ 527477 w 1828822"/>
                <a:gd name="connsiteY7-1562" fmla="*/ 1299784 h 1314128"/>
                <a:gd name="connsiteX8-1563" fmla="*/ 679194 w 1828822"/>
                <a:gd name="connsiteY8-1564" fmla="*/ 1307984 h 1314128"/>
                <a:gd name="connsiteX9-1565" fmla="*/ 821229 w 1828822"/>
                <a:gd name="connsiteY9-1566" fmla="*/ 1314128 h 1314128"/>
                <a:gd name="connsiteX10-1567" fmla="*/ 1090719 w 1828822"/>
                <a:gd name="connsiteY10-1568" fmla="*/ 1314128 h 1314128"/>
                <a:gd name="connsiteX11-1569" fmla="*/ 1299842 w 1828822"/>
                <a:gd name="connsiteY11-1570" fmla="*/ 1301840 h 1314128"/>
                <a:gd name="connsiteX12-1571" fmla="*/ 1463860 w 1828822"/>
                <a:gd name="connsiteY12-1572" fmla="*/ 1289561 h 1314128"/>
                <a:gd name="connsiteX13-1573" fmla="*/ 1599175 w 1828822"/>
                <a:gd name="connsiteY13-1574" fmla="*/ 1269059 h 1314128"/>
                <a:gd name="connsiteX14-1575" fmla="*/ 1709887 w 1828822"/>
                <a:gd name="connsiteY14-1576" fmla="*/ 1248580 h 1314128"/>
                <a:gd name="connsiteX15-1577" fmla="*/ 1791896 w 1828822"/>
                <a:gd name="connsiteY15-1578" fmla="*/ 1207552 h 1314128"/>
                <a:gd name="connsiteX16-1579" fmla="*/ 1817979 w 1828822"/>
                <a:gd name="connsiteY16-1580" fmla="*/ 1195846 h 1314128"/>
                <a:gd name="connsiteX17-1581" fmla="*/ 1828800 w 1828822"/>
                <a:gd name="connsiteY17-1582" fmla="*/ 1166548 h 1314128"/>
                <a:gd name="connsiteX18-1583" fmla="*/ 1820599 w 1828822"/>
                <a:gd name="connsiteY18-1584" fmla="*/ 268550 h 1314128"/>
                <a:gd name="connsiteX19-1585" fmla="*/ 1815594 w 1828822"/>
                <a:gd name="connsiteY19-1586" fmla="*/ 215303 h 1314128"/>
                <a:gd name="connsiteX20-1587" fmla="*/ 1729027 w 1828822"/>
                <a:gd name="connsiteY20-1588" fmla="*/ 145536 h 1314128"/>
                <a:gd name="connsiteX21-1589" fmla="*/ 1630157 w 1828822"/>
                <a:gd name="connsiteY21-1590" fmla="*/ 100408 h 1314128"/>
                <a:gd name="connsiteX22-1591" fmla="*/ 1532087 w 1828822"/>
                <a:gd name="connsiteY22-1592" fmla="*/ 67604 h 1314128"/>
                <a:gd name="connsiteX23-1593" fmla="*/ 1435157 w 1828822"/>
                <a:gd name="connsiteY23-1594" fmla="*/ 47125 h 1314128"/>
                <a:gd name="connsiteX24-1595" fmla="*/ 1300982 w 1828822"/>
                <a:gd name="connsiteY24-1596" fmla="*/ 28702 h 1314128"/>
                <a:gd name="connsiteX25-1597" fmla="*/ 1160427 w 1828822"/>
                <a:gd name="connsiteY25-1598" fmla="*/ 14357 h 1314128"/>
                <a:gd name="connsiteX26-1599" fmla="*/ 971806 w 1828822"/>
                <a:gd name="connsiteY26-1600" fmla="*/ 4112 h 1314128"/>
                <a:gd name="connsiteX27-1601" fmla="*/ 820090 w 1828822"/>
                <a:gd name="connsiteY27-1602" fmla="*/ 0 h 1314128"/>
                <a:gd name="connsiteX28-1603" fmla="*/ 664273 w 1828822"/>
                <a:gd name="connsiteY28-1604" fmla="*/ 14369 h 1314128"/>
                <a:gd name="connsiteX29-1605" fmla="*/ 500255 w 1828822"/>
                <a:gd name="connsiteY29-1606" fmla="*/ 32815 h 1314128"/>
                <a:gd name="connsiteX30-1607" fmla="*/ 377241 w 1828822"/>
                <a:gd name="connsiteY30-1608" fmla="*/ 53293 h 1314128"/>
                <a:gd name="connsiteX31-1609" fmla="*/ 237826 w 1828822"/>
                <a:gd name="connsiteY31-1610" fmla="*/ 92230 h 1314128"/>
                <a:gd name="connsiteX32-1611" fmla="*/ 143516 w 1828822"/>
                <a:gd name="connsiteY32-1612" fmla="*/ 133235 h 1314128"/>
                <a:gd name="connsiteX33-1613" fmla="*/ 70048 w 1828822"/>
                <a:gd name="connsiteY33-1614" fmla="*/ 168059 h 1314128"/>
                <a:gd name="connsiteX34-1615" fmla="*/ 17082 w 1828822"/>
                <a:gd name="connsiteY34-1616" fmla="*/ 227534 h 1314128"/>
                <a:gd name="connsiteX35-1617" fmla="*/ 4100 w 1828822"/>
                <a:gd name="connsiteY35-1618" fmla="*/ 321856 h 1314128"/>
                <a:gd name="connsiteX0-1619" fmla="*/ 4100 w 1828822"/>
                <a:gd name="connsiteY0-1620" fmla="*/ 321856 h 1314128"/>
                <a:gd name="connsiteX1-1621" fmla="*/ 0 w 1828822"/>
                <a:gd name="connsiteY1-1622" fmla="*/ 1158347 h 1314128"/>
                <a:gd name="connsiteX2-1623" fmla="*/ 18564 w 1828822"/>
                <a:gd name="connsiteY2-1624" fmla="*/ 1195251 h 1314128"/>
                <a:gd name="connsiteX3-1625" fmla="*/ 82009 w 1828822"/>
                <a:gd name="connsiteY3-1626" fmla="*/ 1219854 h 1314128"/>
                <a:gd name="connsiteX4-1627" fmla="*/ 159917 w 1828822"/>
                <a:gd name="connsiteY4-1628" fmla="*/ 1248557 h 1314128"/>
                <a:gd name="connsiteX5-1629" fmla="*/ 266529 w 1828822"/>
                <a:gd name="connsiteY5-1630" fmla="*/ 1273160 h 1314128"/>
                <a:gd name="connsiteX6-1631" fmla="*/ 379862 w 1828822"/>
                <a:gd name="connsiteY6-1632" fmla="*/ 1283393 h 1314128"/>
                <a:gd name="connsiteX7-1633" fmla="*/ 527477 w 1828822"/>
                <a:gd name="connsiteY7-1634" fmla="*/ 1299784 h 1314128"/>
                <a:gd name="connsiteX8-1635" fmla="*/ 679194 w 1828822"/>
                <a:gd name="connsiteY8-1636" fmla="*/ 1307984 h 1314128"/>
                <a:gd name="connsiteX9-1637" fmla="*/ 821229 w 1828822"/>
                <a:gd name="connsiteY9-1638" fmla="*/ 1314128 h 1314128"/>
                <a:gd name="connsiteX10-1639" fmla="*/ 1090719 w 1828822"/>
                <a:gd name="connsiteY10-1640" fmla="*/ 1314128 h 1314128"/>
                <a:gd name="connsiteX11-1641" fmla="*/ 1299842 w 1828822"/>
                <a:gd name="connsiteY11-1642" fmla="*/ 1301840 h 1314128"/>
                <a:gd name="connsiteX12-1643" fmla="*/ 1463860 w 1828822"/>
                <a:gd name="connsiteY12-1644" fmla="*/ 1289561 h 1314128"/>
                <a:gd name="connsiteX13-1645" fmla="*/ 1599175 w 1828822"/>
                <a:gd name="connsiteY13-1646" fmla="*/ 1269059 h 1314128"/>
                <a:gd name="connsiteX14-1647" fmla="*/ 1709887 w 1828822"/>
                <a:gd name="connsiteY14-1648" fmla="*/ 1248580 h 1314128"/>
                <a:gd name="connsiteX15-1649" fmla="*/ 1791896 w 1828822"/>
                <a:gd name="connsiteY15-1650" fmla="*/ 1207552 h 1314128"/>
                <a:gd name="connsiteX16-1651" fmla="*/ 1817979 w 1828822"/>
                <a:gd name="connsiteY16-1652" fmla="*/ 1195846 h 1314128"/>
                <a:gd name="connsiteX17-1653" fmla="*/ 1828800 w 1828822"/>
                <a:gd name="connsiteY17-1654" fmla="*/ 1166548 h 1314128"/>
                <a:gd name="connsiteX18-1655" fmla="*/ 1820599 w 1828822"/>
                <a:gd name="connsiteY18-1656" fmla="*/ 268550 h 1314128"/>
                <a:gd name="connsiteX19-1657" fmla="*/ 1815594 w 1828822"/>
                <a:gd name="connsiteY19-1658" fmla="*/ 215303 h 1314128"/>
                <a:gd name="connsiteX20-1659" fmla="*/ 1729027 w 1828822"/>
                <a:gd name="connsiteY20-1660" fmla="*/ 145536 h 1314128"/>
                <a:gd name="connsiteX21-1661" fmla="*/ 1630157 w 1828822"/>
                <a:gd name="connsiteY21-1662" fmla="*/ 100408 h 1314128"/>
                <a:gd name="connsiteX22-1663" fmla="*/ 1532087 w 1828822"/>
                <a:gd name="connsiteY22-1664" fmla="*/ 67604 h 1314128"/>
                <a:gd name="connsiteX23-1665" fmla="*/ 1435157 w 1828822"/>
                <a:gd name="connsiteY23-1666" fmla="*/ 47125 h 1314128"/>
                <a:gd name="connsiteX24-1667" fmla="*/ 1300982 w 1828822"/>
                <a:gd name="connsiteY24-1668" fmla="*/ 28702 h 1314128"/>
                <a:gd name="connsiteX25-1669" fmla="*/ 1160427 w 1828822"/>
                <a:gd name="connsiteY25-1670" fmla="*/ 14357 h 1314128"/>
                <a:gd name="connsiteX26-1671" fmla="*/ 971806 w 1828822"/>
                <a:gd name="connsiteY26-1672" fmla="*/ 4112 h 1314128"/>
                <a:gd name="connsiteX27-1673" fmla="*/ 820090 w 1828822"/>
                <a:gd name="connsiteY27-1674" fmla="*/ 0 h 1314128"/>
                <a:gd name="connsiteX28-1675" fmla="*/ 664273 w 1828822"/>
                <a:gd name="connsiteY28-1676" fmla="*/ 14369 h 1314128"/>
                <a:gd name="connsiteX29-1677" fmla="*/ 500255 w 1828822"/>
                <a:gd name="connsiteY29-1678" fmla="*/ 32815 h 1314128"/>
                <a:gd name="connsiteX30-1679" fmla="*/ 377241 w 1828822"/>
                <a:gd name="connsiteY30-1680" fmla="*/ 53293 h 1314128"/>
                <a:gd name="connsiteX31-1681" fmla="*/ 237826 w 1828822"/>
                <a:gd name="connsiteY31-1682" fmla="*/ 92230 h 1314128"/>
                <a:gd name="connsiteX32-1683" fmla="*/ 143516 w 1828822"/>
                <a:gd name="connsiteY32-1684" fmla="*/ 133235 h 1314128"/>
                <a:gd name="connsiteX33-1685" fmla="*/ 70048 w 1828822"/>
                <a:gd name="connsiteY33-1686" fmla="*/ 168059 h 1314128"/>
                <a:gd name="connsiteX34-1687" fmla="*/ 17082 w 1828822"/>
                <a:gd name="connsiteY34-1688" fmla="*/ 227534 h 1314128"/>
                <a:gd name="connsiteX35-1689" fmla="*/ 4100 w 1828822"/>
                <a:gd name="connsiteY35-1690" fmla="*/ 321856 h 1314128"/>
                <a:gd name="connsiteX0-1691" fmla="*/ 4100 w 1828822"/>
                <a:gd name="connsiteY0-1692" fmla="*/ 321856 h 1314128"/>
                <a:gd name="connsiteX1-1693" fmla="*/ 0 w 1828822"/>
                <a:gd name="connsiteY1-1694" fmla="*/ 1158347 h 1314128"/>
                <a:gd name="connsiteX2-1695" fmla="*/ 18564 w 1828822"/>
                <a:gd name="connsiteY2-1696" fmla="*/ 1195251 h 1314128"/>
                <a:gd name="connsiteX3-1697" fmla="*/ 82009 w 1828822"/>
                <a:gd name="connsiteY3-1698" fmla="*/ 1219854 h 1314128"/>
                <a:gd name="connsiteX4-1699" fmla="*/ 159917 w 1828822"/>
                <a:gd name="connsiteY4-1700" fmla="*/ 1248557 h 1314128"/>
                <a:gd name="connsiteX5-1701" fmla="*/ 266529 w 1828822"/>
                <a:gd name="connsiteY5-1702" fmla="*/ 1273160 h 1314128"/>
                <a:gd name="connsiteX6-1703" fmla="*/ 379862 w 1828822"/>
                <a:gd name="connsiteY6-1704" fmla="*/ 1283393 h 1314128"/>
                <a:gd name="connsiteX7-1705" fmla="*/ 527477 w 1828822"/>
                <a:gd name="connsiteY7-1706" fmla="*/ 1299784 h 1314128"/>
                <a:gd name="connsiteX8-1707" fmla="*/ 679194 w 1828822"/>
                <a:gd name="connsiteY8-1708" fmla="*/ 1307984 h 1314128"/>
                <a:gd name="connsiteX9-1709" fmla="*/ 821229 w 1828822"/>
                <a:gd name="connsiteY9-1710" fmla="*/ 1314128 h 1314128"/>
                <a:gd name="connsiteX10-1711" fmla="*/ 1090719 w 1828822"/>
                <a:gd name="connsiteY10-1712" fmla="*/ 1314128 h 1314128"/>
                <a:gd name="connsiteX11-1713" fmla="*/ 1299842 w 1828822"/>
                <a:gd name="connsiteY11-1714" fmla="*/ 1301840 h 1314128"/>
                <a:gd name="connsiteX12-1715" fmla="*/ 1463860 w 1828822"/>
                <a:gd name="connsiteY12-1716" fmla="*/ 1289561 h 1314128"/>
                <a:gd name="connsiteX13-1717" fmla="*/ 1599175 w 1828822"/>
                <a:gd name="connsiteY13-1718" fmla="*/ 1269059 h 1314128"/>
                <a:gd name="connsiteX14-1719" fmla="*/ 1709887 w 1828822"/>
                <a:gd name="connsiteY14-1720" fmla="*/ 1248580 h 1314128"/>
                <a:gd name="connsiteX15-1721" fmla="*/ 1791896 w 1828822"/>
                <a:gd name="connsiteY15-1722" fmla="*/ 1207552 h 1314128"/>
                <a:gd name="connsiteX16-1723" fmla="*/ 1817979 w 1828822"/>
                <a:gd name="connsiteY16-1724" fmla="*/ 1195846 h 1314128"/>
                <a:gd name="connsiteX17-1725" fmla="*/ 1828800 w 1828822"/>
                <a:gd name="connsiteY17-1726" fmla="*/ 1166548 h 1314128"/>
                <a:gd name="connsiteX18-1727" fmla="*/ 1820599 w 1828822"/>
                <a:gd name="connsiteY18-1728" fmla="*/ 268550 h 1314128"/>
                <a:gd name="connsiteX19-1729" fmla="*/ 1815594 w 1828822"/>
                <a:gd name="connsiteY19-1730" fmla="*/ 215303 h 1314128"/>
                <a:gd name="connsiteX20-1731" fmla="*/ 1729027 w 1828822"/>
                <a:gd name="connsiteY20-1732" fmla="*/ 145536 h 1314128"/>
                <a:gd name="connsiteX21-1733" fmla="*/ 1630157 w 1828822"/>
                <a:gd name="connsiteY21-1734" fmla="*/ 100408 h 1314128"/>
                <a:gd name="connsiteX22-1735" fmla="*/ 1532087 w 1828822"/>
                <a:gd name="connsiteY22-1736" fmla="*/ 67604 h 1314128"/>
                <a:gd name="connsiteX23-1737" fmla="*/ 1435157 w 1828822"/>
                <a:gd name="connsiteY23-1738" fmla="*/ 47125 h 1314128"/>
                <a:gd name="connsiteX24-1739" fmla="*/ 1300982 w 1828822"/>
                <a:gd name="connsiteY24-1740" fmla="*/ 28702 h 1314128"/>
                <a:gd name="connsiteX25-1741" fmla="*/ 1160427 w 1828822"/>
                <a:gd name="connsiteY25-1742" fmla="*/ 14357 h 1314128"/>
                <a:gd name="connsiteX26-1743" fmla="*/ 971806 w 1828822"/>
                <a:gd name="connsiteY26-1744" fmla="*/ 4112 h 1314128"/>
                <a:gd name="connsiteX27-1745" fmla="*/ 820090 w 1828822"/>
                <a:gd name="connsiteY27-1746" fmla="*/ 0 h 1314128"/>
                <a:gd name="connsiteX28-1747" fmla="*/ 664273 w 1828822"/>
                <a:gd name="connsiteY28-1748" fmla="*/ 14369 h 1314128"/>
                <a:gd name="connsiteX29-1749" fmla="*/ 500255 w 1828822"/>
                <a:gd name="connsiteY29-1750" fmla="*/ 32815 h 1314128"/>
                <a:gd name="connsiteX30-1751" fmla="*/ 377241 w 1828822"/>
                <a:gd name="connsiteY30-1752" fmla="*/ 53293 h 1314128"/>
                <a:gd name="connsiteX31-1753" fmla="*/ 237826 w 1828822"/>
                <a:gd name="connsiteY31-1754" fmla="*/ 92230 h 1314128"/>
                <a:gd name="connsiteX32-1755" fmla="*/ 143516 w 1828822"/>
                <a:gd name="connsiteY32-1756" fmla="*/ 122984 h 1314128"/>
                <a:gd name="connsiteX33-1757" fmla="*/ 70048 w 1828822"/>
                <a:gd name="connsiteY33-1758" fmla="*/ 168059 h 1314128"/>
                <a:gd name="connsiteX34-1759" fmla="*/ 17082 w 1828822"/>
                <a:gd name="connsiteY34-1760" fmla="*/ 227534 h 1314128"/>
                <a:gd name="connsiteX35-1761" fmla="*/ 4100 w 1828822"/>
                <a:gd name="connsiteY35-1762" fmla="*/ 321856 h 1314128"/>
                <a:gd name="connsiteX0-1763" fmla="*/ 4100 w 1828822"/>
                <a:gd name="connsiteY0-1764" fmla="*/ 321856 h 1314128"/>
                <a:gd name="connsiteX1-1765" fmla="*/ 0 w 1828822"/>
                <a:gd name="connsiteY1-1766" fmla="*/ 1158347 h 1314128"/>
                <a:gd name="connsiteX2-1767" fmla="*/ 18564 w 1828822"/>
                <a:gd name="connsiteY2-1768" fmla="*/ 1195251 h 1314128"/>
                <a:gd name="connsiteX3-1769" fmla="*/ 82009 w 1828822"/>
                <a:gd name="connsiteY3-1770" fmla="*/ 1219854 h 1314128"/>
                <a:gd name="connsiteX4-1771" fmla="*/ 159917 w 1828822"/>
                <a:gd name="connsiteY4-1772" fmla="*/ 1248557 h 1314128"/>
                <a:gd name="connsiteX5-1773" fmla="*/ 266529 w 1828822"/>
                <a:gd name="connsiteY5-1774" fmla="*/ 1273160 h 1314128"/>
                <a:gd name="connsiteX6-1775" fmla="*/ 379862 w 1828822"/>
                <a:gd name="connsiteY6-1776" fmla="*/ 1283393 h 1314128"/>
                <a:gd name="connsiteX7-1777" fmla="*/ 527477 w 1828822"/>
                <a:gd name="connsiteY7-1778" fmla="*/ 1299784 h 1314128"/>
                <a:gd name="connsiteX8-1779" fmla="*/ 679194 w 1828822"/>
                <a:gd name="connsiteY8-1780" fmla="*/ 1307984 h 1314128"/>
                <a:gd name="connsiteX9-1781" fmla="*/ 821229 w 1828822"/>
                <a:gd name="connsiteY9-1782" fmla="*/ 1314128 h 1314128"/>
                <a:gd name="connsiteX10-1783" fmla="*/ 1090719 w 1828822"/>
                <a:gd name="connsiteY10-1784" fmla="*/ 1314128 h 1314128"/>
                <a:gd name="connsiteX11-1785" fmla="*/ 1299842 w 1828822"/>
                <a:gd name="connsiteY11-1786" fmla="*/ 1301840 h 1314128"/>
                <a:gd name="connsiteX12-1787" fmla="*/ 1463860 w 1828822"/>
                <a:gd name="connsiteY12-1788" fmla="*/ 1289561 h 1314128"/>
                <a:gd name="connsiteX13-1789" fmla="*/ 1599175 w 1828822"/>
                <a:gd name="connsiteY13-1790" fmla="*/ 1269059 h 1314128"/>
                <a:gd name="connsiteX14-1791" fmla="*/ 1709887 w 1828822"/>
                <a:gd name="connsiteY14-1792" fmla="*/ 1248580 h 1314128"/>
                <a:gd name="connsiteX15-1793" fmla="*/ 1791896 w 1828822"/>
                <a:gd name="connsiteY15-1794" fmla="*/ 1207552 h 1314128"/>
                <a:gd name="connsiteX16-1795" fmla="*/ 1817979 w 1828822"/>
                <a:gd name="connsiteY16-1796" fmla="*/ 1195846 h 1314128"/>
                <a:gd name="connsiteX17-1797" fmla="*/ 1828800 w 1828822"/>
                <a:gd name="connsiteY17-1798" fmla="*/ 1166548 h 1314128"/>
                <a:gd name="connsiteX18-1799" fmla="*/ 1820599 w 1828822"/>
                <a:gd name="connsiteY18-1800" fmla="*/ 268550 h 1314128"/>
                <a:gd name="connsiteX19-1801" fmla="*/ 1815594 w 1828822"/>
                <a:gd name="connsiteY19-1802" fmla="*/ 215303 h 1314128"/>
                <a:gd name="connsiteX20-1803" fmla="*/ 1729027 w 1828822"/>
                <a:gd name="connsiteY20-1804" fmla="*/ 145536 h 1314128"/>
                <a:gd name="connsiteX21-1805" fmla="*/ 1630157 w 1828822"/>
                <a:gd name="connsiteY21-1806" fmla="*/ 100408 h 1314128"/>
                <a:gd name="connsiteX22-1807" fmla="*/ 1532087 w 1828822"/>
                <a:gd name="connsiteY22-1808" fmla="*/ 67604 h 1314128"/>
                <a:gd name="connsiteX23-1809" fmla="*/ 1435157 w 1828822"/>
                <a:gd name="connsiteY23-1810" fmla="*/ 47125 h 1314128"/>
                <a:gd name="connsiteX24-1811" fmla="*/ 1300982 w 1828822"/>
                <a:gd name="connsiteY24-1812" fmla="*/ 28702 h 1314128"/>
                <a:gd name="connsiteX25-1813" fmla="*/ 1160427 w 1828822"/>
                <a:gd name="connsiteY25-1814" fmla="*/ 14357 h 1314128"/>
                <a:gd name="connsiteX26-1815" fmla="*/ 971806 w 1828822"/>
                <a:gd name="connsiteY26-1816" fmla="*/ 4112 h 1314128"/>
                <a:gd name="connsiteX27-1817" fmla="*/ 820090 w 1828822"/>
                <a:gd name="connsiteY27-1818" fmla="*/ 0 h 1314128"/>
                <a:gd name="connsiteX28-1819" fmla="*/ 664273 w 1828822"/>
                <a:gd name="connsiteY28-1820" fmla="*/ 14369 h 1314128"/>
                <a:gd name="connsiteX29-1821" fmla="*/ 500255 w 1828822"/>
                <a:gd name="connsiteY29-1822" fmla="*/ 32815 h 1314128"/>
                <a:gd name="connsiteX30-1823" fmla="*/ 377241 w 1828822"/>
                <a:gd name="connsiteY30-1824" fmla="*/ 53293 h 1314128"/>
                <a:gd name="connsiteX31-1825" fmla="*/ 237826 w 1828822"/>
                <a:gd name="connsiteY31-1826" fmla="*/ 92230 h 1314128"/>
                <a:gd name="connsiteX32-1827" fmla="*/ 143516 w 1828822"/>
                <a:gd name="connsiteY32-1828" fmla="*/ 122984 h 1314128"/>
                <a:gd name="connsiteX33-1829" fmla="*/ 60251 w 1828822"/>
                <a:gd name="connsiteY33-1830" fmla="*/ 168059 h 1314128"/>
                <a:gd name="connsiteX34-1831" fmla="*/ 17082 w 1828822"/>
                <a:gd name="connsiteY34-1832" fmla="*/ 227534 h 1314128"/>
                <a:gd name="connsiteX35-1833" fmla="*/ 4100 w 1828822"/>
                <a:gd name="connsiteY35-1834" fmla="*/ 321856 h 1314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01" y="connsiteY35-1402"/>
                </a:cxn>
              </a:cxnLst>
              <a:rect l="l" t="t" r="r" b="b"/>
              <a:pathLst>
                <a:path w="1828822" h="1314128">
                  <a:moveTo>
                    <a:pt x="4100" y="321856"/>
                  </a:moveTo>
                  <a:cubicBezTo>
                    <a:pt x="2733" y="600686"/>
                    <a:pt x="1367" y="879517"/>
                    <a:pt x="0" y="1158347"/>
                  </a:cubicBezTo>
                  <a:lnTo>
                    <a:pt x="18564" y="1195251"/>
                  </a:lnTo>
                  <a:lnTo>
                    <a:pt x="82009" y="1219854"/>
                  </a:lnTo>
                  <a:lnTo>
                    <a:pt x="159917" y="1248557"/>
                  </a:lnTo>
                  <a:lnTo>
                    <a:pt x="266529" y="1273160"/>
                  </a:lnTo>
                  <a:cubicBezTo>
                    <a:pt x="303433" y="1278627"/>
                    <a:pt x="336371" y="1278956"/>
                    <a:pt x="379862" y="1283393"/>
                  </a:cubicBezTo>
                  <a:cubicBezTo>
                    <a:pt x="423353" y="1287830"/>
                    <a:pt x="477398" y="1296376"/>
                    <a:pt x="527477" y="1299784"/>
                  </a:cubicBezTo>
                  <a:cubicBezTo>
                    <a:pt x="577176" y="1305944"/>
                    <a:pt x="630235" y="1305593"/>
                    <a:pt x="679194" y="1307984"/>
                  </a:cubicBezTo>
                  <a:lnTo>
                    <a:pt x="821229" y="1314128"/>
                  </a:lnTo>
                  <a:lnTo>
                    <a:pt x="1090719" y="1314128"/>
                  </a:lnTo>
                  <a:lnTo>
                    <a:pt x="1299842" y="1301840"/>
                  </a:lnTo>
                  <a:lnTo>
                    <a:pt x="1463860" y="1289561"/>
                  </a:lnTo>
                  <a:lnTo>
                    <a:pt x="1599175" y="1269059"/>
                  </a:lnTo>
                  <a:lnTo>
                    <a:pt x="1709887" y="1248580"/>
                  </a:lnTo>
                  <a:lnTo>
                    <a:pt x="1791896" y="1207552"/>
                  </a:lnTo>
                  <a:cubicBezTo>
                    <a:pt x="1809911" y="1205959"/>
                    <a:pt x="1811828" y="1202680"/>
                    <a:pt x="1817979" y="1195846"/>
                  </a:cubicBezTo>
                  <a:cubicBezTo>
                    <a:pt x="1824130" y="1189012"/>
                    <a:pt x="1828363" y="1321097"/>
                    <a:pt x="1828800" y="1166548"/>
                  </a:cubicBezTo>
                  <a:cubicBezTo>
                    <a:pt x="1829237" y="1011999"/>
                    <a:pt x="1823333" y="567883"/>
                    <a:pt x="1820599" y="268550"/>
                  </a:cubicBezTo>
                  <a:lnTo>
                    <a:pt x="1815594" y="215303"/>
                  </a:lnTo>
                  <a:lnTo>
                    <a:pt x="1729027" y="145536"/>
                  </a:lnTo>
                  <a:lnTo>
                    <a:pt x="1630157" y="100408"/>
                  </a:lnTo>
                  <a:lnTo>
                    <a:pt x="1532087" y="67604"/>
                  </a:lnTo>
                  <a:lnTo>
                    <a:pt x="1435157" y="47125"/>
                  </a:lnTo>
                  <a:lnTo>
                    <a:pt x="1300982" y="28702"/>
                  </a:lnTo>
                  <a:lnTo>
                    <a:pt x="1160427" y="14357"/>
                  </a:lnTo>
                  <a:lnTo>
                    <a:pt x="971806" y="4112"/>
                  </a:lnTo>
                  <a:lnTo>
                    <a:pt x="820090" y="0"/>
                  </a:lnTo>
                  <a:lnTo>
                    <a:pt x="664273" y="14369"/>
                  </a:lnTo>
                  <a:lnTo>
                    <a:pt x="500255" y="32815"/>
                  </a:lnTo>
                  <a:lnTo>
                    <a:pt x="377241" y="53293"/>
                  </a:lnTo>
                  <a:lnTo>
                    <a:pt x="237826" y="92230"/>
                  </a:lnTo>
                  <a:lnTo>
                    <a:pt x="143516" y="122984"/>
                  </a:lnTo>
                  <a:lnTo>
                    <a:pt x="60251" y="168059"/>
                  </a:lnTo>
                  <a:lnTo>
                    <a:pt x="17082" y="227534"/>
                  </a:lnTo>
                  <a:lnTo>
                    <a:pt x="4100" y="321856"/>
                  </a:lnTo>
                  <a:close/>
                </a:path>
              </a:pathLst>
            </a:custGeom>
            <a:pattFill prst="dashHorz">
              <a:fgClr>
                <a:schemeClr val="bg1"/>
              </a:fgClr>
              <a:bgClr>
                <a:srgbClr val="FFFF6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5" name="Arc 44"/>
            <p:cNvSpPr/>
            <p:nvPr/>
          </p:nvSpPr>
          <p:spPr>
            <a:xfrm>
              <a:off x="6851184" y="4576636"/>
              <a:ext cx="1221274" cy="411079"/>
            </a:xfrm>
            <a:prstGeom prst="arc">
              <a:avLst>
                <a:gd name="adj1" fmla="val 10781579"/>
                <a:gd name="adj2" fmla="val 0"/>
              </a:avLst>
            </a:prstGeom>
            <a:noFill/>
            <a:ln w="19050">
              <a:solidFill>
                <a:srgbClr val="FFD13F"/>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46" name="Arc 45"/>
            <p:cNvSpPr/>
            <p:nvPr/>
          </p:nvSpPr>
          <p:spPr>
            <a:xfrm rot="10800000">
              <a:off x="6854360" y="4559177"/>
              <a:ext cx="1221274" cy="392034"/>
            </a:xfrm>
            <a:prstGeom prst="arc">
              <a:avLst>
                <a:gd name="adj1" fmla="val 10781579"/>
                <a:gd name="adj2" fmla="val 0"/>
              </a:avLst>
            </a:prstGeom>
            <a:pattFill prst="dashHorz">
              <a:fgClr>
                <a:schemeClr val="bg1"/>
              </a:fgClr>
              <a:bgClr>
                <a:srgbClr val="FFFF66"/>
              </a:bgClr>
            </a:pattFill>
            <a:ln w="19050">
              <a:solidFill>
                <a:srgbClr val="FFD13F"/>
              </a:solidFill>
            </a:ln>
          </p:spPr>
          <p:style>
            <a:lnRef idx="1">
              <a:schemeClr val="accent6"/>
            </a:lnRef>
            <a:fillRef idx="0">
              <a:schemeClr val="accent6"/>
            </a:fillRef>
            <a:effectRef idx="0">
              <a:schemeClr val="accent6"/>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47" name="Freeform 668"/>
          <p:cNvSpPr/>
          <p:nvPr/>
        </p:nvSpPr>
        <p:spPr>
          <a:xfrm>
            <a:off x="6167437" y="4294585"/>
            <a:ext cx="1148954" cy="307181"/>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1" fmla="*/ 0 w 2241395"/>
              <a:gd name="connsiteY0-2" fmla="*/ 0 h 646771"/>
              <a:gd name="connsiteX1-3" fmla="*/ 7434 w 2241395"/>
              <a:gd name="connsiteY1-4" fmla="*/ 92927 h 646771"/>
              <a:gd name="connsiteX2-5" fmla="*/ 7434 w 2241395"/>
              <a:gd name="connsiteY2-6" fmla="*/ 156117 h 646771"/>
              <a:gd name="connsiteX3-7" fmla="*/ 18586 w 2241395"/>
              <a:gd name="connsiteY3-8" fmla="*/ 208156 h 646771"/>
              <a:gd name="connsiteX4-9" fmla="*/ 29737 w 2241395"/>
              <a:gd name="connsiteY4-10" fmla="*/ 252761 h 646771"/>
              <a:gd name="connsiteX5-11" fmla="*/ 44605 w 2241395"/>
              <a:gd name="connsiteY5-12" fmla="*/ 289932 h 646771"/>
              <a:gd name="connsiteX6-13" fmla="*/ 66908 w 2241395"/>
              <a:gd name="connsiteY6-14" fmla="*/ 341971 h 646771"/>
              <a:gd name="connsiteX7-15" fmla="*/ 85493 w 2241395"/>
              <a:gd name="connsiteY7-16" fmla="*/ 371707 h 646771"/>
              <a:gd name="connsiteX8-17" fmla="*/ 104078 w 2241395"/>
              <a:gd name="connsiteY8-18" fmla="*/ 412595 h 646771"/>
              <a:gd name="connsiteX9-19" fmla="*/ 126381 w 2241395"/>
              <a:gd name="connsiteY9-20" fmla="*/ 438615 h 646771"/>
              <a:gd name="connsiteX10-21" fmla="*/ 159834 w 2241395"/>
              <a:gd name="connsiteY10-22" fmla="*/ 475785 h 646771"/>
              <a:gd name="connsiteX11-23" fmla="*/ 189571 w 2241395"/>
              <a:gd name="connsiteY11-24" fmla="*/ 512956 h 646771"/>
              <a:gd name="connsiteX12-25" fmla="*/ 241610 w 2241395"/>
              <a:gd name="connsiteY12-26" fmla="*/ 553844 h 646771"/>
              <a:gd name="connsiteX13-27" fmla="*/ 275064 w 2241395"/>
              <a:gd name="connsiteY13-28" fmla="*/ 583581 h 646771"/>
              <a:gd name="connsiteX14-29" fmla="*/ 315952 w 2241395"/>
              <a:gd name="connsiteY14-30" fmla="*/ 598449 h 646771"/>
              <a:gd name="connsiteX15-31" fmla="*/ 379142 w 2241395"/>
              <a:gd name="connsiteY15-32" fmla="*/ 624468 h 646771"/>
              <a:gd name="connsiteX16-33" fmla="*/ 438615 w 2241395"/>
              <a:gd name="connsiteY16-34" fmla="*/ 643054 h 646771"/>
              <a:gd name="connsiteX17-35" fmla="*/ 490654 w 2241395"/>
              <a:gd name="connsiteY17-36" fmla="*/ 646771 h 646771"/>
              <a:gd name="connsiteX18-37" fmla="*/ 1914293 w 2241395"/>
              <a:gd name="connsiteY18-38" fmla="*/ 624468 h 646771"/>
              <a:gd name="connsiteX19-39" fmla="*/ 1951464 w 2241395"/>
              <a:gd name="connsiteY19-40" fmla="*/ 613317 h 646771"/>
              <a:gd name="connsiteX20-41" fmla="*/ 1988634 w 2241395"/>
              <a:gd name="connsiteY20-42" fmla="*/ 587298 h 646771"/>
              <a:gd name="connsiteX21-43" fmla="*/ 2051825 w 2241395"/>
              <a:gd name="connsiteY21-44" fmla="*/ 542693 h 646771"/>
              <a:gd name="connsiteX22-45" fmla="*/ 2096430 w 2241395"/>
              <a:gd name="connsiteY22-46" fmla="*/ 501805 h 646771"/>
              <a:gd name="connsiteX23-47" fmla="*/ 2126166 w 2241395"/>
              <a:gd name="connsiteY23-48" fmla="*/ 460917 h 646771"/>
              <a:gd name="connsiteX24-49" fmla="*/ 2170771 w 2241395"/>
              <a:gd name="connsiteY24-50" fmla="*/ 405161 h 646771"/>
              <a:gd name="connsiteX25-51" fmla="*/ 2200508 w 2241395"/>
              <a:gd name="connsiteY25-52" fmla="*/ 345688 h 646771"/>
              <a:gd name="connsiteX26-53" fmla="*/ 2222810 w 2241395"/>
              <a:gd name="connsiteY26-54" fmla="*/ 275063 h 646771"/>
              <a:gd name="connsiteX27-55" fmla="*/ 2233961 w 2241395"/>
              <a:gd name="connsiteY27-56" fmla="*/ 211873 h 646771"/>
              <a:gd name="connsiteX28-57" fmla="*/ 2241395 w 2241395"/>
              <a:gd name="connsiteY28-58" fmla="*/ 144966 h 646771"/>
              <a:gd name="connsiteX29-59" fmla="*/ 2241395 w 2241395"/>
              <a:gd name="connsiteY29-60" fmla="*/ 74342 h 646771"/>
              <a:gd name="connsiteX30-61" fmla="*/ 1055030 w 2241395"/>
              <a:gd name="connsiteY30-62" fmla="*/ 369849 h 646771"/>
              <a:gd name="connsiteX31-63" fmla="*/ 0 w 2241395"/>
              <a:gd name="connsiteY31-64" fmla="*/ 0 h 646771"/>
              <a:gd name="connsiteX0-65" fmla="*/ 0 w 2241395"/>
              <a:gd name="connsiteY0-66" fmla="*/ 0 h 646771"/>
              <a:gd name="connsiteX1-67" fmla="*/ 7434 w 2241395"/>
              <a:gd name="connsiteY1-68" fmla="*/ 92927 h 646771"/>
              <a:gd name="connsiteX2-69" fmla="*/ 7434 w 2241395"/>
              <a:gd name="connsiteY2-70" fmla="*/ 156117 h 646771"/>
              <a:gd name="connsiteX3-71" fmla="*/ 18586 w 2241395"/>
              <a:gd name="connsiteY3-72" fmla="*/ 208156 h 646771"/>
              <a:gd name="connsiteX4-73" fmla="*/ 29737 w 2241395"/>
              <a:gd name="connsiteY4-74" fmla="*/ 252761 h 646771"/>
              <a:gd name="connsiteX5-75" fmla="*/ 44605 w 2241395"/>
              <a:gd name="connsiteY5-76" fmla="*/ 289932 h 646771"/>
              <a:gd name="connsiteX6-77" fmla="*/ 66908 w 2241395"/>
              <a:gd name="connsiteY6-78" fmla="*/ 341971 h 646771"/>
              <a:gd name="connsiteX7-79" fmla="*/ 85493 w 2241395"/>
              <a:gd name="connsiteY7-80" fmla="*/ 371707 h 646771"/>
              <a:gd name="connsiteX8-81" fmla="*/ 104078 w 2241395"/>
              <a:gd name="connsiteY8-82" fmla="*/ 412595 h 646771"/>
              <a:gd name="connsiteX9-83" fmla="*/ 126381 w 2241395"/>
              <a:gd name="connsiteY9-84" fmla="*/ 438615 h 646771"/>
              <a:gd name="connsiteX10-85" fmla="*/ 159834 w 2241395"/>
              <a:gd name="connsiteY10-86" fmla="*/ 475785 h 646771"/>
              <a:gd name="connsiteX11-87" fmla="*/ 189571 w 2241395"/>
              <a:gd name="connsiteY11-88" fmla="*/ 512956 h 646771"/>
              <a:gd name="connsiteX12-89" fmla="*/ 241610 w 2241395"/>
              <a:gd name="connsiteY12-90" fmla="*/ 553844 h 646771"/>
              <a:gd name="connsiteX13-91" fmla="*/ 275064 w 2241395"/>
              <a:gd name="connsiteY13-92" fmla="*/ 583581 h 646771"/>
              <a:gd name="connsiteX14-93" fmla="*/ 315952 w 2241395"/>
              <a:gd name="connsiteY14-94" fmla="*/ 598449 h 646771"/>
              <a:gd name="connsiteX15-95" fmla="*/ 379142 w 2241395"/>
              <a:gd name="connsiteY15-96" fmla="*/ 624468 h 646771"/>
              <a:gd name="connsiteX16-97" fmla="*/ 438615 w 2241395"/>
              <a:gd name="connsiteY16-98" fmla="*/ 643054 h 646771"/>
              <a:gd name="connsiteX17-99" fmla="*/ 490654 w 2241395"/>
              <a:gd name="connsiteY17-100" fmla="*/ 646771 h 646771"/>
              <a:gd name="connsiteX18-101" fmla="*/ 1914293 w 2241395"/>
              <a:gd name="connsiteY18-102" fmla="*/ 624468 h 646771"/>
              <a:gd name="connsiteX19-103" fmla="*/ 1951464 w 2241395"/>
              <a:gd name="connsiteY19-104" fmla="*/ 613317 h 646771"/>
              <a:gd name="connsiteX20-105" fmla="*/ 1988634 w 2241395"/>
              <a:gd name="connsiteY20-106" fmla="*/ 587298 h 646771"/>
              <a:gd name="connsiteX21-107" fmla="*/ 2051825 w 2241395"/>
              <a:gd name="connsiteY21-108" fmla="*/ 542693 h 646771"/>
              <a:gd name="connsiteX22-109" fmla="*/ 2096430 w 2241395"/>
              <a:gd name="connsiteY22-110" fmla="*/ 501805 h 646771"/>
              <a:gd name="connsiteX23-111" fmla="*/ 2126166 w 2241395"/>
              <a:gd name="connsiteY23-112" fmla="*/ 460917 h 646771"/>
              <a:gd name="connsiteX24-113" fmla="*/ 2170771 w 2241395"/>
              <a:gd name="connsiteY24-114" fmla="*/ 405161 h 646771"/>
              <a:gd name="connsiteX25-115" fmla="*/ 2200508 w 2241395"/>
              <a:gd name="connsiteY25-116" fmla="*/ 345688 h 646771"/>
              <a:gd name="connsiteX26-117" fmla="*/ 2222810 w 2241395"/>
              <a:gd name="connsiteY26-118" fmla="*/ 275063 h 646771"/>
              <a:gd name="connsiteX27-119" fmla="*/ 2233961 w 2241395"/>
              <a:gd name="connsiteY27-120" fmla="*/ 211873 h 646771"/>
              <a:gd name="connsiteX28-121" fmla="*/ 2241395 w 2241395"/>
              <a:gd name="connsiteY28-122" fmla="*/ 144966 h 646771"/>
              <a:gd name="connsiteX29-123" fmla="*/ 2241395 w 2241395"/>
              <a:gd name="connsiteY29-124" fmla="*/ 23542 h 646771"/>
              <a:gd name="connsiteX30-125" fmla="*/ 1055030 w 2241395"/>
              <a:gd name="connsiteY30-126" fmla="*/ 369849 h 646771"/>
              <a:gd name="connsiteX31-127" fmla="*/ 0 w 2241395"/>
              <a:gd name="connsiteY31-128" fmla="*/ 0 h 646771"/>
              <a:gd name="connsiteX0-129" fmla="*/ 0 w 2241395"/>
              <a:gd name="connsiteY0-130" fmla="*/ 0 h 646771"/>
              <a:gd name="connsiteX1-131" fmla="*/ 7434 w 2241395"/>
              <a:gd name="connsiteY1-132" fmla="*/ 92927 h 646771"/>
              <a:gd name="connsiteX2-133" fmla="*/ 7434 w 2241395"/>
              <a:gd name="connsiteY2-134" fmla="*/ 156117 h 646771"/>
              <a:gd name="connsiteX3-135" fmla="*/ 18586 w 2241395"/>
              <a:gd name="connsiteY3-136" fmla="*/ 208156 h 646771"/>
              <a:gd name="connsiteX4-137" fmla="*/ 29737 w 2241395"/>
              <a:gd name="connsiteY4-138" fmla="*/ 252761 h 646771"/>
              <a:gd name="connsiteX5-139" fmla="*/ 44605 w 2241395"/>
              <a:gd name="connsiteY5-140" fmla="*/ 289932 h 646771"/>
              <a:gd name="connsiteX6-141" fmla="*/ 66908 w 2241395"/>
              <a:gd name="connsiteY6-142" fmla="*/ 341971 h 646771"/>
              <a:gd name="connsiteX7-143" fmla="*/ 85493 w 2241395"/>
              <a:gd name="connsiteY7-144" fmla="*/ 371707 h 646771"/>
              <a:gd name="connsiteX8-145" fmla="*/ 104078 w 2241395"/>
              <a:gd name="connsiteY8-146" fmla="*/ 412595 h 646771"/>
              <a:gd name="connsiteX9-147" fmla="*/ 126381 w 2241395"/>
              <a:gd name="connsiteY9-148" fmla="*/ 438615 h 646771"/>
              <a:gd name="connsiteX10-149" fmla="*/ 159834 w 2241395"/>
              <a:gd name="connsiteY10-150" fmla="*/ 475785 h 646771"/>
              <a:gd name="connsiteX11-151" fmla="*/ 189571 w 2241395"/>
              <a:gd name="connsiteY11-152" fmla="*/ 512956 h 646771"/>
              <a:gd name="connsiteX12-153" fmla="*/ 241610 w 2241395"/>
              <a:gd name="connsiteY12-154" fmla="*/ 553844 h 646771"/>
              <a:gd name="connsiteX13-155" fmla="*/ 275064 w 2241395"/>
              <a:gd name="connsiteY13-156" fmla="*/ 583581 h 646771"/>
              <a:gd name="connsiteX14-157" fmla="*/ 315952 w 2241395"/>
              <a:gd name="connsiteY14-158" fmla="*/ 598449 h 646771"/>
              <a:gd name="connsiteX15-159" fmla="*/ 379142 w 2241395"/>
              <a:gd name="connsiteY15-160" fmla="*/ 624468 h 646771"/>
              <a:gd name="connsiteX16-161" fmla="*/ 438615 w 2241395"/>
              <a:gd name="connsiteY16-162" fmla="*/ 643054 h 646771"/>
              <a:gd name="connsiteX17-163" fmla="*/ 490654 w 2241395"/>
              <a:gd name="connsiteY17-164" fmla="*/ 646771 h 646771"/>
              <a:gd name="connsiteX18-165" fmla="*/ 1914293 w 2241395"/>
              <a:gd name="connsiteY18-166" fmla="*/ 624468 h 646771"/>
              <a:gd name="connsiteX19-167" fmla="*/ 1951464 w 2241395"/>
              <a:gd name="connsiteY19-168" fmla="*/ 613317 h 646771"/>
              <a:gd name="connsiteX20-169" fmla="*/ 1988634 w 2241395"/>
              <a:gd name="connsiteY20-170" fmla="*/ 587298 h 646771"/>
              <a:gd name="connsiteX21-171" fmla="*/ 2051825 w 2241395"/>
              <a:gd name="connsiteY21-172" fmla="*/ 542693 h 646771"/>
              <a:gd name="connsiteX22-173" fmla="*/ 2096430 w 2241395"/>
              <a:gd name="connsiteY22-174" fmla="*/ 501805 h 646771"/>
              <a:gd name="connsiteX23-175" fmla="*/ 2126166 w 2241395"/>
              <a:gd name="connsiteY23-176" fmla="*/ 460917 h 646771"/>
              <a:gd name="connsiteX24-177" fmla="*/ 2170771 w 2241395"/>
              <a:gd name="connsiteY24-178" fmla="*/ 405161 h 646771"/>
              <a:gd name="connsiteX25-179" fmla="*/ 2200508 w 2241395"/>
              <a:gd name="connsiteY25-180" fmla="*/ 345688 h 646771"/>
              <a:gd name="connsiteX26-181" fmla="*/ 2222810 w 2241395"/>
              <a:gd name="connsiteY26-182" fmla="*/ 275063 h 646771"/>
              <a:gd name="connsiteX27-183" fmla="*/ 2233961 w 2241395"/>
              <a:gd name="connsiteY27-184" fmla="*/ 211873 h 646771"/>
              <a:gd name="connsiteX28-185" fmla="*/ 2241395 w 2241395"/>
              <a:gd name="connsiteY28-186" fmla="*/ 144966 h 646771"/>
              <a:gd name="connsiteX29-187" fmla="*/ 2241395 w 2241395"/>
              <a:gd name="connsiteY29-188" fmla="*/ 23542 h 646771"/>
              <a:gd name="connsiteX30-189" fmla="*/ 1071963 w 2241395"/>
              <a:gd name="connsiteY30-190" fmla="*/ 310583 h 646771"/>
              <a:gd name="connsiteX31-191" fmla="*/ 0 w 2241395"/>
              <a:gd name="connsiteY31-192" fmla="*/ 0 h 646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rgbClr val="5A5434"/>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 name="Block Arc 935"/>
          <p:cNvSpPr/>
          <p:nvPr/>
        </p:nvSpPr>
        <p:spPr>
          <a:xfrm>
            <a:off x="6168629" y="3287316"/>
            <a:ext cx="1148953" cy="283369"/>
          </a:xfrm>
          <a:custGeom>
            <a:avLst/>
            <a:gdLst>
              <a:gd name="connsiteX0" fmla="*/ 0 w 1243584"/>
              <a:gd name="connsiteY0" fmla="*/ 316761 h 633522"/>
              <a:gd name="connsiteX1" fmla="*/ 621163 w 1243584"/>
              <a:gd name="connsiteY1" fmla="*/ 0 h 633522"/>
              <a:gd name="connsiteX2" fmla="*/ 1243565 w 1243584"/>
              <a:gd name="connsiteY2" fmla="*/ 314292 h 633522"/>
              <a:gd name="connsiteX3" fmla="*/ 1119172 w 1243584"/>
              <a:gd name="connsiteY3" fmla="*/ 314786 h 633522"/>
              <a:gd name="connsiteX4" fmla="*/ 621410 w 1243584"/>
              <a:gd name="connsiteY4" fmla="*/ 124386 h 633522"/>
              <a:gd name="connsiteX5" fmla="*/ 124386 w 1243584"/>
              <a:gd name="connsiteY5" fmla="*/ 316761 h 633522"/>
              <a:gd name="connsiteX6" fmla="*/ 0 w 1243584"/>
              <a:gd name="connsiteY6" fmla="*/ 316761 h 633522"/>
              <a:gd name="connsiteX0-1" fmla="*/ 0 w 1243565"/>
              <a:gd name="connsiteY0-2" fmla="*/ 316761 h 316761"/>
              <a:gd name="connsiteX1-3" fmla="*/ 621163 w 1243565"/>
              <a:gd name="connsiteY1-4" fmla="*/ 0 h 316761"/>
              <a:gd name="connsiteX2-5" fmla="*/ 1243565 w 1243565"/>
              <a:gd name="connsiteY2-6" fmla="*/ 314292 h 316761"/>
              <a:gd name="connsiteX3-7" fmla="*/ 1119172 w 1243565"/>
              <a:gd name="connsiteY3-8" fmla="*/ 314786 h 316761"/>
              <a:gd name="connsiteX4-9" fmla="*/ 624068 w 1243565"/>
              <a:gd name="connsiteY4-10" fmla="*/ 103121 h 316761"/>
              <a:gd name="connsiteX5-11" fmla="*/ 124386 w 1243565"/>
              <a:gd name="connsiteY5-12" fmla="*/ 316761 h 316761"/>
              <a:gd name="connsiteX6-13" fmla="*/ 0 w 1243565"/>
              <a:gd name="connsiteY6-14" fmla="*/ 316761 h 3167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565" h="316761">
                <a:moveTo>
                  <a:pt x="0" y="316761"/>
                </a:moveTo>
                <a:cubicBezTo>
                  <a:pt x="0" y="141944"/>
                  <a:pt x="278003" y="177"/>
                  <a:pt x="621163" y="0"/>
                </a:cubicBezTo>
                <a:cubicBezTo>
                  <a:pt x="962923" y="-176"/>
                  <a:pt x="1240902" y="140194"/>
                  <a:pt x="1243565" y="314292"/>
                </a:cubicBezTo>
                <a:lnTo>
                  <a:pt x="1119172" y="314786"/>
                </a:lnTo>
                <a:cubicBezTo>
                  <a:pt x="1116371" y="209259"/>
                  <a:pt x="896935" y="103040"/>
                  <a:pt x="624068" y="103121"/>
                </a:cubicBezTo>
                <a:cubicBezTo>
                  <a:pt x="349507" y="103203"/>
                  <a:pt x="124386" y="210573"/>
                  <a:pt x="124386" y="316761"/>
                </a:cubicBezTo>
                <a:lnTo>
                  <a:pt x="0" y="316761"/>
                </a:lnTo>
                <a:close/>
              </a:path>
            </a:pathLst>
          </a:custGeom>
          <a:solidFill>
            <a:srgbClr val="5A5434"/>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49" name="Teardrop 48"/>
          <p:cNvSpPr/>
          <p:nvPr/>
        </p:nvSpPr>
        <p:spPr>
          <a:xfrm rot="19015281">
            <a:off x="6432948" y="3061097"/>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 name="Teardrop 49"/>
          <p:cNvSpPr/>
          <p:nvPr/>
        </p:nvSpPr>
        <p:spPr>
          <a:xfrm rot="19015281">
            <a:off x="6478191" y="307538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 name="Teardrop 50"/>
          <p:cNvSpPr/>
          <p:nvPr/>
        </p:nvSpPr>
        <p:spPr>
          <a:xfrm rot="19015281">
            <a:off x="6529387" y="307538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 name="Teardrop 51"/>
          <p:cNvSpPr/>
          <p:nvPr/>
        </p:nvSpPr>
        <p:spPr>
          <a:xfrm rot="19015281">
            <a:off x="6581775" y="307538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3" name="Teardrop 52"/>
          <p:cNvSpPr/>
          <p:nvPr/>
        </p:nvSpPr>
        <p:spPr>
          <a:xfrm rot="19015281">
            <a:off x="6611541" y="3044428"/>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4" name="Teardrop 53"/>
          <p:cNvSpPr/>
          <p:nvPr/>
        </p:nvSpPr>
        <p:spPr>
          <a:xfrm rot="19015281">
            <a:off x="6468666" y="303371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5" name="Teardrop 54"/>
          <p:cNvSpPr/>
          <p:nvPr/>
        </p:nvSpPr>
        <p:spPr>
          <a:xfrm rot="19015281">
            <a:off x="6505575" y="3027760"/>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6" name="Teardrop 55"/>
          <p:cNvSpPr/>
          <p:nvPr/>
        </p:nvSpPr>
        <p:spPr>
          <a:xfrm rot="19015281">
            <a:off x="6555581" y="303371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7" name="Teardrop 56"/>
          <p:cNvSpPr/>
          <p:nvPr/>
        </p:nvSpPr>
        <p:spPr>
          <a:xfrm rot="19015281">
            <a:off x="6603206" y="301347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8" name="Teardrop 57"/>
          <p:cNvSpPr/>
          <p:nvPr/>
        </p:nvSpPr>
        <p:spPr>
          <a:xfrm rot="19015281">
            <a:off x="6426994" y="3024187"/>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9" name="Freeform 933"/>
          <p:cNvSpPr/>
          <p:nvPr/>
        </p:nvSpPr>
        <p:spPr>
          <a:xfrm>
            <a:off x="6338888" y="2750344"/>
            <a:ext cx="422672" cy="388144"/>
          </a:xfrm>
          <a:custGeom>
            <a:avLst/>
            <a:gdLst>
              <a:gd name="connsiteX0" fmla="*/ 0 w 532563"/>
              <a:gd name="connsiteY0" fmla="*/ 40193 h 733530"/>
              <a:gd name="connsiteX1" fmla="*/ 10049 w 532563"/>
              <a:gd name="connsiteY1" fmla="*/ 622998 h 733530"/>
              <a:gd name="connsiteX2" fmla="*/ 241161 w 532563"/>
              <a:gd name="connsiteY2" fmla="*/ 733530 h 733530"/>
              <a:gd name="connsiteX3" fmla="*/ 532563 w 532563"/>
              <a:gd name="connsiteY3" fmla="*/ 622998 h 733530"/>
              <a:gd name="connsiteX4" fmla="*/ 502418 w 532563"/>
              <a:gd name="connsiteY4" fmla="*/ 0 h 733530"/>
              <a:gd name="connsiteX5" fmla="*/ 231112 w 532563"/>
              <a:gd name="connsiteY5" fmla="*/ 90435 h 733530"/>
              <a:gd name="connsiteX6" fmla="*/ 0 w 532563"/>
              <a:gd name="connsiteY6" fmla="*/ 40193 h 733530"/>
              <a:gd name="connsiteX0-1" fmla="*/ 0 w 502418"/>
              <a:gd name="connsiteY0-2" fmla="*/ 40193 h 733530"/>
              <a:gd name="connsiteX1-3" fmla="*/ 10049 w 502418"/>
              <a:gd name="connsiteY1-4" fmla="*/ 622998 h 733530"/>
              <a:gd name="connsiteX2-5" fmla="*/ 241161 w 502418"/>
              <a:gd name="connsiteY2-6" fmla="*/ 733530 h 733530"/>
              <a:gd name="connsiteX3-7" fmla="*/ 442128 w 502418"/>
              <a:gd name="connsiteY3-8" fmla="*/ 636375 h 733530"/>
              <a:gd name="connsiteX4-9" fmla="*/ 502418 w 502418"/>
              <a:gd name="connsiteY4-10" fmla="*/ 0 h 733530"/>
              <a:gd name="connsiteX5-11" fmla="*/ 231112 w 502418"/>
              <a:gd name="connsiteY5-12" fmla="*/ 90435 h 733530"/>
              <a:gd name="connsiteX6-13" fmla="*/ 0 w 502418"/>
              <a:gd name="connsiteY6-14" fmla="*/ 40193 h 733530"/>
              <a:gd name="connsiteX0-15" fmla="*/ 0 w 502418"/>
              <a:gd name="connsiteY0-16" fmla="*/ 40193 h 733530"/>
              <a:gd name="connsiteX1-17" fmla="*/ 70339 w 502418"/>
              <a:gd name="connsiteY1-18" fmla="*/ 636377 h 733530"/>
              <a:gd name="connsiteX2-19" fmla="*/ 241161 w 502418"/>
              <a:gd name="connsiteY2-20" fmla="*/ 733530 h 733530"/>
              <a:gd name="connsiteX3-21" fmla="*/ 442128 w 502418"/>
              <a:gd name="connsiteY3-22" fmla="*/ 636375 h 733530"/>
              <a:gd name="connsiteX4-23" fmla="*/ 502418 w 502418"/>
              <a:gd name="connsiteY4-24" fmla="*/ 0 h 733530"/>
              <a:gd name="connsiteX5-25" fmla="*/ 231112 w 502418"/>
              <a:gd name="connsiteY5-26" fmla="*/ 90435 h 733530"/>
              <a:gd name="connsiteX6-27" fmla="*/ 0 w 502418"/>
              <a:gd name="connsiteY6-28" fmla="*/ 40193 h 733530"/>
              <a:gd name="connsiteX0-29" fmla="*/ 0 w 502418"/>
              <a:gd name="connsiteY0-30" fmla="*/ 40193 h 733530"/>
              <a:gd name="connsiteX1-31" fmla="*/ 70339 w 502418"/>
              <a:gd name="connsiteY1-32" fmla="*/ 636377 h 733530"/>
              <a:gd name="connsiteX2-33" fmla="*/ 241161 w 502418"/>
              <a:gd name="connsiteY2-34" fmla="*/ 733530 h 733530"/>
              <a:gd name="connsiteX3-35" fmla="*/ 391886 w 502418"/>
              <a:gd name="connsiteY3-36" fmla="*/ 636375 h 733530"/>
              <a:gd name="connsiteX4-37" fmla="*/ 502418 w 502418"/>
              <a:gd name="connsiteY4-38" fmla="*/ 0 h 733530"/>
              <a:gd name="connsiteX5-39" fmla="*/ 231112 w 502418"/>
              <a:gd name="connsiteY5-40" fmla="*/ 90435 h 733530"/>
              <a:gd name="connsiteX6-41" fmla="*/ 0 w 502418"/>
              <a:gd name="connsiteY6-42" fmla="*/ 40193 h 733530"/>
              <a:gd name="connsiteX0-43" fmla="*/ 0 w 502418"/>
              <a:gd name="connsiteY0-44" fmla="*/ 40193 h 733530"/>
              <a:gd name="connsiteX1-45" fmla="*/ 100484 w 502418"/>
              <a:gd name="connsiteY1-46" fmla="*/ 636377 h 733530"/>
              <a:gd name="connsiteX2-47" fmla="*/ 241161 w 502418"/>
              <a:gd name="connsiteY2-48" fmla="*/ 733530 h 733530"/>
              <a:gd name="connsiteX3-49" fmla="*/ 391886 w 502418"/>
              <a:gd name="connsiteY3-50" fmla="*/ 636375 h 733530"/>
              <a:gd name="connsiteX4-51" fmla="*/ 502418 w 502418"/>
              <a:gd name="connsiteY4-52" fmla="*/ 0 h 733530"/>
              <a:gd name="connsiteX5-53" fmla="*/ 231112 w 502418"/>
              <a:gd name="connsiteY5-54" fmla="*/ 90435 h 733530"/>
              <a:gd name="connsiteX6-55" fmla="*/ 0 w 502418"/>
              <a:gd name="connsiteY6-56" fmla="*/ 40193 h 733530"/>
              <a:gd name="connsiteX0-57" fmla="*/ 0 w 502418"/>
              <a:gd name="connsiteY0-58" fmla="*/ 40193 h 733530"/>
              <a:gd name="connsiteX1-59" fmla="*/ 100484 w 502418"/>
              <a:gd name="connsiteY1-60" fmla="*/ 636377 h 733530"/>
              <a:gd name="connsiteX2-61" fmla="*/ 241161 w 502418"/>
              <a:gd name="connsiteY2-62" fmla="*/ 733530 h 733530"/>
              <a:gd name="connsiteX3-63" fmla="*/ 391886 w 502418"/>
              <a:gd name="connsiteY3-64" fmla="*/ 636375 h 733530"/>
              <a:gd name="connsiteX4-65" fmla="*/ 502418 w 502418"/>
              <a:gd name="connsiteY4-66" fmla="*/ 0 h 733530"/>
              <a:gd name="connsiteX5-67" fmla="*/ 281354 w 502418"/>
              <a:gd name="connsiteY5-68" fmla="*/ 197451 h 733530"/>
              <a:gd name="connsiteX6-69" fmla="*/ 0 w 502418"/>
              <a:gd name="connsiteY6-70" fmla="*/ 40193 h 733530"/>
              <a:gd name="connsiteX0-71" fmla="*/ 0 w 542612"/>
              <a:gd name="connsiteY0-72" fmla="*/ 40193 h 733530"/>
              <a:gd name="connsiteX1-73" fmla="*/ 100484 w 542612"/>
              <a:gd name="connsiteY1-74" fmla="*/ 636377 h 733530"/>
              <a:gd name="connsiteX2-75" fmla="*/ 241161 w 542612"/>
              <a:gd name="connsiteY2-76" fmla="*/ 733530 h 733530"/>
              <a:gd name="connsiteX3-77" fmla="*/ 391886 w 542612"/>
              <a:gd name="connsiteY3-78" fmla="*/ 636375 h 733530"/>
              <a:gd name="connsiteX4-79" fmla="*/ 542612 w 542612"/>
              <a:gd name="connsiteY4-80" fmla="*/ 0 h 733530"/>
              <a:gd name="connsiteX5-81" fmla="*/ 281354 w 542612"/>
              <a:gd name="connsiteY5-82" fmla="*/ 197451 h 733530"/>
              <a:gd name="connsiteX6-83" fmla="*/ 0 w 542612"/>
              <a:gd name="connsiteY6-84" fmla="*/ 40193 h 733530"/>
              <a:gd name="connsiteX0-85" fmla="*/ 0 w 562709"/>
              <a:gd name="connsiteY0-86" fmla="*/ 80325 h 733530"/>
              <a:gd name="connsiteX1-87" fmla="*/ 120581 w 562709"/>
              <a:gd name="connsiteY1-88" fmla="*/ 636377 h 733530"/>
              <a:gd name="connsiteX2-89" fmla="*/ 261258 w 562709"/>
              <a:gd name="connsiteY2-90" fmla="*/ 733530 h 733530"/>
              <a:gd name="connsiteX3-91" fmla="*/ 411983 w 562709"/>
              <a:gd name="connsiteY3-92" fmla="*/ 636375 h 733530"/>
              <a:gd name="connsiteX4-93" fmla="*/ 562709 w 562709"/>
              <a:gd name="connsiteY4-94" fmla="*/ 0 h 733530"/>
              <a:gd name="connsiteX5-95" fmla="*/ 301451 w 562709"/>
              <a:gd name="connsiteY5-96" fmla="*/ 197451 h 733530"/>
              <a:gd name="connsiteX6-97" fmla="*/ 0 w 562709"/>
              <a:gd name="connsiteY6-98" fmla="*/ 80325 h 733530"/>
              <a:gd name="connsiteX0-99" fmla="*/ 0 w 562709"/>
              <a:gd name="connsiteY0-100" fmla="*/ 80325 h 733597"/>
              <a:gd name="connsiteX1-101" fmla="*/ 120581 w 562709"/>
              <a:gd name="connsiteY1-102" fmla="*/ 636377 h 733597"/>
              <a:gd name="connsiteX2-103" fmla="*/ 261258 w 562709"/>
              <a:gd name="connsiteY2-104" fmla="*/ 733530 h 733597"/>
              <a:gd name="connsiteX3-105" fmla="*/ 411983 w 562709"/>
              <a:gd name="connsiteY3-106" fmla="*/ 636375 h 733597"/>
              <a:gd name="connsiteX4-107" fmla="*/ 562709 w 562709"/>
              <a:gd name="connsiteY4-108" fmla="*/ 0 h 733597"/>
              <a:gd name="connsiteX5-109" fmla="*/ 301451 w 562709"/>
              <a:gd name="connsiteY5-110" fmla="*/ 197451 h 733597"/>
              <a:gd name="connsiteX6-111" fmla="*/ 0 w 562709"/>
              <a:gd name="connsiteY6-112" fmla="*/ 80325 h 733597"/>
              <a:gd name="connsiteX0-113" fmla="*/ 0 w 562709"/>
              <a:gd name="connsiteY0-114" fmla="*/ 80325 h 733597"/>
              <a:gd name="connsiteX1-115" fmla="*/ 120581 w 562709"/>
              <a:gd name="connsiteY1-116" fmla="*/ 636377 h 733597"/>
              <a:gd name="connsiteX2-117" fmla="*/ 261258 w 562709"/>
              <a:gd name="connsiteY2-118" fmla="*/ 733530 h 733597"/>
              <a:gd name="connsiteX3-119" fmla="*/ 411983 w 562709"/>
              <a:gd name="connsiteY3-120" fmla="*/ 636375 h 733597"/>
              <a:gd name="connsiteX4-121" fmla="*/ 562709 w 562709"/>
              <a:gd name="connsiteY4-122" fmla="*/ 0 h 733597"/>
              <a:gd name="connsiteX5-123" fmla="*/ 301451 w 562709"/>
              <a:gd name="connsiteY5-124" fmla="*/ 197451 h 733597"/>
              <a:gd name="connsiteX6-125" fmla="*/ 0 w 562709"/>
              <a:gd name="connsiteY6-126" fmla="*/ 80325 h 733597"/>
              <a:gd name="connsiteX0-127" fmla="*/ 0 w 562709"/>
              <a:gd name="connsiteY0-128" fmla="*/ 80325 h 733652"/>
              <a:gd name="connsiteX1-129" fmla="*/ 120581 w 562709"/>
              <a:gd name="connsiteY1-130" fmla="*/ 636377 h 733652"/>
              <a:gd name="connsiteX2-131" fmla="*/ 261258 w 562709"/>
              <a:gd name="connsiteY2-132" fmla="*/ 733530 h 733652"/>
              <a:gd name="connsiteX3-133" fmla="*/ 411983 w 562709"/>
              <a:gd name="connsiteY3-134" fmla="*/ 636375 h 733652"/>
              <a:gd name="connsiteX4-135" fmla="*/ 562709 w 562709"/>
              <a:gd name="connsiteY4-136" fmla="*/ 0 h 733652"/>
              <a:gd name="connsiteX5-137" fmla="*/ 301451 w 562709"/>
              <a:gd name="connsiteY5-138" fmla="*/ 197451 h 733652"/>
              <a:gd name="connsiteX6-139" fmla="*/ 0 w 562709"/>
              <a:gd name="connsiteY6-140" fmla="*/ 80325 h 733652"/>
              <a:gd name="connsiteX0-141" fmla="*/ 0 w 562709"/>
              <a:gd name="connsiteY0-142" fmla="*/ 80325 h 733781"/>
              <a:gd name="connsiteX1-143" fmla="*/ 120581 w 562709"/>
              <a:gd name="connsiteY1-144" fmla="*/ 636377 h 733781"/>
              <a:gd name="connsiteX2-145" fmla="*/ 261258 w 562709"/>
              <a:gd name="connsiteY2-146" fmla="*/ 733530 h 733781"/>
              <a:gd name="connsiteX3-147" fmla="*/ 411983 w 562709"/>
              <a:gd name="connsiteY3-148" fmla="*/ 636375 h 733781"/>
              <a:gd name="connsiteX4-149" fmla="*/ 562709 w 562709"/>
              <a:gd name="connsiteY4-150" fmla="*/ 0 h 733781"/>
              <a:gd name="connsiteX5-151" fmla="*/ 301451 w 562709"/>
              <a:gd name="connsiteY5-152" fmla="*/ 197451 h 733781"/>
              <a:gd name="connsiteX6-153" fmla="*/ 0 w 562709"/>
              <a:gd name="connsiteY6-154" fmla="*/ 80325 h 733781"/>
              <a:gd name="connsiteX0-155" fmla="*/ 0 w 562709"/>
              <a:gd name="connsiteY0-156" fmla="*/ 80325 h 733781"/>
              <a:gd name="connsiteX1-157" fmla="*/ 120581 w 562709"/>
              <a:gd name="connsiteY1-158" fmla="*/ 636377 h 733781"/>
              <a:gd name="connsiteX2-159" fmla="*/ 261258 w 562709"/>
              <a:gd name="connsiteY2-160" fmla="*/ 733530 h 733781"/>
              <a:gd name="connsiteX3-161" fmla="*/ 411983 w 562709"/>
              <a:gd name="connsiteY3-162" fmla="*/ 636375 h 733781"/>
              <a:gd name="connsiteX4-163" fmla="*/ 562709 w 562709"/>
              <a:gd name="connsiteY4-164" fmla="*/ 0 h 733781"/>
              <a:gd name="connsiteX5-165" fmla="*/ 301451 w 562709"/>
              <a:gd name="connsiteY5-166" fmla="*/ 197451 h 733781"/>
              <a:gd name="connsiteX6-167" fmla="*/ 0 w 562709"/>
              <a:gd name="connsiteY6-168" fmla="*/ 80325 h 733781"/>
              <a:gd name="connsiteX0-169" fmla="*/ 0 w 562709"/>
              <a:gd name="connsiteY0-170" fmla="*/ 80325 h 699992"/>
              <a:gd name="connsiteX1-171" fmla="*/ 120581 w 562709"/>
              <a:gd name="connsiteY1-172" fmla="*/ 636377 h 699992"/>
              <a:gd name="connsiteX2-173" fmla="*/ 269118 w 562709"/>
              <a:gd name="connsiteY2-174" fmla="*/ 695160 h 699992"/>
              <a:gd name="connsiteX3-175" fmla="*/ 411983 w 562709"/>
              <a:gd name="connsiteY3-176" fmla="*/ 636375 h 699992"/>
              <a:gd name="connsiteX4-177" fmla="*/ 562709 w 562709"/>
              <a:gd name="connsiteY4-178" fmla="*/ 0 h 699992"/>
              <a:gd name="connsiteX5-179" fmla="*/ 301451 w 562709"/>
              <a:gd name="connsiteY5-180" fmla="*/ 197451 h 699992"/>
              <a:gd name="connsiteX6-181" fmla="*/ 0 w 562709"/>
              <a:gd name="connsiteY6-182" fmla="*/ 80325 h 699992"/>
              <a:gd name="connsiteX0-183" fmla="*/ 0 w 562709"/>
              <a:gd name="connsiteY0-184" fmla="*/ 80325 h 699992"/>
              <a:gd name="connsiteX1-185" fmla="*/ 120581 w 562709"/>
              <a:gd name="connsiteY1-186" fmla="*/ 636377 h 699992"/>
              <a:gd name="connsiteX2-187" fmla="*/ 269118 w 562709"/>
              <a:gd name="connsiteY2-188" fmla="*/ 695160 h 699992"/>
              <a:gd name="connsiteX3-189" fmla="*/ 411983 w 562709"/>
              <a:gd name="connsiteY3-190" fmla="*/ 636375 h 699992"/>
              <a:gd name="connsiteX4-191" fmla="*/ 562709 w 562709"/>
              <a:gd name="connsiteY4-192" fmla="*/ 0 h 699992"/>
              <a:gd name="connsiteX5-193" fmla="*/ 301451 w 562709"/>
              <a:gd name="connsiteY5-194" fmla="*/ 197451 h 699992"/>
              <a:gd name="connsiteX6-195" fmla="*/ 0 w 562709"/>
              <a:gd name="connsiteY6-196" fmla="*/ 80325 h 699992"/>
              <a:gd name="connsiteX0-197" fmla="*/ 0 w 562709"/>
              <a:gd name="connsiteY0-198" fmla="*/ 80325 h 695479"/>
              <a:gd name="connsiteX1-199" fmla="*/ 120581 w 562709"/>
              <a:gd name="connsiteY1-200" fmla="*/ 636377 h 695479"/>
              <a:gd name="connsiteX2-201" fmla="*/ 269118 w 562709"/>
              <a:gd name="connsiteY2-202" fmla="*/ 695160 h 695479"/>
              <a:gd name="connsiteX3-203" fmla="*/ 411983 w 562709"/>
              <a:gd name="connsiteY3-204" fmla="*/ 636375 h 695479"/>
              <a:gd name="connsiteX4-205" fmla="*/ 562709 w 562709"/>
              <a:gd name="connsiteY4-206" fmla="*/ 0 h 695479"/>
              <a:gd name="connsiteX5-207" fmla="*/ 301451 w 562709"/>
              <a:gd name="connsiteY5-208" fmla="*/ 197451 h 695479"/>
              <a:gd name="connsiteX6-209" fmla="*/ 0 w 562709"/>
              <a:gd name="connsiteY6-210" fmla="*/ 80325 h 695479"/>
              <a:gd name="connsiteX0-211" fmla="*/ 0 w 562709"/>
              <a:gd name="connsiteY0-212" fmla="*/ 80325 h 695329"/>
              <a:gd name="connsiteX1-213" fmla="*/ 120581 w 562709"/>
              <a:gd name="connsiteY1-214" fmla="*/ 636377 h 695329"/>
              <a:gd name="connsiteX2-215" fmla="*/ 269118 w 562709"/>
              <a:gd name="connsiteY2-216" fmla="*/ 695160 h 695329"/>
              <a:gd name="connsiteX3-217" fmla="*/ 411983 w 562709"/>
              <a:gd name="connsiteY3-218" fmla="*/ 636375 h 695329"/>
              <a:gd name="connsiteX4-219" fmla="*/ 562709 w 562709"/>
              <a:gd name="connsiteY4-220" fmla="*/ 0 h 695329"/>
              <a:gd name="connsiteX5-221" fmla="*/ 301451 w 562709"/>
              <a:gd name="connsiteY5-222" fmla="*/ 197451 h 695329"/>
              <a:gd name="connsiteX6-223" fmla="*/ 0 w 562709"/>
              <a:gd name="connsiteY6-224" fmla="*/ 80325 h 695329"/>
              <a:gd name="connsiteX0-225" fmla="*/ 0 w 562709"/>
              <a:gd name="connsiteY0-226" fmla="*/ 80325 h 695680"/>
              <a:gd name="connsiteX1-227" fmla="*/ 120581 w 562709"/>
              <a:gd name="connsiteY1-228" fmla="*/ 636377 h 695680"/>
              <a:gd name="connsiteX2-229" fmla="*/ 269118 w 562709"/>
              <a:gd name="connsiteY2-230" fmla="*/ 695160 h 695680"/>
              <a:gd name="connsiteX3-231" fmla="*/ 411983 w 562709"/>
              <a:gd name="connsiteY3-232" fmla="*/ 636375 h 695680"/>
              <a:gd name="connsiteX4-233" fmla="*/ 562709 w 562709"/>
              <a:gd name="connsiteY4-234" fmla="*/ 0 h 695680"/>
              <a:gd name="connsiteX5-235" fmla="*/ 301451 w 562709"/>
              <a:gd name="connsiteY5-236" fmla="*/ 197451 h 695680"/>
              <a:gd name="connsiteX6-237" fmla="*/ 0 w 562709"/>
              <a:gd name="connsiteY6-238" fmla="*/ 80325 h 695680"/>
              <a:gd name="connsiteX0-239" fmla="*/ 0 w 562709"/>
              <a:gd name="connsiteY0-240" fmla="*/ 80325 h 695680"/>
              <a:gd name="connsiteX1-241" fmla="*/ 120581 w 562709"/>
              <a:gd name="connsiteY1-242" fmla="*/ 636377 h 695680"/>
              <a:gd name="connsiteX2-243" fmla="*/ 269118 w 562709"/>
              <a:gd name="connsiteY2-244" fmla="*/ 695160 h 695680"/>
              <a:gd name="connsiteX3-245" fmla="*/ 411983 w 562709"/>
              <a:gd name="connsiteY3-246" fmla="*/ 636375 h 695680"/>
              <a:gd name="connsiteX4-247" fmla="*/ 562709 w 562709"/>
              <a:gd name="connsiteY4-248" fmla="*/ 0 h 695680"/>
              <a:gd name="connsiteX5-249" fmla="*/ 301451 w 562709"/>
              <a:gd name="connsiteY5-250" fmla="*/ 197451 h 695680"/>
              <a:gd name="connsiteX6-251" fmla="*/ 0 w 562709"/>
              <a:gd name="connsiteY6-252" fmla="*/ 80325 h 6956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62709" h="695680">
                <a:moveTo>
                  <a:pt x="0" y="80325"/>
                </a:moveTo>
                <a:lnTo>
                  <a:pt x="120581" y="636377"/>
                </a:lnTo>
                <a:cubicBezTo>
                  <a:pt x="198913" y="693179"/>
                  <a:pt x="203886" y="697657"/>
                  <a:pt x="269118" y="695160"/>
                </a:cubicBezTo>
                <a:cubicBezTo>
                  <a:pt x="340321" y="697656"/>
                  <a:pt x="348641" y="693176"/>
                  <a:pt x="411983" y="636375"/>
                </a:cubicBezTo>
                <a:lnTo>
                  <a:pt x="562709" y="0"/>
                </a:lnTo>
                <a:lnTo>
                  <a:pt x="301451" y="197451"/>
                </a:lnTo>
                <a:lnTo>
                  <a:pt x="0" y="80325"/>
                </a:lnTo>
                <a:close/>
              </a:path>
            </a:pathLst>
          </a:custGeom>
          <a:pattFill prst="openDmnd">
            <a:fgClr>
              <a:schemeClr val="bg2">
                <a:lumMod val="25000"/>
              </a:schemeClr>
            </a:fgClr>
            <a:bgClr>
              <a:schemeClr val="bg1"/>
            </a:bgClr>
          </a:patt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0" name="Freeform 932"/>
          <p:cNvSpPr/>
          <p:nvPr/>
        </p:nvSpPr>
        <p:spPr>
          <a:xfrm>
            <a:off x="6344842" y="2757488"/>
            <a:ext cx="411956" cy="377428"/>
          </a:xfrm>
          <a:custGeom>
            <a:avLst/>
            <a:gdLst>
              <a:gd name="connsiteX0" fmla="*/ 0 w 532563"/>
              <a:gd name="connsiteY0" fmla="*/ 40193 h 733530"/>
              <a:gd name="connsiteX1" fmla="*/ 10049 w 532563"/>
              <a:gd name="connsiteY1" fmla="*/ 622998 h 733530"/>
              <a:gd name="connsiteX2" fmla="*/ 241161 w 532563"/>
              <a:gd name="connsiteY2" fmla="*/ 733530 h 733530"/>
              <a:gd name="connsiteX3" fmla="*/ 532563 w 532563"/>
              <a:gd name="connsiteY3" fmla="*/ 622998 h 733530"/>
              <a:gd name="connsiteX4" fmla="*/ 502418 w 532563"/>
              <a:gd name="connsiteY4" fmla="*/ 0 h 733530"/>
              <a:gd name="connsiteX5" fmla="*/ 231112 w 532563"/>
              <a:gd name="connsiteY5" fmla="*/ 90435 h 733530"/>
              <a:gd name="connsiteX6" fmla="*/ 0 w 532563"/>
              <a:gd name="connsiteY6" fmla="*/ 40193 h 733530"/>
              <a:gd name="connsiteX0-1" fmla="*/ 0 w 502418"/>
              <a:gd name="connsiteY0-2" fmla="*/ 40193 h 733530"/>
              <a:gd name="connsiteX1-3" fmla="*/ 10049 w 502418"/>
              <a:gd name="connsiteY1-4" fmla="*/ 622998 h 733530"/>
              <a:gd name="connsiteX2-5" fmla="*/ 241161 w 502418"/>
              <a:gd name="connsiteY2-6" fmla="*/ 733530 h 733530"/>
              <a:gd name="connsiteX3-7" fmla="*/ 442128 w 502418"/>
              <a:gd name="connsiteY3-8" fmla="*/ 636375 h 733530"/>
              <a:gd name="connsiteX4-9" fmla="*/ 502418 w 502418"/>
              <a:gd name="connsiteY4-10" fmla="*/ 0 h 733530"/>
              <a:gd name="connsiteX5-11" fmla="*/ 231112 w 502418"/>
              <a:gd name="connsiteY5-12" fmla="*/ 90435 h 733530"/>
              <a:gd name="connsiteX6-13" fmla="*/ 0 w 502418"/>
              <a:gd name="connsiteY6-14" fmla="*/ 40193 h 733530"/>
              <a:gd name="connsiteX0-15" fmla="*/ 0 w 502418"/>
              <a:gd name="connsiteY0-16" fmla="*/ 40193 h 733530"/>
              <a:gd name="connsiteX1-17" fmla="*/ 70339 w 502418"/>
              <a:gd name="connsiteY1-18" fmla="*/ 636377 h 733530"/>
              <a:gd name="connsiteX2-19" fmla="*/ 241161 w 502418"/>
              <a:gd name="connsiteY2-20" fmla="*/ 733530 h 733530"/>
              <a:gd name="connsiteX3-21" fmla="*/ 442128 w 502418"/>
              <a:gd name="connsiteY3-22" fmla="*/ 636375 h 733530"/>
              <a:gd name="connsiteX4-23" fmla="*/ 502418 w 502418"/>
              <a:gd name="connsiteY4-24" fmla="*/ 0 h 733530"/>
              <a:gd name="connsiteX5-25" fmla="*/ 231112 w 502418"/>
              <a:gd name="connsiteY5-26" fmla="*/ 90435 h 733530"/>
              <a:gd name="connsiteX6-27" fmla="*/ 0 w 502418"/>
              <a:gd name="connsiteY6-28" fmla="*/ 40193 h 733530"/>
              <a:gd name="connsiteX0-29" fmla="*/ 0 w 502418"/>
              <a:gd name="connsiteY0-30" fmla="*/ 40193 h 733530"/>
              <a:gd name="connsiteX1-31" fmla="*/ 70339 w 502418"/>
              <a:gd name="connsiteY1-32" fmla="*/ 636377 h 733530"/>
              <a:gd name="connsiteX2-33" fmla="*/ 241161 w 502418"/>
              <a:gd name="connsiteY2-34" fmla="*/ 733530 h 733530"/>
              <a:gd name="connsiteX3-35" fmla="*/ 391886 w 502418"/>
              <a:gd name="connsiteY3-36" fmla="*/ 636375 h 733530"/>
              <a:gd name="connsiteX4-37" fmla="*/ 502418 w 502418"/>
              <a:gd name="connsiteY4-38" fmla="*/ 0 h 733530"/>
              <a:gd name="connsiteX5-39" fmla="*/ 231112 w 502418"/>
              <a:gd name="connsiteY5-40" fmla="*/ 90435 h 733530"/>
              <a:gd name="connsiteX6-41" fmla="*/ 0 w 502418"/>
              <a:gd name="connsiteY6-42" fmla="*/ 40193 h 733530"/>
              <a:gd name="connsiteX0-43" fmla="*/ 0 w 502418"/>
              <a:gd name="connsiteY0-44" fmla="*/ 40193 h 733530"/>
              <a:gd name="connsiteX1-45" fmla="*/ 100484 w 502418"/>
              <a:gd name="connsiteY1-46" fmla="*/ 636377 h 733530"/>
              <a:gd name="connsiteX2-47" fmla="*/ 241161 w 502418"/>
              <a:gd name="connsiteY2-48" fmla="*/ 733530 h 733530"/>
              <a:gd name="connsiteX3-49" fmla="*/ 391886 w 502418"/>
              <a:gd name="connsiteY3-50" fmla="*/ 636375 h 733530"/>
              <a:gd name="connsiteX4-51" fmla="*/ 502418 w 502418"/>
              <a:gd name="connsiteY4-52" fmla="*/ 0 h 733530"/>
              <a:gd name="connsiteX5-53" fmla="*/ 231112 w 502418"/>
              <a:gd name="connsiteY5-54" fmla="*/ 90435 h 733530"/>
              <a:gd name="connsiteX6-55" fmla="*/ 0 w 502418"/>
              <a:gd name="connsiteY6-56" fmla="*/ 40193 h 733530"/>
              <a:gd name="connsiteX0-57" fmla="*/ 0 w 502418"/>
              <a:gd name="connsiteY0-58" fmla="*/ 40193 h 733530"/>
              <a:gd name="connsiteX1-59" fmla="*/ 100484 w 502418"/>
              <a:gd name="connsiteY1-60" fmla="*/ 636377 h 733530"/>
              <a:gd name="connsiteX2-61" fmla="*/ 241161 w 502418"/>
              <a:gd name="connsiteY2-62" fmla="*/ 733530 h 733530"/>
              <a:gd name="connsiteX3-63" fmla="*/ 391886 w 502418"/>
              <a:gd name="connsiteY3-64" fmla="*/ 636375 h 733530"/>
              <a:gd name="connsiteX4-65" fmla="*/ 502418 w 502418"/>
              <a:gd name="connsiteY4-66" fmla="*/ 0 h 733530"/>
              <a:gd name="connsiteX5-67" fmla="*/ 281354 w 502418"/>
              <a:gd name="connsiteY5-68" fmla="*/ 197451 h 733530"/>
              <a:gd name="connsiteX6-69" fmla="*/ 0 w 502418"/>
              <a:gd name="connsiteY6-70" fmla="*/ 40193 h 733530"/>
              <a:gd name="connsiteX0-71" fmla="*/ 0 w 542612"/>
              <a:gd name="connsiteY0-72" fmla="*/ 40193 h 733530"/>
              <a:gd name="connsiteX1-73" fmla="*/ 100484 w 542612"/>
              <a:gd name="connsiteY1-74" fmla="*/ 636377 h 733530"/>
              <a:gd name="connsiteX2-75" fmla="*/ 241161 w 542612"/>
              <a:gd name="connsiteY2-76" fmla="*/ 733530 h 733530"/>
              <a:gd name="connsiteX3-77" fmla="*/ 391886 w 542612"/>
              <a:gd name="connsiteY3-78" fmla="*/ 636375 h 733530"/>
              <a:gd name="connsiteX4-79" fmla="*/ 542612 w 542612"/>
              <a:gd name="connsiteY4-80" fmla="*/ 0 h 733530"/>
              <a:gd name="connsiteX5-81" fmla="*/ 281354 w 542612"/>
              <a:gd name="connsiteY5-82" fmla="*/ 197451 h 733530"/>
              <a:gd name="connsiteX6-83" fmla="*/ 0 w 542612"/>
              <a:gd name="connsiteY6-84" fmla="*/ 40193 h 733530"/>
              <a:gd name="connsiteX0-85" fmla="*/ 0 w 562709"/>
              <a:gd name="connsiteY0-86" fmla="*/ 80325 h 733530"/>
              <a:gd name="connsiteX1-87" fmla="*/ 120581 w 562709"/>
              <a:gd name="connsiteY1-88" fmla="*/ 636377 h 733530"/>
              <a:gd name="connsiteX2-89" fmla="*/ 261258 w 562709"/>
              <a:gd name="connsiteY2-90" fmla="*/ 733530 h 733530"/>
              <a:gd name="connsiteX3-91" fmla="*/ 411983 w 562709"/>
              <a:gd name="connsiteY3-92" fmla="*/ 636375 h 733530"/>
              <a:gd name="connsiteX4-93" fmla="*/ 562709 w 562709"/>
              <a:gd name="connsiteY4-94" fmla="*/ 0 h 733530"/>
              <a:gd name="connsiteX5-95" fmla="*/ 301451 w 562709"/>
              <a:gd name="connsiteY5-96" fmla="*/ 197451 h 733530"/>
              <a:gd name="connsiteX6-97" fmla="*/ 0 w 562709"/>
              <a:gd name="connsiteY6-98" fmla="*/ 80325 h 733530"/>
              <a:gd name="connsiteX0-99" fmla="*/ 0 w 562709"/>
              <a:gd name="connsiteY0-100" fmla="*/ 80325 h 733597"/>
              <a:gd name="connsiteX1-101" fmla="*/ 120581 w 562709"/>
              <a:gd name="connsiteY1-102" fmla="*/ 636377 h 733597"/>
              <a:gd name="connsiteX2-103" fmla="*/ 261258 w 562709"/>
              <a:gd name="connsiteY2-104" fmla="*/ 733530 h 733597"/>
              <a:gd name="connsiteX3-105" fmla="*/ 411983 w 562709"/>
              <a:gd name="connsiteY3-106" fmla="*/ 636375 h 733597"/>
              <a:gd name="connsiteX4-107" fmla="*/ 562709 w 562709"/>
              <a:gd name="connsiteY4-108" fmla="*/ 0 h 733597"/>
              <a:gd name="connsiteX5-109" fmla="*/ 301451 w 562709"/>
              <a:gd name="connsiteY5-110" fmla="*/ 197451 h 733597"/>
              <a:gd name="connsiteX6-111" fmla="*/ 0 w 562709"/>
              <a:gd name="connsiteY6-112" fmla="*/ 80325 h 733597"/>
              <a:gd name="connsiteX0-113" fmla="*/ 0 w 562709"/>
              <a:gd name="connsiteY0-114" fmla="*/ 80325 h 733597"/>
              <a:gd name="connsiteX1-115" fmla="*/ 120581 w 562709"/>
              <a:gd name="connsiteY1-116" fmla="*/ 636377 h 733597"/>
              <a:gd name="connsiteX2-117" fmla="*/ 261258 w 562709"/>
              <a:gd name="connsiteY2-118" fmla="*/ 733530 h 733597"/>
              <a:gd name="connsiteX3-119" fmla="*/ 411983 w 562709"/>
              <a:gd name="connsiteY3-120" fmla="*/ 636375 h 733597"/>
              <a:gd name="connsiteX4-121" fmla="*/ 562709 w 562709"/>
              <a:gd name="connsiteY4-122" fmla="*/ 0 h 733597"/>
              <a:gd name="connsiteX5-123" fmla="*/ 301451 w 562709"/>
              <a:gd name="connsiteY5-124" fmla="*/ 197451 h 733597"/>
              <a:gd name="connsiteX6-125" fmla="*/ 0 w 562709"/>
              <a:gd name="connsiteY6-126" fmla="*/ 80325 h 733597"/>
              <a:gd name="connsiteX0-127" fmla="*/ 0 w 562709"/>
              <a:gd name="connsiteY0-128" fmla="*/ 80325 h 733652"/>
              <a:gd name="connsiteX1-129" fmla="*/ 120581 w 562709"/>
              <a:gd name="connsiteY1-130" fmla="*/ 636377 h 733652"/>
              <a:gd name="connsiteX2-131" fmla="*/ 261258 w 562709"/>
              <a:gd name="connsiteY2-132" fmla="*/ 733530 h 733652"/>
              <a:gd name="connsiteX3-133" fmla="*/ 411983 w 562709"/>
              <a:gd name="connsiteY3-134" fmla="*/ 636375 h 733652"/>
              <a:gd name="connsiteX4-135" fmla="*/ 562709 w 562709"/>
              <a:gd name="connsiteY4-136" fmla="*/ 0 h 733652"/>
              <a:gd name="connsiteX5-137" fmla="*/ 301451 w 562709"/>
              <a:gd name="connsiteY5-138" fmla="*/ 197451 h 733652"/>
              <a:gd name="connsiteX6-139" fmla="*/ 0 w 562709"/>
              <a:gd name="connsiteY6-140" fmla="*/ 80325 h 733652"/>
              <a:gd name="connsiteX0-141" fmla="*/ 0 w 562709"/>
              <a:gd name="connsiteY0-142" fmla="*/ 80325 h 733781"/>
              <a:gd name="connsiteX1-143" fmla="*/ 120581 w 562709"/>
              <a:gd name="connsiteY1-144" fmla="*/ 636377 h 733781"/>
              <a:gd name="connsiteX2-145" fmla="*/ 261258 w 562709"/>
              <a:gd name="connsiteY2-146" fmla="*/ 733530 h 733781"/>
              <a:gd name="connsiteX3-147" fmla="*/ 411983 w 562709"/>
              <a:gd name="connsiteY3-148" fmla="*/ 636375 h 733781"/>
              <a:gd name="connsiteX4-149" fmla="*/ 562709 w 562709"/>
              <a:gd name="connsiteY4-150" fmla="*/ 0 h 733781"/>
              <a:gd name="connsiteX5-151" fmla="*/ 301451 w 562709"/>
              <a:gd name="connsiteY5-152" fmla="*/ 197451 h 733781"/>
              <a:gd name="connsiteX6-153" fmla="*/ 0 w 562709"/>
              <a:gd name="connsiteY6-154" fmla="*/ 80325 h 733781"/>
              <a:gd name="connsiteX0-155" fmla="*/ 0 w 562709"/>
              <a:gd name="connsiteY0-156" fmla="*/ 80325 h 733781"/>
              <a:gd name="connsiteX1-157" fmla="*/ 120581 w 562709"/>
              <a:gd name="connsiteY1-158" fmla="*/ 636377 h 733781"/>
              <a:gd name="connsiteX2-159" fmla="*/ 261258 w 562709"/>
              <a:gd name="connsiteY2-160" fmla="*/ 733530 h 733781"/>
              <a:gd name="connsiteX3-161" fmla="*/ 411983 w 562709"/>
              <a:gd name="connsiteY3-162" fmla="*/ 636375 h 733781"/>
              <a:gd name="connsiteX4-163" fmla="*/ 562709 w 562709"/>
              <a:gd name="connsiteY4-164" fmla="*/ 0 h 733781"/>
              <a:gd name="connsiteX5-165" fmla="*/ 301451 w 562709"/>
              <a:gd name="connsiteY5-166" fmla="*/ 197451 h 733781"/>
              <a:gd name="connsiteX6-167" fmla="*/ 0 w 562709"/>
              <a:gd name="connsiteY6-168" fmla="*/ 80325 h 733781"/>
              <a:gd name="connsiteX0-169" fmla="*/ 0 w 562709"/>
              <a:gd name="connsiteY0-170" fmla="*/ 80325 h 699992"/>
              <a:gd name="connsiteX1-171" fmla="*/ 120581 w 562709"/>
              <a:gd name="connsiteY1-172" fmla="*/ 636377 h 699992"/>
              <a:gd name="connsiteX2-173" fmla="*/ 269118 w 562709"/>
              <a:gd name="connsiteY2-174" fmla="*/ 695160 h 699992"/>
              <a:gd name="connsiteX3-175" fmla="*/ 411983 w 562709"/>
              <a:gd name="connsiteY3-176" fmla="*/ 636375 h 699992"/>
              <a:gd name="connsiteX4-177" fmla="*/ 562709 w 562709"/>
              <a:gd name="connsiteY4-178" fmla="*/ 0 h 699992"/>
              <a:gd name="connsiteX5-179" fmla="*/ 301451 w 562709"/>
              <a:gd name="connsiteY5-180" fmla="*/ 197451 h 699992"/>
              <a:gd name="connsiteX6-181" fmla="*/ 0 w 562709"/>
              <a:gd name="connsiteY6-182" fmla="*/ 80325 h 699992"/>
              <a:gd name="connsiteX0-183" fmla="*/ 0 w 562709"/>
              <a:gd name="connsiteY0-184" fmla="*/ 80325 h 699992"/>
              <a:gd name="connsiteX1-185" fmla="*/ 120581 w 562709"/>
              <a:gd name="connsiteY1-186" fmla="*/ 636377 h 699992"/>
              <a:gd name="connsiteX2-187" fmla="*/ 269118 w 562709"/>
              <a:gd name="connsiteY2-188" fmla="*/ 695160 h 699992"/>
              <a:gd name="connsiteX3-189" fmla="*/ 411983 w 562709"/>
              <a:gd name="connsiteY3-190" fmla="*/ 636375 h 699992"/>
              <a:gd name="connsiteX4-191" fmla="*/ 562709 w 562709"/>
              <a:gd name="connsiteY4-192" fmla="*/ 0 h 699992"/>
              <a:gd name="connsiteX5-193" fmla="*/ 301451 w 562709"/>
              <a:gd name="connsiteY5-194" fmla="*/ 197451 h 699992"/>
              <a:gd name="connsiteX6-195" fmla="*/ 0 w 562709"/>
              <a:gd name="connsiteY6-196" fmla="*/ 80325 h 699992"/>
              <a:gd name="connsiteX0-197" fmla="*/ 0 w 562709"/>
              <a:gd name="connsiteY0-198" fmla="*/ 80325 h 695479"/>
              <a:gd name="connsiteX1-199" fmla="*/ 120581 w 562709"/>
              <a:gd name="connsiteY1-200" fmla="*/ 636377 h 695479"/>
              <a:gd name="connsiteX2-201" fmla="*/ 269118 w 562709"/>
              <a:gd name="connsiteY2-202" fmla="*/ 695160 h 695479"/>
              <a:gd name="connsiteX3-203" fmla="*/ 411983 w 562709"/>
              <a:gd name="connsiteY3-204" fmla="*/ 636375 h 695479"/>
              <a:gd name="connsiteX4-205" fmla="*/ 562709 w 562709"/>
              <a:gd name="connsiteY4-206" fmla="*/ 0 h 695479"/>
              <a:gd name="connsiteX5-207" fmla="*/ 301451 w 562709"/>
              <a:gd name="connsiteY5-208" fmla="*/ 197451 h 695479"/>
              <a:gd name="connsiteX6-209" fmla="*/ 0 w 562709"/>
              <a:gd name="connsiteY6-210" fmla="*/ 80325 h 695479"/>
              <a:gd name="connsiteX0-211" fmla="*/ 0 w 562709"/>
              <a:gd name="connsiteY0-212" fmla="*/ 80325 h 695329"/>
              <a:gd name="connsiteX1-213" fmla="*/ 120581 w 562709"/>
              <a:gd name="connsiteY1-214" fmla="*/ 636377 h 695329"/>
              <a:gd name="connsiteX2-215" fmla="*/ 269118 w 562709"/>
              <a:gd name="connsiteY2-216" fmla="*/ 695160 h 695329"/>
              <a:gd name="connsiteX3-217" fmla="*/ 411983 w 562709"/>
              <a:gd name="connsiteY3-218" fmla="*/ 636375 h 695329"/>
              <a:gd name="connsiteX4-219" fmla="*/ 562709 w 562709"/>
              <a:gd name="connsiteY4-220" fmla="*/ 0 h 695329"/>
              <a:gd name="connsiteX5-221" fmla="*/ 301451 w 562709"/>
              <a:gd name="connsiteY5-222" fmla="*/ 197451 h 695329"/>
              <a:gd name="connsiteX6-223" fmla="*/ 0 w 562709"/>
              <a:gd name="connsiteY6-224" fmla="*/ 80325 h 695329"/>
              <a:gd name="connsiteX0-225" fmla="*/ 0 w 562709"/>
              <a:gd name="connsiteY0-226" fmla="*/ 80325 h 695680"/>
              <a:gd name="connsiteX1-227" fmla="*/ 120581 w 562709"/>
              <a:gd name="connsiteY1-228" fmla="*/ 636377 h 695680"/>
              <a:gd name="connsiteX2-229" fmla="*/ 269118 w 562709"/>
              <a:gd name="connsiteY2-230" fmla="*/ 695160 h 695680"/>
              <a:gd name="connsiteX3-231" fmla="*/ 411983 w 562709"/>
              <a:gd name="connsiteY3-232" fmla="*/ 636375 h 695680"/>
              <a:gd name="connsiteX4-233" fmla="*/ 562709 w 562709"/>
              <a:gd name="connsiteY4-234" fmla="*/ 0 h 695680"/>
              <a:gd name="connsiteX5-235" fmla="*/ 301451 w 562709"/>
              <a:gd name="connsiteY5-236" fmla="*/ 197451 h 695680"/>
              <a:gd name="connsiteX6-237" fmla="*/ 0 w 562709"/>
              <a:gd name="connsiteY6-238" fmla="*/ 80325 h 695680"/>
              <a:gd name="connsiteX0-239" fmla="*/ 0 w 562709"/>
              <a:gd name="connsiteY0-240" fmla="*/ 80325 h 695680"/>
              <a:gd name="connsiteX1-241" fmla="*/ 120581 w 562709"/>
              <a:gd name="connsiteY1-242" fmla="*/ 636377 h 695680"/>
              <a:gd name="connsiteX2-243" fmla="*/ 269118 w 562709"/>
              <a:gd name="connsiteY2-244" fmla="*/ 695160 h 695680"/>
              <a:gd name="connsiteX3-245" fmla="*/ 411983 w 562709"/>
              <a:gd name="connsiteY3-246" fmla="*/ 636375 h 695680"/>
              <a:gd name="connsiteX4-247" fmla="*/ 562709 w 562709"/>
              <a:gd name="connsiteY4-248" fmla="*/ 0 h 695680"/>
              <a:gd name="connsiteX5-249" fmla="*/ 301451 w 562709"/>
              <a:gd name="connsiteY5-250" fmla="*/ 197451 h 695680"/>
              <a:gd name="connsiteX6-251" fmla="*/ 0 w 562709"/>
              <a:gd name="connsiteY6-252" fmla="*/ 80325 h 6956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62709" h="695680">
                <a:moveTo>
                  <a:pt x="0" y="80325"/>
                </a:moveTo>
                <a:lnTo>
                  <a:pt x="120581" y="636377"/>
                </a:lnTo>
                <a:cubicBezTo>
                  <a:pt x="198913" y="693179"/>
                  <a:pt x="203886" y="697657"/>
                  <a:pt x="269118" y="695160"/>
                </a:cubicBezTo>
                <a:cubicBezTo>
                  <a:pt x="340321" y="697656"/>
                  <a:pt x="348641" y="693176"/>
                  <a:pt x="411983" y="636375"/>
                </a:cubicBezTo>
                <a:lnTo>
                  <a:pt x="562709" y="0"/>
                </a:lnTo>
                <a:lnTo>
                  <a:pt x="301451" y="197451"/>
                </a:lnTo>
                <a:lnTo>
                  <a:pt x="0" y="80325"/>
                </a:lnTo>
                <a:close/>
              </a:path>
            </a:pathLst>
          </a:custGeom>
          <a:solidFill>
            <a:srgbClr val="FFFFB3">
              <a:alpha val="60000"/>
            </a:srgb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1" name="Flowchart: Manual Operation 663"/>
          <p:cNvSpPr/>
          <p:nvPr/>
        </p:nvSpPr>
        <p:spPr>
          <a:xfrm rot="19178143">
            <a:off x="5398294" y="1320403"/>
            <a:ext cx="686991" cy="31670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1" fmla="*/ 0 w 10000"/>
              <a:gd name="connsiteY0-2" fmla="*/ 0 h 10000"/>
              <a:gd name="connsiteX1-3" fmla="*/ 10000 w 10000"/>
              <a:gd name="connsiteY1-4" fmla="*/ 0 h 10000"/>
              <a:gd name="connsiteX2-5" fmla="*/ 8000 w 10000"/>
              <a:gd name="connsiteY2-6" fmla="*/ 10000 h 10000"/>
              <a:gd name="connsiteX3-7" fmla="*/ 362 w 10000"/>
              <a:gd name="connsiteY3-8" fmla="*/ 9963 h 10000"/>
              <a:gd name="connsiteX4-9" fmla="*/ 0 w 10000"/>
              <a:gd name="connsiteY4-10" fmla="*/ 0 h 10000"/>
              <a:gd name="connsiteX0-11" fmla="*/ 0 w 10000"/>
              <a:gd name="connsiteY0-12" fmla="*/ 0 h 9963"/>
              <a:gd name="connsiteX1-13" fmla="*/ 10000 w 10000"/>
              <a:gd name="connsiteY1-14" fmla="*/ 0 h 9963"/>
              <a:gd name="connsiteX2-15" fmla="*/ 9239 w 10000"/>
              <a:gd name="connsiteY2-16" fmla="*/ 9254 h 9963"/>
              <a:gd name="connsiteX3-17" fmla="*/ 362 w 10000"/>
              <a:gd name="connsiteY3-18" fmla="*/ 9963 h 9963"/>
              <a:gd name="connsiteX4-19" fmla="*/ 0 w 10000"/>
              <a:gd name="connsiteY4-20" fmla="*/ 0 h 9963"/>
              <a:gd name="connsiteX0-21" fmla="*/ 29 w 10029"/>
              <a:gd name="connsiteY0-22" fmla="*/ 0 h 9713"/>
              <a:gd name="connsiteX1-23" fmla="*/ 10029 w 10029"/>
              <a:gd name="connsiteY1-24" fmla="*/ 0 h 9713"/>
              <a:gd name="connsiteX2-25" fmla="*/ 9268 w 10029"/>
              <a:gd name="connsiteY2-26" fmla="*/ 9288 h 9713"/>
              <a:gd name="connsiteX3-27" fmla="*/ 35 w 10029"/>
              <a:gd name="connsiteY3-28" fmla="*/ 9713 h 9713"/>
              <a:gd name="connsiteX4-29" fmla="*/ 29 w 10029"/>
              <a:gd name="connsiteY4-30" fmla="*/ 0 h 9713"/>
              <a:gd name="connsiteX0-31" fmla="*/ 567 w 10538"/>
              <a:gd name="connsiteY0-32" fmla="*/ 0 h 10054"/>
              <a:gd name="connsiteX1-33" fmla="*/ 10538 w 10538"/>
              <a:gd name="connsiteY1-34" fmla="*/ 0 h 10054"/>
              <a:gd name="connsiteX2-35" fmla="*/ 9779 w 10538"/>
              <a:gd name="connsiteY2-36" fmla="*/ 9562 h 10054"/>
              <a:gd name="connsiteX3-37" fmla="*/ 12 w 10538"/>
              <a:gd name="connsiteY3-38" fmla="*/ 10054 h 10054"/>
              <a:gd name="connsiteX4-39" fmla="*/ 567 w 10538"/>
              <a:gd name="connsiteY4-40" fmla="*/ 0 h 10054"/>
              <a:gd name="connsiteX0-41" fmla="*/ 555 w 10526"/>
              <a:gd name="connsiteY0-42" fmla="*/ 0 h 10054"/>
              <a:gd name="connsiteX1-43" fmla="*/ 10526 w 10526"/>
              <a:gd name="connsiteY1-44" fmla="*/ 0 h 10054"/>
              <a:gd name="connsiteX2-45" fmla="*/ 9767 w 10526"/>
              <a:gd name="connsiteY2-46" fmla="*/ 9562 h 10054"/>
              <a:gd name="connsiteX3-47" fmla="*/ 0 w 10526"/>
              <a:gd name="connsiteY3-48" fmla="*/ 10054 h 10054"/>
              <a:gd name="connsiteX4-49" fmla="*/ 555 w 10526"/>
              <a:gd name="connsiteY4-50" fmla="*/ 0 h 10054"/>
              <a:gd name="connsiteX0-51" fmla="*/ 555 w 10526"/>
              <a:gd name="connsiteY0-52" fmla="*/ 0 h 10054"/>
              <a:gd name="connsiteX1-53" fmla="*/ 10526 w 10526"/>
              <a:gd name="connsiteY1-54" fmla="*/ 0 h 10054"/>
              <a:gd name="connsiteX2-55" fmla="*/ 9767 w 10526"/>
              <a:gd name="connsiteY2-56" fmla="*/ 9562 h 10054"/>
              <a:gd name="connsiteX3-57" fmla="*/ 0 w 10526"/>
              <a:gd name="connsiteY3-58" fmla="*/ 10054 h 10054"/>
              <a:gd name="connsiteX4-59" fmla="*/ 555 w 10526"/>
              <a:gd name="connsiteY4-60" fmla="*/ 0 h 10054"/>
              <a:gd name="connsiteX0-61" fmla="*/ 555 w 10526"/>
              <a:gd name="connsiteY0-62" fmla="*/ 0 h 10054"/>
              <a:gd name="connsiteX1-63" fmla="*/ 10526 w 10526"/>
              <a:gd name="connsiteY1-64" fmla="*/ 0 h 10054"/>
              <a:gd name="connsiteX2-65" fmla="*/ 9767 w 10526"/>
              <a:gd name="connsiteY2-66" fmla="*/ 9562 h 10054"/>
              <a:gd name="connsiteX3-67" fmla="*/ 0 w 10526"/>
              <a:gd name="connsiteY3-68" fmla="*/ 10054 h 10054"/>
              <a:gd name="connsiteX4-69" fmla="*/ 555 w 10526"/>
              <a:gd name="connsiteY4-70" fmla="*/ 0 h 1005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26" h="10054">
                <a:moveTo>
                  <a:pt x="555" y="0"/>
                </a:moveTo>
                <a:lnTo>
                  <a:pt x="10526" y="0"/>
                </a:lnTo>
                <a:lnTo>
                  <a:pt x="9767" y="9562"/>
                </a:lnTo>
                <a:lnTo>
                  <a:pt x="0" y="10054"/>
                </a:lnTo>
                <a:cubicBezTo>
                  <a:pt x="138" y="6780"/>
                  <a:pt x="329" y="3489"/>
                  <a:pt x="555" y="0"/>
                </a:cubicBezTo>
                <a:close/>
              </a:path>
            </a:pathLst>
          </a:cu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62" name="Group 61"/>
          <p:cNvGrpSpPr/>
          <p:nvPr/>
        </p:nvGrpSpPr>
        <p:grpSpPr bwMode="auto">
          <a:xfrm rot="8400000">
            <a:off x="4071938" y="-150020"/>
            <a:ext cx="45244" cy="983457"/>
            <a:chOff x="3198528" y="304800"/>
            <a:chExt cx="79286" cy="1485185"/>
          </a:xfrm>
        </p:grpSpPr>
        <p:sp>
          <p:nvSpPr>
            <p:cNvPr id="63" name="Rectangle 62"/>
            <p:cNvSpPr/>
            <p:nvPr/>
          </p:nvSpPr>
          <p:spPr>
            <a:xfrm>
              <a:off x="3202457" y="305378"/>
              <a:ext cx="73026" cy="1485185"/>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64" name="Straight Connector 63"/>
            <p:cNvCxnSpPr/>
            <p:nvPr/>
          </p:nvCxnSpPr>
          <p:spPr>
            <a:xfrm>
              <a:off x="3198913" y="461714"/>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3200894" y="772974"/>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3200872" y="1049925"/>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3200258" y="1280259"/>
              <a:ext cx="771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3201583" y="1479973"/>
              <a:ext cx="751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202070" y="1633648"/>
              <a:ext cx="77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sp>
        <p:nvSpPr>
          <p:cNvPr id="70" name="Parallelogram 69"/>
          <p:cNvSpPr/>
          <p:nvPr/>
        </p:nvSpPr>
        <p:spPr>
          <a:xfrm rot="247102">
            <a:off x="3960019" y="1197769"/>
            <a:ext cx="1828800" cy="304800"/>
          </a:xfrm>
          <a:prstGeom prst="parallelogram">
            <a:avLst>
              <a:gd name="adj" fmla="val 123322"/>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71" name="Group 6"/>
          <p:cNvGrpSpPr/>
          <p:nvPr/>
        </p:nvGrpSpPr>
        <p:grpSpPr bwMode="auto">
          <a:xfrm>
            <a:off x="1682354" y="1001316"/>
            <a:ext cx="50006" cy="984647"/>
            <a:chOff x="3200399" y="304800"/>
            <a:chExt cx="85124" cy="1485185"/>
          </a:xfrm>
        </p:grpSpPr>
        <p:sp>
          <p:nvSpPr>
            <p:cNvPr id="72" name="Rectangle 71"/>
            <p:cNvSpPr/>
            <p:nvPr/>
          </p:nvSpPr>
          <p:spPr>
            <a:xfrm>
              <a:off x="3200399" y="304800"/>
              <a:ext cx="81070" cy="1485185"/>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73" name="Straight Connector 72"/>
            <p:cNvCxnSpPr/>
            <p:nvPr/>
          </p:nvCxnSpPr>
          <p:spPr>
            <a:xfrm>
              <a:off x="3200399" y="457450"/>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3200399" y="635240"/>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3200399" y="762747"/>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208506" y="1631948"/>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3200399" y="1191960"/>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3204453" y="1394894"/>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3206479" y="994414"/>
              <a:ext cx="770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80" name="Group 938"/>
          <p:cNvGrpSpPr/>
          <p:nvPr/>
        </p:nvGrpSpPr>
        <p:grpSpPr bwMode="auto">
          <a:xfrm>
            <a:off x="1385888" y="598884"/>
            <a:ext cx="638175" cy="741760"/>
            <a:chOff x="2145287" y="52877"/>
            <a:chExt cx="849581" cy="989059"/>
          </a:xfrm>
        </p:grpSpPr>
        <p:sp>
          <p:nvSpPr>
            <p:cNvPr id="81" name="Freeform 17"/>
            <p:cNvSpPr/>
            <p:nvPr/>
          </p:nvSpPr>
          <p:spPr>
            <a:xfrm>
              <a:off x="2568493" y="325940"/>
              <a:ext cx="426375" cy="314340"/>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9280"/>
                <a:gd name="connsiteY0-2" fmla="*/ 342537 h 342537"/>
                <a:gd name="connsiteX1-3" fmla="*/ 240938 w 589280"/>
                <a:gd name="connsiteY1-4" fmla="*/ 14515 h 342537"/>
                <a:gd name="connsiteX2-5" fmla="*/ 420915 w 589280"/>
                <a:gd name="connsiteY2-6" fmla="*/ 0 h 342537"/>
                <a:gd name="connsiteX3-7" fmla="*/ 589280 w 589280"/>
                <a:gd name="connsiteY3-8" fmla="*/ 107406 h 342537"/>
                <a:gd name="connsiteX4-9" fmla="*/ 551011 w 589280"/>
                <a:gd name="connsiteY4-10" fmla="*/ 224388 h 342537"/>
                <a:gd name="connsiteX5-11" fmla="*/ 400595 w 589280"/>
                <a:gd name="connsiteY5-12" fmla="*/ 49349 h 342537"/>
                <a:gd name="connsiteX6-13" fmla="*/ 272869 w 589280"/>
                <a:gd name="connsiteY6-14" fmla="*/ 69669 h 342537"/>
                <a:gd name="connsiteX7-15" fmla="*/ 162560 w 589280"/>
                <a:gd name="connsiteY7-16" fmla="*/ 203200 h 342537"/>
                <a:gd name="connsiteX8-17" fmla="*/ 0 w 589280"/>
                <a:gd name="connsiteY8-18" fmla="*/ 342537 h 342537"/>
                <a:gd name="connsiteX0-19" fmla="*/ 0 w 551011"/>
                <a:gd name="connsiteY0-20" fmla="*/ 342537 h 342537"/>
                <a:gd name="connsiteX1-21" fmla="*/ 240938 w 551011"/>
                <a:gd name="connsiteY1-22" fmla="*/ 14515 h 342537"/>
                <a:gd name="connsiteX2-23" fmla="*/ 420915 w 551011"/>
                <a:gd name="connsiteY2-24" fmla="*/ 0 h 342537"/>
                <a:gd name="connsiteX3-25" fmla="*/ 532469 w 551011"/>
                <a:gd name="connsiteY3-26" fmla="*/ 153397 h 342537"/>
                <a:gd name="connsiteX4-27" fmla="*/ 551011 w 551011"/>
                <a:gd name="connsiteY4-28" fmla="*/ 224388 h 342537"/>
                <a:gd name="connsiteX5-29" fmla="*/ 400595 w 551011"/>
                <a:gd name="connsiteY5-30" fmla="*/ 49349 h 342537"/>
                <a:gd name="connsiteX6-31" fmla="*/ 272869 w 551011"/>
                <a:gd name="connsiteY6-32" fmla="*/ 69669 h 342537"/>
                <a:gd name="connsiteX7-33" fmla="*/ 162560 w 551011"/>
                <a:gd name="connsiteY7-34" fmla="*/ 203200 h 342537"/>
                <a:gd name="connsiteX8-35" fmla="*/ 0 w 551011"/>
                <a:gd name="connsiteY8-36"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011" h="342537">
                  <a:moveTo>
                    <a:pt x="0" y="342537"/>
                  </a:moveTo>
                  <a:lnTo>
                    <a:pt x="240938" y="14515"/>
                  </a:lnTo>
                  <a:lnTo>
                    <a:pt x="420915" y="0"/>
                  </a:lnTo>
                  <a:lnTo>
                    <a:pt x="532469" y="153397"/>
                  </a:lnTo>
                  <a:lnTo>
                    <a:pt x="551011" y="224388"/>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2" name="Freeform 18"/>
            <p:cNvSpPr/>
            <p:nvPr/>
          </p:nvSpPr>
          <p:spPr>
            <a:xfrm>
              <a:off x="2145287" y="373567"/>
              <a:ext cx="442226" cy="292114"/>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3" name="Freeform 12"/>
            <p:cNvSpPr/>
            <p:nvPr/>
          </p:nvSpPr>
          <p:spPr>
            <a:xfrm>
              <a:off x="2532037" y="94154"/>
              <a:ext cx="42797" cy="571527"/>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4" name="Freeform 13"/>
            <p:cNvSpPr/>
            <p:nvPr/>
          </p:nvSpPr>
          <p:spPr>
            <a:xfrm>
              <a:off x="2571663" y="52877"/>
              <a:ext cx="101443" cy="547713"/>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5" name="Freeform 14"/>
            <p:cNvSpPr/>
            <p:nvPr/>
          </p:nvSpPr>
          <p:spPr>
            <a:xfrm>
              <a:off x="2562153" y="140194"/>
              <a:ext cx="283722" cy="465159"/>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 y="connsiteY11"/>
                </a:cxn>
              </a:cxnLst>
              <a:rect l="l" t="t" r="r" b="b"/>
              <a:pathLst>
                <a:path w="366735" h="507221">
                  <a:moveTo>
                    <a:pt x="18392" y="502194"/>
                  </a:moveTo>
                  <a:cubicBezTo>
                    <a:pt x="25165" y="484777"/>
                    <a:pt x="-5798" y="519611"/>
                    <a:pt x="975" y="502194"/>
                  </a:cubicBezTo>
                  <a:lnTo>
                    <a:pt x="183855" y="26126"/>
                  </a:lnTo>
                  <a:lnTo>
                    <a:pt x="297066" y="0"/>
                  </a:lnTo>
                  <a:lnTo>
                    <a:pt x="366735" y="40640"/>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6" name="Freeform 16"/>
            <p:cNvSpPr/>
            <p:nvPr/>
          </p:nvSpPr>
          <p:spPr>
            <a:xfrm>
              <a:off x="2365608" y="154482"/>
              <a:ext cx="206055" cy="511199"/>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1" fmla="*/ 267063 w 267063"/>
                <a:gd name="connsiteY0-2" fmla="*/ 557349 h 557349"/>
                <a:gd name="connsiteX1-3" fmla="*/ 191589 w 267063"/>
                <a:gd name="connsiteY1-4" fmla="*/ 252549 h 557349"/>
                <a:gd name="connsiteX2-5" fmla="*/ 124823 w 267063"/>
                <a:gd name="connsiteY2-6" fmla="*/ 23223 h 557349"/>
                <a:gd name="connsiteX3-7" fmla="*/ 0 w 267063"/>
                <a:gd name="connsiteY3-8" fmla="*/ 0 h 557349"/>
                <a:gd name="connsiteX4-9" fmla="*/ 14514 w 267063"/>
                <a:gd name="connsiteY4-10" fmla="*/ 20320 h 557349"/>
                <a:gd name="connsiteX5-11" fmla="*/ 26126 w 267063"/>
                <a:gd name="connsiteY5-12" fmla="*/ 34835 h 557349"/>
                <a:gd name="connsiteX6-13" fmla="*/ 113212 w 267063"/>
                <a:gd name="connsiteY6-14" fmla="*/ 113212 h 557349"/>
                <a:gd name="connsiteX7-15" fmla="*/ 121920 w 267063"/>
                <a:gd name="connsiteY7-16" fmla="*/ 145143 h 557349"/>
                <a:gd name="connsiteX8-17" fmla="*/ 171269 w 267063"/>
                <a:gd name="connsiteY8-18" fmla="*/ 357052 h 557349"/>
                <a:gd name="connsiteX9-19" fmla="*/ 182880 w 267063"/>
                <a:gd name="connsiteY9-20" fmla="*/ 383177 h 557349"/>
                <a:gd name="connsiteX10-21" fmla="*/ 267063 w 267063"/>
                <a:gd name="connsiteY10-22" fmla="*/ 557349 h 557349"/>
                <a:gd name="connsiteX0-23" fmla="*/ 267063 w 267063"/>
                <a:gd name="connsiteY0-24" fmla="*/ 557349 h 557349"/>
                <a:gd name="connsiteX1-25" fmla="*/ 191589 w 267063"/>
                <a:gd name="connsiteY1-26" fmla="*/ 252549 h 557349"/>
                <a:gd name="connsiteX2-27" fmla="*/ 135645 w 267063"/>
                <a:gd name="connsiteY2-28" fmla="*/ 96267 h 557349"/>
                <a:gd name="connsiteX3-29" fmla="*/ 0 w 267063"/>
                <a:gd name="connsiteY3-30" fmla="*/ 0 h 557349"/>
                <a:gd name="connsiteX4-31" fmla="*/ 14514 w 267063"/>
                <a:gd name="connsiteY4-32" fmla="*/ 20320 h 557349"/>
                <a:gd name="connsiteX5-33" fmla="*/ 26126 w 267063"/>
                <a:gd name="connsiteY5-34" fmla="*/ 34835 h 557349"/>
                <a:gd name="connsiteX6-35" fmla="*/ 113212 w 267063"/>
                <a:gd name="connsiteY6-36" fmla="*/ 113212 h 557349"/>
                <a:gd name="connsiteX7-37" fmla="*/ 121920 w 267063"/>
                <a:gd name="connsiteY7-38" fmla="*/ 145143 h 557349"/>
                <a:gd name="connsiteX8-39" fmla="*/ 171269 w 267063"/>
                <a:gd name="connsiteY8-40" fmla="*/ 357052 h 557349"/>
                <a:gd name="connsiteX9-41" fmla="*/ 182880 w 267063"/>
                <a:gd name="connsiteY9-42" fmla="*/ 383177 h 557349"/>
                <a:gd name="connsiteX10-43" fmla="*/ 267063 w 267063"/>
                <a:gd name="connsiteY10-44" fmla="*/ 557349 h 557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7063" h="557349">
                  <a:moveTo>
                    <a:pt x="267063" y="557349"/>
                  </a:moveTo>
                  <a:lnTo>
                    <a:pt x="191589" y="252549"/>
                  </a:lnTo>
                  <a:lnTo>
                    <a:pt x="135645" y="96267"/>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7" name="Freeform 22"/>
            <p:cNvSpPr/>
            <p:nvPr/>
          </p:nvSpPr>
          <p:spPr>
            <a:xfrm flipH="1">
              <a:off x="2541547" y="568839"/>
              <a:ext cx="255192" cy="45087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8" name="Freeform 20"/>
            <p:cNvSpPr/>
            <p:nvPr/>
          </p:nvSpPr>
          <p:spPr>
            <a:xfrm>
              <a:off x="2253070" y="589477"/>
              <a:ext cx="343954" cy="452459"/>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71565 w 444137"/>
                <a:gd name="connsiteY0-2" fmla="*/ 2903 h 493486"/>
                <a:gd name="connsiteX1-3" fmla="*/ 150948 w 444137"/>
                <a:gd name="connsiteY1-4" fmla="*/ 0 h 493486"/>
                <a:gd name="connsiteX2-5" fmla="*/ 8708 w 444137"/>
                <a:gd name="connsiteY2-6" fmla="*/ 217714 h 493486"/>
                <a:gd name="connsiteX3-7" fmla="*/ 0 w 444137"/>
                <a:gd name="connsiteY3-8" fmla="*/ 493486 h 493486"/>
                <a:gd name="connsiteX4-9" fmla="*/ 43542 w 444137"/>
                <a:gd name="connsiteY4-10" fmla="*/ 441234 h 493486"/>
                <a:gd name="connsiteX5-11" fmla="*/ 55154 w 444137"/>
                <a:gd name="connsiteY5-12" fmla="*/ 264160 h 493486"/>
                <a:gd name="connsiteX6-13" fmla="*/ 66765 w 444137"/>
                <a:gd name="connsiteY6-14" fmla="*/ 240937 h 493486"/>
                <a:gd name="connsiteX7-15" fmla="*/ 72571 w 444137"/>
                <a:gd name="connsiteY7-16" fmla="*/ 217714 h 493486"/>
                <a:gd name="connsiteX8-17" fmla="*/ 156754 w 444137"/>
                <a:gd name="connsiteY8-18" fmla="*/ 69669 h 493486"/>
                <a:gd name="connsiteX9-19" fmla="*/ 185782 w 444137"/>
                <a:gd name="connsiteY9-20" fmla="*/ 49349 h 493486"/>
                <a:gd name="connsiteX10-21" fmla="*/ 336731 w 444137"/>
                <a:gd name="connsiteY10-22" fmla="*/ 40640 h 493486"/>
                <a:gd name="connsiteX11-23" fmla="*/ 371565 w 444137"/>
                <a:gd name="connsiteY11-24" fmla="*/ 104503 h 493486"/>
                <a:gd name="connsiteX12-25" fmla="*/ 420914 w 444137"/>
                <a:gd name="connsiteY12-26" fmla="*/ 110309 h 493486"/>
                <a:gd name="connsiteX13-27" fmla="*/ 444137 w 444137"/>
                <a:gd name="connsiteY13-28" fmla="*/ 69669 h 493486"/>
                <a:gd name="connsiteX14-29" fmla="*/ 371565 w 444137"/>
                <a:gd name="connsiteY14-30" fmla="*/ 2903 h 493486"/>
                <a:gd name="connsiteX0-31" fmla="*/ 371565 w 444137"/>
                <a:gd name="connsiteY0-32" fmla="*/ 2903 h 493486"/>
                <a:gd name="connsiteX1-33" fmla="*/ 150948 w 444137"/>
                <a:gd name="connsiteY1-34" fmla="*/ 0 h 493486"/>
                <a:gd name="connsiteX2-35" fmla="*/ 8708 w 444137"/>
                <a:gd name="connsiteY2-36" fmla="*/ 217714 h 493486"/>
                <a:gd name="connsiteX3-37" fmla="*/ 0 w 444137"/>
                <a:gd name="connsiteY3-38" fmla="*/ 493486 h 493486"/>
                <a:gd name="connsiteX4-39" fmla="*/ 55154 w 444137"/>
                <a:gd name="connsiteY4-40" fmla="*/ 264160 h 493486"/>
                <a:gd name="connsiteX5-41" fmla="*/ 66765 w 444137"/>
                <a:gd name="connsiteY5-42" fmla="*/ 240937 h 493486"/>
                <a:gd name="connsiteX6-43" fmla="*/ 72571 w 444137"/>
                <a:gd name="connsiteY6-44" fmla="*/ 217714 h 493486"/>
                <a:gd name="connsiteX7-45" fmla="*/ 156754 w 444137"/>
                <a:gd name="connsiteY7-46" fmla="*/ 69669 h 493486"/>
                <a:gd name="connsiteX8-47" fmla="*/ 185782 w 444137"/>
                <a:gd name="connsiteY8-48" fmla="*/ 49349 h 493486"/>
                <a:gd name="connsiteX9-49" fmla="*/ 336731 w 444137"/>
                <a:gd name="connsiteY9-50" fmla="*/ 40640 h 493486"/>
                <a:gd name="connsiteX10-51" fmla="*/ 371565 w 444137"/>
                <a:gd name="connsiteY10-52" fmla="*/ 104503 h 493486"/>
                <a:gd name="connsiteX11-53" fmla="*/ 420914 w 444137"/>
                <a:gd name="connsiteY11-54" fmla="*/ 110309 h 493486"/>
                <a:gd name="connsiteX12-55" fmla="*/ 444137 w 444137"/>
                <a:gd name="connsiteY12-56" fmla="*/ 69669 h 493486"/>
                <a:gd name="connsiteX13-57" fmla="*/ 371565 w 444137"/>
                <a:gd name="connsiteY13-58" fmla="*/ 2903 h 4934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444137" h="493486">
                  <a:moveTo>
                    <a:pt x="371565" y="2903"/>
                  </a:moveTo>
                  <a:lnTo>
                    <a:pt x="150948" y="0"/>
                  </a:lnTo>
                  <a:lnTo>
                    <a:pt x="8708" y="217714"/>
                  </a:lnTo>
                  <a:lnTo>
                    <a:pt x="0" y="493486"/>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89" name="Group 27"/>
          <p:cNvGrpSpPr/>
          <p:nvPr/>
        </p:nvGrpSpPr>
        <p:grpSpPr bwMode="auto">
          <a:xfrm>
            <a:off x="1734741" y="989409"/>
            <a:ext cx="53578" cy="991791"/>
            <a:chOff x="3191443" y="304800"/>
            <a:chExt cx="92469" cy="1496847"/>
          </a:xfrm>
        </p:grpSpPr>
        <p:sp>
          <p:nvSpPr>
            <p:cNvPr id="90" name="Rectangle 89"/>
            <p:cNvSpPr/>
            <p:nvPr/>
          </p:nvSpPr>
          <p:spPr>
            <a:xfrm>
              <a:off x="3199663" y="304800"/>
              <a:ext cx="82195" cy="1496847"/>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91" name="Straight Connector 90"/>
            <p:cNvCxnSpPr/>
            <p:nvPr/>
          </p:nvCxnSpPr>
          <p:spPr>
            <a:xfrm>
              <a:off x="3199663" y="694735"/>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3203772" y="962478"/>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3203772" y="1088263"/>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a:off x="3191443" y="1345226"/>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a:off x="3193497" y="1546482"/>
              <a:ext cx="7603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3197607" y="1684846"/>
              <a:ext cx="7603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3207882" y="468322"/>
              <a:ext cx="7603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98" name="Group 937"/>
          <p:cNvGrpSpPr/>
          <p:nvPr/>
        </p:nvGrpSpPr>
        <p:grpSpPr bwMode="auto">
          <a:xfrm>
            <a:off x="1444229" y="586978"/>
            <a:ext cx="722709" cy="810816"/>
            <a:chOff x="592261" y="390469"/>
            <a:chExt cx="964728" cy="1080738"/>
          </a:xfrm>
        </p:grpSpPr>
        <p:sp>
          <p:nvSpPr>
            <p:cNvPr id="99" name="Freeform 25"/>
            <p:cNvSpPr/>
            <p:nvPr/>
          </p:nvSpPr>
          <p:spPr>
            <a:xfrm>
              <a:off x="1015025" y="665018"/>
              <a:ext cx="541964" cy="3126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699804"/>
                <a:gd name="connsiteY0-2" fmla="*/ 342537 h 342537"/>
                <a:gd name="connsiteX1-3" fmla="*/ 240938 w 699804"/>
                <a:gd name="connsiteY1-4" fmla="*/ 14515 h 342537"/>
                <a:gd name="connsiteX2-5" fmla="*/ 420915 w 699804"/>
                <a:gd name="connsiteY2-6" fmla="*/ 0 h 342537"/>
                <a:gd name="connsiteX3-7" fmla="*/ 589280 w 699804"/>
                <a:gd name="connsiteY3-8" fmla="*/ 107406 h 342537"/>
                <a:gd name="connsiteX4-9" fmla="*/ 699804 w 699804"/>
                <a:gd name="connsiteY4-10" fmla="*/ 259557 h 342537"/>
                <a:gd name="connsiteX5-11" fmla="*/ 400595 w 699804"/>
                <a:gd name="connsiteY5-12" fmla="*/ 49349 h 342537"/>
                <a:gd name="connsiteX6-13" fmla="*/ 272869 w 699804"/>
                <a:gd name="connsiteY6-14" fmla="*/ 69669 h 342537"/>
                <a:gd name="connsiteX7-15" fmla="*/ 162560 w 699804"/>
                <a:gd name="connsiteY7-16" fmla="*/ 203200 h 342537"/>
                <a:gd name="connsiteX8-17" fmla="*/ 0 w 699804"/>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99804" h="342537">
                  <a:moveTo>
                    <a:pt x="0" y="342537"/>
                  </a:moveTo>
                  <a:lnTo>
                    <a:pt x="240938" y="14515"/>
                  </a:lnTo>
                  <a:lnTo>
                    <a:pt x="420915" y="0"/>
                  </a:lnTo>
                  <a:lnTo>
                    <a:pt x="589280" y="107406"/>
                  </a:lnTo>
                  <a:lnTo>
                    <a:pt x="699804" y="259557"/>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 name="Freeform 26"/>
            <p:cNvSpPr/>
            <p:nvPr/>
          </p:nvSpPr>
          <p:spPr>
            <a:xfrm>
              <a:off x="592261" y="711040"/>
              <a:ext cx="441836" cy="292005"/>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 name="Freeform 28"/>
            <p:cNvSpPr/>
            <p:nvPr/>
          </p:nvSpPr>
          <p:spPr>
            <a:xfrm>
              <a:off x="978470" y="431731"/>
              <a:ext cx="42913" cy="57131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 name="Freeform 29"/>
            <p:cNvSpPr/>
            <p:nvPr/>
          </p:nvSpPr>
          <p:spPr>
            <a:xfrm>
              <a:off x="1019793" y="390469"/>
              <a:ext cx="100129" cy="547511"/>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 name="Freeform 30"/>
            <p:cNvSpPr/>
            <p:nvPr/>
          </p:nvSpPr>
          <p:spPr>
            <a:xfrm>
              <a:off x="1010257" y="477754"/>
              <a:ext cx="282902" cy="464986"/>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 y="connsiteY11"/>
                </a:cxn>
              </a:cxnLst>
              <a:rect l="l" t="t" r="r" b="b"/>
              <a:pathLst>
                <a:path w="366735" h="507221">
                  <a:moveTo>
                    <a:pt x="18392" y="502194"/>
                  </a:moveTo>
                  <a:cubicBezTo>
                    <a:pt x="25165" y="484777"/>
                    <a:pt x="-5798" y="519611"/>
                    <a:pt x="975" y="502194"/>
                  </a:cubicBezTo>
                  <a:lnTo>
                    <a:pt x="183855" y="26126"/>
                  </a:lnTo>
                  <a:lnTo>
                    <a:pt x="297066" y="0"/>
                  </a:lnTo>
                  <a:lnTo>
                    <a:pt x="366735" y="40640"/>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 name="Freeform 31"/>
            <p:cNvSpPr/>
            <p:nvPr/>
          </p:nvSpPr>
          <p:spPr>
            <a:xfrm>
              <a:off x="813179" y="492036"/>
              <a:ext cx="206614" cy="511010"/>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1" fmla="*/ 267063 w 267063"/>
                <a:gd name="connsiteY0-2" fmla="*/ 557349 h 557349"/>
                <a:gd name="connsiteX1-3" fmla="*/ 191589 w 267063"/>
                <a:gd name="connsiteY1-4" fmla="*/ 252549 h 557349"/>
                <a:gd name="connsiteX2-5" fmla="*/ 124823 w 267063"/>
                <a:gd name="connsiteY2-6" fmla="*/ 23223 h 557349"/>
                <a:gd name="connsiteX3-7" fmla="*/ 101600 w 267063"/>
                <a:gd name="connsiteY3-8" fmla="*/ 55095 h 557349"/>
                <a:gd name="connsiteX4-9" fmla="*/ 0 w 267063"/>
                <a:gd name="connsiteY4-10" fmla="*/ 0 h 557349"/>
                <a:gd name="connsiteX5-11" fmla="*/ 14514 w 267063"/>
                <a:gd name="connsiteY5-12" fmla="*/ 20320 h 557349"/>
                <a:gd name="connsiteX6-13" fmla="*/ 26126 w 267063"/>
                <a:gd name="connsiteY6-14" fmla="*/ 34835 h 557349"/>
                <a:gd name="connsiteX7-15" fmla="*/ 113212 w 267063"/>
                <a:gd name="connsiteY7-16" fmla="*/ 113212 h 557349"/>
                <a:gd name="connsiteX8-17" fmla="*/ 121920 w 267063"/>
                <a:gd name="connsiteY8-18" fmla="*/ 145143 h 557349"/>
                <a:gd name="connsiteX9-19" fmla="*/ 171269 w 267063"/>
                <a:gd name="connsiteY9-20" fmla="*/ 357052 h 557349"/>
                <a:gd name="connsiteX10-21" fmla="*/ 182880 w 267063"/>
                <a:gd name="connsiteY10-22" fmla="*/ 383177 h 557349"/>
                <a:gd name="connsiteX11-23" fmla="*/ 267063 w 267063"/>
                <a:gd name="connsiteY11-24" fmla="*/ 557349 h 557349"/>
                <a:gd name="connsiteX0-25" fmla="*/ 267063 w 267063"/>
                <a:gd name="connsiteY0-26" fmla="*/ 557349 h 557349"/>
                <a:gd name="connsiteX1-27" fmla="*/ 191589 w 267063"/>
                <a:gd name="connsiteY1-28" fmla="*/ 252549 h 557349"/>
                <a:gd name="connsiteX2-29" fmla="*/ 119413 w 267063"/>
                <a:gd name="connsiteY2-30" fmla="*/ 42160 h 557349"/>
                <a:gd name="connsiteX3-31" fmla="*/ 101600 w 267063"/>
                <a:gd name="connsiteY3-32" fmla="*/ 55095 h 557349"/>
                <a:gd name="connsiteX4-33" fmla="*/ 0 w 267063"/>
                <a:gd name="connsiteY4-34" fmla="*/ 0 h 557349"/>
                <a:gd name="connsiteX5-35" fmla="*/ 14514 w 267063"/>
                <a:gd name="connsiteY5-36" fmla="*/ 20320 h 557349"/>
                <a:gd name="connsiteX6-37" fmla="*/ 26126 w 267063"/>
                <a:gd name="connsiteY6-38" fmla="*/ 34835 h 557349"/>
                <a:gd name="connsiteX7-39" fmla="*/ 113212 w 267063"/>
                <a:gd name="connsiteY7-40" fmla="*/ 113212 h 557349"/>
                <a:gd name="connsiteX8-41" fmla="*/ 121920 w 267063"/>
                <a:gd name="connsiteY8-42" fmla="*/ 145143 h 557349"/>
                <a:gd name="connsiteX9-43" fmla="*/ 171269 w 267063"/>
                <a:gd name="connsiteY9-44" fmla="*/ 357052 h 557349"/>
                <a:gd name="connsiteX10-45" fmla="*/ 182880 w 267063"/>
                <a:gd name="connsiteY10-46" fmla="*/ 383177 h 557349"/>
                <a:gd name="connsiteX11-47" fmla="*/ 267063 w 267063"/>
                <a:gd name="connsiteY11-48" fmla="*/ 557349 h 557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7063" h="557349">
                  <a:moveTo>
                    <a:pt x="267063" y="557349"/>
                  </a:moveTo>
                  <a:lnTo>
                    <a:pt x="191589" y="252549"/>
                  </a:lnTo>
                  <a:lnTo>
                    <a:pt x="119413" y="42160"/>
                  </a:lnTo>
                  <a:lnTo>
                    <a:pt x="101600" y="55095"/>
                  </a:lnTo>
                  <a:cubicBezTo>
                    <a:pt x="67733" y="50257"/>
                    <a:pt x="33867" y="4838"/>
                    <a:pt x="0" y="0"/>
                  </a:cubicBez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 name="Freeform 32"/>
            <p:cNvSpPr/>
            <p:nvPr/>
          </p:nvSpPr>
          <p:spPr>
            <a:xfrm flipH="1">
              <a:off x="988006" y="906240"/>
              <a:ext cx="255884" cy="45070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71565 w 444137"/>
                <a:gd name="connsiteY0-2" fmla="*/ 2903 h 493486"/>
                <a:gd name="connsiteX1-3" fmla="*/ 150948 w 444137"/>
                <a:gd name="connsiteY1-4" fmla="*/ 0 h 493486"/>
                <a:gd name="connsiteX2-5" fmla="*/ 8708 w 444137"/>
                <a:gd name="connsiteY2-6" fmla="*/ 217714 h 493486"/>
                <a:gd name="connsiteX3-7" fmla="*/ 0 w 444137"/>
                <a:gd name="connsiteY3-8" fmla="*/ 493486 h 493486"/>
                <a:gd name="connsiteX4-9" fmla="*/ 37737 w 444137"/>
                <a:gd name="connsiteY4-10" fmla="*/ 467360 h 493486"/>
                <a:gd name="connsiteX5-11" fmla="*/ 47180 w 444137"/>
                <a:gd name="connsiteY5-12" fmla="*/ 343842 h 493486"/>
                <a:gd name="connsiteX6-13" fmla="*/ 55154 w 444137"/>
                <a:gd name="connsiteY6-14" fmla="*/ 264160 h 493486"/>
                <a:gd name="connsiteX7-15" fmla="*/ 66765 w 444137"/>
                <a:gd name="connsiteY7-16" fmla="*/ 240937 h 493486"/>
                <a:gd name="connsiteX8-17" fmla="*/ 72571 w 444137"/>
                <a:gd name="connsiteY8-18" fmla="*/ 217714 h 493486"/>
                <a:gd name="connsiteX9-19" fmla="*/ 156754 w 444137"/>
                <a:gd name="connsiteY9-20" fmla="*/ 69669 h 493486"/>
                <a:gd name="connsiteX10-21" fmla="*/ 185782 w 444137"/>
                <a:gd name="connsiteY10-22" fmla="*/ 49349 h 493486"/>
                <a:gd name="connsiteX11-23" fmla="*/ 336731 w 444137"/>
                <a:gd name="connsiteY11-24" fmla="*/ 40640 h 493486"/>
                <a:gd name="connsiteX12-25" fmla="*/ 371565 w 444137"/>
                <a:gd name="connsiteY12-26" fmla="*/ 104503 h 493486"/>
                <a:gd name="connsiteX13-27" fmla="*/ 420914 w 444137"/>
                <a:gd name="connsiteY13-28" fmla="*/ 110309 h 493486"/>
                <a:gd name="connsiteX14-29" fmla="*/ 444137 w 444137"/>
                <a:gd name="connsiteY14-30" fmla="*/ 69669 h 493486"/>
                <a:gd name="connsiteX15-31" fmla="*/ 371565 w 444137"/>
                <a:gd name="connsiteY15-32" fmla="*/ 2903 h 493486"/>
                <a:gd name="connsiteX0-33" fmla="*/ 371565 w 444137"/>
                <a:gd name="connsiteY0-34" fmla="*/ 2903 h 493486"/>
                <a:gd name="connsiteX1-35" fmla="*/ 150948 w 444137"/>
                <a:gd name="connsiteY1-36" fmla="*/ 0 h 493486"/>
                <a:gd name="connsiteX2-37" fmla="*/ 8708 w 444137"/>
                <a:gd name="connsiteY2-38" fmla="*/ 217714 h 493486"/>
                <a:gd name="connsiteX3-39" fmla="*/ 0 w 444137"/>
                <a:gd name="connsiteY3-40" fmla="*/ 493486 h 493486"/>
                <a:gd name="connsiteX4-41" fmla="*/ 19542 w 444137"/>
                <a:gd name="connsiteY4-42" fmla="*/ 434896 h 493486"/>
                <a:gd name="connsiteX5-43" fmla="*/ 47180 w 444137"/>
                <a:gd name="connsiteY5-44" fmla="*/ 343842 h 493486"/>
                <a:gd name="connsiteX6-45" fmla="*/ 55154 w 444137"/>
                <a:gd name="connsiteY6-46" fmla="*/ 264160 h 493486"/>
                <a:gd name="connsiteX7-47" fmla="*/ 66765 w 444137"/>
                <a:gd name="connsiteY7-48" fmla="*/ 240937 h 493486"/>
                <a:gd name="connsiteX8-49" fmla="*/ 72571 w 444137"/>
                <a:gd name="connsiteY8-50" fmla="*/ 217714 h 493486"/>
                <a:gd name="connsiteX9-51" fmla="*/ 156754 w 444137"/>
                <a:gd name="connsiteY9-52" fmla="*/ 69669 h 493486"/>
                <a:gd name="connsiteX10-53" fmla="*/ 185782 w 444137"/>
                <a:gd name="connsiteY10-54" fmla="*/ 49349 h 493486"/>
                <a:gd name="connsiteX11-55" fmla="*/ 336731 w 444137"/>
                <a:gd name="connsiteY11-56" fmla="*/ 40640 h 493486"/>
                <a:gd name="connsiteX12-57" fmla="*/ 371565 w 444137"/>
                <a:gd name="connsiteY12-58" fmla="*/ 104503 h 493486"/>
                <a:gd name="connsiteX13-59" fmla="*/ 420914 w 444137"/>
                <a:gd name="connsiteY13-60" fmla="*/ 110309 h 493486"/>
                <a:gd name="connsiteX14-61" fmla="*/ 444137 w 444137"/>
                <a:gd name="connsiteY14-62" fmla="*/ 69669 h 493486"/>
                <a:gd name="connsiteX15-63" fmla="*/ 371565 w 444137"/>
                <a:gd name="connsiteY15-64" fmla="*/ 2903 h 4934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44137" h="493486">
                  <a:moveTo>
                    <a:pt x="371565" y="2903"/>
                  </a:moveTo>
                  <a:lnTo>
                    <a:pt x="150948" y="0"/>
                  </a:lnTo>
                  <a:lnTo>
                    <a:pt x="8708" y="217714"/>
                  </a:lnTo>
                  <a:lnTo>
                    <a:pt x="0" y="493486"/>
                  </a:lnTo>
                  <a:lnTo>
                    <a:pt x="19542" y="434896"/>
                  </a:lnTo>
                  <a:lnTo>
                    <a:pt x="47180" y="343842"/>
                  </a:lnTo>
                  <a:cubicBezTo>
                    <a:pt x="51051" y="284817"/>
                    <a:pt x="51283" y="323185"/>
                    <a:pt x="55154" y="264160"/>
                  </a:cubicBez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 name="Freeform 33"/>
            <p:cNvSpPr/>
            <p:nvPr/>
          </p:nvSpPr>
          <p:spPr>
            <a:xfrm>
              <a:off x="706693" y="926870"/>
              <a:ext cx="336940" cy="544337"/>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2857 w 435429"/>
                <a:gd name="connsiteY0-2" fmla="*/ 2903 h 593583"/>
                <a:gd name="connsiteX1-3" fmla="*/ 142240 w 435429"/>
                <a:gd name="connsiteY1-4" fmla="*/ 0 h 593583"/>
                <a:gd name="connsiteX2-5" fmla="*/ 0 w 435429"/>
                <a:gd name="connsiteY2-6" fmla="*/ 217714 h 593583"/>
                <a:gd name="connsiteX3-7" fmla="*/ 4819 w 435429"/>
                <a:gd name="connsiteY3-8" fmla="*/ 593583 h 593583"/>
                <a:gd name="connsiteX4-9" fmla="*/ 29029 w 435429"/>
                <a:gd name="connsiteY4-10" fmla="*/ 467360 h 593583"/>
                <a:gd name="connsiteX5-11" fmla="*/ 34834 w 435429"/>
                <a:gd name="connsiteY5-12" fmla="*/ 441234 h 593583"/>
                <a:gd name="connsiteX6-13" fmla="*/ 46446 w 435429"/>
                <a:gd name="connsiteY6-14" fmla="*/ 264160 h 593583"/>
                <a:gd name="connsiteX7-15" fmla="*/ 58057 w 435429"/>
                <a:gd name="connsiteY7-16" fmla="*/ 240937 h 593583"/>
                <a:gd name="connsiteX8-17" fmla="*/ 63863 w 435429"/>
                <a:gd name="connsiteY8-18" fmla="*/ 217714 h 593583"/>
                <a:gd name="connsiteX9-19" fmla="*/ 148046 w 435429"/>
                <a:gd name="connsiteY9-20" fmla="*/ 69669 h 593583"/>
                <a:gd name="connsiteX10-21" fmla="*/ 177074 w 435429"/>
                <a:gd name="connsiteY10-22" fmla="*/ 49349 h 593583"/>
                <a:gd name="connsiteX11-23" fmla="*/ 328023 w 435429"/>
                <a:gd name="connsiteY11-24" fmla="*/ 40640 h 593583"/>
                <a:gd name="connsiteX12-25" fmla="*/ 362857 w 435429"/>
                <a:gd name="connsiteY12-26" fmla="*/ 104503 h 593583"/>
                <a:gd name="connsiteX13-27" fmla="*/ 412206 w 435429"/>
                <a:gd name="connsiteY13-28" fmla="*/ 110309 h 593583"/>
                <a:gd name="connsiteX14-29" fmla="*/ 435429 w 435429"/>
                <a:gd name="connsiteY14-30" fmla="*/ 69669 h 593583"/>
                <a:gd name="connsiteX15-31" fmla="*/ 362857 w 435429"/>
                <a:gd name="connsiteY15-32" fmla="*/ 2903 h 5935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5429" h="593583">
                  <a:moveTo>
                    <a:pt x="362857" y="2903"/>
                  </a:moveTo>
                  <a:lnTo>
                    <a:pt x="142240" y="0"/>
                  </a:lnTo>
                  <a:lnTo>
                    <a:pt x="0" y="217714"/>
                  </a:lnTo>
                  <a:cubicBezTo>
                    <a:pt x="1606" y="343004"/>
                    <a:pt x="3213" y="468293"/>
                    <a:pt x="4819" y="593583"/>
                  </a:cubicBezTo>
                  <a:lnTo>
                    <a:pt x="29029" y="467360"/>
                  </a:lnTo>
                  <a:lnTo>
                    <a:pt x="34834" y="441234"/>
                  </a:lnTo>
                  <a:lnTo>
                    <a:pt x="46446" y="264160"/>
                  </a:lnTo>
                  <a:cubicBezTo>
                    <a:pt x="50316" y="256419"/>
                    <a:pt x="55146" y="249087"/>
                    <a:pt x="58057" y="240937"/>
                  </a:cubicBezTo>
                  <a:cubicBezTo>
                    <a:pt x="74348" y="195321"/>
                    <a:pt x="53537" y="238367"/>
                    <a:pt x="63863" y="217714"/>
                  </a:cubicBezTo>
                  <a:lnTo>
                    <a:pt x="148046" y="69669"/>
                  </a:lnTo>
                  <a:lnTo>
                    <a:pt x="177074" y="49349"/>
                  </a:lnTo>
                  <a:lnTo>
                    <a:pt x="328023" y="40640"/>
                  </a:lnTo>
                  <a:lnTo>
                    <a:pt x="362857" y="104503"/>
                  </a:lnTo>
                  <a:lnTo>
                    <a:pt x="412206" y="110309"/>
                  </a:lnTo>
                  <a:lnTo>
                    <a:pt x="435429" y="69669"/>
                  </a:lnTo>
                  <a:lnTo>
                    <a:pt x="362857"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7" name="Group 106"/>
          <p:cNvGrpSpPr/>
          <p:nvPr/>
        </p:nvGrpSpPr>
        <p:grpSpPr bwMode="auto">
          <a:xfrm>
            <a:off x="1500188" y="581025"/>
            <a:ext cx="656035" cy="1387078"/>
            <a:chOff x="411030" y="2113399"/>
            <a:chExt cx="874703" cy="1849001"/>
          </a:xfrm>
        </p:grpSpPr>
        <p:grpSp>
          <p:nvGrpSpPr>
            <p:cNvPr id="108" name="Group 44"/>
            <p:cNvGrpSpPr/>
            <p:nvPr/>
          </p:nvGrpSpPr>
          <p:grpSpPr bwMode="auto">
            <a:xfrm>
              <a:off x="804391" y="2650468"/>
              <a:ext cx="61357" cy="1311932"/>
              <a:chOff x="3198528" y="304800"/>
              <a:chExt cx="79286" cy="1485185"/>
            </a:xfrm>
          </p:grpSpPr>
          <p:sp>
            <p:nvSpPr>
              <p:cNvPr id="118" name="Rectangle 117"/>
              <p:cNvSpPr/>
              <p:nvPr/>
            </p:nvSpPr>
            <p:spPr>
              <a:xfrm>
                <a:off x="3201013" y="304097"/>
                <a:ext cx="71796" cy="148588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19" name="Straight Connector 118"/>
              <p:cNvCxnSpPr/>
              <p:nvPr/>
            </p:nvCxnSpPr>
            <p:spPr>
              <a:xfrm>
                <a:off x="3201013" y="456818"/>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a:off x="3201013" y="771245"/>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p:cNvCxnSpPr/>
              <p:nvPr/>
            </p:nvCxnSpPr>
            <p:spPr>
              <a:xfrm>
                <a:off x="3201013" y="1047940"/>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2" name="Straight Connector 121"/>
              <p:cNvCxnSpPr/>
              <p:nvPr/>
            </p:nvCxnSpPr>
            <p:spPr>
              <a:xfrm>
                <a:off x="3198961" y="1277920"/>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3" name="Straight Connector 122"/>
              <p:cNvCxnSpPr/>
              <p:nvPr/>
            </p:nvCxnSpPr>
            <p:spPr>
              <a:xfrm>
                <a:off x="3201013" y="1479153"/>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p:cNvCxnSpPr/>
              <p:nvPr/>
            </p:nvCxnSpPr>
            <p:spPr>
              <a:xfrm>
                <a:off x="3201013" y="1631874"/>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109" name="Group 934"/>
            <p:cNvGrpSpPr/>
            <p:nvPr/>
          </p:nvGrpSpPr>
          <p:grpSpPr bwMode="auto">
            <a:xfrm>
              <a:off x="411030" y="2113399"/>
              <a:ext cx="874703" cy="1019211"/>
              <a:chOff x="1185300" y="-42025"/>
              <a:chExt cx="874703" cy="1019211"/>
            </a:xfrm>
          </p:grpSpPr>
          <p:sp>
            <p:nvSpPr>
              <p:cNvPr id="110" name="Freeform 42"/>
              <p:cNvSpPr/>
              <p:nvPr/>
            </p:nvSpPr>
            <p:spPr>
              <a:xfrm>
                <a:off x="1609158" y="230961"/>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1" name="Freeform 43"/>
              <p:cNvSpPr/>
              <p:nvPr/>
            </p:nvSpPr>
            <p:spPr>
              <a:xfrm>
                <a:off x="1185300" y="278575"/>
                <a:ext cx="442908" cy="292031"/>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2" name="Freeform 45"/>
              <p:cNvSpPr/>
              <p:nvPr/>
            </p:nvSpPr>
            <p:spPr>
              <a:xfrm>
                <a:off x="1571059" y="-760"/>
                <a:ext cx="42862"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3" name="Freeform 46"/>
              <p:cNvSpPr/>
              <p:nvPr/>
            </p:nvSpPr>
            <p:spPr>
              <a:xfrm>
                <a:off x="1612333" y="-42025"/>
                <a:ext cx="101599" cy="5475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4" name="Freeform 47"/>
              <p:cNvSpPr/>
              <p:nvPr/>
            </p:nvSpPr>
            <p:spPr>
              <a:xfrm>
                <a:off x="1602808" y="45266"/>
                <a:ext cx="320671" cy="46502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5" name="Freeform 48"/>
              <p:cNvSpPr/>
              <p:nvPr/>
            </p:nvSpPr>
            <p:spPr>
              <a:xfrm>
                <a:off x="1405960" y="59551"/>
                <a:ext cx="206373" cy="511055"/>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6" name="Freeform 49"/>
              <p:cNvSpPr/>
              <p:nvPr/>
            </p:nvSpPr>
            <p:spPr>
              <a:xfrm flipH="1">
                <a:off x="1580583" y="473791"/>
                <a:ext cx="252409" cy="503120"/>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17" name="Freeform 50"/>
              <p:cNvSpPr/>
              <p:nvPr/>
            </p:nvSpPr>
            <p:spPr>
              <a:xfrm>
                <a:off x="1293249" y="494424"/>
                <a:ext cx="344484" cy="452330"/>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25" name="Group 58"/>
          <p:cNvGrpSpPr/>
          <p:nvPr/>
        </p:nvGrpSpPr>
        <p:grpSpPr bwMode="auto">
          <a:xfrm>
            <a:off x="1615679" y="591741"/>
            <a:ext cx="656034" cy="1384697"/>
            <a:chOff x="2739540" y="63863"/>
            <a:chExt cx="1130300" cy="2015851"/>
          </a:xfrm>
        </p:grpSpPr>
        <p:sp>
          <p:nvSpPr>
            <p:cNvPr id="126" name="Freeform 59"/>
            <p:cNvSpPr/>
            <p:nvPr/>
          </p:nvSpPr>
          <p:spPr>
            <a:xfrm>
              <a:off x="3281100" y="361994"/>
              <a:ext cx="588740" cy="343197"/>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9280"/>
                <a:gd name="connsiteY0-2" fmla="*/ 342537 h 342537"/>
                <a:gd name="connsiteX1-3" fmla="*/ 240938 w 589280"/>
                <a:gd name="connsiteY1-4" fmla="*/ 14515 h 342537"/>
                <a:gd name="connsiteX2-5" fmla="*/ 420915 w 589280"/>
                <a:gd name="connsiteY2-6" fmla="*/ 0 h 342537"/>
                <a:gd name="connsiteX3-7" fmla="*/ 589280 w 589280"/>
                <a:gd name="connsiteY3-8" fmla="*/ 107406 h 342537"/>
                <a:gd name="connsiteX4-9" fmla="*/ 588886 w 589280"/>
                <a:gd name="connsiteY4-10" fmla="*/ 264968 h 342537"/>
                <a:gd name="connsiteX5-11" fmla="*/ 400595 w 589280"/>
                <a:gd name="connsiteY5-12" fmla="*/ 49349 h 342537"/>
                <a:gd name="connsiteX6-13" fmla="*/ 272869 w 589280"/>
                <a:gd name="connsiteY6-14" fmla="*/ 69669 h 342537"/>
                <a:gd name="connsiteX7-15" fmla="*/ 162560 w 589280"/>
                <a:gd name="connsiteY7-16" fmla="*/ 203200 h 342537"/>
                <a:gd name="connsiteX8-17" fmla="*/ 0 w 589280"/>
                <a:gd name="connsiteY8-18" fmla="*/ 342537 h 342537"/>
                <a:gd name="connsiteX0-19" fmla="*/ 0 w 588886"/>
                <a:gd name="connsiteY0-20" fmla="*/ 342537 h 342537"/>
                <a:gd name="connsiteX1-21" fmla="*/ 240938 w 588886"/>
                <a:gd name="connsiteY1-22" fmla="*/ 14515 h 342537"/>
                <a:gd name="connsiteX2-23" fmla="*/ 420915 w 588886"/>
                <a:gd name="connsiteY2-24" fmla="*/ 0 h 342537"/>
                <a:gd name="connsiteX3-25" fmla="*/ 554110 w 588886"/>
                <a:gd name="connsiteY3-26" fmla="*/ 126344 h 342537"/>
                <a:gd name="connsiteX4-27" fmla="*/ 588886 w 588886"/>
                <a:gd name="connsiteY4-28" fmla="*/ 264968 h 342537"/>
                <a:gd name="connsiteX5-29" fmla="*/ 400595 w 588886"/>
                <a:gd name="connsiteY5-30" fmla="*/ 49349 h 342537"/>
                <a:gd name="connsiteX6-31" fmla="*/ 272869 w 588886"/>
                <a:gd name="connsiteY6-32" fmla="*/ 69669 h 342537"/>
                <a:gd name="connsiteX7-33" fmla="*/ 162560 w 588886"/>
                <a:gd name="connsiteY7-34" fmla="*/ 203200 h 342537"/>
                <a:gd name="connsiteX8-35" fmla="*/ 0 w 588886"/>
                <a:gd name="connsiteY8-36" fmla="*/ 342537 h 342537"/>
                <a:gd name="connsiteX0-37" fmla="*/ 0 w 588886"/>
                <a:gd name="connsiteY0-38" fmla="*/ 342537 h 342537"/>
                <a:gd name="connsiteX1-39" fmla="*/ 240938 w 588886"/>
                <a:gd name="connsiteY1-40" fmla="*/ 14515 h 342537"/>
                <a:gd name="connsiteX2-41" fmla="*/ 420915 w 588886"/>
                <a:gd name="connsiteY2-42" fmla="*/ 0 h 342537"/>
                <a:gd name="connsiteX3-43" fmla="*/ 554110 w 588886"/>
                <a:gd name="connsiteY3-44" fmla="*/ 126344 h 342537"/>
                <a:gd name="connsiteX4-45" fmla="*/ 588886 w 588886"/>
                <a:gd name="connsiteY4-46" fmla="*/ 264968 h 342537"/>
                <a:gd name="connsiteX5-47" fmla="*/ 521838 w 588886"/>
                <a:gd name="connsiteY5-48" fmla="*/ 149122 h 342537"/>
                <a:gd name="connsiteX6-49" fmla="*/ 400595 w 588886"/>
                <a:gd name="connsiteY6-50" fmla="*/ 49349 h 342537"/>
                <a:gd name="connsiteX7-51" fmla="*/ 272869 w 588886"/>
                <a:gd name="connsiteY7-52" fmla="*/ 69669 h 342537"/>
                <a:gd name="connsiteX8-53" fmla="*/ 162560 w 588886"/>
                <a:gd name="connsiteY8-54" fmla="*/ 203200 h 342537"/>
                <a:gd name="connsiteX9" fmla="*/ 0 w 588886"/>
                <a:gd name="connsiteY9"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588886" h="342537">
                  <a:moveTo>
                    <a:pt x="0" y="342537"/>
                  </a:moveTo>
                  <a:lnTo>
                    <a:pt x="240938" y="14515"/>
                  </a:lnTo>
                  <a:lnTo>
                    <a:pt x="420915" y="0"/>
                  </a:lnTo>
                  <a:lnTo>
                    <a:pt x="554110" y="126344"/>
                  </a:lnTo>
                  <a:cubicBezTo>
                    <a:pt x="553979" y="178865"/>
                    <a:pt x="589017" y="212447"/>
                    <a:pt x="588886" y="264968"/>
                  </a:cubicBezTo>
                  <a:cubicBezTo>
                    <a:pt x="558421" y="229058"/>
                    <a:pt x="552303" y="185032"/>
                    <a:pt x="521838" y="149122"/>
                  </a:cubicBez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27" name="Freeform 60"/>
            <p:cNvSpPr/>
            <p:nvPr/>
          </p:nvSpPr>
          <p:spPr>
            <a:xfrm>
              <a:off x="2739540" y="413994"/>
              <a:ext cx="566176" cy="318931"/>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1" fmla="*/ 566451 w 566451"/>
                <a:gd name="connsiteY0-2" fmla="*/ 319314 h 319314"/>
                <a:gd name="connsiteX1-3" fmla="*/ 566451 w 566451"/>
                <a:gd name="connsiteY1-4" fmla="*/ 319314 h 319314"/>
                <a:gd name="connsiteX2-5" fmla="*/ 537423 w 566451"/>
                <a:gd name="connsiteY2-6" fmla="*/ 281577 h 319314"/>
                <a:gd name="connsiteX3-7" fmla="*/ 534520 w 566451"/>
                <a:gd name="connsiteY3-8" fmla="*/ 269966 h 319314"/>
                <a:gd name="connsiteX4-9" fmla="*/ 424211 w 566451"/>
                <a:gd name="connsiteY4-10" fmla="*/ 101600 h 319314"/>
                <a:gd name="connsiteX5-11" fmla="*/ 261651 w 566451"/>
                <a:gd name="connsiteY5-12" fmla="*/ 8709 h 319314"/>
                <a:gd name="connsiteX6-13" fmla="*/ 189080 w 566451"/>
                <a:gd name="connsiteY6-14" fmla="*/ 5806 h 319314"/>
                <a:gd name="connsiteX7-15" fmla="*/ 168760 w 566451"/>
                <a:gd name="connsiteY7-16" fmla="*/ 2903 h 319314"/>
                <a:gd name="connsiteX8-17" fmla="*/ 157149 w 566451"/>
                <a:gd name="connsiteY8-18" fmla="*/ 0 h 319314"/>
                <a:gd name="connsiteX9-19" fmla="*/ 0 w 566451"/>
                <a:gd name="connsiteY9-20" fmla="*/ 259178 h 319314"/>
                <a:gd name="connsiteX10-21" fmla="*/ 52646 w 566451"/>
                <a:gd name="connsiteY10-22" fmla="*/ 66766 h 319314"/>
                <a:gd name="connsiteX11-23" fmla="*/ 93286 w 566451"/>
                <a:gd name="connsiteY11-24" fmla="*/ 66766 h 319314"/>
                <a:gd name="connsiteX12-25" fmla="*/ 232623 w 566451"/>
                <a:gd name="connsiteY12-26" fmla="*/ 63863 h 319314"/>
                <a:gd name="connsiteX13-27" fmla="*/ 258749 w 566451"/>
                <a:gd name="connsiteY13-28" fmla="*/ 69669 h 319314"/>
                <a:gd name="connsiteX14-29" fmla="*/ 267457 w 566451"/>
                <a:gd name="connsiteY14-30" fmla="*/ 72571 h 319314"/>
                <a:gd name="connsiteX15-31" fmla="*/ 281971 w 566451"/>
                <a:gd name="connsiteY15-32" fmla="*/ 72571 h 319314"/>
                <a:gd name="connsiteX16-33" fmla="*/ 398086 w 566451"/>
                <a:gd name="connsiteY16-34" fmla="*/ 153851 h 319314"/>
                <a:gd name="connsiteX17-35" fmla="*/ 424211 w 566451"/>
                <a:gd name="connsiteY17-36" fmla="*/ 168366 h 319314"/>
                <a:gd name="connsiteX18-37" fmla="*/ 432920 w 566451"/>
                <a:gd name="connsiteY18-38" fmla="*/ 174171 h 319314"/>
                <a:gd name="connsiteX19-39" fmla="*/ 566451 w 566451"/>
                <a:gd name="connsiteY19-40" fmla="*/ 319314 h 319314"/>
                <a:gd name="connsiteX0-41" fmla="*/ 566451 w 566451"/>
                <a:gd name="connsiteY0-42" fmla="*/ 319314 h 319314"/>
                <a:gd name="connsiteX1-43" fmla="*/ 566451 w 566451"/>
                <a:gd name="connsiteY1-44" fmla="*/ 319314 h 319314"/>
                <a:gd name="connsiteX2-45" fmla="*/ 537423 w 566451"/>
                <a:gd name="connsiteY2-46" fmla="*/ 281577 h 319314"/>
                <a:gd name="connsiteX3-47" fmla="*/ 534520 w 566451"/>
                <a:gd name="connsiteY3-48" fmla="*/ 269966 h 319314"/>
                <a:gd name="connsiteX4-49" fmla="*/ 424211 w 566451"/>
                <a:gd name="connsiteY4-50" fmla="*/ 101600 h 319314"/>
                <a:gd name="connsiteX5-51" fmla="*/ 261651 w 566451"/>
                <a:gd name="connsiteY5-52" fmla="*/ 8709 h 319314"/>
                <a:gd name="connsiteX6-53" fmla="*/ 189080 w 566451"/>
                <a:gd name="connsiteY6-54" fmla="*/ 5806 h 319314"/>
                <a:gd name="connsiteX7-55" fmla="*/ 168760 w 566451"/>
                <a:gd name="connsiteY7-56" fmla="*/ 2903 h 319314"/>
                <a:gd name="connsiteX8-57" fmla="*/ 157149 w 566451"/>
                <a:gd name="connsiteY8-58" fmla="*/ 0 h 319314"/>
                <a:gd name="connsiteX9-59" fmla="*/ 0 w 566451"/>
                <a:gd name="connsiteY9-60" fmla="*/ 259178 h 319314"/>
                <a:gd name="connsiteX10-61" fmla="*/ 52646 w 566451"/>
                <a:gd name="connsiteY10-62" fmla="*/ 66766 h 319314"/>
                <a:gd name="connsiteX11-63" fmla="*/ 101402 w 566451"/>
                <a:gd name="connsiteY11-64" fmla="*/ 115462 h 319314"/>
                <a:gd name="connsiteX12-65" fmla="*/ 232623 w 566451"/>
                <a:gd name="connsiteY12-66" fmla="*/ 63863 h 319314"/>
                <a:gd name="connsiteX13-67" fmla="*/ 258749 w 566451"/>
                <a:gd name="connsiteY13-68" fmla="*/ 69669 h 319314"/>
                <a:gd name="connsiteX14-69" fmla="*/ 267457 w 566451"/>
                <a:gd name="connsiteY14-70" fmla="*/ 72571 h 319314"/>
                <a:gd name="connsiteX15-71" fmla="*/ 281971 w 566451"/>
                <a:gd name="connsiteY15-72" fmla="*/ 72571 h 319314"/>
                <a:gd name="connsiteX16-73" fmla="*/ 398086 w 566451"/>
                <a:gd name="connsiteY16-74" fmla="*/ 153851 h 319314"/>
                <a:gd name="connsiteX17-75" fmla="*/ 424211 w 566451"/>
                <a:gd name="connsiteY17-76" fmla="*/ 168366 h 319314"/>
                <a:gd name="connsiteX18-77" fmla="*/ 432920 w 566451"/>
                <a:gd name="connsiteY18-78" fmla="*/ 174171 h 319314"/>
                <a:gd name="connsiteX19-79" fmla="*/ 566451 w 566451"/>
                <a:gd name="connsiteY19-80" fmla="*/ 319314 h 319314"/>
                <a:gd name="connsiteX0-81" fmla="*/ 566451 w 566451"/>
                <a:gd name="connsiteY0-82" fmla="*/ 319314 h 319314"/>
                <a:gd name="connsiteX1-83" fmla="*/ 566451 w 566451"/>
                <a:gd name="connsiteY1-84" fmla="*/ 319314 h 319314"/>
                <a:gd name="connsiteX2-85" fmla="*/ 537423 w 566451"/>
                <a:gd name="connsiteY2-86" fmla="*/ 281577 h 319314"/>
                <a:gd name="connsiteX3-87" fmla="*/ 534520 w 566451"/>
                <a:gd name="connsiteY3-88" fmla="*/ 269966 h 319314"/>
                <a:gd name="connsiteX4-89" fmla="*/ 424211 w 566451"/>
                <a:gd name="connsiteY4-90" fmla="*/ 101600 h 319314"/>
                <a:gd name="connsiteX5-91" fmla="*/ 261651 w 566451"/>
                <a:gd name="connsiteY5-92" fmla="*/ 8709 h 319314"/>
                <a:gd name="connsiteX6-93" fmla="*/ 189080 w 566451"/>
                <a:gd name="connsiteY6-94" fmla="*/ 5806 h 319314"/>
                <a:gd name="connsiteX7-95" fmla="*/ 168760 w 566451"/>
                <a:gd name="connsiteY7-96" fmla="*/ 2903 h 319314"/>
                <a:gd name="connsiteX8-97" fmla="*/ 157149 w 566451"/>
                <a:gd name="connsiteY8-98" fmla="*/ 0 h 319314"/>
                <a:gd name="connsiteX9-99" fmla="*/ 83924 w 566451"/>
                <a:gd name="connsiteY9-100" fmla="*/ 63543 h 319314"/>
                <a:gd name="connsiteX10-101" fmla="*/ 0 w 566451"/>
                <a:gd name="connsiteY10-102" fmla="*/ 259178 h 319314"/>
                <a:gd name="connsiteX11-103" fmla="*/ 52646 w 566451"/>
                <a:gd name="connsiteY11-104" fmla="*/ 66766 h 319314"/>
                <a:gd name="connsiteX12-105" fmla="*/ 101402 w 566451"/>
                <a:gd name="connsiteY12-106" fmla="*/ 115462 h 319314"/>
                <a:gd name="connsiteX13-107" fmla="*/ 232623 w 566451"/>
                <a:gd name="connsiteY13-108" fmla="*/ 63863 h 319314"/>
                <a:gd name="connsiteX14-109" fmla="*/ 258749 w 566451"/>
                <a:gd name="connsiteY14-110" fmla="*/ 69669 h 319314"/>
                <a:gd name="connsiteX15-111" fmla="*/ 267457 w 566451"/>
                <a:gd name="connsiteY15-112" fmla="*/ 72571 h 319314"/>
                <a:gd name="connsiteX16-113" fmla="*/ 281971 w 566451"/>
                <a:gd name="connsiteY16-114" fmla="*/ 72571 h 319314"/>
                <a:gd name="connsiteX17-115" fmla="*/ 398086 w 566451"/>
                <a:gd name="connsiteY17-116" fmla="*/ 153851 h 319314"/>
                <a:gd name="connsiteX18-117" fmla="*/ 424211 w 566451"/>
                <a:gd name="connsiteY18-118" fmla="*/ 168366 h 319314"/>
                <a:gd name="connsiteX19-119" fmla="*/ 432920 w 566451"/>
                <a:gd name="connsiteY19-120" fmla="*/ 174171 h 319314"/>
                <a:gd name="connsiteX20" fmla="*/ 566451 w 566451"/>
                <a:gd name="connsiteY20" fmla="*/ 319314 h 319314"/>
                <a:gd name="connsiteX0-121" fmla="*/ 566451 w 566451"/>
                <a:gd name="connsiteY0-122" fmla="*/ 319314 h 319314"/>
                <a:gd name="connsiteX1-123" fmla="*/ 566451 w 566451"/>
                <a:gd name="connsiteY1-124" fmla="*/ 319314 h 319314"/>
                <a:gd name="connsiteX2-125" fmla="*/ 537423 w 566451"/>
                <a:gd name="connsiteY2-126" fmla="*/ 281577 h 319314"/>
                <a:gd name="connsiteX3-127" fmla="*/ 534520 w 566451"/>
                <a:gd name="connsiteY3-128" fmla="*/ 269966 h 319314"/>
                <a:gd name="connsiteX4-129" fmla="*/ 424211 w 566451"/>
                <a:gd name="connsiteY4-130" fmla="*/ 101600 h 319314"/>
                <a:gd name="connsiteX5-131" fmla="*/ 261651 w 566451"/>
                <a:gd name="connsiteY5-132" fmla="*/ 8709 h 319314"/>
                <a:gd name="connsiteX6-133" fmla="*/ 189080 w 566451"/>
                <a:gd name="connsiteY6-134" fmla="*/ 5806 h 319314"/>
                <a:gd name="connsiteX7-135" fmla="*/ 168760 w 566451"/>
                <a:gd name="connsiteY7-136" fmla="*/ 2903 h 319314"/>
                <a:gd name="connsiteX8-137" fmla="*/ 157149 w 566451"/>
                <a:gd name="connsiteY8-138" fmla="*/ 0 h 319314"/>
                <a:gd name="connsiteX9-139" fmla="*/ 83924 w 566451"/>
                <a:gd name="connsiteY9-140" fmla="*/ 63543 h 319314"/>
                <a:gd name="connsiteX10-141" fmla="*/ 92040 w 566451"/>
                <a:gd name="connsiteY10-142" fmla="*/ 131176 h 319314"/>
                <a:gd name="connsiteX11-143" fmla="*/ 0 w 566451"/>
                <a:gd name="connsiteY11-144" fmla="*/ 259178 h 319314"/>
                <a:gd name="connsiteX12-145" fmla="*/ 52646 w 566451"/>
                <a:gd name="connsiteY12-146" fmla="*/ 66766 h 319314"/>
                <a:gd name="connsiteX13-147" fmla="*/ 101402 w 566451"/>
                <a:gd name="connsiteY13-148" fmla="*/ 115462 h 319314"/>
                <a:gd name="connsiteX14-149" fmla="*/ 232623 w 566451"/>
                <a:gd name="connsiteY14-150" fmla="*/ 63863 h 319314"/>
                <a:gd name="connsiteX15-151" fmla="*/ 258749 w 566451"/>
                <a:gd name="connsiteY15-152" fmla="*/ 69669 h 319314"/>
                <a:gd name="connsiteX16-153" fmla="*/ 267457 w 566451"/>
                <a:gd name="connsiteY16-154" fmla="*/ 72571 h 319314"/>
                <a:gd name="connsiteX17-155" fmla="*/ 281971 w 566451"/>
                <a:gd name="connsiteY17-156" fmla="*/ 72571 h 319314"/>
                <a:gd name="connsiteX18-157" fmla="*/ 398086 w 566451"/>
                <a:gd name="connsiteY18-158" fmla="*/ 153851 h 319314"/>
                <a:gd name="connsiteX19-159" fmla="*/ 424211 w 566451"/>
                <a:gd name="connsiteY19-160" fmla="*/ 168366 h 319314"/>
                <a:gd name="connsiteX20-161" fmla="*/ 432920 w 566451"/>
                <a:gd name="connsiteY20-162" fmla="*/ 174171 h 319314"/>
                <a:gd name="connsiteX21" fmla="*/ 566451 w 566451"/>
                <a:gd name="connsiteY21" fmla="*/ 319314 h 319314"/>
                <a:gd name="connsiteX0-163" fmla="*/ 566451 w 566451"/>
                <a:gd name="connsiteY0-164" fmla="*/ 319314 h 319314"/>
                <a:gd name="connsiteX1-165" fmla="*/ 566451 w 566451"/>
                <a:gd name="connsiteY1-166" fmla="*/ 319314 h 319314"/>
                <a:gd name="connsiteX2-167" fmla="*/ 537423 w 566451"/>
                <a:gd name="connsiteY2-168" fmla="*/ 281577 h 319314"/>
                <a:gd name="connsiteX3-169" fmla="*/ 534520 w 566451"/>
                <a:gd name="connsiteY3-170" fmla="*/ 269966 h 319314"/>
                <a:gd name="connsiteX4-171" fmla="*/ 424211 w 566451"/>
                <a:gd name="connsiteY4-172" fmla="*/ 101600 h 319314"/>
                <a:gd name="connsiteX5-173" fmla="*/ 261651 w 566451"/>
                <a:gd name="connsiteY5-174" fmla="*/ 8709 h 319314"/>
                <a:gd name="connsiteX6-175" fmla="*/ 189080 w 566451"/>
                <a:gd name="connsiteY6-176" fmla="*/ 5806 h 319314"/>
                <a:gd name="connsiteX7-177" fmla="*/ 168760 w 566451"/>
                <a:gd name="connsiteY7-178" fmla="*/ 2903 h 319314"/>
                <a:gd name="connsiteX8-179" fmla="*/ 157149 w 566451"/>
                <a:gd name="connsiteY8-180" fmla="*/ 0 h 319314"/>
                <a:gd name="connsiteX9-181" fmla="*/ 81219 w 566451"/>
                <a:gd name="connsiteY9-182" fmla="*/ 79775 h 319314"/>
                <a:gd name="connsiteX10-183" fmla="*/ 92040 w 566451"/>
                <a:gd name="connsiteY10-184" fmla="*/ 131176 h 319314"/>
                <a:gd name="connsiteX11-185" fmla="*/ 0 w 566451"/>
                <a:gd name="connsiteY11-186" fmla="*/ 259178 h 319314"/>
                <a:gd name="connsiteX12-187" fmla="*/ 52646 w 566451"/>
                <a:gd name="connsiteY12-188" fmla="*/ 66766 h 319314"/>
                <a:gd name="connsiteX13-189" fmla="*/ 101402 w 566451"/>
                <a:gd name="connsiteY13-190" fmla="*/ 115462 h 319314"/>
                <a:gd name="connsiteX14-191" fmla="*/ 232623 w 566451"/>
                <a:gd name="connsiteY14-192" fmla="*/ 63863 h 319314"/>
                <a:gd name="connsiteX15-193" fmla="*/ 258749 w 566451"/>
                <a:gd name="connsiteY15-194" fmla="*/ 69669 h 319314"/>
                <a:gd name="connsiteX16-195" fmla="*/ 267457 w 566451"/>
                <a:gd name="connsiteY16-196" fmla="*/ 72571 h 319314"/>
                <a:gd name="connsiteX17-197" fmla="*/ 281971 w 566451"/>
                <a:gd name="connsiteY17-198" fmla="*/ 72571 h 319314"/>
                <a:gd name="connsiteX18-199" fmla="*/ 398086 w 566451"/>
                <a:gd name="connsiteY18-200" fmla="*/ 153851 h 319314"/>
                <a:gd name="connsiteX19-201" fmla="*/ 424211 w 566451"/>
                <a:gd name="connsiteY19-202" fmla="*/ 168366 h 319314"/>
                <a:gd name="connsiteX20-203" fmla="*/ 432920 w 566451"/>
                <a:gd name="connsiteY20-204" fmla="*/ 174171 h 319314"/>
                <a:gd name="connsiteX21-205" fmla="*/ 566451 w 566451"/>
                <a:gd name="connsiteY21-206" fmla="*/ 319314 h 319314"/>
                <a:gd name="connsiteX0-207" fmla="*/ 566451 w 566451"/>
                <a:gd name="connsiteY0-208" fmla="*/ 319314 h 319314"/>
                <a:gd name="connsiteX1-209" fmla="*/ 566451 w 566451"/>
                <a:gd name="connsiteY1-210" fmla="*/ 319314 h 319314"/>
                <a:gd name="connsiteX2-211" fmla="*/ 537423 w 566451"/>
                <a:gd name="connsiteY2-212" fmla="*/ 281577 h 319314"/>
                <a:gd name="connsiteX3-213" fmla="*/ 534520 w 566451"/>
                <a:gd name="connsiteY3-214" fmla="*/ 269966 h 319314"/>
                <a:gd name="connsiteX4-215" fmla="*/ 424211 w 566451"/>
                <a:gd name="connsiteY4-216" fmla="*/ 101600 h 319314"/>
                <a:gd name="connsiteX5-217" fmla="*/ 261651 w 566451"/>
                <a:gd name="connsiteY5-218" fmla="*/ 8709 h 319314"/>
                <a:gd name="connsiteX6-219" fmla="*/ 189080 w 566451"/>
                <a:gd name="connsiteY6-220" fmla="*/ 5806 h 319314"/>
                <a:gd name="connsiteX7-221" fmla="*/ 168760 w 566451"/>
                <a:gd name="connsiteY7-222" fmla="*/ 2903 h 319314"/>
                <a:gd name="connsiteX8-223" fmla="*/ 157149 w 566451"/>
                <a:gd name="connsiteY8-224" fmla="*/ 0 h 319314"/>
                <a:gd name="connsiteX9-225" fmla="*/ 83925 w 566451"/>
                <a:gd name="connsiteY9-226" fmla="*/ 36490 h 319314"/>
                <a:gd name="connsiteX10-227" fmla="*/ 92040 w 566451"/>
                <a:gd name="connsiteY10-228" fmla="*/ 131176 h 319314"/>
                <a:gd name="connsiteX11-229" fmla="*/ 0 w 566451"/>
                <a:gd name="connsiteY11-230" fmla="*/ 259178 h 319314"/>
                <a:gd name="connsiteX12-231" fmla="*/ 52646 w 566451"/>
                <a:gd name="connsiteY12-232" fmla="*/ 66766 h 319314"/>
                <a:gd name="connsiteX13-233" fmla="*/ 101402 w 566451"/>
                <a:gd name="connsiteY13-234" fmla="*/ 115462 h 319314"/>
                <a:gd name="connsiteX14-235" fmla="*/ 232623 w 566451"/>
                <a:gd name="connsiteY14-236" fmla="*/ 63863 h 319314"/>
                <a:gd name="connsiteX15-237" fmla="*/ 258749 w 566451"/>
                <a:gd name="connsiteY15-238" fmla="*/ 69669 h 319314"/>
                <a:gd name="connsiteX16-239" fmla="*/ 267457 w 566451"/>
                <a:gd name="connsiteY16-240" fmla="*/ 72571 h 319314"/>
                <a:gd name="connsiteX17-241" fmla="*/ 281971 w 566451"/>
                <a:gd name="connsiteY17-242" fmla="*/ 72571 h 319314"/>
                <a:gd name="connsiteX18-243" fmla="*/ 398086 w 566451"/>
                <a:gd name="connsiteY18-244" fmla="*/ 153851 h 319314"/>
                <a:gd name="connsiteX19-245" fmla="*/ 424211 w 566451"/>
                <a:gd name="connsiteY19-246" fmla="*/ 168366 h 319314"/>
                <a:gd name="connsiteX20-247" fmla="*/ 432920 w 566451"/>
                <a:gd name="connsiteY20-248" fmla="*/ 174171 h 319314"/>
                <a:gd name="connsiteX21-249" fmla="*/ 566451 w 566451"/>
                <a:gd name="connsiteY21-250" fmla="*/ 319314 h 319314"/>
                <a:gd name="connsiteX0-251" fmla="*/ 566451 w 566451"/>
                <a:gd name="connsiteY0-252" fmla="*/ 319314 h 319314"/>
                <a:gd name="connsiteX1-253" fmla="*/ 566451 w 566451"/>
                <a:gd name="connsiteY1-254" fmla="*/ 319314 h 319314"/>
                <a:gd name="connsiteX2-255" fmla="*/ 537423 w 566451"/>
                <a:gd name="connsiteY2-256" fmla="*/ 281577 h 319314"/>
                <a:gd name="connsiteX3-257" fmla="*/ 534520 w 566451"/>
                <a:gd name="connsiteY3-258" fmla="*/ 269966 h 319314"/>
                <a:gd name="connsiteX4-259" fmla="*/ 424211 w 566451"/>
                <a:gd name="connsiteY4-260" fmla="*/ 101600 h 319314"/>
                <a:gd name="connsiteX5-261" fmla="*/ 261651 w 566451"/>
                <a:gd name="connsiteY5-262" fmla="*/ 8709 h 319314"/>
                <a:gd name="connsiteX6-263" fmla="*/ 189080 w 566451"/>
                <a:gd name="connsiteY6-264" fmla="*/ 5806 h 319314"/>
                <a:gd name="connsiteX7-265" fmla="*/ 168760 w 566451"/>
                <a:gd name="connsiteY7-266" fmla="*/ 2903 h 319314"/>
                <a:gd name="connsiteX8-267" fmla="*/ 157149 w 566451"/>
                <a:gd name="connsiteY8-268" fmla="*/ 0 h 319314"/>
                <a:gd name="connsiteX9-269" fmla="*/ 83925 w 566451"/>
                <a:gd name="connsiteY9-270" fmla="*/ 36490 h 319314"/>
                <a:gd name="connsiteX10-271" fmla="*/ 21702 w 566451"/>
                <a:gd name="connsiteY10-272" fmla="*/ 96007 h 319314"/>
                <a:gd name="connsiteX11-273" fmla="*/ 0 w 566451"/>
                <a:gd name="connsiteY11-274" fmla="*/ 259178 h 319314"/>
                <a:gd name="connsiteX12-275" fmla="*/ 52646 w 566451"/>
                <a:gd name="connsiteY12-276" fmla="*/ 66766 h 319314"/>
                <a:gd name="connsiteX13-277" fmla="*/ 101402 w 566451"/>
                <a:gd name="connsiteY13-278" fmla="*/ 115462 h 319314"/>
                <a:gd name="connsiteX14-279" fmla="*/ 232623 w 566451"/>
                <a:gd name="connsiteY14-280" fmla="*/ 63863 h 319314"/>
                <a:gd name="connsiteX15-281" fmla="*/ 258749 w 566451"/>
                <a:gd name="connsiteY15-282" fmla="*/ 69669 h 319314"/>
                <a:gd name="connsiteX16-283" fmla="*/ 267457 w 566451"/>
                <a:gd name="connsiteY16-284" fmla="*/ 72571 h 319314"/>
                <a:gd name="connsiteX17-285" fmla="*/ 281971 w 566451"/>
                <a:gd name="connsiteY17-286" fmla="*/ 72571 h 319314"/>
                <a:gd name="connsiteX18-287" fmla="*/ 398086 w 566451"/>
                <a:gd name="connsiteY18-288" fmla="*/ 153851 h 319314"/>
                <a:gd name="connsiteX19-289" fmla="*/ 424211 w 566451"/>
                <a:gd name="connsiteY19-290" fmla="*/ 168366 h 319314"/>
                <a:gd name="connsiteX20-291" fmla="*/ 432920 w 566451"/>
                <a:gd name="connsiteY20-292" fmla="*/ 174171 h 319314"/>
                <a:gd name="connsiteX21-293" fmla="*/ 566451 w 566451"/>
                <a:gd name="connsiteY21-294" fmla="*/ 319314 h 319314"/>
                <a:gd name="connsiteX0-295" fmla="*/ 566451 w 566451"/>
                <a:gd name="connsiteY0-296" fmla="*/ 319314 h 319314"/>
                <a:gd name="connsiteX1-297" fmla="*/ 566451 w 566451"/>
                <a:gd name="connsiteY1-298" fmla="*/ 319314 h 319314"/>
                <a:gd name="connsiteX2-299" fmla="*/ 537423 w 566451"/>
                <a:gd name="connsiteY2-300" fmla="*/ 281577 h 319314"/>
                <a:gd name="connsiteX3-301" fmla="*/ 534520 w 566451"/>
                <a:gd name="connsiteY3-302" fmla="*/ 269966 h 319314"/>
                <a:gd name="connsiteX4-303" fmla="*/ 424211 w 566451"/>
                <a:gd name="connsiteY4-304" fmla="*/ 101600 h 319314"/>
                <a:gd name="connsiteX5-305" fmla="*/ 261651 w 566451"/>
                <a:gd name="connsiteY5-306" fmla="*/ 8709 h 319314"/>
                <a:gd name="connsiteX6-307" fmla="*/ 189080 w 566451"/>
                <a:gd name="connsiteY6-308" fmla="*/ 5806 h 319314"/>
                <a:gd name="connsiteX7-309" fmla="*/ 168760 w 566451"/>
                <a:gd name="connsiteY7-310" fmla="*/ 2903 h 319314"/>
                <a:gd name="connsiteX8-311" fmla="*/ 157149 w 566451"/>
                <a:gd name="connsiteY8-312" fmla="*/ 0 h 319314"/>
                <a:gd name="connsiteX9-313" fmla="*/ 83925 w 566451"/>
                <a:gd name="connsiteY9-314" fmla="*/ 36490 h 319314"/>
                <a:gd name="connsiteX10-315" fmla="*/ 21702 w 566451"/>
                <a:gd name="connsiteY10-316" fmla="*/ 96007 h 319314"/>
                <a:gd name="connsiteX11-317" fmla="*/ 0 w 566451"/>
                <a:gd name="connsiteY11-318" fmla="*/ 259178 h 319314"/>
                <a:gd name="connsiteX12-319" fmla="*/ 41825 w 566451"/>
                <a:gd name="connsiteY12-320" fmla="*/ 128989 h 319314"/>
                <a:gd name="connsiteX13-321" fmla="*/ 101402 w 566451"/>
                <a:gd name="connsiteY13-322" fmla="*/ 115462 h 319314"/>
                <a:gd name="connsiteX14-323" fmla="*/ 232623 w 566451"/>
                <a:gd name="connsiteY14-324" fmla="*/ 63863 h 319314"/>
                <a:gd name="connsiteX15-325" fmla="*/ 258749 w 566451"/>
                <a:gd name="connsiteY15-326" fmla="*/ 69669 h 319314"/>
                <a:gd name="connsiteX16-327" fmla="*/ 267457 w 566451"/>
                <a:gd name="connsiteY16-328" fmla="*/ 72571 h 319314"/>
                <a:gd name="connsiteX17-329" fmla="*/ 281971 w 566451"/>
                <a:gd name="connsiteY17-330" fmla="*/ 72571 h 319314"/>
                <a:gd name="connsiteX18-331" fmla="*/ 398086 w 566451"/>
                <a:gd name="connsiteY18-332" fmla="*/ 153851 h 319314"/>
                <a:gd name="connsiteX19-333" fmla="*/ 424211 w 566451"/>
                <a:gd name="connsiteY19-334" fmla="*/ 168366 h 319314"/>
                <a:gd name="connsiteX20-335" fmla="*/ 432920 w 566451"/>
                <a:gd name="connsiteY20-336" fmla="*/ 174171 h 319314"/>
                <a:gd name="connsiteX21-337" fmla="*/ 566451 w 566451"/>
                <a:gd name="connsiteY21-338" fmla="*/ 319314 h 319314"/>
                <a:gd name="connsiteX0-339" fmla="*/ 566451 w 566451"/>
                <a:gd name="connsiteY0-340" fmla="*/ 319314 h 319314"/>
                <a:gd name="connsiteX1-341" fmla="*/ 566451 w 566451"/>
                <a:gd name="connsiteY1-342" fmla="*/ 319314 h 319314"/>
                <a:gd name="connsiteX2-343" fmla="*/ 537423 w 566451"/>
                <a:gd name="connsiteY2-344" fmla="*/ 281577 h 319314"/>
                <a:gd name="connsiteX3-345" fmla="*/ 534520 w 566451"/>
                <a:gd name="connsiteY3-346" fmla="*/ 269966 h 319314"/>
                <a:gd name="connsiteX4-347" fmla="*/ 424211 w 566451"/>
                <a:gd name="connsiteY4-348" fmla="*/ 101600 h 319314"/>
                <a:gd name="connsiteX5-349" fmla="*/ 261651 w 566451"/>
                <a:gd name="connsiteY5-350" fmla="*/ 8709 h 319314"/>
                <a:gd name="connsiteX6-351" fmla="*/ 189080 w 566451"/>
                <a:gd name="connsiteY6-352" fmla="*/ 5806 h 319314"/>
                <a:gd name="connsiteX7-353" fmla="*/ 168760 w 566451"/>
                <a:gd name="connsiteY7-354" fmla="*/ 2903 h 319314"/>
                <a:gd name="connsiteX8-355" fmla="*/ 157149 w 566451"/>
                <a:gd name="connsiteY8-356" fmla="*/ 0 h 319314"/>
                <a:gd name="connsiteX9-357" fmla="*/ 83925 w 566451"/>
                <a:gd name="connsiteY9-358" fmla="*/ 36490 h 319314"/>
                <a:gd name="connsiteX10-359" fmla="*/ 21702 w 566451"/>
                <a:gd name="connsiteY10-360" fmla="*/ 96007 h 319314"/>
                <a:gd name="connsiteX11-361" fmla="*/ 0 w 566451"/>
                <a:gd name="connsiteY11-362" fmla="*/ 259178 h 319314"/>
                <a:gd name="connsiteX12-363" fmla="*/ 41825 w 566451"/>
                <a:gd name="connsiteY12-364" fmla="*/ 128989 h 319314"/>
                <a:gd name="connsiteX13-365" fmla="*/ 139277 w 566451"/>
                <a:gd name="connsiteY13-366" fmla="*/ 74882 h 319314"/>
                <a:gd name="connsiteX14-367" fmla="*/ 232623 w 566451"/>
                <a:gd name="connsiteY14-368" fmla="*/ 63863 h 319314"/>
                <a:gd name="connsiteX15-369" fmla="*/ 258749 w 566451"/>
                <a:gd name="connsiteY15-370" fmla="*/ 69669 h 319314"/>
                <a:gd name="connsiteX16-371" fmla="*/ 267457 w 566451"/>
                <a:gd name="connsiteY16-372" fmla="*/ 72571 h 319314"/>
                <a:gd name="connsiteX17-373" fmla="*/ 281971 w 566451"/>
                <a:gd name="connsiteY17-374" fmla="*/ 72571 h 319314"/>
                <a:gd name="connsiteX18-375" fmla="*/ 398086 w 566451"/>
                <a:gd name="connsiteY18-376" fmla="*/ 153851 h 319314"/>
                <a:gd name="connsiteX19-377" fmla="*/ 424211 w 566451"/>
                <a:gd name="connsiteY19-378" fmla="*/ 168366 h 319314"/>
                <a:gd name="connsiteX20-379" fmla="*/ 432920 w 566451"/>
                <a:gd name="connsiteY20-380" fmla="*/ 174171 h 319314"/>
                <a:gd name="connsiteX21-381" fmla="*/ 566451 w 566451"/>
                <a:gd name="connsiteY21-382" fmla="*/ 319314 h 3193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161" y="connsiteY20-162"/>
                </a:cxn>
                <a:cxn ang="0">
                  <a:pos x="connsiteX21-205" y="connsiteY21-206"/>
                </a:cxn>
              </a:cxnLst>
              <a:rect l="l" t="t" r="r" b="b"/>
              <a:pathLst>
                <a:path w="566451" h="319314">
                  <a:moveTo>
                    <a:pt x="566451" y="319314"/>
                  </a:moveTo>
                  <a:lnTo>
                    <a:pt x="566451" y="319314"/>
                  </a:lnTo>
                  <a:cubicBezTo>
                    <a:pt x="556775" y="306735"/>
                    <a:pt x="546044" y="294901"/>
                    <a:pt x="537423" y="281577"/>
                  </a:cubicBezTo>
                  <a:cubicBezTo>
                    <a:pt x="535256" y="278228"/>
                    <a:pt x="534520" y="269966"/>
                    <a:pt x="534520" y="269966"/>
                  </a:cubicBezTo>
                  <a:lnTo>
                    <a:pt x="424211" y="101600"/>
                  </a:lnTo>
                  <a:lnTo>
                    <a:pt x="261651" y="8709"/>
                  </a:lnTo>
                  <a:cubicBezTo>
                    <a:pt x="237461" y="7741"/>
                    <a:pt x="213243" y="7316"/>
                    <a:pt x="189080" y="5806"/>
                  </a:cubicBezTo>
                  <a:cubicBezTo>
                    <a:pt x="182251" y="5379"/>
                    <a:pt x="175492" y="4127"/>
                    <a:pt x="168760" y="2903"/>
                  </a:cubicBezTo>
                  <a:cubicBezTo>
                    <a:pt x="164835" y="2189"/>
                    <a:pt x="157149" y="0"/>
                    <a:pt x="157149" y="0"/>
                  </a:cubicBezTo>
                  <a:cubicBezTo>
                    <a:pt x="144464" y="22984"/>
                    <a:pt x="96610" y="13506"/>
                    <a:pt x="83925" y="36490"/>
                  </a:cubicBezTo>
                  <a:cubicBezTo>
                    <a:pt x="75809" y="52722"/>
                    <a:pt x="29818" y="79775"/>
                    <a:pt x="21702" y="96007"/>
                  </a:cubicBezTo>
                  <a:lnTo>
                    <a:pt x="0" y="259178"/>
                  </a:lnTo>
                  <a:lnTo>
                    <a:pt x="41825" y="128989"/>
                  </a:lnTo>
                  <a:lnTo>
                    <a:pt x="139277" y="74882"/>
                  </a:lnTo>
                  <a:lnTo>
                    <a:pt x="232623" y="63863"/>
                  </a:lnTo>
                  <a:cubicBezTo>
                    <a:pt x="241332" y="65798"/>
                    <a:pt x="250094" y="67505"/>
                    <a:pt x="258749" y="69669"/>
                  </a:cubicBezTo>
                  <a:cubicBezTo>
                    <a:pt x="261717" y="70411"/>
                    <a:pt x="264421" y="72192"/>
                    <a:pt x="267457" y="72571"/>
                  </a:cubicBezTo>
                  <a:cubicBezTo>
                    <a:pt x="272258" y="73171"/>
                    <a:pt x="277133" y="72571"/>
                    <a:pt x="281971" y="72571"/>
                  </a:cubicBezTo>
                  <a:lnTo>
                    <a:pt x="398086" y="153851"/>
                  </a:lnTo>
                  <a:cubicBezTo>
                    <a:pt x="406794" y="158689"/>
                    <a:pt x="415606" y="163346"/>
                    <a:pt x="424211" y="168366"/>
                  </a:cubicBezTo>
                  <a:cubicBezTo>
                    <a:pt x="427225" y="170124"/>
                    <a:pt x="432920" y="174171"/>
                    <a:pt x="432920" y="174171"/>
                  </a:cubicBezTo>
                  <a:lnTo>
                    <a:pt x="566451"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28" name="Group 61"/>
            <p:cNvGrpSpPr/>
            <p:nvPr/>
          </p:nvGrpSpPr>
          <p:grpSpPr bwMode="auto">
            <a:xfrm>
              <a:off x="3243217" y="650239"/>
              <a:ext cx="82005" cy="1429475"/>
              <a:chOff x="3199312" y="304799"/>
              <a:chExt cx="82005" cy="1482175"/>
            </a:xfrm>
          </p:grpSpPr>
          <p:sp>
            <p:nvSpPr>
              <p:cNvPr id="135" name="Rectangle 134"/>
              <p:cNvSpPr/>
              <p:nvPr/>
            </p:nvSpPr>
            <p:spPr>
              <a:xfrm>
                <a:off x="3202320" y="304266"/>
                <a:ext cx="80003" cy="148270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36" name="Straight Connector 135"/>
              <p:cNvCxnSpPr/>
              <p:nvPr/>
            </p:nvCxnSpPr>
            <p:spPr>
              <a:xfrm>
                <a:off x="3202320" y="457030"/>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7" name="Straight Connector 136"/>
              <p:cNvCxnSpPr/>
              <p:nvPr/>
            </p:nvCxnSpPr>
            <p:spPr>
              <a:xfrm>
                <a:off x="3202320" y="634955"/>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a:off x="3204372" y="814677"/>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9" name="Straight Connector 138"/>
              <p:cNvCxnSpPr/>
              <p:nvPr/>
            </p:nvCxnSpPr>
            <p:spPr>
              <a:xfrm>
                <a:off x="3200270" y="990804"/>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a:off x="3202320" y="1192093"/>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3206423" y="1330480"/>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3202320" y="1477852"/>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3206423" y="1616237"/>
                <a:ext cx="759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sp>
          <p:nvSpPr>
            <p:cNvPr id="129" name="Freeform 62"/>
            <p:cNvSpPr/>
            <p:nvPr/>
          </p:nvSpPr>
          <p:spPr>
            <a:xfrm>
              <a:off x="3233918" y="108929"/>
              <a:ext cx="55387" cy="62399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0" name="Freeform 63"/>
            <p:cNvSpPr/>
            <p:nvPr/>
          </p:nvSpPr>
          <p:spPr>
            <a:xfrm>
              <a:off x="3285202" y="63863"/>
              <a:ext cx="131287" cy="59799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1" name="Freeform 64"/>
            <p:cNvSpPr/>
            <p:nvPr/>
          </p:nvSpPr>
          <p:spPr>
            <a:xfrm>
              <a:off x="3272894" y="159196"/>
              <a:ext cx="367193" cy="507862"/>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 y="connsiteY11"/>
                </a:cxn>
              </a:cxnLst>
              <a:rect l="l" t="t" r="r" b="b"/>
              <a:pathLst>
                <a:path w="366735" h="507221">
                  <a:moveTo>
                    <a:pt x="18392" y="502194"/>
                  </a:moveTo>
                  <a:cubicBezTo>
                    <a:pt x="25165" y="484777"/>
                    <a:pt x="-5798" y="519611"/>
                    <a:pt x="975" y="502194"/>
                  </a:cubicBezTo>
                  <a:lnTo>
                    <a:pt x="183855" y="26126"/>
                  </a:lnTo>
                  <a:lnTo>
                    <a:pt x="297066" y="0"/>
                  </a:lnTo>
                  <a:lnTo>
                    <a:pt x="366735" y="40640"/>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2" name="Freeform 65"/>
            <p:cNvSpPr/>
            <p:nvPr/>
          </p:nvSpPr>
          <p:spPr>
            <a:xfrm>
              <a:off x="3018525" y="174795"/>
              <a:ext cx="266677" cy="558129"/>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 name="connsiteX0-1" fmla="*/ 267063 w 267063"/>
                <a:gd name="connsiteY0-2" fmla="*/ 557349 h 557349"/>
                <a:gd name="connsiteX1-3" fmla="*/ 191589 w 267063"/>
                <a:gd name="connsiteY1-4" fmla="*/ 252549 h 557349"/>
                <a:gd name="connsiteX2-5" fmla="*/ 124823 w 267063"/>
                <a:gd name="connsiteY2-6" fmla="*/ 23223 h 557349"/>
                <a:gd name="connsiteX3-7" fmla="*/ 90778 w 267063"/>
                <a:gd name="connsiteY3-8" fmla="*/ 28042 h 557349"/>
                <a:gd name="connsiteX4-9" fmla="*/ 0 w 267063"/>
                <a:gd name="connsiteY4-10" fmla="*/ 0 h 557349"/>
                <a:gd name="connsiteX5-11" fmla="*/ 14514 w 267063"/>
                <a:gd name="connsiteY5-12" fmla="*/ 20320 h 557349"/>
                <a:gd name="connsiteX6-13" fmla="*/ 26126 w 267063"/>
                <a:gd name="connsiteY6-14" fmla="*/ 34835 h 557349"/>
                <a:gd name="connsiteX7-15" fmla="*/ 113212 w 267063"/>
                <a:gd name="connsiteY7-16" fmla="*/ 113212 h 557349"/>
                <a:gd name="connsiteX8-17" fmla="*/ 121920 w 267063"/>
                <a:gd name="connsiteY8-18" fmla="*/ 145143 h 557349"/>
                <a:gd name="connsiteX9-19" fmla="*/ 171269 w 267063"/>
                <a:gd name="connsiteY9-20" fmla="*/ 357052 h 557349"/>
                <a:gd name="connsiteX10-21" fmla="*/ 182880 w 267063"/>
                <a:gd name="connsiteY10-22" fmla="*/ 383177 h 557349"/>
                <a:gd name="connsiteX11-23" fmla="*/ 267063 w 267063"/>
                <a:gd name="connsiteY11-24" fmla="*/ 557349 h 557349"/>
                <a:gd name="connsiteX0-25" fmla="*/ 267063 w 267063"/>
                <a:gd name="connsiteY0-26" fmla="*/ 557349 h 557349"/>
                <a:gd name="connsiteX1-27" fmla="*/ 191589 w 267063"/>
                <a:gd name="connsiteY1-28" fmla="*/ 252549 h 557349"/>
                <a:gd name="connsiteX2-29" fmla="*/ 124823 w 267063"/>
                <a:gd name="connsiteY2-30" fmla="*/ 69214 h 557349"/>
                <a:gd name="connsiteX3-31" fmla="*/ 90778 w 267063"/>
                <a:gd name="connsiteY3-32" fmla="*/ 28042 h 557349"/>
                <a:gd name="connsiteX4-33" fmla="*/ 0 w 267063"/>
                <a:gd name="connsiteY4-34" fmla="*/ 0 h 557349"/>
                <a:gd name="connsiteX5-35" fmla="*/ 14514 w 267063"/>
                <a:gd name="connsiteY5-36" fmla="*/ 20320 h 557349"/>
                <a:gd name="connsiteX6-37" fmla="*/ 26126 w 267063"/>
                <a:gd name="connsiteY6-38" fmla="*/ 34835 h 557349"/>
                <a:gd name="connsiteX7-39" fmla="*/ 113212 w 267063"/>
                <a:gd name="connsiteY7-40" fmla="*/ 113212 h 557349"/>
                <a:gd name="connsiteX8-41" fmla="*/ 121920 w 267063"/>
                <a:gd name="connsiteY8-42" fmla="*/ 145143 h 557349"/>
                <a:gd name="connsiteX9-43" fmla="*/ 171269 w 267063"/>
                <a:gd name="connsiteY9-44" fmla="*/ 357052 h 557349"/>
                <a:gd name="connsiteX10-45" fmla="*/ 182880 w 267063"/>
                <a:gd name="connsiteY10-46" fmla="*/ 383177 h 557349"/>
                <a:gd name="connsiteX11-47" fmla="*/ 267063 w 267063"/>
                <a:gd name="connsiteY11-48" fmla="*/ 557349 h 557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7063" h="557349">
                  <a:moveTo>
                    <a:pt x="267063" y="557349"/>
                  </a:moveTo>
                  <a:lnTo>
                    <a:pt x="191589" y="252549"/>
                  </a:lnTo>
                  <a:lnTo>
                    <a:pt x="124823" y="69214"/>
                  </a:lnTo>
                  <a:lnTo>
                    <a:pt x="90778" y="28042"/>
                  </a:lnTo>
                  <a:cubicBezTo>
                    <a:pt x="56911" y="23204"/>
                    <a:pt x="33867" y="4838"/>
                    <a:pt x="0" y="0"/>
                  </a:cubicBez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3" name="Freeform 66"/>
            <p:cNvSpPr/>
            <p:nvPr/>
          </p:nvSpPr>
          <p:spPr>
            <a:xfrm flipH="1">
              <a:off x="3246226" y="627192"/>
              <a:ext cx="326167" cy="63959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7925 w 440497"/>
                <a:gd name="connsiteY0-2" fmla="*/ 2903 h 639573"/>
                <a:gd name="connsiteX1-3" fmla="*/ 147308 w 440497"/>
                <a:gd name="connsiteY1-4" fmla="*/ 0 h 639573"/>
                <a:gd name="connsiteX2-5" fmla="*/ 5068 w 440497"/>
                <a:gd name="connsiteY2-6" fmla="*/ 217714 h 639573"/>
                <a:gd name="connsiteX3-7" fmla="*/ 0 w 440497"/>
                <a:gd name="connsiteY3-8" fmla="*/ 639573 h 639573"/>
                <a:gd name="connsiteX4-9" fmla="*/ 34097 w 440497"/>
                <a:gd name="connsiteY4-10" fmla="*/ 467360 h 639573"/>
                <a:gd name="connsiteX5-11" fmla="*/ 39902 w 440497"/>
                <a:gd name="connsiteY5-12" fmla="*/ 441234 h 639573"/>
                <a:gd name="connsiteX6-13" fmla="*/ 51514 w 440497"/>
                <a:gd name="connsiteY6-14" fmla="*/ 264160 h 639573"/>
                <a:gd name="connsiteX7-15" fmla="*/ 63125 w 440497"/>
                <a:gd name="connsiteY7-16" fmla="*/ 240937 h 639573"/>
                <a:gd name="connsiteX8-17" fmla="*/ 68931 w 440497"/>
                <a:gd name="connsiteY8-18" fmla="*/ 217714 h 639573"/>
                <a:gd name="connsiteX9-19" fmla="*/ 153114 w 440497"/>
                <a:gd name="connsiteY9-20" fmla="*/ 69669 h 639573"/>
                <a:gd name="connsiteX10-21" fmla="*/ 182142 w 440497"/>
                <a:gd name="connsiteY10-22" fmla="*/ 49349 h 639573"/>
                <a:gd name="connsiteX11-23" fmla="*/ 333091 w 440497"/>
                <a:gd name="connsiteY11-24" fmla="*/ 40640 h 639573"/>
                <a:gd name="connsiteX12-25" fmla="*/ 367925 w 440497"/>
                <a:gd name="connsiteY12-26" fmla="*/ 104503 h 639573"/>
                <a:gd name="connsiteX13-27" fmla="*/ 417274 w 440497"/>
                <a:gd name="connsiteY13-28" fmla="*/ 110309 h 639573"/>
                <a:gd name="connsiteX14-29" fmla="*/ 440497 w 440497"/>
                <a:gd name="connsiteY14-30" fmla="*/ 69669 h 639573"/>
                <a:gd name="connsiteX15-31" fmla="*/ 367925 w 440497"/>
                <a:gd name="connsiteY15-32" fmla="*/ 2903 h 6395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40497" h="639573">
                  <a:moveTo>
                    <a:pt x="367925" y="2903"/>
                  </a:moveTo>
                  <a:lnTo>
                    <a:pt x="147308" y="0"/>
                  </a:lnTo>
                  <a:lnTo>
                    <a:pt x="5068" y="217714"/>
                  </a:lnTo>
                  <a:cubicBezTo>
                    <a:pt x="3379" y="358334"/>
                    <a:pt x="1689" y="498953"/>
                    <a:pt x="0" y="639573"/>
                  </a:cubicBezTo>
                  <a:lnTo>
                    <a:pt x="34097" y="467360"/>
                  </a:lnTo>
                  <a:lnTo>
                    <a:pt x="39902" y="441234"/>
                  </a:lnTo>
                  <a:lnTo>
                    <a:pt x="51514" y="264160"/>
                  </a:lnTo>
                  <a:cubicBezTo>
                    <a:pt x="55384" y="256419"/>
                    <a:pt x="60214" y="249087"/>
                    <a:pt x="63125" y="240937"/>
                  </a:cubicBezTo>
                  <a:cubicBezTo>
                    <a:pt x="79416" y="195321"/>
                    <a:pt x="58605" y="238367"/>
                    <a:pt x="68931" y="217714"/>
                  </a:cubicBezTo>
                  <a:lnTo>
                    <a:pt x="153114" y="69669"/>
                  </a:lnTo>
                  <a:lnTo>
                    <a:pt x="182142" y="49349"/>
                  </a:lnTo>
                  <a:lnTo>
                    <a:pt x="333091" y="40640"/>
                  </a:lnTo>
                  <a:lnTo>
                    <a:pt x="367925" y="104503"/>
                  </a:lnTo>
                  <a:lnTo>
                    <a:pt x="417274" y="110309"/>
                  </a:lnTo>
                  <a:lnTo>
                    <a:pt x="440497" y="69669"/>
                  </a:lnTo>
                  <a:lnTo>
                    <a:pt x="36792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4" name="Freeform 67"/>
            <p:cNvSpPr/>
            <p:nvPr/>
          </p:nvSpPr>
          <p:spPr>
            <a:xfrm>
              <a:off x="2883135" y="649725"/>
              <a:ext cx="434889" cy="604929"/>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2857 w 435429"/>
                <a:gd name="connsiteY0-2" fmla="*/ 2903 h 604404"/>
                <a:gd name="connsiteX1-3" fmla="*/ 142240 w 435429"/>
                <a:gd name="connsiteY1-4" fmla="*/ 0 h 604404"/>
                <a:gd name="connsiteX2-5" fmla="*/ 0 w 435429"/>
                <a:gd name="connsiteY2-6" fmla="*/ 217714 h 604404"/>
                <a:gd name="connsiteX3-7" fmla="*/ 29166 w 435429"/>
                <a:gd name="connsiteY3-8" fmla="*/ 604404 h 604404"/>
                <a:gd name="connsiteX4-9" fmla="*/ 29029 w 435429"/>
                <a:gd name="connsiteY4-10" fmla="*/ 467360 h 604404"/>
                <a:gd name="connsiteX5-11" fmla="*/ 34834 w 435429"/>
                <a:gd name="connsiteY5-12" fmla="*/ 441234 h 604404"/>
                <a:gd name="connsiteX6-13" fmla="*/ 46446 w 435429"/>
                <a:gd name="connsiteY6-14" fmla="*/ 264160 h 604404"/>
                <a:gd name="connsiteX7-15" fmla="*/ 58057 w 435429"/>
                <a:gd name="connsiteY7-16" fmla="*/ 240937 h 604404"/>
                <a:gd name="connsiteX8-17" fmla="*/ 63863 w 435429"/>
                <a:gd name="connsiteY8-18" fmla="*/ 217714 h 604404"/>
                <a:gd name="connsiteX9-19" fmla="*/ 148046 w 435429"/>
                <a:gd name="connsiteY9-20" fmla="*/ 69669 h 604404"/>
                <a:gd name="connsiteX10-21" fmla="*/ 177074 w 435429"/>
                <a:gd name="connsiteY10-22" fmla="*/ 49349 h 604404"/>
                <a:gd name="connsiteX11-23" fmla="*/ 328023 w 435429"/>
                <a:gd name="connsiteY11-24" fmla="*/ 40640 h 604404"/>
                <a:gd name="connsiteX12-25" fmla="*/ 362857 w 435429"/>
                <a:gd name="connsiteY12-26" fmla="*/ 104503 h 604404"/>
                <a:gd name="connsiteX13-27" fmla="*/ 412206 w 435429"/>
                <a:gd name="connsiteY13-28" fmla="*/ 110309 h 604404"/>
                <a:gd name="connsiteX14-29" fmla="*/ 435429 w 435429"/>
                <a:gd name="connsiteY14-30" fmla="*/ 69669 h 604404"/>
                <a:gd name="connsiteX15-31" fmla="*/ 362857 w 435429"/>
                <a:gd name="connsiteY15-32" fmla="*/ 2903 h 6044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5429" h="604404">
                  <a:moveTo>
                    <a:pt x="362857" y="2903"/>
                  </a:moveTo>
                  <a:lnTo>
                    <a:pt x="142240" y="0"/>
                  </a:lnTo>
                  <a:lnTo>
                    <a:pt x="0" y="217714"/>
                  </a:lnTo>
                  <a:lnTo>
                    <a:pt x="29166" y="604404"/>
                  </a:lnTo>
                  <a:cubicBezTo>
                    <a:pt x="29120" y="558723"/>
                    <a:pt x="29075" y="513041"/>
                    <a:pt x="29029" y="467360"/>
                  </a:cubicBezTo>
                  <a:lnTo>
                    <a:pt x="34834" y="441234"/>
                  </a:lnTo>
                  <a:lnTo>
                    <a:pt x="46446" y="264160"/>
                  </a:lnTo>
                  <a:cubicBezTo>
                    <a:pt x="50316" y="256419"/>
                    <a:pt x="55146" y="249087"/>
                    <a:pt x="58057" y="240937"/>
                  </a:cubicBezTo>
                  <a:cubicBezTo>
                    <a:pt x="74348" y="195321"/>
                    <a:pt x="53537" y="238367"/>
                    <a:pt x="63863" y="217714"/>
                  </a:cubicBezTo>
                  <a:lnTo>
                    <a:pt x="148046" y="69669"/>
                  </a:lnTo>
                  <a:lnTo>
                    <a:pt x="177074" y="49349"/>
                  </a:lnTo>
                  <a:lnTo>
                    <a:pt x="328023" y="40640"/>
                  </a:lnTo>
                  <a:lnTo>
                    <a:pt x="362857" y="104503"/>
                  </a:lnTo>
                  <a:lnTo>
                    <a:pt x="412206" y="110309"/>
                  </a:lnTo>
                  <a:lnTo>
                    <a:pt x="435429" y="69669"/>
                  </a:lnTo>
                  <a:lnTo>
                    <a:pt x="362857"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44" name="Group 143"/>
          <p:cNvGrpSpPr/>
          <p:nvPr/>
        </p:nvGrpSpPr>
        <p:grpSpPr bwMode="auto">
          <a:xfrm>
            <a:off x="1553766" y="552450"/>
            <a:ext cx="656034" cy="1414463"/>
            <a:chOff x="551931" y="12024"/>
            <a:chExt cx="874704" cy="1886195"/>
          </a:xfrm>
        </p:grpSpPr>
        <p:grpSp>
          <p:nvGrpSpPr>
            <p:cNvPr id="145" name="Group 82"/>
            <p:cNvGrpSpPr/>
            <p:nvPr/>
          </p:nvGrpSpPr>
          <p:grpSpPr bwMode="auto">
            <a:xfrm>
              <a:off x="939222" y="586287"/>
              <a:ext cx="61357" cy="1311932"/>
              <a:chOff x="3198528" y="304800"/>
              <a:chExt cx="79286" cy="1485185"/>
            </a:xfrm>
          </p:grpSpPr>
          <p:sp>
            <p:nvSpPr>
              <p:cNvPr id="155" name="Rectangle 154"/>
              <p:cNvSpPr/>
              <p:nvPr/>
            </p:nvSpPr>
            <p:spPr>
              <a:xfrm>
                <a:off x="3200650" y="305351"/>
                <a:ext cx="73848" cy="148463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56" name="Straight Connector 155"/>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0" name="Straight Connector 159"/>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1" name="Straight Connector 160"/>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146" name="Group 929"/>
            <p:cNvGrpSpPr/>
            <p:nvPr/>
          </p:nvGrpSpPr>
          <p:grpSpPr bwMode="auto">
            <a:xfrm>
              <a:off x="551931" y="12024"/>
              <a:ext cx="874704" cy="1019211"/>
              <a:chOff x="1459636" y="83711"/>
              <a:chExt cx="874704" cy="1019211"/>
            </a:xfrm>
          </p:grpSpPr>
          <p:sp>
            <p:nvSpPr>
              <p:cNvPr id="147" name="Freeform 80"/>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48" name="Freeform 81"/>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49" name="Freeform 83"/>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0" name="Freeform 84"/>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1" name="Freeform 85"/>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2" name="Freeform 86"/>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3" name="Freeform 87"/>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54" name="Freeform 88"/>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sp>
        <p:nvSpPr>
          <p:cNvPr id="162" name="Flowchart: Direct Access Storage 127"/>
          <p:cNvSpPr/>
          <p:nvPr/>
        </p:nvSpPr>
        <p:spPr>
          <a:xfrm rot="8583214">
            <a:off x="3830241" y="1073944"/>
            <a:ext cx="701278" cy="238125"/>
          </a:xfrm>
          <a:custGeom>
            <a:avLst/>
            <a:gdLst>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8333 w 10000"/>
              <a:gd name="connsiteY0-2" fmla="*/ 10000 h 10000"/>
              <a:gd name="connsiteX1-3" fmla="*/ 6666 w 10000"/>
              <a:gd name="connsiteY1-4" fmla="*/ 5000 h 10000"/>
              <a:gd name="connsiteX2-5" fmla="*/ 8333 w 10000"/>
              <a:gd name="connsiteY2-6" fmla="*/ 0 h 10000"/>
              <a:gd name="connsiteX0-7" fmla="*/ 1667 w 10000"/>
              <a:gd name="connsiteY0-8" fmla="*/ 0 h 10000"/>
              <a:gd name="connsiteX1-9" fmla="*/ 8333 w 10000"/>
              <a:gd name="connsiteY1-10" fmla="*/ 0 h 10000"/>
              <a:gd name="connsiteX2-11" fmla="*/ 10000 w 10000"/>
              <a:gd name="connsiteY2-12" fmla="*/ 5000 h 10000"/>
              <a:gd name="connsiteX3-13" fmla="*/ 8333 w 10000"/>
              <a:gd name="connsiteY3-14" fmla="*/ 10000 h 10000"/>
              <a:gd name="connsiteX4-15" fmla="*/ 1667 w 10000"/>
              <a:gd name="connsiteY4-16" fmla="*/ 10000 h 10000"/>
              <a:gd name="connsiteX5-17" fmla="*/ 0 w 10000"/>
              <a:gd name="connsiteY5-18" fmla="*/ 5000 h 10000"/>
              <a:gd name="connsiteX6-19" fmla="*/ 1667 w 10000"/>
              <a:gd name="connsiteY6-20" fmla="*/ 0 h 10000"/>
              <a:gd name="connsiteX0-21" fmla="*/ 1667 w 10000"/>
              <a:gd name="connsiteY0-22" fmla="*/ 0 h 10000"/>
              <a:gd name="connsiteX1-23" fmla="*/ 8333 w 10000"/>
              <a:gd name="connsiteY1-24" fmla="*/ 0 h 10000"/>
              <a:gd name="connsiteX2-25" fmla="*/ 10000 w 10000"/>
              <a:gd name="connsiteY2-26" fmla="*/ 5000 h 10000"/>
              <a:gd name="connsiteX3-27" fmla="*/ 8333 w 10000"/>
              <a:gd name="connsiteY3-28" fmla="*/ 10000 h 10000"/>
              <a:gd name="connsiteX4-29" fmla="*/ 1667 w 10000"/>
              <a:gd name="connsiteY4-30" fmla="*/ 10000 h 10000"/>
              <a:gd name="connsiteX5-31" fmla="*/ 0 w 10000"/>
              <a:gd name="connsiteY5-32" fmla="*/ 5000 h 10000"/>
              <a:gd name="connsiteX6-33" fmla="*/ 1667 w 10000"/>
              <a:gd name="connsiteY6-34" fmla="*/ 0 h 10000"/>
              <a:gd name="connsiteX0-35" fmla="*/ 8333 w 10000"/>
              <a:gd name="connsiteY0-36" fmla="*/ 10000 h 10000"/>
              <a:gd name="connsiteX1-37" fmla="*/ 6666 w 10000"/>
              <a:gd name="connsiteY1-38" fmla="*/ 5000 h 10000"/>
              <a:gd name="connsiteX2-39" fmla="*/ 8333 w 10000"/>
              <a:gd name="connsiteY2-40" fmla="*/ 0 h 10000"/>
              <a:gd name="connsiteX0-41" fmla="*/ 1659 w 10000"/>
              <a:gd name="connsiteY0-42" fmla="*/ 457 h 10000"/>
              <a:gd name="connsiteX1-43" fmla="*/ 8333 w 10000"/>
              <a:gd name="connsiteY1-44" fmla="*/ 0 h 10000"/>
              <a:gd name="connsiteX2-45" fmla="*/ 10000 w 10000"/>
              <a:gd name="connsiteY2-46" fmla="*/ 5000 h 10000"/>
              <a:gd name="connsiteX3-47" fmla="*/ 8333 w 10000"/>
              <a:gd name="connsiteY3-48" fmla="*/ 10000 h 10000"/>
              <a:gd name="connsiteX4-49" fmla="*/ 1667 w 10000"/>
              <a:gd name="connsiteY4-50" fmla="*/ 10000 h 10000"/>
              <a:gd name="connsiteX5-51" fmla="*/ 0 w 10000"/>
              <a:gd name="connsiteY5-52" fmla="*/ 5000 h 10000"/>
              <a:gd name="connsiteX6-53" fmla="*/ 1659 w 10000"/>
              <a:gd name="connsiteY6-54" fmla="*/ 457 h 10000"/>
              <a:gd name="connsiteX0-55" fmla="*/ 1667 w 10002"/>
              <a:gd name="connsiteY0-56" fmla="*/ 0 h 10000"/>
              <a:gd name="connsiteX1-57" fmla="*/ 8333 w 10002"/>
              <a:gd name="connsiteY1-58" fmla="*/ 0 h 10000"/>
              <a:gd name="connsiteX2-59" fmla="*/ 10000 w 10002"/>
              <a:gd name="connsiteY2-60" fmla="*/ 5000 h 10000"/>
              <a:gd name="connsiteX3-61" fmla="*/ 8333 w 10002"/>
              <a:gd name="connsiteY3-62" fmla="*/ 10000 h 10000"/>
              <a:gd name="connsiteX4-63" fmla="*/ 1667 w 10002"/>
              <a:gd name="connsiteY4-64" fmla="*/ 10000 h 10000"/>
              <a:gd name="connsiteX5-65" fmla="*/ 0 w 10002"/>
              <a:gd name="connsiteY5-66" fmla="*/ 5000 h 10000"/>
              <a:gd name="connsiteX6-67" fmla="*/ 1667 w 10002"/>
              <a:gd name="connsiteY6-68" fmla="*/ 0 h 10000"/>
              <a:gd name="connsiteX0-69" fmla="*/ 8333 w 10002"/>
              <a:gd name="connsiteY0-70" fmla="*/ 10000 h 10000"/>
              <a:gd name="connsiteX1-71" fmla="*/ 6666 w 10002"/>
              <a:gd name="connsiteY1-72" fmla="*/ 5000 h 10000"/>
              <a:gd name="connsiteX2-73" fmla="*/ 8333 w 10002"/>
              <a:gd name="connsiteY2-74" fmla="*/ 0 h 10000"/>
              <a:gd name="connsiteX0-75" fmla="*/ 1659 w 10002"/>
              <a:gd name="connsiteY0-76" fmla="*/ 457 h 10000"/>
              <a:gd name="connsiteX1-77" fmla="*/ 8333 w 10002"/>
              <a:gd name="connsiteY1-78" fmla="*/ 0 h 10000"/>
              <a:gd name="connsiteX2-79" fmla="*/ 10002 w 10002"/>
              <a:gd name="connsiteY2-80" fmla="*/ 4909 h 10000"/>
              <a:gd name="connsiteX3-81" fmla="*/ 8333 w 10002"/>
              <a:gd name="connsiteY3-82" fmla="*/ 10000 h 10000"/>
              <a:gd name="connsiteX4-83" fmla="*/ 1667 w 10002"/>
              <a:gd name="connsiteY4-84" fmla="*/ 10000 h 10000"/>
              <a:gd name="connsiteX5-85" fmla="*/ 0 w 10002"/>
              <a:gd name="connsiteY5-86" fmla="*/ 5000 h 10000"/>
              <a:gd name="connsiteX6-87" fmla="*/ 1659 w 10002"/>
              <a:gd name="connsiteY6-88" fmla="*/ 457 h 10000"/>
              <a:gd name="connsiteX0-89" fmla="*/ 1667 w 10002"/>
              <a:gd name="connsiteY0-90" fmla="*/ 0 h 10000"/>
              <a:gd name="connsiteX1-91" fmla="*/ 8333 w 10002"/>
              <a:gd name="connsiteY1-92" fmla="*/ 0 h 10000"/>
              <a:gd name="connsiteX2-93" fmla="*/ 10000 w 10002"/>
              <a:gd name="connsiteY2-94" fmla="*/ 5000 h 10000"/>
              <a:gd name="connsiteX3-95" fmla="*/ 8333 w 10002"/>
              <a:gd name="connsiteY3-96" fmla="*/ 10000 h 10000"/>
              <a:gd name="connsiteX4-97" fmla="*/ 1667 w 10002"/>
              <a:gd name="connsiteY4-98" fmla="*/ 10000 h 10000"/>
              <a:gd name="connsiteX5-99" fmla="*/ 0 w 10002"/>
              <a:gd name="connsiteY5-100" fmla="*/ 5000 h 10000"/>
              <a:gd name="connsiteX6-101" fmla="*/ 1667 w 10002"/>
              <a:gd name="connsiteY6-102" fmla="*/ 0 h 10000"/>
              <a:gd name="connsiteX0-103" fmla="*/ 8333 w 10002"/>
              <a:gd name="connsiteY0-104" fmla="*/ 10000 h 10000"/>
              <a:gd name="connsiteX1-105" fmla="*/ 6666 w 10002"/>
              <a:gd name="connsiteY1-106" fmla="*/ 5000 h 10000"/>
              <a:gd name="connsiteX2-107" fmla="*/ 8333 w 10002"/>
              <a:gd name="connsiteY2-108" fmla="*/ 0 h 10000"/>
              <a:gd name="connsiteX0-109" fmla="*/ 1659 w 10002"/>
              <a:gd name="connsiteY0-110" fmla="*/ 457 h 10000"/>
              <a:gd name="connsiteX1-111" fmla="*/ 8333 w 10002"/>
              <a:gd name="connsiteY1-112" fmla="*/ 0 h 10000"/>
              <a:gd name="connsiteX2-113" fmla="*/ 10002 w 10002"/>
              <a:gd name="connsiteY2-114" fmla="*/ 4909 h 10000"/>
              <a:gd name="connsiteX3-115" fmla="*/ 8333 w 10002"/>
              <a:gd name="connsiteY3-116" fmla="*/ 10000 h 10000"/>
              <a:gd name="connsiteX4-117" fmla="*/ 1667 w 10002"/>
              <a:gd name="connsiteY4-118" fmla="*/ 10000 h 10000"/>
              <a:gd name="connsiteX5-119" fmla="*/ 0 w 10002"/>
              <a:gd name="connsiteY5-120" fmla="*/ 5000 h 10000"/>
              <a:gd name="connsiteX6-121" fmla="*/ 1659 w 10002"/>
              <a:gd name="connsiteY6-122" fmla="*/ 457 h 10000"/>
              <a:gd name="connsiteX0-123" fmla="*/ 1667 w 10002"/>
              <a:gd name="connsiteY0-124" fmla="*/ 0 h 10000"/>
              <a:gd name="connsiteX1-125" fmla="*/ 8333 w 10002"/>
              <a:gd name="connsiteY1-126" fmla="*/ 0 h 10000"/>
              <a:gd name="connsiteX2-127" fmla="*/ 10000 w 10002"/>
              <a:gd name="connsiteY2-128" fmla="*/ 5000 h 10000"/>
              <a:gd name="connsiteX3-129" fmla="*/ 8333 w 10002"/>
              <a:gd name="connsiteY3-130" fmla="*/ 10000 h 10000"/>
              <a:gd name="connsiteX4-131" fmla="*/ 1667 w 10002"/>
              <a:gd name="connsiteY4-132" fmla="*/ 10000 h 10000"/>
              <a:gd name="connsiteX5-133" fmla="*/ 0 w 10002"/>
              <a:gd name="connsiteY5-134" fmla="*/ 5000 h 10000"/>
              <a:gd name="connsiteX6-135" fmla="*/ 1667 w 10002"/>
              <a:gd name="connsiteY6-136" fmla="*/ 0 h 10000"/>
              <a:gd name="connsiteX0-137" fmla="*/ 8333 w 10002"/>
              <a:gd name="connsiteY0-138" fmla="*/ 10000 h 10000"/>
              <a:gd name="connsiteX1-139" fmla="*/ 6666 w 10002"/>
              <a:gd name="connsiteY1-140" fmla="*/ 5000 h 10000"/>
              <a:gd name="connsiteX2-141" fmla="*/ 8333 w 10002"/>
              <a:gd name="connsiteY2-142" fmla="*/ 0 h 10000"/>
              <a:gd name="connsiteX0-143" fmla="*/ 1659 w 10002"/>
              <a:gd name="connsiteY0-144" fmla="*/ 457 h 10000"/>
              <a:gd name="connsiteX1-145" fmla="*/ 8333 w 10002"/>
              <a:gd name="connsiteY1-146" fmla="*/ 0 h 10000"/>
              <a:gd name="connsiteX2-147" fmla="*/ 10002 w 10002"/>
              <a:gd name="connsiteY2-148" fmla="*/ 4909 h 10000"/>
              <a:gd name="connsiteX3-149" fmla="*/ 8333 w 10002"/>
              <a:gd name="connsiteY3-150" fmla="*/ 10000 h 10000"/>
              <a:gd name="connsiteX4-151" fmla="*/ 1667 w 10002"/>
              <a:gd name="connsiteY4-152" fmla="*/ 10000 h 10000"/>
              <a:gd name="connsiteX5-153" fmla="*/ 0 w 10002"/>
              <a:gd name="connsiteY5-154" fmla="*/ 5000 h 10000"/>
              <a:gd name="connsiteX6-155" fmla="*/ 1659 w 10002"/>
              <a:gd name="connsiteY6-156" fmla="*/ 457 h 10000"/>
            </a:gdLst>
            <a:ahLst/>
            <a:cxnLst>
              <a:cxn ang="0">
                <a:pos x="connsiteX0-1" y="connsiteY0-2"/>
              </a:cxn>
              <a:cxn ang="0">
                <a:pos x="connsiteX1-3" y="connsiteY1-4"/>
              </a:cxn>
              <a:cxn ang="0">
                <a:pos x="connsiteX2-5" y="connsiteY2-6"/>
              </a:cxn>
              <a:cxn ang="0">
                <a:pos x="connsiteX3-13" y="connsiteY3-14"/>
              </a:cxn>
              <a:cxn ang="0">
                <a:pos x="connsiteX4-15" y="connsiteY4-16"/>
              </a:cxn>
              <a:cxn ang="0">
                <a:pos x="connsiteX5-17" y="connsiteY5-18"/>
              </a:cxn>
              <a:cxn ang="0">
                <a:pos x="connsiteX6-19" y="connsiteY6-20"/>
              </a:cxn>
            </a:cxnLst>
            <a:rect l="l" t="t" r="r" b="b"/>
            <a:pathLst>
              <a:path w="10002" h="10000" stroke="0" extrusionOk="0">
                <a:moveTo>
                  <a:pt x="1667" y="0"/>
                </a:moveTo>
                <a:lnTo>
                  <a:pt x="8333" y="0"/>
                </a:lnTo>
                <a:cubicBezTo>
                  <a:pt x="9059" y="999"/>
                  <a:pt x="10000" y="2239"/>
                  <a:pt x="10000" y="5000"/>
                </a:cubicBezTo>
                <a:cubicBezTo>
                  <a:pt x="10000" y="7761"/>
                  <a:pt x="9519" y="8363"/>
                  <a:pt x="8333" y="10000"/>
                </a:cubicBezTo>
                <a:lnTo>
                  <a:pt x="1667" y="10000"/>
                </a:lnTo>
                <a:cubicBezTo>
                  <a:pt x="746" y="10000"/>
                  <a:pt x="0" y="7761"/>
                  <a:pt x="0" y="5000"/>
                </a:cubicBezTo>
                <a:cubicBezTo>
                  <a:pt x="0" y="2239"/>
                  <a:pt x="746" y="0"/>
                  <a:pt x="1667" y="0"/>
                </a:cubicBezTo>
                <a:close/>
              </a:path>
              <a:path w="10002" h="10000" fill="none" extrusionOk="0">
                <a:moveTo>
                  <a:pt x="8333" y="10000"/>
                </a:moveTo>
                <a:cubicBezTo>
                  <a:pt x="7412" y="10000"/>
                  <a:pt x="6666" y="7761"/>
                  <a:pt x="6666" y="5000"/>
                </a:cubicBezTo>
                <a:cubicBezTo>
                  <a:pt x="6666" y="2239"/>
                  <a:pt x="7412" y="0"/>
                  <a:pt x="8333" y="0"/>
                </a:cubicBezTo>
              </a:path>
              <a:path w="10002" h="10000" fill="none">
                <a:moveTo>
                  <a:pt x="1659" y="457"/>
                </a:moveTo>
                <a:cubicBezTo>
                  <a:pt x="3881" y="457"/>
                  <a:pt x="6111" y="0"/>
                  <a:pt x="8333" y="0"/>
                </a:cubicBezTo>
                <a:cubicBezTo>
                  <a:pt x="9254" y="0"/>
                  <a:pt x="10002" y="2148"/>
                  <a:pt x="10002" y="4909"/>
                </a:cubicBezTo>
                <a:cubicBezTo>
                  <a:pt x="10002" y="7670"/>
                  <a:pt x="9254" y="10000"/>
                  <a:pt x="8333" y="10000"/>
                </a:cubicBezTo>
                <a:lnTo>
                  <a:pt x="1667" y="10000"/>
                </a:lnTo>
                <a:cubicBezTo>
                  <a:pt x="746" y="10000"/>
                  <a:pt x="1" y="6590"/>
                  <a:pt x="0" y="5000"/>
                </a:cubicBezTo>
                <a:cubicBezTo>
                  <a:pt x="-1" y="3410"/>
                  <a:pt x="738" y="457"/>
                  <a:pt x="1659" y="457"/>
                </a:cubicBezTo>
                <a:close/>
              </a:path>
            </a:pathLst>
          </a:cu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3" name="Flowchart: Direct Access Storage 162"/>
          <p:cNvSpPr/>
          <p:nvPr/>
        </p:nvSpPr>
        <p:spPr>
          <a:xfrm rot="8614330">
            <a:off x="5253038" y="1158478"/>
            <a:ext cx="716756" cy="236935"/>
          </a:xfrm>
          <a:prstGeom prst="flowChartMagneticDrum">
            <a:avLst/>
          </a:prstGeom>
          <a:gradFill flip="none" rotWithShape="1">
            <a:gsLst>
              <a:gs pos="100000">
                <a:schemeClr val="bg1">
                  <a:lumMod val="69000"/>
                  <a:lumOff val="31000"/>
                </a:schemeClr>
              </a:gs>
              <a:gs pos="52000">
                <a:schemeClr val="bg1">
                  <a:lumMod val="56000"/>
                </a:schemeClr>
              </a:gs>
              <a:gs pos="0">
                <a:schemeClr val="bg1">
                  <a:lumMod val="4000"/>
                </a:schemeClr>
              </a:gs>
            </a:gsLst>
            <a:lin ang="5400000" scaled="0"/>
            <a:tileRect/>
          </a:gra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4" name="Parallelogram 163"/>
          <p:cNvSpPr/>
          <p:nvPr/>
        </p:nvSpPr>
        <p:spPr>
          <a:xfrm rot="157563">
            <a:off x="3922799" y="964001"/>
            <a:ext cx="1876402" cy="305572"/>
          </a:xfrm>
          <a:prstGeom prst="parallelogram">
            <a:avLst>
              <a:gd name="adj" fmla="val 123322"/>
            </a:avLst>
          </a:prstGeom>
          <a:solidFill>
            <a:schemeClr val="bg1">
              <a:lumMod val="85000"/>
            </a:schemeClr>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65" name="Group 164"/>
          <p:cNvGrpSpPr/>
          <p:nvPr/>
        </p:nvGrpSpPr>
        <p:grpSpPr bwMode="auto">
          <a:xfrm rot="18625724">
            <a:off x="5308998" y="1304926"/>
            <a:ext cx="240506" cy="240506"/>
            <a:chOff x="2299548" y="5186148"/>
            <a:chExt cx="1656000" cy="1656000"/>
          </a:xfrm>
        </p:grpSpPr>
        <p:sp>
          <p:nvSpPr>
            <p:cNvPr id="166" name="Oval 165"/>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67" name="Group 133"/>
            <p:cNvGrpSpPr/>
            <p:nvPr/>
          </p:nvGrpSpPr>
          <p:grpSpPr bwMode="auto">
            <a:xfrm>
              <a:off x="2408283" y="5202545"/>
              <a:ext cx="1447112" cy="1171568"/>
              <a:chOff x="3837997" y="4836692"/>
              <a:chExt cx="1447112" cy="1171568"/>
            </a:xfrm>
          </p:grpSpPr>
          <p:sp>
            <p:nvSpPr>
              <p:cNvPr id="168" name="Rounded Rectangle 134"/>
              <p:cNvSpPr/>
              <p:nvPr/>
            </p:nvSpPr>
            <p:spPr>
              <a:xfrm rot="2238109">
                <a:off x="4604271" y="5844230"/>
                <a:ext cx="688634" cy="1475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9" name="Rounded Rectangle 135"/>
              <p:cNvSpPr/>
              <p:nvPr/>
            </p:nvSpPr>
            <p:spPr>
              <a:xfrm rot="5453266">
                <a:off x="4232276" y="5088956"/>
                <a:ext cx="680435" cy="15576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0" name="Rounded Rectangle 136"/>
              <p:cNvSpPr/>
              <p:nvPr/>
            </p:nvSpPr>
            <p:spPr>
              <a:xfrm rot="19396628">
                <a:off x="3839560" y="5840051"/>
                <a:ext cx="688634"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1" name="Oval 170"/>
              <p:cNvSpPr/>
              <p:nvPr/>
            </p:nvSpPr>
            <p:spPr>
              <a:xfrm>
                <a:off x="4422122" y="5475884"/>
                <a:ext cx="303329" cy="295129"/>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72" name="Group 171"/>
          <p:cNvGrpSpPr/>
          <p:nvPr/>
        </p:nvGrpSpPr>
        <p:grpSpPr bwMode="auto">
          <a:xfrm rot="1046471">
            <a:off x="3871913" y="1219201"/>
            <a:ext cx="240506" cy="240506"/>
            <a:chOff x="2299548" y="5186148"/>
            <a:chExt cx="1656000" cy="1656000"/>
          </a:xfrm>
        </p:grpSpPr>
        <p:sp>
          <p:nvSpPr>
            <p:cNvPr id="173" name="Oval 172"/>
            <p:cNvSpPr/>
            <p:nvPr/>
          </p:nvSpPr>
          <p:spPr>
            <a:xfrm>
              <a:off x="2299548" y="5186148"/>
              <a:ext cx="1656000" cy="1656000"/>
            </a:xfrm>
            <a:prstGeom prst="ellipse">
              <a:avLst/>
            </a:prstGeom>
            <a:solidFill>
              <a:schemeClr val="accent6">
                <a:lumMod val="50000"/>
              </a:schemeClr>
            </a:solidFill>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74" name="Group 140"/>
            <p:cNvGrpSpPr/>
            <p:nvPr/>
          </p:nvGrpSpPr>
          <p:grpSpPr bwMode="auto">
            <a:xfrm>
              <a:off x="2408283" y="5202545"/>
              <a:ext cx="1447112" cy="1171568"/>
              <a:chOff x="3837997" y="4836692"/>
              <a:chExt cx="1447112" cy="1171568"/>
            </a:xfrm>
          </p:grpSpPr>
          <p:sp>
            <p:nvSpPr>
              <p:cNvPr id="175" name="Rounded Rectangle 141"/>
              <p:cNvSpPr/>
              <p:nvPr/>
            </p:nvSpPr>
            <p:spPr>
              <a:xfrm rot="2238109">
                <a:off x="4589439" y="5842916"/>
                <a:ext cx="688634" cy="1475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6" name="Rounded Rectangle 142"/>
              <p:cNvSpPr/>
              <p:nvPr/>
            </p:nvSpPr>
            <p:spPr>
              <a:xfrm rot="5453266">
                <a:off x="4209725" y="5095791"/>
                <a:ext cx="680435"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7" name="Rounded Rectangle 143"/>
              <p:cNvSpPr/>
              <p:nvPr/>
            </p:nvSpPr>
            <p:spPr>
              <a:xfrm rot="19396628">
                <a:off x="3828242" y="5850248"/>
                <a:ext cx="688634" cy="15576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78" name="Oval 177"/>
              <p:cNvSpPr/>
              <p:nvPr/>
            </p:nvSpPr>
            <p:spPr>
              <a:xfrm>
                <a:off x="4404598" y="5483856"/>
                <a:ext cx="303324" cy="295129"/>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sp>
        <p:nvSpPr>
          <p:cNvPr id="179" name="Freeform 743"/>
          <p:cNvSpPr/>
          <p:nvPr/>
        </p:nvSpPr>
        <p:spPr>
          <a:xfrm>
            <a:off x="4857750" y="4320778"/>
            <a:ext cx="1141810" cy="286941"/>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1" fmla="*/ 0 w 2241395"/>
              <a:gd name="connsiteY0-2" fmla="*/ 0 h 646771"/>
              <a:gd name="connsiteX1-3" fmla="*/ 7434 w 2241395"/>
              <a:gd name="connsiteY1-4" fmla="*/ 92927 h 646771"/>
              <a:gd name="connsiteX2-5" fmla="*/ 7434 w 2241395"/>
              <a:gd name="connsiteY2-6" fmla="*/ 156117 h 646771"/>
              <a:gd name="connsiteX3-7" fmla="*/ 18586 w 2241395"/>
              <a:gd name="connsiteY3-8" fmla="*/ 208156 h 646771"/>
              <a:gd name="connsiteX4-9" fmla="*/ 29737 w 2241395"/>
              <a:gd name="connsiteY4-10" fmla="*/ 252761 h 646771"/>
              <a:gd name="connsiteX5-11" fmla="*/ 44605 w 2241395"/>
              <a:gd name="connsiteY5-12" fmla="*/ 289932 h 646771"/>
              <a:gd name="connsiteX6-13" fmla="*/ 66908 w 2241395"/>
              <a:gd name="connsiteY6-14" fmla="*/ 341971 h 646771"/>
              <a:gd name="connsiteX7-15" fmla="*/ 85493 w 2241395"/>
              <a:gd name="connsiteY7-16" fmla="*/ 371707 h 646771"/>
              <a:gd name="connsiteX8-17" fmla="*/ 104078 w 2241395"/>
              <a:gd name="connsiteY8-18" fmla="*/ 412595 h 646771"/>
              <a:gd name="connsiteX9-19" fmla="*/ 126381 w 2241395"/>
              <a:gd name="connsiteY9-20" fmla="*/ 438615 h 646771"/>
              <a:gd name="connsiteX10-21" fmla="*/ 159834 w 2241395"/>
              <a:gd name="connsiteY10-22" fmla="*/ 475785 h 646771"/>
              <a:gd name="connsiteX11-23" fmla="*/ 189571 w 2241395"/>
              <a:gd name="connsiteY11-24" fmla="*/ 512956 h 646771"/>
              <a:gd name="connsiteX12-25" fmla="*/ 241610 w 2241395"/>
              <a:gd name="connsiteY12-26" fmla="*/ 553844 h 646771"/>
              <a:gd name="connsiteX13-27" fmla="*/ 275064 w 2241395"/>
              <a:gd name="connsiteY13-28" fmla="*/ 583581 h 646771"/>
              <a:gd name="connsiteX14-29" fmla="*/ 315952 w 2241395"/>
              <a:gd name="connsiteY14-30" fmla="*/ 598449 h 646771"/>
              <a:gd name="connsiteX15-31" fmla="*/ 379142 w 2241395"/>
              <a:gd name="connsiteY15-32" fmla="*/ 624468 h 646771"/>
              <a:gd name="connsiteX16-33" fmla="*/ 438615 w 2241395"/>
              <a:gd name="connsiteY16-34" fmla="*/ 643054 h 646771"/>
              <a:gd name="connsiteX17-35" fmla="*/ 490654 w 2241395"/>
              <a:gd name="connsiteY17-36" fmla="*/ 646771 h 646771"/>
              <a:gd name="connsiteX18-37" fmla="*/ 1914293 w 2241395"/>
              <a:gd name="connsiteY18-38" fmla="*/ 624468 h 646771"/>
              <a:gd name="connsiteX19-39" fmla="*/ 1951464 w 2241395"/>
              <a:gd name="connsiteY19-40" fmla="*/ 613317 h 646771"/>
              <a:gd name="connsiteX20-41" fmla="*/ 1988634 w 2241395"/>
              <a:gd name="connsiteY20-42" fmla="*/ 587298 h 646771"/>
              <a:gd name="connsiteX21-43" fmla="*/ 2051825 w 2241395"/>
              <a:gd name="connsiteY21-44" fmla="*/ 542693 h 646771"/>
              <a:gd name="connsiteX22-45" fmla="*/ 2096430 w 2241395"/>
              <a:gd name="connsiteY22-46" fmla="*/ 501805 h 646771"/>
              <a:gd name="connsiteX23-47" fmla="*/ 2126166 w 2241395"/>
              <a:gd name="connsiteY23-48" fmla="*/ 460917 h 646771"/>
              <a:gd name="connsiteX24-49" fmla="*/ 2170771 w 2241395"/>
              <a:gd name="connsiteY24-50" fmla="*/ 405161 h 646771"/>
              <a:gd name="connsiteX25-51" fmla="*/ 2200508 w 2241395"/>
              <a:gd name="connsiteY25-52" fmla="*/ 345688 h 646771"/>
              <a:gd name="connsiteX26-53" fmla="*/ 2222810 w 2241395"/>
              <a:gd name="connsiteY26-54" fmla="*/ 275063 h 646771"/>
              <a:gd name="connsiteX27-55" fmla="*/ 2233961 w 2241395"/>
              <a:gd name="connsiteY27-56" fmla="*/ 211873 h 646771"/>
              <a:gd name="connsiteX28-57" fmla="*/ 2241395 w 2241395"/>
              <a:gd name="connsiteY28-58" fmla="*/ 144966 h 646771"/>
              <a:gd name="connsiteX29-59" fmla="*/ 2241395 w 2241395"/>
              <a:gd name="connsiteY29-60" fmla="*/ 74342 h 646771"/>
              <a:gd name="connsiteX30-61" fmla="*/ 1055030 w 2241395"/>
              <a:gd name="connsiteY30-62" fmla="*/ 369849 h 646771"/>
              <a:gd name="connsiteX31-63" fmla="*/ 0 w 2241395"/>
              <a:gd name="connsiteY31-64" fmla="*/ 0 h 646771"/>
              <a:gd name="connsiteX0-65" fmla="*/ 0 w 2241395"/>
              <a:gd name="connsiteY0-66" fmla="*/ 0 h 646771"/>
              <a:gd name="connsiteX1-67" fmla="*/ 7434 w 2241395"/>
              <a:gd name="connsiteY1-68" fmla="*/ 92927 h 646771"/>
              <a:gd name="connsiteX2-69" fmla="*/ 7434 w 2241395"/>
              <a:gd name="connsiteY2-70" fmla="*/ 156117 h 646771"/>
              <a:gd name="connsiteX3-71" fmla="*/ 18586 w 2241395"/>
              <a:gd name="connsiteY3-72" fmla="*/ 208156 h 646771"/>
              <a:gd name="connsiteX4-73" fmla="*/ 29737 w 2241395"/>
              <a:gd name="connsiteY4-74" fmla="*/ 252761 h 646771"/>
              <a:gd name="connsiteX5-75" fmla="*/ 44605 w 2241395"/>
              <a:gd name="connsiteY5-76" fmla="*/ 289932 h 646771"/>
              <a:gd name="connsiteX6-77" fmla="*/ 66908 w 2241395"/>
              <a:gd name="connsiteY6-78" fmla="*/ 341971 h 646771"/>
              <a:gd name="connsiteX7-79" fmla="*/ 85493 w 2241395"/>
              <a:gd name="connsiteY7-80" fmla="*/ 371707 h 646771"/>
              <a:gd name="connsiteX8-81" fmla="*/ 104078 w 2241395"/>
              <a:gd name="connsiteY8-82" fmla="*/ 412595 h 646771"/>
              <a:gd name="connsiteX9-83" fmla="*/ 126381 w 2241395"/>
              <a:gd name="connsiteY9-84" fmla="*/ 438615 h 646771"/>
              <a:gd name="connsiteX10-85" fmla="*/ 159834 w 2241395"/>
              <a:gd name="connsiteY10-86" fmla="*/ 475785 h 646771"/>
              <a:gd name="connsiteX11-87" fmla="*/ 189571 w 2241395"/>
              <a:gd name="connsiteY11-88" fmla="*/ 512956 h 646771"/>
              <a:gd name="connsiteX12-89" fmla="*/ 241610 w 2241395"/>
              <a:gd name="connsiteY12-90" fmla="*/ 553844 h 646771"/>
              <a:gd name="connsiteX13-91" fmla="*/ 275064 w 2241395"/>
              <a:gd name="connsiteY13-92" fmla="*/ 583581 h 646771"/>
              <a:gd name="connsiteX14-93" fmla="*/ 315952 w 2241395"/>
              <a:gd name="connsiteY14-94" fmla="*/ 598449 h 646771"/>
              <a:gd name="connsiteX15-95" fmla="*/ 379142 w 2241395"/>
              <a:gd name="connsiteY15-96" fmla="*/ 624468 h 646771"/>
              <a:gd name="connsiteX16-97" fmla="*/ 438615 w 2241395"/>
              <a:gd name="connsiteY16-98" fmla="*/ 643054 h 646771"/>
              <a:gd name="connsiteX17-99" fmla="*/ 490654 w 2241395"/>
              <a:gd name="connsiteY17-100" fmla="*/ 646771 h 646771"/>
              <a:gd name="connsiteX18-101" fmla="*/ 1914293 w 2241395"/>
              <a:gd name="connsiteY18-102" fmla="*/ 624468 h 646771"/>
              <a:gd name="connsiteX19-103" fmla="*/ 1951464 w 2241395"/>
              <a:gd name="connsiteY19-104" fmla="*/ 613317 h 646771"/>
              <a:gd name="connsiteX20-105" fmla="*/ 1988634 w 2241395"/>
              <a:gd name="connsiteY20-106" fmla="*/ 587298 h 646771"/>
              <a:gd name="connsiteX21-107" fmla="*/ 2051825 w 2241395"/>
              <a:gd name="connsiteY21-108" fmla="*/ 542693 h 646771"/>
              <a:gd name="connsiteX22-109" fmla="*/ 2096430 w 2241395"/>
              <a:gd name="connsiteY22-110" fmla="*/ 501805 h 646771"/>
              <a:gd name="connsiteX23-111" fmla="*/ 2126166 w 2241395"/>
              <a:gd name="connsiteY23-112" fmla="*/ 460917 h 646771"/>
              <a:gd name="connsiteX24-113" fmla="*/ 2170771 w 2241395"/>
              <a:gd name="connsiteY24-114" fmla="*/ 405161 h 646771"/>
              <a:gd name="connsiteX25-115" fmla="*/ 2200508 w 2241395"/>
              <a:gd name="connsiteY25-116" fmla="*/ 345688 h 646771"/>
              <a:gd name="connsiteX26-117" fmla="*/ 2222810 w 2241395"/>
              <a:gd name="connsiteY26-118" fmla="*/ 275063 h 646771"/>
              <a:gd name="connsiteX27-119" fmla="*/ 2233961 w 2241395"/>
              <a:gd name="connsiteY27-120" fmla="*/ 211873 h 646771"/>
              <a:gd name="connsiteX28-121" fmla="*/ 2241395 w 2241395"/>
              <a:gd name="connsiteY28-122" fmla="*/ 144966 h 646771"/>
              <a:gd name="connsiteX29-123" fmla="*/ 2241395 w 2241395"/>
              <a:gd name="connsiteY29-124" fmla="*/ 23542 h 646771"/>
              <a:gd name="connsiteX30-125" fmla="*/ 1055030 w 2241395"/>
              <a:gd name="connsiteY30-126" fmla="*/ 369849 h 646771"/>
              <a:gd name="connsiteX31-127" fmla="*/ 0 w 2241395"/>
              <a:gd name="connsiteY31-128" fmla="*/ 0 h 646771"/>
              <a:gd name="connsiteX0-129" fmla="*/ 0 w 2241395"/>
              <a:gd name="connsiteY0-130" fmla="*/ 0 h 646771"/>
              <a:gd name="connsiteX1-131" fmla="*/ 7434 w 2241395"/>
              <a:gd name="connsiteY1-132" fmla="*/ 92927 h 646771"/>
              <a:gd name="connsiteX2-133" fmla="*/ 7434 w 2241395"/>
              <a:gd name="connsiteY2-134" fmla="*/ 156117 h 646771"/>
              <a:gd name="connsiteX3-135" fmla="*/ 18586 w 2241395"/>
              <a:gd name="connsiteY3-136" fmla="*/ 208156 h 646771"/>
              <a:gd name="connsiteX4-137" fmla="*/ 29737 w 2241395"/>
              <a:gd name="connsiteY4-138" fmla="*/ 252761 h 646771"/>
              <a:gd name="connsiteX5-139" fmla="*/ 44605 w 2241395"/>
              <a:gd name="connsiteY5-140" fmla="*/ 289932 h 646771"/>
              <a:gd name="connsiteX6-141" fmla="*/ 66908 w 2241395"/>
              <a:gd name="connsiteY6-142" fmla="*/ 341971 h 646771"/>
              <a:gd name="connsiteX7-143" fmla="*/ 85493 w 2241395"/>
              <a:gd name="connsiteY7-144" fmla="*/ 371707 h 646771"/>
              <a:gd name="connsiteX8-145" fmla="*/ 104078 w 2241395"/>
              <a:gd name="connsiteY8-146" fmla="*/ 412595 h 646771"/>
              <a:gd name="connsiteX9-147" fmla="*/ 126381 w 2241395"/>
              <a:gd name="connsiteY9-148" fmla="*/ 438615 h 646771"/>
              <a:gd name="connsiteX10-149" fmla="*/ 159834 w 2241395"/>
              <a:gd name="connsiteY10-150" fmla="*/ 475785 h 646771"/>
              <a:gd name="connsiteX11-151" fmla="*/ 189571 w 2241395"/>
              <a:gd name="connsiteY11-152" fmla="*/ 512956 h 646771"/>
              <a:gd name="connsiteX12-153" fmla="*/ 241610 w 2241395"/>
              <a:gd name="connsiteY12-154" fmla="*/ 553844 h 646771"/>
              <a:gd name="connsiteX13-155" fmla="*/ 275064 w 2241395"/>
              <a:gd name="connsiteY13-156" fmla="*/ 583581 h 646771"/>
              <a:gd name="connsiteX14-157" fmla="*/ 315952 w 2241395"/>
              <a:gd name="connsiteY14-158" fmla="*/ 598449 h 646771"/>
              <a:gd name="connsiteX15-159" fmla="*/ 379142 w 2241395"/>
              <a:gd name="connsiteY15-160" fmla="*/ 624468 h 646771"/>
              <a:gd name="connsiteX16-161" fmla="*/ 438615 w 2241395"/>
              <a:gd name="connsiteY16-162" fmla="*/ 643054 h 646771"/>
              <a:gd name="connsiteX17-163" fmla="*/ 490654 w 2241395"/>
              <a:gd name="connsiteY17-164" fmla="*/ 646771 h 646771"/>
              <a:gd name="connsiteX18-165" fmla="*/ 1914293 w 2241395"/>
              <a:gd name="connsiteY18-166" fmla="*/ 624468 h 646771"/>
              <a:gd name="connsiteX19-167" fmla="*/ 1951464 w 2241395"/>
              <a:gd name="connsiteY19-168" fmla="*/ 613317 h 646771"/>
              <a:gd name="connsiteX20-169" fmla="*/ 1988634 w 2241395"/>
              <a:gd name="connsiteY20-170" fmla="*/ 587298 h 646771"/>
              <a:gd name="connsiteX21-171" fmla="*/ 2051825 w 2241395"/>
              <a:gd name="connsiteY21-172" fmla="*/ 542693 h 646771"/>
              <a:gd name="connsiteX22-173" fmla="*/ 2096430 w 2241395"/>
              <a:gd name="connsiteY22-174" fmla="*/ 501805 h 646771"/>
              <a:gd name="connsiteX23-175" fmla="*/ 2126166 w 2241395"/>
              <a:gd name="connsiteY23-176" fmla="*/ 460917 h 646771"/>
              <a:gd name="connsiteX24-177" fmla="*/ 2170771 w 2241395"/>
              <a:gd name="connsiteY24-178" fmla="*/ 405161 h 646771"/>
              <a:gd name="connsiteX25-179" fmla="*/ 2200508 w 2241395"/>
              <a:gd name="connsiteY25-180" fmla="*/ 345688 h 646771"/>
              <a:gd name="connsiteX26-181" fmla="*/ 2222810 w 2241395"/>
              <a:gd name="connsiteY26-182" fmla="*/ 275063 h 646771"/>
              <a:gd name="connsiteX27-183" fmla="*/ 2233961 w 2241395"/>
              <a:gd name="connsiteY27-184" fmla="*/ 211873 h 646771"/>
              <a:gd name="connsiteX28-185" fmla="*/ 2241395 w 2241395"/>
              <a:gd name="connsiteY28-186" fmla="*/ 144966 h 646771"/>
              <a:gd name="connsiteX29-187" fmla="*/ 2241395 w 2241395"/>
              <a:gd name="connsiteY29-188" fmla="*/ 23542 h 646771"/>
              <a:gd name="connsiteX30-189" fmla="*/ 1071963 w 2241395"/>
              <a:gd name="connsiteY30-190" fmla="*/ 310583 h 646771"/>
              <a:gd name="connsiteX31-191" fmla="*/ 0 w 2241395"/>
              <a:gd name="connsiteY31-192" fmla="*/ 0 h 646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rgbClr val="2D2888"/>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80" name="Group 744"/>
          <p:cNvGrpSpPr/>
          <p:nvPr/>
        </p:nvGrpSpPr>
        <p:grpSpPr bwMode="auto">
          <a:xfrm>
            <a:off x="4857751" y="4177903"/>
            <a:ext cx="1135856" cy="288131"/>
            <a:chOff x="3462338" y="5085184"/>
            <a:chExt cx="2258881" cy="646984"/>
          </a:xfrm>
        </p:grpSpPr>
        <p:sp>
          <p:nvSpPr>
            <p:cNvPr id="181" name="Freeform 750"/>
            <p:cNvSpPr/>
            <p:nvPr/>
          </p:nvSpPr>
          <p:spPr>
            <a:xfrm>
              <a:off x="3462338" y="5411349"/>
              <a:ext cx="2254145" cy="320819"/>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dkDn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82" name="Arc 181"/>
            <p:cNvSpPr/>
            <p:nvPr/>
          </p:nvSpPr>
          <p:spPr>
            <a:xfrm rot="10800000">
              <a:off x="3469442" y="5085184"/>
              <a:ext cx="2251777" cy="646984"/>
            </a:xfrm>
            <a:prstGeom prst="arc">
              <a:avLst>
                <a:gd name="adj1" fmla="val 10798695"/>
                <a:gd name="adj2" fmla="val 2151193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83" name="Arc 182"/>
            <p:cNvSpPr/>
            <p:nvPr/>
          </p:nvSpPr>
          <p:spPr>
            <a:xfrm rot="10800000">
              <a:off x="3696751" y="5258962"/>
              <a:ext cx="1811366" cy="331512"/>
            </a:xfrm>
            <a:prstGeom prst="arc">
              <a:avLst>
                <a:gd name="adj1" fmla="val 10830765"/>
                <a:gd name="adj2" fmla="val 21588452"/>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84" name="Freeform 747"/>
          <p:cNvSpPr/>
          <p:nvPr/>
        </p:nvSpPr>
        <p:spPr>
          <a:xfrm>
            <a:off x="5892403" y="3649266"/>
            <a:ext cx="100013" cy="684610"/>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 name="connsiteX0-1" fmla="*/ 425003 w 631065"/>
              <a:gd name="connsiteY0-2" fmla="*/ 1114022 h 2646608"/>
              <a:gd name="connsiteX1-3" fmla="*/ 0 w 631065"/>
              <a:gd name="connsiteY1-4" fmla="*/ 0 h 2646608"/>
              <a:gd name="connsiteX2-5" fmla="*/ 624625 w 631065"/>
              <a:gd name="connsiteY2-6" fmla="*/ 1094704 h 2646608"/>
              <a:gd name="connsiteX3-7" fmla="*/ 631065 w 631065"/>
              <a:gd name="connsiteY3-8" fmla="*/ 2646608 h 2646608"/>
              <a:gd name="connsiteX4-9" fmla="*/ 431442 w 631065"/>
              <a:gd name="connsiteY4-10" fmla="*/ 2640169 h 2646608"/>
              <a:gd name="connsiteX5-11" fmla="*/ 425003 w 631065"/>
              <a:gd name="connsiteY5-12" fmla="*/ 1114022 h 2646608"/>
              <a:gd name="connsiteX0-13" fmla="*/ -1 w 206061"/>
              <a:gd name="connsiteY0-14" fmla="*/ 19319 h 1551905"/>
              <a:gd name="connsiteX1-15" fmla="*/ 199621 w 206061"/>
              <a:gd name="connsiteY1-16" fmla="*/ 1 h 1551905"/>
              <a:gd name="connsiteX2-17" fmla="*/ 206061 w 206061"/>
              <a:gd name="connsiteY2-18" fmla="*/ 1551905 h 1551905"/>
              <a:gd name="connsiteX3-19" fmla="*/ 6438 w 206061"/>
              <a:gd name="connsiteY3-20" fmla="*/ 1545466 h 1551905"/>
              <a:gd name="connsiteX4-21" fmla="*/ -1 w 206061"/>
              <a:gd name="connsiteY4-22" fmla="*/ 19319 h 1551905"/>
              <a:gd name="connsiteX0-23" fmla="*/ 1 w 206063"/>
              <a:gd name="connsiteY0-24" fmla="*/ 4266 h 1536852"/>
              <a:gd name="connsiteX1-25" fmla="*/ 194794 w 206063"/>
              <a:gd name="connsiteY1-26" fmla="*/ 0 h 1536852"/>
              <a:gd name="connsiteX2-27" fmla="*/ 206063 w 206063"/>
              <a:gd name="connsiteY2-28" fmla="*/ 1536852 h 1536852"/>
              <a:gd name="connsiteX3-29" fmla="*/ 6440 w 206063"/>
              <a:gd name="connsiteY3-30" fmla="*/ 1530413 h 1536852"/>
              <a:gd name="connsiteX4-31" fmla="*/ 1 w 206063"/>
              <a:gd name="connsiteY4-32" fmla="*/ 4266 h 1536852"/>
              <a:gd name="connsiteX0-33" fmla="*/ -1 w 206061"/>
              <a:gd name="connsiteY0-34" fmla="*/ 1 h 1532587"/>
              <a:gd name="connsiteX1-35" fmla="*/ 199621 w 206061"/>
              <a:gd name="connsiteY1-36" fmla="*/ 751 h 1532587"/>
              <a:gd name="connsiteX2-37" fmla="*/ 206061 w 206061"/>
              <a:gd name="connsiteY2-38" fmla="*/ 1532587 h 1532587"/>
              <a:gd name="connsiteX3-39" fmla="*/ 6438 w 206061"/>
              <a:gd name="connsiteY3-40" fmla="*/ 1526148 h 1532587"/>
              <a:gd name="connsiteX4-41" fmla="*/ -1 w 206061"/>
              <a:gd name="connsiteY4-42" fmla="*/ 1 h 1532587"/>
              <a:gd name="connsiteX0-43" fmla="*/ 1 w 206063"/>
              <a:gd name="connsiteY0-44" fmla="*/ -1 h 1541197"/>
              <a:gd name="connsiteX1-45" fmla="*/ 199623 w 206063"/>
              <a:gd name="connsiteY1-46" fmla="*/ 749 h 1541197"/>
              <a:gd name="connsiteX2-47" fmla="*/ 206063 w 206063"/>
              <a:gd name="connsiteY2-48" fmla="*/ 1532585 h 1541197"/>
              <a:gd name="connsiteX3-49" fmla="*/ 11269 w 206063"/>
              <a:gd name="connsiteY3-50" fmla="*/ 1541197 h 1541197"/>
              <a:gd name="connsiteX4-51" fmla="*/ 1 w 206063"/>
              <a:gd name="connsiteY4-52" fmla="*/ -1 h 1541197"/>
              <a:gd name="connsiteX0-53" fmla="*/ 0 w 201232"/>
              <a:gd name="connsiteY0-54" fmla="*/ 4265 h 1540448"/>
              <a:gd name="connsiteX1-55" fmla="*/ 194792 w 201232"/>
              <a:gd name="connsiteY1-56" fmla="*/ 0 h 1540448"/>
              <a:gd name="connsiteX2-57" fmla="*/ 201232 w 201232"/>
              <a:gd name="connsiteY2-58" fmla="*/ 1531836 h 1540448"/>
              <a:gd name="connsiteX3-59" fmla="*/ 6438 w 201232"/>
              <a:gd name="connsiteY3-60" fmla="*/ 1540448 h 1540448"/>
              <a:gd name="connsiteX4-61" fmla="*/ 0 w 201232"/>
              <a:gd name="connsiteY4-62" fmla="*/ 4265 h 1540448"/>
              <a:gd name="connsiteX0-63" fmla="*/ 0 w 201232"/>
              <a:gd name="connsiteY0-64" fmla="*/ 0 h 1536183"/>
              <a:gd name="connsiteX1-65" fmla="*/ 199621 w 201232"/>
              <a:gd name="connsiteY1-66" fmla="*/ 5768 h 1536183"/>
              <a:gd name="connsiteX2-67" fmla="*/ 201232 w 201232"/>
              <a:gd name="connsiteY2-68" fmla="*/ 1527571 h 1536183"/>
              <a:gd name="connsiteX3-69" fmla="*/ 6438 w 201232"/>
              <a:gd name="connsiteY3-70" fmla="*/ 1536183 h 1536183"/>
              <a:gd name="connsiteX4-71" fmla="*/ 0 w 201232"/>
              <a:gd name="connsiteY4-72" fmla="*/ 0 h 1536183"/>
              <a:gd name="connsiteX0-73" fmla="*/ 0 w 204838"/>
              <a:gd name="connsiteY0-74" fmla="*/ 4265 h 1540448"/>
              <a:gd name="connsiteX1-75" fmla="*/ 204449 w 204838"/>
              <a:gd name="connsiteY1-76" fmla="*/ 0 h 1540448"/>
              <a:gd name="connsiteX2-77" fmla="*/ 201232 w 204838"/>
              <a:gd name="connsiteY2-78" fmla="*/ 1531836 h 1540448"/>
              <a:gd name="connsiteX3-79" fmla="*/ 6438 w 204838"/>
              <a:gd name="connsiteY3-80" fmla="*/ 1540448 h 1540448"/>
              <a:gd name="connsiteX4-81" fmla="*/ 0 w 204838"/>
              <a:gd name="connsiteY4-82" fmla="*/ 4265 h 1540448"/>
              <a:gd name="connsiteX0-83" fmla="*/ 3610 w 198792"/>
              <a:gd name="connsiteY0-84" fmla="*/ 4265 h 1540448"/>
              <a:gd name="connsiteX1-85" fmla="*/ 198401 w 198792"/>
              <a:gd name="connsiteY1-86" fmla="*/ 0 h 1540448"/>
              <a:gd name="connsiteX2-87" fmla="*/ 195184 w 198792"/>
              <a:gd name="connsiteY2-88" fmla="*/ 1531836 h 1540448"/>
              <a:gd name="connsiteX3-89" fmla="*/ 390 w 198792"/>
              <a:gd name="connsiteY3-90" fmla="*/ 1540448 h 1540448"/>
              <a:gd name="connsiteX4-91" fmla="*/ 3610 w 198792"/>
              <a:gd name="connsiteY4-92" fmla="*/ 4265 h 15404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792" h="1540448">
                <a:moveTo>
                  <a:pt x="3610" y="4265"/>
                </a:moveTo>
                <a:lnTo>
                  <a:pt x="198401" y="0"/>
                </a:lnTo>
                <a:cubicBezTo>
                  <a:pt x="200548" y="517301"/>
                  <a:pt x="193037" y="1014535"/>
                  <a:pt x="195184" y="1531836"/>
                </a:cubicBezTo>
                <a:lnTo>
                  <a:pt x="390" y="1540448"/>
                </a:lnTo>
                <a:cubicBezTo>
                  <a:pt x="-1756" y="1031732"/>
                  <a:pt x="5756" y="512981"/>
                  <a:pt x="3610" y="4265"/>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85" name="Freeform 748"/>
          <p:cNvSpPr/>
          <p:nvPr/>
        </p:nvSpPr>
        <p:spPr>
          <a:xfrm>
            <a:off x="4867275" y="3651647"/>
            <a:ext cx="101204" cy="684610"/>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 name="connsiteX0-1" fmla="*/ 231820 w 618187"/>
              <a:gd name="connsiteY0-2" fmla="*/ 1068947 h 2646609"/>
              <a:gd name="connsiteX1-3" fmla="*/ 618186 w 618187"/>
              <a:gd name="connsiteY1-4" fmla="*/ 0 h 2646609"/>
              <a:gd name="connsiteX2-5" fmla="*/ 0 w 618187"/>
              <a:gd name="connsiteY2-6" fmla="*/ 1094704 h 2646609"/>
              <a:gd name="connsiteX3-7" fmla="*/ 12879 w 618187"/>
              <a:gd name="connsiteY3-8" fmla="*/ 2646609 h 2646609"/>
              <a:gd name="connsiteX4-9" fmla="*/ 225381 w 618187"/>
              <a:gd name="connsiteY4-10" fmla="*/ 2633730 h 2646609"/>
              <a:gd name="connsiteX5-11" fmla="*/ 231820 w 618187"/>
              <a:gd name="connsiteY5-12" fmla="*/ 1068947 h 2646609"/>
              <a:gd name="connsiteX0-13" fmla="*/ 231820 w 231819"/>
              <a:gd name="connsiteY0-14" fmla="*/ 0 h 1577662"/>
              <a:gd name="connsiteX1-15" fmla="*/ 0 w 231819"/>
              <a:gd name="connsiteY1-16" fmla="*/ 25757 h 1577662"/>
              <a:gd name="connsiteX2-17" fmla="*/ 12879 w 231819"/>
              <a:gd name="connsiteY2-18" fmla="*/ 1577662 h 1577662"/>
              <a:gd name="connsiteX3-19" fmla="*/ 225381 w 231819"/>
              <a:gd name="connsiteY3-20" fmla="*/ 1564783 h 1577662"/>
              <a:gd name="connsiteX4-21" fmla="*/ 231820 w 231819"/>
              <a:gd name="connsiteY4-22" fmla="*/ 0 h 1577662"/>
              <a:gd name="connsiteX0-23" fmla="*/ 226990 w 226990"/>
              <a:gd name="connsiteY0-24" fmla="*/ 0 h 1557595"/>
              <a:gd name="connsiteX1-25" fmla="*/ 0 w 226990"/>
              <a:gd name="connsiteY1-26" fmla="*/ 5690 h 1557595"/>
              <a:gd name="connsiteX2-27" fmla="*/ 12879 w 226990"/>
              <a:gd name="connsiteY2-28" fmla="*/ 1557595 h 1557595"/>
              <a:gd name="connsiteX3-29" fmla="*/ 225381 w 226990"/>
              <a:gd name="connsiteY3-30" fmla="*/ 1544716 h 1557595"/>
              <a:gd name="connsiteX4-31" fmla="*/ 226990 w 226990"/>
              <a:gd name="connsiteY4-32" fmla="*/ 0 h 1557595"/>
              <a:gd name="connsiteX0-33" fmla="*/ 231821 w 231821"/>
              <a:gd name="connsiteY0-34" fmla="*/ 0 h 1552579"/>
              <a:gd name="connsiteX1-35" fmla="*/ 0 w 231821"/>
              <a:gd name="connsiteY1-36" fmla="*/ 674 h 1552579"/>
              <a:gd name="connsiteX2-37" fmla="*/ 12879 w 231821"/>
              <a:gd name="connsiteY2-38" fmla="*/ 1552579 h 1552579"/>
              <a:gd name="connsiteX3-39" fmla="*/ 225381 w 231821"/>
              <a:gd name="connsiteY3-40" fmla="*/ 1539700 h 1552579"/>
              <a:gd name="connsiteX4-41" fmla="*/ 231821 w 231821"/>
              <a:gd name="connsiteY4-42" fmla="*/ 0 h 1552579"/>
              <a:gd name="connsiteX0-43" fmla="*/ 231821 w 231821"/>
              <a:gd name="connsiteY0-44" fmla="*/ 0 h 1552579"/>
              <a:gd name="connsiteX1-45" fmla="*/ 0 w 231821"/>
              <a:gd name="connsiteY1-46" fmla="*/ 31198 h 1552579"/>
              <a:gd name="connsiteX2-47" fmla="*/ 12879 w 231821"/>
              <a:gd name="connsiteY2-48" fmla="*/ 1552579 h 1552579"/>
              <a:gd name="connsiteX3-49" fmla="*/ 225381 w 231821"/>
              <a:gd name="connsiteY3-50" fmla="*/ 1539700 h 1552579"/>
              <a:gd name="connsiteX4-51" fmla="*/ 231821 w 231821"/>
              <a:gd name="connsiteY4-52" fmla="*/ 0 h 1552579"/>
              <a:gd name="connsiteX0-53" fmla="*/ 236650 w 236650"/>
              <a:gd name="connsiteY0-54" fmla="*/ 0 h 1552579"/>
              <a:gd name="connsiteX1-55" fmla="*/ 0 w 236650"/>
              <a:gd name="connsiteY1-56" fmla="*/ 31198 h 1552579"/>
              <a:gd name="connsiteX2-57" fmla="*/ 17708 w 236650"/>
              <a:gd name="connsiteY2-58" fmla="*/ 1552579 h 1552579"/>
              <a:gd name="connsiteX3-59" fmla="*/ 230210 w 236650"/>
              <a:gd name="connsiteY3-60" fmla="*/ 1539700 h 1552579"/>
              <a:gd name="connsiteX4-61" fmla="*/ 236650 w 236650"/>
              <a:gd name="connsiteY4-62" fmla="*/ 0 h 1552579"/>
              <a:gd name="connsiteX0-63" fmla="*/ 222162 w 222162"/>
              <a:gd name="connsiteY0-64" fmla="*/ 0 h 1552579"/>
              <a:gd name="connsiteX1-65" fmla="*/ 0 w 222162"/>
              <a:gd name="connsiteY1-66" fmla="*/ 31198 h 1552579"/>
              <a:gd name="connsiteX2-67" fmla="*/ 3220 w 222162"/>
              <a:gd name="connsiteY2-68" fmla="*/ 1552579 h 1552579"/>
              <a:gd name="connsiteX3-69" fmla="*/ 215722 w 222162"/>
              <a:gd name="connsiteY3-70" fmla="*/ 1539700 h 1552579"/>
              <a:gd name="connsiteX4-71" fmla="*/ 222162 w 222162"/>
              <a:gd name="connsiteY4-72" fmla="*/ 0 h 1552579"/>
              <a:gd name="connsiteX0-73" fmla="*/ 212504 w 216110"/>
              <a:gd name="connsiteY0-74" fmla="*/ 4413 h 1521381"/>
              <a:gd name="connsiteX1-75" fmla="*/ 0 w 216110"/>
              <a:gd name="connsiteY1-76" fmla="*/ 0 h 1521381"/>
              <a:gd name="connsiteX2-77" fmla="*/ 3220 w 216110"/>
              <a:gd name="connsiteY2-78" fmla="*/ 1521381 h 1521381"/>
              <a:gd name="connsiteX3-79" fmla="*/ 215722 w 216110"/>
              <a:gd name="connsiteY3-80" fmla="*/ 1508502 h 1521381"/>
              <a:gd name="connsiteX4-81" fmla="*/ 212504 w 216110"/>
              <a:gd name="connsiteY4-82" fmla="*/ 4413 h 15213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110" h="1521381">
                <a:moveTo>
                  <a:pt x="212504" y="4413"/>
                </a:moveTo>
                <a:lnTo>
                  <a:pt x="0" y="0"/>
                </a:lnTo>
                <a:cubicBezTo>
                  <a:pt x="1073" y="507127"/>
                  <a:pt x="2147" y="1014254"/>
                  <a:pt x="3220" y="1521381"/>
                </a:cubicBezTo>
                <a:lnTo>
                  <a:pt x="215722" y="1508502"/>
                </a:lnTo>
                <a:cubicBezTo>
                  <a:pt x="217868" y="986908"/>
                  <a:pt x="210358" y="526007"/>
                  <a:pt x="212504" y="4413"/>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86" name="Block Arc 935"/>
          <p:cNvSpPr/>
          <p:nvPr/>
        </p:nvSpPr>
        <p:spPr>
          <a:xfrm>
            <a:off x="4858941" y="3378994"/>
            <a:ext cx="1141809" cy="265509"/>
          </a:xfrm>
          <a:custGeom>
            <a:avLst/>
            <a:gdLst>
              <a:gd name="connsiteX0" fmla="*/ 0 w 1243584"/>
              <a:gd name="connsiteY0" fmla="*/ 316761 h 633522"/>
              <a:gd name="connsiteX1" fmla="*/ 621163 w 1243584"/>
              <a:gd name="connsiteY1" fmla="*/ 0 h 633522"/>
              <a:gd name="connsiteX2" fmla="*/ 1243565 w 1243584"/>
              <a:gd name="connsiteY2" fmla="*/ 314292 h 633522"/>
              <a:gd name="connsiteX3" fmla="*/ 1119172 w 1243584"/>
              <a:gd name="connsiteY3" fmla="*/ 314786 h 633522"/>
              <a:gd name="connsiteX4" fmla="*/ 621410 w 1243584"/>
              <a:gd name="connsiteY4" fmla="*/ 124386 h 633522"/>
              <a:gd name="connsiteX5" fmla="*/ 124386 w 1243584"/>
              <a:gd name="connsiteY5" fmla="*/ 316761 h 633522"/>
              <a:gd name="connsiteX6" fmla="*/ 0 w 1243584"/>
              <a:gd name="connsiteY6" fmla="*/ 316761 h 633522"/>
              <a:gd name="connsiteX0-1" fmla="*/ 0 w 1243565"/>
              <a:gd name="connsiteY0-2" fmla="*/ 316761 h 316761"/>
              <a:gd name="connsiteX1-3" fmla="*/ 621163 w 1243565"/>
              <a:gd name="connsiteY1-4" fmla="*/ 0 h 316761"/>
              <a:gd name="connsiteX2-5" fmla="*/ 1243565 w 1243565"/>
              <a:gd name="connsiteY2-6" fmla="*/ 314292 h 316761"/>
              <a:gd name="connsiteX3-7" fmla="*/ 1119172 w 1243565"/>
              <a:gd name="connsiteY3-8" fmla="*/ 314786 h 316761"/>
              <a:gd name="connsiteX4-9" fmla="*/ 624068 w 1243565"/>
              <a:gd name="connsiteY4-10" fmla="*/ 103121 h 316761"/>
              <a:gd name="connsiteX5-11" fmla="*/ 124386 w 1243565"/>
              <a:gd name="connsiteY5-12" fmla="*/ 316761 h 316761"/>
              <a:gd name="connsiteX6-13" fmla="*/ 0 w 1243565"/>
              <a:gd name="connsiteY6-14" fmla="*/ 316761 h 3167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565" h="316761">
                <a:moveTo>
                  <a:pt x="0" y="316761"/>
                </a:moveTo>
                <a:cubicBezTo>
                  <a:pt x="0" y="141944"/>
                  <a:pt x="278003" y="177"/>
                  <a:pt x="621163" y="0"/>
                </a:cubicBezTo>
                <a:cubicBezTo>
                  <a:pt x="962923" y="-176"/>
                  <a:pt x="1240902" y="140194"/>
                  <a:pt x="1243565" y="314292"/>
                </a:cubicBezTo>
                <a:lnTo>
                  <a:pt x="1119172" y="314786"/>
                </a:lnTo>
                <a:cubicBezTo>
                  <a:pt x="1116371" y="209259"/>
                  <a:pt x="896935" y="103040"/>
                  <a:pt x="624068" y="103121"/>
                </a:cubicBezTo>
                <a:cubicBezTo>
                  <a:pt x="349507" y="103203"/>
                  <a:pt x="124386" y="210573"/>
                  <a:pt x="124386" y="316761"/>
                </a:cubicBezTo>
                <a:lnTo>
                  <a:pt x="0" y="316761"/>
                </a:lnTo>
                <a:close/>
              </a:path>
            </a:pathLst>
          </a:custGeom>
          <a:solidFill>
            <a:srgbClr val="2D2888"/>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87" name="Group 128"/>
          <p:cNvGrpSpPr/>
          <p:nvPr/>
        </p:nvGrpSpPr>
        <p:grpSpPr bwMode="auto">
          <a:xfrm>
            <a:off x="1741885" y="2777728"/>
            <a:ext cx="1687115" cy="1925241"/>
            <a:chOff x="798994" y="3512285"/>
            <a:chExt cx="2249006" cy="2566942"/>
          </a:xfrm>
        </p:grpSpPr>
        <p:sp>
          <p:nvSpPr>
            <p:cNvPr id="188" name="Arc 187"/>
            <p:cNvSpPr/>
            <p:nvPr/>
          </p:nvSpPr>
          <p:spPr>
            <a:xfrm>
              <a:off x="1278316" y="4523505"/>
              <a:ext cx="1295123" cy="388930"/>
            </a:xfrm>
            <a:prstGeom prst="arc">
              <a:avLst>
                <a:gd name="adj1" fmla="val 10781579"/>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89" name="Arc 188"/>
            <p:cNvSpPr/>
            <p:nvPr/>
          </p:nvSpPr>
          <p:spPr>
            <a:xfrm>
              <a:off x="1575115" y="4125049"/>
              <a:ext cx="680892" cy="204784"/>
            </a:xfrm>
            <a:prstGeom prst="arc">
              <a:avLst>
                <a:gd name="adj1" fmla="val 11397990"/>
                <a:gd name="adj2" fmla="val 21303583"/>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190" name="Freeform 770"/>
            <p:cNvSpPr/>
            <p:nvPr/>
          </p:nvSpPr>
          <p:spPr>
            <a:xfrm>
              <a:off x="1102141" y="5672834"/>
              <a:ext cx="1653821" cy="406393"/>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1" fmla="*/ 0 w 2241395"/>
                <a:gd name="connsiteY0-2" fmla="*/ 0 h 646771"/>
                <a:gd name="connsiteX1-3" fmla="*/ 7434 w 2241395"/>
                <a:gd name="connsiteY1-4" fmla="*/ 92927 h 646771"/>
                <a:gd name="connsiteX2-5" fmla="*/ 7434 w 2241395"/>
                <a:gd name="connsiteY2-6" fmla="*/ 156117 h 646771"/>
                <a:gd name="connsiteX3-7" fmla="*/ 18586 w 2241395"/>
                <a:gd name="connsiteY3-8" fmla="*/ 208156 h 646771"/>
                <a:gd name="connsiteX4-9" fmla="*/ 29737 w 2241395"/>
                <a:gd name="connsiteY4-10" fmla="*/ 252761 h 646771"/>
                <a:gd name="connsiteX5-11" fmla="*/ 44605 w 2241395"/>
                <a:gd name="connsiteY5-12" fmla="*/ 289932 h 646771"/>
                <a:gd name="connsiteX6-13" fmla="*/ 66908 w 2241395"/>
                <a:gd name="connsiteY6-14" fmla="*/ 341971 h 646771"/>
                <a:gd name="connsiteX7-15" fmla="*/ 85493 w 2241395"/>
                <a:gd name="connsiteY7-16" fmla="*/ 371707 h 646771"/>
                <a:gd name="connsiteX8-17" fmla="*/ 104078 w 2241395"/>
                <a:gd name="connsiteY8-18" fmla="*/ 412595 h 646771"/>
                <a:gd name="connsiteX9-19" fmla="*/ 126381 w 2241395"/>
                <a:gd name="connsiteY9-20" fmla="*/ 438615 h 646771"/>
                <a:gd name="connsiteX10-21" fmla="*/ 159834 w 2241395"/>
                <a:gd name="connsiteY10-22" fmla="*/ 475785 h 646771"/>
                <a:gd name="connsiteX11-23" fmla="*/ 189571 w 2241395"/>
                <a:gd name="connsiteY11-24" fmla="*/ 512956 h 646771"/>
                <a:gd name="connsiteX12-25" fmla="*/ 241610 w 2241395"/>
                <a:gd name="connsiteY12-26" fmla="*/ 553844 h 646771"/>
                <a:gd name="connsiteX13-27" fmla="*/ 275064 w 2241395"/>
                <a:gd name="connsiteY13-28" fmla="*/ 583581 h 646771"/>
                <a:gd name="connsiteX14-29" fmla="*/ 315952 w 2241395"/>
                <a:gd name="connsiteY14-30" fmla="*/ 598449 h 646771"/>
                <a:gd name="connsiteX15-31" fmla="*/ 379142 w 2241395"/>
                <a:gd name="connsiteY15-32" fmla="*/ 624468 h 646771"/>
                <a:gd name="connsiteX16-33" fmla="*/ 438615 w 2241395"/>
                <a:gd name="connsiteY16-34" fmla="*/ 643054 h 646771"/>
                <a:gd name="connsiteX17-35" fmla="*/ 490654 w 2241395"/>
                <a:gd name="connsiteY17-36" fmla="*/ 646771 h 646771"/>
                <a:gd name="connsiteX18-37" fmla="*/ 1914293 w 2241395"/>
                <a:gd name="connsiteY18-38" fmla="*/ 624468 h 646771"/>
                <a:gd name="connsiteX19-39" fmla="*/ 1951464 w 2241395"/>
                <a:gd name="connsiteY19-40" fmla="*/ 613317 h 646771"/>
                <a:gd name="connsiteX20-41" fmla="*/ 1988634 w 2241395"/>
                <a:gd name="connsiteY20-42" fmla="*/ 587298 h 646771"/>
                <a:gd name="connsiteX21-43" fmla="*/ 2051825 w 2241395"/>
                <a:gd name="connsiteY21-44" fmla="*/ 542693 h 646771"/>
                <a:gd name="connsiteX22-45" fmla="*/ 2096430 w 2241395"/>
                <a:gd name="connsiteY22-46" fmla="*/ 501805 h 646771"/>
                <a:gd name="connsiteX23-47" fmla="*/ 2126166 w 2241395"/>
                <a:gd name="connsiteY23-48" fmla="*/ 460917 h 646771"/>
                <a:gd name="connsiteX24-49" fmla="*/ 2170771 w 2241395"/>
                <a:gd name="connsiteY24-50" fmla="*/ 405161 h 646771"/>
                <a:gd name="connsiteX25-51" fmla="*/ 2200508 w 2241395"/>
                <a:gd name="connsiteY25-52" fmla="*/ 345688 h 646771"/>
                <a:gd name="connsiteX26-53" fmla="*/ 2222810 w 2241395"/>
                <a:gd name="connsiteY26-54" fmla="*/ 275063 h 646771"/>
                <a:gd name="connsiteX27-55" fmla="*/ 2233961 w 2241395"/>
                <a:gd name="connsiteY27-56" fmla="*/ 211873 h 646771"/>
                <a:gd name="connsiteX28-57" fmla="*/ 2241395 w 2241395"/>
                <a:gd name="connsiteY28-58" fmla="*/ 144966 h 646771"/>
                <a:gd name="connsiteX29-59" fmla="*/ 2241395 w 2241395"/>
                <a:gd name="connsiteY29-60" fmla="*/ 74342 h 646771"/>
                <a:gd name="connsiteX30-61" fmla="*/ 1055030 w 2241395"/>
                <a:gd name="connsiteY30-62" fmla="*/ 369849 h 646771"/>
                <a:gd name="connsiteX31-63" fmla="*/ 0 w 2241395"/>
                <a:gd name="connsiteY31-64" fmla="*/ 0 h 646771"/>
                <a:gd name="connsiteX0-65" fmla="*/ 0 w 2241395"/>
                <a:gd name="connsiteY0-66" fmla="*/ 0 h 646771"/>
                <a:gd name="connsiteX1-67" fmla="*/ 7434 w 2241395"/>
                <a:gd name="connsiteY1-68" fmla="*/ 92927 h 646771"/>
                <a:gd name="connsiteX2-69" fmla="*/ 7434 w 2241395"/>
                <a:gd name="connsiteY2-70" fmla="*/ 156117 h 646771"/>
                <a:gd name="connsiteX3-71" fmla="*/ 18586 w 2241395"/>
                <a:gd name="connsiteY3-72" fmla="*/ 208156 h 646771"/>
                <a:gd name="connsiteX4-73" fmla="*/ 29737 w 2241395"/>
                <a:gd name="connsiteY4-74" fmla="*/ 252761 h 646771"/>
                <a:gd name="connsiteX5-75" fmla="*/ 44605 w 2241395"/>
                <a:gd name="connsiteY5-76" fmla="*/ 289932 h 646771"/>
                <a:gd name="connsiteX6-77" fmla="*/ 66908 w 2241395"/>
                <a:gd name="connsiteY6-78" fmla="*/ 341971 h 646771"/>
                <a:gd name="connsiteX7-79" fmla="*/ 85493 w 2241395"/>
                <a:gd name="connsiteY7-80" fmla="*/ 371707 h 646771"/>
                <a:gd name="connsiteX8-81" fmla="*/ 104078 w 2241395"/>
                <a:gd name="connsiteY8-82" fmla="*/ 412595 h 646771"/>
                <a:gd name="connsiteX9-83" fmla="*/ 126381 w 2241395"/>
                <a:gd name="connsiteY9-84" fmla="*/ 438615 h 646771"/>
                <a:gd name="connsiteX10-85" fmla="*/ 159834 w 2241395"/>
                <a:gd name="connsiteY10-86" fmla="*/ 475785 h 646771"/>
                <a:gd name="connsiteX11-87" fmla="*/ 189571 w 2241395"/>
                <a:gd name="connsiteY11-88" fmla="*/ 512956 h 646771"/>
                <a:gd name="connsiteX12-89" fmla="*/ 241610 w 2241395"/>
                <a:gd name="connsiteY12-90" fmla="*/ 553844 h 646771"/>
                <a:gd name="connsiteX13-91" fmla="*/ 275064 w 2241395"/>
                <a:gd name="connsiteY13-92" fmla="*/ 583581 h 646771"/>
                <a:gd name="connsiteX14-93" fmla="*/ 315952 w 2241395"/>
                <a:gd name="connsiteY14-94" fmla="*/ 598449 h 646771"/>
                <a:gd name="connsiteX15-95" fmla="*/ 379142 w 2241395"/>
                <a:gd name="connsiteY15-96" fmla="*/ 624468 h 646771"/>
                <a:gd name="connsiteX16-97" fmla="*/ 438615 w 2241395"/>
                <a:gd name="connsiteY16-98" fmla="*/ 643054 h 646771"/>
                <a:gd name="connsiteX17-99" fmla="*/ 490654 w 2241395"/>
                <a:gd name="connsiteY17-100" fmla="*/ 646771 h 646771"/>
                <a:gd name="connsiteX18-101" fmla="*/ 1914293 w 2241395"/>
                <a:gd name="connsiteY18-102" fmla="*/ 624468 h 646771"/>
                <a:gd name="connsiteX19-103" fmla="*/ 1951464 w 2241395"/>
                <a:gd name="connsiteY19-104" fmla="*/ 613317 h 646771"/>
                <a:gd name="connsiteX20-105" fmla="*/ 1988634 w 2241395"/>
                <a:gd name="connsiteY20-106" fmla="*/ 587298 h 646771"/>
                <a:gd name="connsiteX21-107" fmla="*/ 2051825 w 2241395"/>
                <a:gd name="connsiteY21-108" fmla="*/ 542693 h 646771"/>
                <a:gd name="connsiteX22-109" fmla="*/ 2096430 w 2241395"/>
                <a:gd name="connsiteY22-110" fmla="*/ 501805 h 646771"/>
                <a:gd name="connsiteX23-111" fmla="*/ 2126166 w 2241395"/>
                <a:gd name="connsiteY23-112" fmla="*/ 460917 h 646771"/>
                <a:gd name="connsiteX24-113" fmla="*/ 2170771 w 2241395"/>
                <a:gd name="connsiteY24-114" fmla="*/ 405161 h 646771"/>
                <a:gd name="connsiteX25-115" fmla="*/ 2200508 w 2241395"/>
                <a:gd name="connsiteY25-116" fmla="*/ 345688 h 646771"/>
                <a:gd name="connsiteX26-117" fmla="*/ 2222810 w 2241395"/>
                <a:gd name="connsiteY26-118" fmla="*/ 275063 h 646771"/>
                <a:gd name="connsiteX27-119" fmla="*/ 2233961 w 2241395"/>
                <a:gd name="connsiteY27-120" fmla="*/ 211873 h 646771"/>
                <a:gd name="connsiteX28-121" fmla="*/ 2241395 w 2241395"/>
                <a:gd name="connsiteY28-122" fmla="*/ 144966 h 646771"/>
                <a:gd name="connsiteX29-123" fmla="*/ 2241395 w 2241395"/>
                <a:gd name="connsiteY29-124" fmla="*/ 23542 h 646771"/>
                <a:gd name="connsiteX30-125" fmla="*/ 1055030 w 2241395"/>
                <a:gd name="connsiteY30-126" fmla="*/ 369849 h 646771"/>
                <a:gd name="connsiteX31-127" fmla="*/ 0 w 2241395"/>
                <a:gd name="connsiteY31-128" fmla="*/ 0 h 646771"/>
                <a:gd name="connsiteX0-129" fmla="*/ 0 w 2241395"/>
                <a:gd name="connsiteY0-130" fmla="*/ 0 h 646771"/>
                <a:gd name="connsiteX1-131" fmla="*/ 7434 w 2241395"/>
                <a:gd name="connsiteY1-132" fmla="*/ 92927 h 646771"/>
                <a:gd name="connsiteX2-133" fmla="*/ 7434 w 2241395"/>
                <a:gd name="connsiteY2-134" fmla="*/ 156117 h 646771"/>
                <a:gd name="connsiteX3-135" fmla="*/ 18586 w 2241395"/>
                <a:gd name="connsiteY3-136" fmla="*/ 208156 h 646771"/>
                <a:gd name="connsiteX4-137" fmla="*/ 29737 w 2241395"/>
                <a:gd name="connsiteY4-138" fmla="*/ 252761 h 646771"/>
                <a:gd name="connsiteX5-139" fmla="*/ 44605 w 2241395"/>
                <a:gd name="connsiteY5-140" fmla="*/ 289932 h 646771"/>
                <a:gd name="connsiteX6-141" fmla="*/ 66908 w 2241395"/>
                <a:gd name="connsiteY6-142" fmla="*/ 341971 h 646771"/>
                <a:gd name="connsiteX7-143" fmla="*/ 85493 w 2241395"/>
                <a:gd name="connsiteY7-144" fmla="*/ 371707 h 646771"/>
                <a:gd name="connsiteX8-145" fmla="*/ 104078 w 2241395"/>
                <a:gd name="connsiteY8-146" fmla="*/ 412595 h 646771"/>
                <a:gd name="connsiteX9-147" fmla="*/ 126381 w 2241395"/>
                <a:gd name="connsiteY9-148" fmla="*/ 438615 h 646771"/>
                <a:gd name="connsiteX10-149" fmla="*/ 159834 w 2241395"/>
                <a:gd name="connsiteY10-150" fmla="*/ 475785 h 646771"/>
                <a:gd name="connsiteX11-151" fmla="*/ 189571 w 2241395"/>
                <a:gd name="connsiteY11-152" fmla="*/ 512956 h 646771"/>
                <a:gd name="connsiteX12-153" fmla="*/ 241610 w 2241395"/>
                <a:gd name="connsiteY12-154" fmla="*/ 553844 h 646771"/>
                <a:gd name="connsiteX13-155" fmla="*/ 275064 w 2241395"/>
                <a:gd name="connsiteY13-156" fmla="*/ 583581 h 646771"/>
                <a:gd name="connsiteX14-157" fmla="*/ 315952 w 2241395"/>
                <a:gd name="connsiteY14-158" fmla="*/ 598449 h 646771"/>
                <a:gd name="connsiteX15-159" fmla="*/ 379142 w 2241395"/>
                <a:gd name="connsiteY15-160" fmla="*/ 624468 h 646771"/>
                <a:gd name="connsiteX16-161" fmla="*/ 438615 w 2241395"/>
                <a:gd name="connsiteY16-162" fmla="*/ 643054 h 646771"/>
                <a:gd name="connsiteX17-163" fmla="*/ 490654 w 2241395"/>
                <a:gd name="connsiteY17-164" fmla="*/ 646771 h 646771"/>
                <a:gd name="connsiteX18-165" fmla="*/ 1914293 w 2241395"/>
                <a:gd name="connsiteY18-166" fmla="*/ 624468 h 646771"/>
                <a:gd name="connsiteX19-167" fmla="*/ 1951464 w 2241395"/>
                <a:gd name="connsiteY19-168" fmla="*/ 613317 h 646771"/>
                <a:gd name="connsiteX20-169" fmla="*/ 1988634 w 2241395"/>
                <a:gd name="connsiteY20-170" fmla="*/ 587298 h 646771"/>
                <a:gd name="connsiteX21-171" fmla="*/ 2051825 w 2241395"/>
                <a:gd name="connsiteY21-172" fmla="*/ 542693 h 646771"/>
                <a:gd name="connsiteX22-173" fmla="*/ 2096430 w 2241395"/>
                <a:gd name="connsiteY22-174" fmla="*/ 501805 h 646771"/>
                <a:gd name="connsiteX23-175" fmla="*/ 2126166 w 2241395"/>
                <a:gd name="connsiteY23-176" fmla="*/ 460917 h 646771"/>
                <a:gd name="connsiteX24-177" fmla="*/ 2170771 w 2241395"/>
                <a:gd name="connsiteY24-178" fmla="*/ 405161 h 646771"/>
                <a:gd name="connsiteX25-179" fmla="*/ 2200508 w 2241395"/>
                <a:gd name="connsiteY25-180" fmla="*/ 345688 h 646771"/>
                <a:gd name="connsiteX26-181" fmla="*/ 2222810 w 2241395"/>
                <a:gd name="connsiteY26-182" fmla="*/ 275063 h 646771"/>
                <a:gd name="connsiteX27-183" fmla="*/ 2233961 w 2241395"/>
                <a:gd name="connsiteY27-184" fmla="*/ 211873 h 646771"/>
                <a:gd name="connsiteX28-185" fmla="*/ 2241395 w 2241395"/>
                <a:gd name="connsiteY28-186" fmla="*/ 144966 h 646771"/>
                <a:gd name="connsiteX29-187" fmla="*/ 2241395 w 2241395"/>
                <a:gd name="connsiteY29-188" fmla="*/ 23542 h 646771"/>
                <a:gd name="connsiteX30-189" fmla="*/ 1071963 w 2241395"/>
                <a:gd name="connsiteY30-190" fmla="*/ 310583 h 646771"/>
                <a:gd name="connsiteX31-191" fmla="*/ 0 w 2241395"/>
                <a:gd name="connsiteY31-192" fmla="*/ 0 h 646771"/>
                <a:gd name="connsiteX0-193" fmla="*/ 0 w 2241395"/>
                <a:gd name="connsiteY0-194" fmla="*/ 0 h 646771"/>
                <a:gd name="connsiteX1-195" fmla="*/ 7434 w 2241395"/>
                <a:gd name="connsiteY1-196" fmla="*/ 92927 h 646771"/>
                <a:gd name="connsiteX2-197" fmla="*/ 7434 w 2241395"/>
                <a:gd name="connsiteY2-198" fmla="*/ 156117 h 646771"/>
                <a:gd name="connsiteX3-199" fmla="*/ 18586 w 2241395"/>
                <a:gd name="connsiteY3-200" fmla="*/ 208156 h 646771"/>
                <a:gd name="connsiteX4-201" fmla="*/ 29737 w 2241395"/>
                <a:gd name="connsiteY4-202" fmla="*/ 252761 h 646771"/>
                <a:gd name="connsiteX5-203" fmla="*/ 44605 w 2241395"/>
                <a:gd name="connsiteY5-204" fmla="*/ 289932 h 646771"/>
                <a:gd name="connsiteX6-205" fmla="*/ 66908 w 2241395"/>
                <a:gd name="connsiteY6-206" fmla="*/ 341971 h 646771"/>
                <a:gd name="connsiteX7-207" fmla="*/ 85493 w 2241395"/>
                <a:gd name="connsiteY7-208" fmla="*/ 371707 h 646771"/>
                <a:gd name="connsiteX8-209" fmla="*/ 104078 w 2241395"/>
                <a:gd name="connsiteY8-210" fmla="*/ 412595 h 646771"/>
                <a:gd name="connsiteX9-211" fmla="*/ 126381 w 2241395"/>
                <a:gd name="connsiteY9-212" fmla="*/ 438615 h 646771"/>
                <a:gd name="connsiteX10-213" fmla="*/ 159834 w 2241395"/>
                <a:gd name="connsiteY10-214" fmla="*/ 475785 h 646771"/>
                <a:gd name="connsiteX11-215" fmla="*/ 189571 w 2241395"/>
                <a:gd name="connsiteY11-216" fmla="*/ 512956 h 646771"/>
                <a:gd name="connsiteX12-217" fmla="*/ 241610 w 2241395"/>
                <a:gd name="connsiteY12-218" fmla="*/ 553844 h 646771"/>
                <a:gd name="connsiteX13-219" fmla="*/ 275064 w 2241395"/>
                <a:gd name="connsiteY13-220" fmla="*/ 583581 h 646771"/>
                <a:gd name="connsiteX14-221" fmla="*/ 315952 w 2241395"/>
                <a:gd name="connsiteY14-222" fmla="*/ 598449 h 646771"/>
                <a:gd name="connsiteX15-223" fmla="*/ 379142 w 2241395"/>
                <a:gd name="connsiteY15-224" fmla="*/ 624468 h 646771"/>
                <a:gd name="connsiteX16-225" fmla="*/ 438615 w 2241395"/>
                <a:gd name="connsiteY16-226" fmla="*/ 643054 h 646771"/>
                <a:gd name="connsiteX17-227" fmla="*/ 490654 w 2241395"/>
                <a:gd name="connsiteY17-228" fmla="*/ 646771 h 646771"/>
                <a:gd name="connsiteX18-229" fmla="*/ 1914293 w 2241395"/>
                <a:gd name="connsiteY18-230" fmla="*/ 624468 h 646771"/>
                <a:gd name="connsiteX19-231" fmla="*/ 1951464 w 2241395"/>
                <a:gd name="connsiteY19-232" fmla="*/ 613317 h 646771"/>
                <a:gd name="connsiteX20-233" fmla="*/ 1988634 w 2241395"/>
                <a:gd name="connsiteY20-234" fmla="*/ 587298 h 646771"/>
                <a:gd name="connsiteX21-235" fmla="*/ 2051825 w 2241395"/>
                <a:gd name="connsiteY21-236" fmla="*/ 542693 h 646771"/>
                <a:gd name="connsiteX22-237" fmla="*/ 2096430 w 2241395"/>
                <a:gd name="connsiteY22-238" fmla="*/ 501805 h 646771"/>
                <a:gd name="connsiteX23-239" fmla="*/ 2126166 w 2241395"/>
                <a:gd name="connsiteY23-240" fmla="*/ 460917 h 646771"/>
                <a:gd name="connsiteX24-241" fmla="*/ 2170771 w 2241395"/>
                <a:gd name="connsiteY24-242" fmla="*/ 405161 h 646771"/>
                <a:gd name="connsiteX25-243" fmla="*/ 2200508 w 2241395"/>
                <a:gd name="connsiteY25-244" fmla="*/ 345688 h 646771"/>
                <a:gd name="connsiteX26-245" fmla="*/ 2222810 w 2241395"/>
                <a:gd name="connsiteY26-246" fmla="*/ 275063 h 646771"/>
                <a:gd name="connsiteX27-247" fmla="*/ 2233961 w 2241395"/>
                <a:gd name="connsiteY27-248" fmla="*/ 211873 h 646771"/>
                <a:gd name="connsiteX28-249" fmla="*/ 2241395 w 2241395"/>
                <a:gd name="connsiteY28-250" fmla="*/ 144966 h 646771"/>
                <a:gd name="connsiteX29-251" fmla="*/ 2241395 w 2241395"/>
                <a:gd name="connsiteY29-252" fmla="*/ 23542 h 646771"/>
                <a:gd name="connsiteX30-253" fmla="*/ 1071963 w 2241395"/>
                <a:gd name="connsiteY30-254" fmla="*/ 310583 h 646771"/>
                <a:gd name="connsiteX31-255" fmla="*/ 0 w 2241395"/>
                <a:gd name="connsiteY31-256" fmla="*/ 0 h 646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chemeClr val="tx1">
                <a:lumMod val="50000"/>
                <a:lumOff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91" name="Group 190"/>
            <p:cNvGrpSpPr/>
            <p:nvPr/>
          </p:nvGrpSpPr>
          <p:grpSpPr>
            <a:xfrm>
              <a:off x="798994" y="4804824"/>
              <a:ext cx="308456" cy="660724"/>
              <a:chOff x="2843281" y="3574303"/>
              <a:chExt cx="628544" cy="1050971"/>
            </a:xfrm>
            <a:solidFill>
              <a:schemeClr val="tx1">
                <a:lumMod val="50000"/>
                <a:lumOff val="50000"/>
              </a:schemeClr>
            </a:solidFill>
          </p:grpSpPr>
          <p:sp>
            <p:nvSpPr>
              <p:cNvPr id="220" name="Freeform 772"/>
              <p:cNvSpPr/>
              <p:nvPr/>
            </p:nvSpPr>
            <p:spPr>
              <a:xfrm>
                <a:off x="3159917" y="3574303"/>
                <a:ext cx="304801" cy="180473"/>
              </a:xfrm>
              <a:custGeom>
                <a:avLst/>
                <a:gdLst>
                  <a:gd name="connsiteX0" fmla="*/ 304800 w 304800"/>
                  <a:gd name="connsiteY0" fmla="*/ 168442 h 180474"/>
                  <a:gd name="connsiteX1" fmla="*/ 304800 w 304800"/>
                  <a:gd name="connsiteY1" fmla="*/ 0 h 180474"/>
                  <a:gd name="connsiteX2" fmla="*/ 196516 w 304800"/>
                  <a:gd name="connsiteY2" fmla="*/ 104274 h 180474"/>
                  <a:gd name="connsiteX3" fmla="*/ 136358 w 304800"/>
                  <a:gd name="connsiteY3" fmla="*/ 116306 h 180474"/>
                  <a:gd name="connsiteX4" fmla="*/ 104274 w 304800"/>
                  <a:gd name="connsiteY4" fmla="*/ 76200 h 180474"/>
                  <a:gd name="connsiteX5" fmla="*/ 56147 w 304800"/>
                  <a:gd name="connsiteY5" fmla="*/ 68179 h 180474"/>
                  <a:gd name="connsiteX6" fmla="*/ 16042 w 304800"/>
                  <a:gd name="connsiteY6" fmla="*/ 76200 h 180474"/>
                  <a:gd name="connsiteX7" fmla="*/ 0 w 304800"/>
                  <a:gd name="connsiteY7" fmla="*/ 92242 h 180474"/>
                  <a:gd name="connsiteX8" fmla="*/ 0 w 304800"/>
                  <a:gd name="connsiteY8" fmla="*/ 116306 h 180474"/>
                  <a:gd name="connsiteX9" fmla="*/ 8021 w 304800"/>
                  <a:gd name="connsiteY9" fmla="*/ 128337 h 180474"/>
                  <a:gd name="connsiteX10" fmla="*/ 24063 w 304800"/>
                  <a:gd name="connsiteY10" fmla="*/ 132348 h 180474"/>
                  <a:gd name="connsiteX11" fmla="*/ 24063 w 304800"/>
                  <a:gd name="connsiteY11" fmla="*/ 156411 h 180474"/>
                  <a:gd name="connsiteX12" fmla="*/ 28074 w 304800"/>
                  <a:gd name="connsiteY12" fmla="*/ 180474 h 180474"/>
                  <a:gd name="connsiteX13" fmla="*/ 304800 w 304800"/>
                  <a:gd name="connsiteY13" fmla="*/ 168442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180474">
                    <a:moveTo>
                      <a:pt x="304800" y="168442"/>
                    </a:moveTo>
                    <a:lnTo>
                      <a:pt x="304800" y="0"/>
                    </a:lnTo>
                    <a:lnTo>
                      <a:pt x="196516" y="104274"/>
                    </a:lnTo>
                    <a:lnTo>
                      <a:pt x="136358" y="116306"/>
                    </a:lnTo>
                    <a:lnTo>
                      <a:pt x="104274" y="76200"/>
                    </a:lnTo>
                    <a:lnTo>
                      <a:pt x="56147" y="68179"/>
                    </a:lnTo>
                    <a:lnTo>
                      <a:pt x="16042" y="76200"/>
                    </a:lnTo>
                    <a:lnTo>
                      <a:pt x="0" y="92242"/>
                    </a:lnTo>
                    <a:lnTo>
                      <a:pt x="0" y="116306"/>
                    </a:lnTo>
                    <a:lnTo>
                      <a:pt x="8021" y="128337"/>
                    </a:lnTo>
                    <a:lnTo>
                      <a:pt x="24063" y="132348"/>
                    </a:lnTo>
                    <a:lnTo>
                      <a:pt x="24063" y="156411"/>
                    </a:lnTo>
                    <a:lnTo>
                      <a:pt x="28074" y="180474"/>
                    </a:lnTo>
                    <a:lnTo>
                      <a:pt x="304800" y="168442"/>
                    </a:lnTo>
                    <a:close/>
                  </a:path>
                </a:pathLst>
              </a:cu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1" name="Freeform 773"/>
              <p:cNvSpPr/>
              <p:nvPr/>
            </p:nvSpPr>
            <p:spPr>
              <a:xfrm>
                <a:off x="2843281" y="3731259"/>
                <a:ext cx="384827" cy="709864"/>
              </a:xfrm>
              <a:custGeom>
                <a:avLst/>
                <a:gdLst>
                  <a:gd name="connsiteX0" fmla="*/ 561473 w 569494"/>
                  <a:gd name="connsiteY0" fmla="*/ 0 h 709864"/>
                  <a:gd name="connsiteX1" fmla="*/ 437147 w 569494"/>
                  <a:gd name="connsiteY1" fmla="*/ 116306 h 709864"/>
                  <a:gd name="connsiteX2" fmla="*/ 401052 w 569494"/>
                  <a:gd name="connsiteY2" fmla="*/ 124327 h 709864"/>
                  <a:gd name="connsiteX3" fmla="*/ 4010 w 569494"/>
                  <a:gd name="connsiteY3" fmla="*/ 128337 h 709864"/>
                  <a:gd name="connsiteX4" fmla="*/ 0 w 569494"/>
                  <a:gd name="connsiteY4" fmla="*/ 292769 h 709864"/>
                  <a:gd name="connsiteX5" fmla="*/ 389021 w 569494"/>
                  <a:gd name="connsiteY5" fmla="*/ 276727 h 709864"/>
                  <a:gd name="connsiteX6" fmla="*/ 405063 w 569494"/>
                  <a:gd name="connsiteY6" fmla="*/ 272716 h 709864"/>
                  <a:gd name="connsiteX7" fmla="*/ 489284 w 569494"/>
                  <a:gd name="connsiteY7" fmla="*/ 376990 h 709864"/>
                  <a:gd name="connsiteX8" fmla="*/ 425116 w 569494"/>
                  <a:gd name="connsiteY8" fmla="*/ 469232 h 709864"/>
                  <a:gd name="connsiteX9" fmla="*/ 0 w 569494"/>
                  <a:gd name="connsiteY9" fmla="*/ 469232 h 709864"/>
                  <a:gd name="connsiteX10" fmla="*/ 8021 w 569494"/>
                  <a:gd name="connsiteY10" fmla="*/ 601579 h 709864"/>
                  <a:gd name="connsiteX11" fmla="*/ 421105 w 569494"/>
                  <a:gd name="connsiteY11" fmla="*/ 601579 h 709864"/>
                  <a:gd name="connsiteX12" fmla="*/ 557463 w 569494"/>
                  <a:gd name="connsiteY12" fmla="*/ 709864 h 709864"/>
                  <a:gd name="connsiteX13" fmla="*/ 569494 w 569494"/>
                  <a:gd name="connsiteY13" fmla="*/ 709864 h 709864"/>
                  <a:gd name="connsiteX14" fmla="*/ 561473 w 569494"/>
                  <a:gd name="connsiteY14" fmla="*/ 0 h 7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9494" h="709864">
                    <a:moveTo>
                      <a:pt x="561473" y="0"/>
                    </a:moveTo>
                    <a:lnTo>
                      <a:pt x="437147" y="116306"/>
                    </a:lnTo>
                    <a:lnTo>
                      <a:pt x="401052" y="124327"/>
                    </a:lnTo>
                    <a:lnTo>
                      <a:pt x="4010" y="128337"/>
                    </a:lnTo>
                    <a:lnTo>
                      <a:pt x="0" y="292769"/>
                    </a:lnTo>
                    <a:lnTo>
                      <a:pt x="389021" y="276727"/>
                    </a:lnTo>
                    <a:lnTo>
                      <a:pt x="405063" y="272716"/>
                    </a:lnTo>
                    <a:lnTo>
                      <a:pt x="489284" y="376990"/>
                    </a:lnTo>
                    <a:lnTo>
                      <a:pt x="425116" y="469232"/>
                    </a:lnTo>
                    <a:lnTo>
                      <a:pt x="0" y="469232"/>
                    </a:lnTo>
                    <a:lnTo>
                      <a:pt x="8021" y="601579"/>
                    </a:lnTo>
                    <a:lnTo>
                      <a:pt x="421105" y="601579"/>
                    </a:lnTo>
                    <a:lnTo>
                      <a:pt x="557463" y="709864"/>
                    </a:lnTo>
                    <a:lnTo>
                      <a:pt x="569494" y="709864"/>
                    </a:lnTo>
                    <a:cubicBezTo>
                      <a:pt x="566820" y="473243"/>
                      <a:pt x="564147" y="236621"/>
                      <a:pt x="561473" y="0"/>
                    </a:cubicBezTo>
                    <a:close/>
                  </a:path>
                </a:pathLst>
              </a:cu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2" name="Freeform 774"/>
              <p:cNvSpPr/>
              <p:nvPr/>
            </p:nvSpPr>
            <p:spPr>
              <a:xfrm>
                <a:off x="3175047" y="4428757"/>
                <a:ext cx="296778" cy="196517"/>
              </a:xfrm>
              <a:custGeom>
                <a:avLst/>
                <a:gdLst>
                  <a:gd name="connsiteX0" fmla="*/ 288758 w 296779"/>
                  <a:gd name="connsiteY0" fmla="*/ 0 h 196516"/>
                  <a:gd name="connsiteX1" fmla="*/ 4011 w 296779"/>
                  <a:gd name="connsiteY1" fmla="*/ 0 h 196516"/>
                  <a:gd name="connsiteX2" fmla="*/ 8021 w 296779"/>
                  <a:gd name="connsiteY2" fmla="*/ 76200 h 196516"/>
                  <a:gd name="connsiteX3" fmla="*/ 0 w 296779"/>
                  <a:gd name="connsiteY3" fmla="*/ 104274 h 196516"/>
                  <a:gd name="connsiteX4" fmla="*/ 0 w 296779"/>
                  <a:gd name="connsiteY4" fmla="*/ 132348 h 196516"/>
                  <a:gd name="connsiteX5" fmla="*/ 32085 w 296779"/>
                  <a:gd name="connsiteY5" fmla="*/ 160422 h 196516"/>
                  <a:gd name="connsiteX6" fmla="*/ 64169 w 296779"/>
                  <a:gd name="connsiteY6" fmla="*/ 156411 h 196516"/>
                  <a:gd name="connsiteX7" fmla="*/ 96253 w 296779"/>
                  <a:gd name="connsiteY7" fmla="*/ 148390 h 196516"/>
                  <a:gd name="connsiteX8" fmla="*/ 120316 w 296779"/>
                  <a:gd name="connsiteY8" fmla="*/ 116306 h 196516"/>
                  <a:gd name="connsiteX9" fmla="*/ 116306 w 296779"/>
                  <a:gd name="connsiteY9" fmla="*/ 92243 h 196516"/>
                  <a:gd name="connsiteX10" fmla="*/ 104274 w 296779"/>
                  <a:gd name="connsiteY10" fmla="*/ 80211 h 196516"/>
                  <a:gd name="connsiteX11" fmla="*/ 144379 w 296779"/>
                  <a:gd name="connsiteY11" fmla="*/ 80211 h 196516"/>
                  <a:gd name="connsiteX12" fmla="*/ 188495 w 296779"/>
                  <a:gd name="connsiteY12" fmla="*/ 104274 h 196516"/>
                  <a:gd name="connsiteX13" fmla="*/ 220579 w 296779"/>
                  <a:gd name="connsiteY13" fmla="*/ 132348 h 196516"/>
                  <a:gd name="connsiteX14" fmla="*/ 256674 w 296779"/>
                  <a:gd name="connsiteY14" fmla="*/ 168443 h 196516"/>
                  <a:gd name="connsiteX15" fmla="*/ 296779 w 296779"/>
                  <a:gd name="connsiteY15" fmla="*/ 196516 h 196516"/>
                  <a:gd name="connsiteX16" fmla="*/ 288758 w 296779"/>
                  <a:gd name="connsiteY16" fmla="*/ 0 h 19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79" h="196516">
                    <a:moveTo>
                      <a:pt x="288758" y="0"/>
                    </a:moveTo>
                    <a:lnTo>
                      <a:pt x="4011" y="0"/>
                    </a:lnTo>
                    <a:lnTo>
                      <a:pt x="8021" y="76200"/>
                    </a:lnTo>
                    <a:lnTo>
                      <a:pt x="0" y="104274"/>
                    </a:lnTo>
                    <a:lnTo>
                      <a:pt x="0" y="132348"/>
                    </a:lnTo>
                    <a:lnTo>
                      <a:pt x="32085" y="160422"/>
                    </a:lnTo>
                    <a:lnTo>
                      <a:pt x="64169" y="156411"/>
                    </a:lnTo>
                    <a:lnTo>
                      <a:pt x="96253" y="148390"/>
                    </a:lnTo>
                    <a:lnTo>
                      <a:pt x="120316" y="116306"/>
                    </a:lnTo>
                    <a:lnTo>
                      <a:pt x="116306" y="92243"/>
                    </a:lnTo>
                    <a:lnTo>
                      <a:pt x="104274" y="80211"/>
                    </a:lnTo>
                    <a:lnTo>
                      <a:pt x="144379" y="80211"/>
                    </a:lnTo>
                    <a:lnTo>
                      <a:pt x="188495" y="104274"/>
                    </a:lnTo>
                    <a:lnTo>
                      <a:pt x="220579" y="132348"/>
                    </a:lnTo>
                    <a:lnTo>
                      <a:pt x="256674" y="168443"/>
                    </a:lnTo>
                    <a:lnTo>
                      <a:pt x="296779" y="196516"/>
                    </a:lnTo>
                    <a:lnTo>
                      <a:pt x="288758" y="0"/>
                    </a:lnTo>
                    <a:close/>
                  </a:path>
                </a:pathLst>
              </a:cu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3" name="Rectangle 222"/>
              <p:cNvSpPr/>
              <p:nvPr/>
            </p:nvSpPr>
            <p:spPr>
              <a:xfrm>
                <a:off x="3216504" y="3750396"/>
                <a:ext cx="165609" cy="683999"/>
              </a:xfrm>
              <a:prstGeom prst="rect">
                <a:avLst/>
              </a:pr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92" name="Group 191"/>
            <p:cNvGrpSpPr/>
            <p:nvPr/>
          </p:nvGrpSpPr>
          <p:grpSpPr>
            <a:xfrm rot="10800000">
              <a:off x="2734048" y="4802070"/>
              <a:ext cx="313952" cy="671739"/>
              <a:chOff x="2821505" y="3569922"/>
              <a:chExt cx="650320" cy="1068492"/>
            </a:xfrm>
            <a:solidFill>
              <a:schemeClr val="tx1">
                <a:lumMod val="50000"/>
                <a:lumOff val="50000"/>
              </a:schemeClr>
            </a:solidFill>
          </p:grpSpPr>
          <p:sp>
            <p:nvSpPr>
              <p:cNvPr id="216" name="Rectangle 215"/>
              <p:cNvSpPr/>
              <p:nvPr/>
            </p:nvSpPr>
            <p:spPr>
              <a:xfrm>
                <a:off x="3141595" y="3750397"/>
                <a:ext cx="212209" cy="683999"/>
              </a:xfrm>
              <a:prstGeom prst="rect">
                <a:avLst/>
              </a:pr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7" name="Freeform 777"/>
              <p:cNvSpPr/>
              <p:nvPr/>
            </p:nvSpPr>
            <p:spPr>
              <a:xfrm>
                <a:off x="3159916" y="3569922"/>
                <a:ext cx="304800" cy="180474"/>
              </a:xfrm>
              <a:custGeom>
                <a:avLst/>
                <a:gdLst>
                  <a:gd name="connsiteX0" fmla="*/ 304800 w 304800"/>
                  <a:gd name="connsiteY0" fmla="*/ 168442 h 180474"/>
                  <a:gd name="connsiteX1" fmla="*/ 304800 w 304800"/>
                  <a:gd name="connsiteY1" fmla="*/ 0 h 180474"/>
                  <a:gd name="connsiteX2" fmla="*/ 196516 w 304800"/>
                  <a:gd name="connsiteY2" fmla="*/ 104274 h 180474"/>
                  <a:gd name="connsiteX3" fmla="*/ 136358 w 304800"/>
                  <a:gd name="connsiteY3" fmla="*/ 116306 h 180474"/>
                  <a:gd name="connsiteX4" fmla="*/ 104274 w 304800"/>
                  <a:gd name="connsiteY4" fmla="*/ 76200 h 180474"/>
                  <a:gd name="connsiteX5" fmla="*/ 56147 w 304800"/>
                  <a:gd name="connsiteY5" fmla="*/ 68179 h 180474"/>
                  <a:gd name="connsiteX6" fmla="*/ 16042 w 304800"/>
                  <a:gd name="connsiteY6" fmla="*/ 76200 h 180474"/>
                  <a:gd name="connsiteX7" fmla="*/ 0 w 304800"/>
                  <a:gd name="connsiteY7" fmla="*/ 92242 h 180474"/>
                  <a:gd name="connsiteX8" fmla="*/ 0 w 304800"/>
                  <a:gd name="connsiteY8" fmla="*/ 116306 h 180474"/>
                  <a:gd name="connsiteX9" fmla="*/ 8021 w 304800"/>
                  <a:gd name="connsiteY9" fmla="*/ 128337 h 180474"/>
                  <a:gd name="connsiteX10" fmla="*/ 24063 w 304800"/>
                  <a:gd name="connsiteY10" fmla="*/ 132348 h 180474"/>
                  <a:gd name="connsiteX11" fmla="*/ 24063 w 304800"/>
                  <a:gd name="connsiteY11" fmla="*/ 156411 h 180474"/>
                  <a:gd name="connsiteX12" fmla="*/ 28074 w 304800"/>
                  <a:gd name="connsiteY12" fmla="*/ 180474 h 180474"/>
                  <a:gd name="connsiteX13" fmla="*/ 304800 w 304800"/>
                  <a:gd name="connsiteY13" fmla="*/ 168442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 h="180474">
                    <a:moveTo>
                      <a:pt x="304800" y="168442"/>
                    </a:moveTo>
                    <a:lnTo>
                      <a:pt x="304800" y="0"/>
                    </a:lnTo>
                    <a:lnTo>
                      <a:pt x="196516" y="104274"/>
                    </a:lnTo>
                    <a:lnTo>
                      <a:pt x="136358" y="116306"/>
                    </a:lnTo>
                    <a:lnTo>
                      <a:pt x="104274" y="76200"/>
                    </a:lnTo>
                    <a:lnTo>
                      <a:pt x="56147" y="68179"/>
                    </a:lnTo>
                    <a:lnTo>
                      <a:pt x="16042" y="76200"/>
                    </a:lnTo>
                    <a:lnTo>
                      <a:pt x="0" y="92242"/>
                    </a:lnTo>
                    <a:lnTo>
                      <a:pt x="0" y="116306"/>
                    </a:lnTo>
                    <a:lnTo>
                      <a:pt x="8021" y="128337"/>
                    </a:lnTo>
                    <a:lnTo>
                      <a:pt x="24063" y="132348"/>
                    </a:lnTo>
                    <a:lnTo>
                      <a:pt x="24063" y="156411"/>
                    </a:lnTo>
                    <a:lnTo>
                      <a:pt x="28074" y="180474"/>
                    </a:lnTo>
                    <a:lnTo>
                      <a:pt x="304800" y="168442"/>
                    </a:lnTo>
                    <a:close/>
                  </a:path>
                </a:pathLst>
              </a:cu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8" name="Freeform 778"/>
              <p:cNvSpPr/>
              <p:nvPr/>
            </p:nvSpPr>
            <p:spPr>
              <a:xfrm>
                <a:off x="2821505" y="3731259"/>
                <a:ext cx="372208" cy="709864"/>
              </a:xfrm>
              <a:custGeom>
                <a:avLst/>
                <a:gdLst>
                  <a:gd name="connsiteX0" fmla="*/ 561473 w 569494"/>
                  <a:gd name="connsiteY0" fmla="*/ 0 h 709864"/>
                  <a:gd name="connsiteX1" fmla="*/ 437147 w 569494"/>
                  <a:gd name="connsiteY1" fmla="*/ 116306 h 709864"/>
                  <a:gd name="connsiteX2" fmla="*/ 401052 w 569494"/>
                  <a:gd name="connsiteY2" fmla="*/ 124327 h 709864"/>
                  <a:gd name="connsiteX3" fmla="*/ 4010 w 569494"/>
                  <a:gd name="connsiteY3" fmla="*/ 128337 h 709864"/>
                  <a:gd name="connsiteX4" fmla="*/ 0 w 569494"/>
                  <a:gd name="connsiteY4" fmla="*/ 292769 h 709864"/>
                  <a:gd name="connsiteX5" fmla="*/ 389021 w 569494"/>
                  <a:gd name="connsiteY5" fmla="*/ 276727 h 709864"/>
                  <a:gd name="connsiteX6" fmla="*/ 405063 w 569494"/>
                  <a:gd name="connsiteY6" fmla="*/ 272716 h 709864"/>
                  <a:gd name="connsiteX7" fmla="*/ 489284 w 569494"/>
                  <a:gd name="connsiteY7" fmla="*/ 376990 h 709864"/>
                  <a:gd name="connsiteX8" fmla="*/ 425116 w 569494"/>
                  <a:gd name="connsiteY8" fmla="*/ 469232 h 709864"/>
                  <a:gd name="connsiteX9" fmla="*/ 0 w 569494"/>
                  <a:gd name="connsiteY9" fmla="*/ 469232 h 709864"/>
                  <a:gd name="connsiteX10" fmla="*/ 8021 w 569494"/>
                  <a:gd name="connsiteY10" fmla="*/ 601579 h 709864"/>
                  <a:gd name="connsiteX11" fmla="*/ 421105 w 569494"/>
                  <a:gd name="connsiteY11" fmla="*/ 601579 h 709864"/>
                  <a:gd name="connsiteX12" fmla="*/ 557463 w 569494"/>
                  <a:gd name="connsiteY12" fmla="*/ 709864 h 709864"/>
                  <a:gd name="connsiteX13" fmla="*/ 569494 w 569494"/>
                  <a:gd name="connsiteY13" fmla="*/ 709864 h 709864"/>
                  <a:gd name="connsiteX14" fmla="*/ 561473 w 569494"/>
                  <a:gd name="connsiteY14" fmla="*/ 0 h 7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9494" h="709864">
                    <a:moveTo>
                      <a:pt x="561473" y="0"/>
                    </a:moveTo>
                    <a:lnTo>
                      <a:pt x="437147" y="116306"/>
                    </a:lnTo>
                    <a:lnTo>
                      <a:pt x="401052" y="124327"/>
                    </a:lnTo>
                    <a:lnTo>
                      <a:pt x="4010" y="128337"/>
                    </a:lnTo>
                    <a:lnTo>
                      <a:pt x="0" y="292769"/>
                    </a:lnTo>
                    <a:lnTo>
                      <a:pt x="389021" y="276727"/>
                    </a:lnTo>
                    <a:lnTo>
                      <a:pt x="405063" y="272716"/>
                    </a:lnTo>
                    <a:lnTo>
                      <a:pt x="489284" y="376990"/>
                    </a:lnTo>
                    <a:lnTo>
                      <a:pt x="425116" y="469232"/>
                    </a:lnTo>
                    <a:lnTo>
                      <a:pt x="0" y="469232"/>
                    </a:lnTo>
                    <a:lnTo>
                      <a:pt x="8021" y="601579"/>
                    </a:lnTo>
                    <a:lnTo>
                      <a:pt x="421105" y="601579"/>
                    </a:lnTo>
                    <a:lnTo>
                      <a:pt x="557463" y="709864"/>
                    </a:lnTo>
                    <a:lnTo>
                      <a:pt x="569494" y="709864"/>
                    </a:lnTo>
                    <a:cubicBezTo>
                      <a:pt x="566820" y="473243"/>
                      <a:pt x="564147" y="236621"/>
                      <a:pt x="561473" y="0"/>
                    </a:cubicBezTo>
                    <a:close/>
                  </a:path>
                </a:pathLst>
              </a:cu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9" name="Freeform 779"/>
              <p:cNvSpPr/>
              <p:nvPr/>
            </p:nvSpPr>
            <p:spPr>
              <a:xfrm>
                <a:off x="3175046" y="4441898"/>
                <a:ext cx="296779" cy="196516"/>
              </a:xfrm>
              <a:custGeom>
                <a:avLst/>
                <a:gdLst>
                  <a:gd name="connsiteX0" fmla="*/ 288758 w 296779"/>
                  <a:gd name="connsiteY0" fmla="*/ 0 h 196516"/>
                  <a:gd name="connsiteX1" fmla="*/ 4011 w 296779"/>
                  <a:gd name="connsiteY1" fmla="*/ 0 h 196516"/>
                  <a:gd name="connsiteX2" fmla="*/ 8021 w 296779"/>
                  <a:gd name="connsiteY2" fmla="*/ 76200 h 196516"/>
                  <a:gd name="connsiteX3" fmla="*/ 0 w 296779"/>
                  <a:gd name="connsiteY3" fmla="*/ 104274 h 196516"/>
                  <a:gd name="connsiteX4" fmla="*/ 0 w 296779"/>
                  <a:gd name="connsiteY4" fmla="*/ 132348 h 196516"/>
                  <a:gd name="connsiteX5" fmla="*/ 32085 w 296779"/>
                  <a:gd name="connsiteY5" fmla="*/ 160422 h 196516"/>
                  <a:gd name="connsiteX6" fmla="*/ 64169 w 296779"/>
                  <a:gd name="connsiteY6" fmla="*/ 156411 h 196516"/>
                  <a:gd name="connsiteX7" fmla="*/ 96253 w 296779"/>
                  <a:gd name="connsiteY7" fmla="*/ 148390 h 196516"/>
                  <a:gd name="connsiteX8" fmla="*/ 120316 w 296779"/>
                  <a:gd name="connsiteY8" fmla="*/ 116306 h 196516"/>
                  <a:gd name="connsiteX9" fmla="*/ 116306 w 296779"/>
                  <a:gd name="connsiteY9" fmla="*/ 92243 h 196516"/>
                  <a:gd name="connsiteX10" fmla="*/ 104274 w 296779"/>
                  <a:gd name="connsiteY10" fmla="*/ 80211 h 196516"/>
                  <a:gd name="connsiteX11" fmla="*/ 144379 w 296779"/>
                  <a:gd name="connsiteY11" fmla="*/ 80211 h 196516"/>
                  <a:gd name="connsiteX12" fmla="*/ 188495 w 296779"/>
                  <a:gd name="connsiteY12" fmla="*/ 104274 h 196516"/>
                  <a:gd name="connsiteX13" fmla="*/ 220579 w 296779"/>
                  <a:gd name="connsiteY13" fmla="*/ 132348 h 196516"/>
                  <a:gd name="connsiteX14" fmla="*/ 256674 w 296779"/>
                  <a:gd name="connsiteY14" fmla="*/ 168443 h 196516"/>
                  <a:gd name="connsiteX15" fmla="*/ 296779 w 296779"/>
                  <a:gd name="connsiteY15" fmla="*/ 196516 h 196516"/>
                  <a:gd name="connsiteX16" fmla="*/ 288758 w 296779"/>
                  <a:gd name="connsiteY16" fmla="*/ 0 h 19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779" h="196516">
                    <a:moveTo>
                      <a:pt x="288758" y="0"/>
                    </a:moveTo>
                    <a:lnTo>
                      <a:pt x="4011" y="0"/>
                    </a:lnTo>
                    <a:lnTo>
                      <a:pt x="8021" y="76200"/>
                    </a:lnTo>
                    <a:lnTo>
                      <a:pt x="0" y="104274"/>
                    </a:lnTo>
                    <a:lnTo>
                      <a:pt x="0" y="132348"/>
                    </a:lnTo>
                    <a:lnTo>
                      <a:pt x="32085" y="160422"/>
                    </a:lnTo>
                    <a:lnTo>
                      <a:pt x="64169" y="156411"/>
                    </a:lnTo>
                    <a:lnTo>
                      <a:pt x="96253" y="148390"/>
                    </a:lnTo>
                    <a:lnTo>
                      <a:pt x="120316" y="116306"/>
                    </a:lnTo>
                    <a:lnTo>
                      <a:pt x="116306" y="92243"/>
                    </a:lnTo>
                    <a:lnTo>
                      <a:pt x="104274" y="80211"/>
                    </a:lnTo>
                    <a:lnTo>
                      <a:pt x="144379" y="80211"/>
                    </a:lnTo>
                    <a:lnTo>
                      <a:pt x="188495" y="104274"/>
                    </a:lnTo>
                    <a:lnTo>
                      <a:pt x="220579" y="132348"/>
                    </a:lnTo>
                    <a:lnTo>
                      <a:pt x="256674" y="168443"/>
                    </a:lnTo>
                    <a:lnTo>
                      <a:pt x="296779" y="196516"/>
                    </a:lnTo>
                    <a:lnTo>
                      <a:pt x="288758" y="0"/>
                    </a:lnTo>
                    <a:close/>
                  </a:path>
                </a:pathLst>
              </a:custGeom>
              <a:grp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93" name="Group 781"/>
            <p:cNvGrpSpPr/>
            <p:nvPr/>
          </p:nvGrpSpPr>
          <p:grpSpPr bwMode="auto">
            <a:xfrm>
              <a:off x="1554908" y="3924108"/>
              <a:ext cx="736504" cy="205250"/>
              <a:chOff x="4071938" y="2060848"/>
              <a:chExt cx="1013083" cy="326477"/>
            </a:xfrm>
          </p:grpSpPr>
          <p:sp>
            <p:nvSpPr>
              <p:cNvPr id="210" name="Freeform 782"/>
              <p:cNvSpPr/>
              <p:nvPr/>
            </p:nvSpPr>
            <p:spPr>
              <a:xfrm>
                <a:off x="4071352" y="2062311"/>
                <a:ext cx="1008631" cy="166655"/>
              </a:xfrm>
              <a:custGeom>
                <a:avLst/>
                <a:gdLst>
                  <a:gd name="connsiteX0" fmla="*/ 0 w 1009650"/>
                  <a:gd name="connsiteY0" fmla="*/ 161925 h 166688"/>
                  <a:gd name="connsiteX1" fmla="*/ 240506 w 1009650"/>
                  <a:gd name="connsiteY1" fmla="*/ 161925 h 166688"/>
                  <a:gd name="connsiteX2" fmla="*/ 254794 w 1009650"/>
                  <a:gd name="connsiteY2" fmla="*/ 138113 h 166688"/>
                  <a:gd name="connsiteX3" fmla="*/ 288131 w 1009650"/>
                  <a:gd name="connsiteY3" fmla="*/ 114300 h 166688"/>
                  <a:gd name="connsiteX4" fmla="*/ 330994 w 1009650"/>
                  <a:gd name="connsiteY4" fmla="*/ 100013 h 166688"/>
                  <a:gd name="connsiteX5" fmla="*/ 381000 w 1009650"/>
                  <a:gd name="connsiteY5" fmla="*/ 88107 h 166688"/>
                  <a:gd name="connsiteX6" fmla="*/ 461962 w 1009650"/>
                  <a:gd name="connsiteY6" fmla="*/ 78582 h 166688"/>
                  <a:gd name="connsiteX7" fmla="*/ 552450 w 1009650"/>
                  <a:gd name="connsiteY7" fmla="*/ 76200 h 166688"/>
                  <a:gd name="connsiteX8" fmla="*/ 614362 w 1009650"/>
                  <a:gd name="connsiteY8" fmla="*/ 80963 h 166688"/>
                  <a:gd name="connsiteX9" fmla="*/ 669131 w 1009650"/>
                  <a:gd name="connsiteY9" fmla="*/ 88107 h 166688"/>
                  <a:gd name="connsiteX10" fmla="*/ 721519 w 1009650"/>
                  <a:gd name="connsiteY10" fmla="*/ 100013 h 166688"/>
                  <a:gd name="connsiteX11" fmla="*/ 762000 w 1009650"/>
                  <a:gd name="connsiteY11" fmla="*/ 114300 h 166688"/>
                  <a:gd name="connsiteX12" fmla="*/ 788194 w 1009650"/>
                  <a:gd name="connsiteY12" fmla="*/ 130969 h 166688"/>
                  <a:gd name="connsiteX13" fmla="*/ 797719 w 1009650"/>
                  <a:gd name="connsiteY13" fmla="*/ 142875 h 166688"/>
                  <a:gd name="connsiteX14" fmla="*/ 809625 w 1009650"/>
                  <a:gd name="connsiteY14" fmla="*/ 166688 h 166688"/>
                  <a:gd name="connsiteX15" fmla="*/ 1009650 w 1009650"/>
                  <a:gd name="connsiteY15" fmla="*/ 164307 h 166688"/>
                  <a:gd name="connsiteX16" fmla="*/ 1009650 w 1009650"/>
                  <a:gd name="connsiteY16" fmla="*/ 164307 h 166688"/>
                  <a:gd name="connsiteX17" fmla="*/ 1000125 w 1009650"/>
                  <a:gd name="connsiteY17" fmla="*/ 130969 h 166688"/>
                  <a:gd name="connsiteX18" fmla="*/ 969169 w 1009650"/>
                  <a:gd name="connsiteY18" fmla="*/ 97632 h 166688"/>
                  <a:gd name="connsiteX19" fmla="*/ 931069 w 1009650"/>
                  <a:gd name="connsiteY19" fmla="*/ 73819 h 166688"/>
                  <a:gd name="connsiteX20" fmla="*/ 876300 w 1009650"/>
                  <a:gd name="connsiteY20" fmla="*/ 52388 h 166688"/>
                  <a:gd name="connsiteX21" fmla="*/ 816769 w 1009650"/>
                  <a:gd name="connsiteY21" fmla="*/ 35719 h 166688"/>
                  <a:gd name="connsiteX22" fmla="*/ 762000 w 1009650"/>
                  <a:gd name="connsiteY22" fmla="*/ 23813 h 166688"/>
                  <a:gd name="connsiteX23" fmla="*/ 697706 w 1009650"/>
                  <a:gd name="connsiteY23" fmla="*/ 11907 h 166688"/>
                  <a:gd name="connsiteX24" fmla="*/ 640556 w 1009650"/>
                  <a:gd name="connsiteY24" fmla="*/ 7144 h 166688"/>
                  <a:gd name="connsiteX25" fmla="*/ 573881 w 1009650"/>
                  <a:gd name="connsiteY25" fmla="*/ 0 h 166688"/>
                  <a:gd name="connsiteX26" fmla="*/ 433387 w 1009650"/>
                  <a:gd name="connsiteY26" fmla="*/ 2382 h 166688"/>
                  <a:gd name="connsiteX27" fmla="*/ 350044 w 1009650"/>
                  <a:gd name="connsiteY27" fmla="*/ 7144 h 166688"/>
                  <a:gd name="connsiteX28" fmla="*/ 288131 w 1009650"/>
                  <a:gd name="connsiteY28" fmla="*/ 16669 h 166688"/>
                  <a:gd name="connsiteX29" fmla="*/ 233362 w 1009650"/>
                  <a:gd name="connsiteY29" fmla="*/ 26194 h 166688"/>
                  <a:gd name="connsiteX30" fmla="*/ 173831 w 1009650"/>
                  <a:gd name="connsiteY30" fmla="*/ 38100 h 166688"/>
                  <a:gd name="connsiteX31" fmla="*/ 138112 w 1009650"/>
                  <a:gd name="connsiteY31" fmla="*/ 50007 h 166688"/>
                  <a:gd name="connsiteX32" fmla="*/ 76200 w 1009650"/>
                  <a:gd name="connsiteY32" fmla="*/ 78582 h 166688"/>
                  <a:gd name="connsiteX33" fmla="*/ 40481 w 1009650"/>
                  <a:gd name="connsiteY33" fmla="*/ 100013 h 166688"/>
                  <a:gd name="connsiteX34" fmla="*/ 0 w 1009650"/>
                  <a:gd name="connsiteY34" fmla="*/ 161925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9650" h="166688">
                    <a:moveTo>
                      <a:pt x="0" y="161925"/>
                    </a:moveTo>
                    <a:lnTo>
                      <a:pt x="240506" y="161925"/>
                    </a:lnTo>
                    <a:lnTo>
                      <a:pt x="254794" y="138113"/>
                    </a:lnTo>
                    <a:lnTo>
                      <a:pt x="288131" y="114300"/>
                    </a:lnTo>
                    <a:lnTo>
                      <a:pt x="330994" y="100013"/>
                    </a:lnTo>
                    <a:lnTo>
                      <a:pt x="381000" y="88107"/>
                    </a:lnTo>
                    <a:lnTo>
                      <a:pt x="461962" y="78582"/>
                    </a:lnTo>
                    <a:lnTo>
                      <a:pt x="552450" y="76200"/>
                    </a:lnTo>
                    <a:lnTo>
                      <a:pt x="614362" y="80963"/>
                    </a:lnTo>
                    <a:lnTo>
                      <a:pt x="669131" y="88107"/>
                    </a:lnTo>
                    <a:lnTo>
                      <a:pt x="721519" y="100013"/>
                    </a:lnTo>
                    <a:lnTo>
                      <a:pt x="762000" y="114300"/>
                    </a:lnTo>
                    <a:lnTo>
                      <a:pt x="788194" y="130969"/>
                    </a:lnTo>
                    <a:lnTo>
                      <a:pt x="797719" y="142875"/>
                    </a:lnTo>
                    <a:lnTo>
                      <a:pt x="809625" y="166688"/>
                    </a:lnTo>
                    <a:lnTo>
                      <a:pt x="1009650" y="164307"/>
                    </a:lnTo>
                    <a:lnTo>
                      <a:pt x="1009650" y="164307"/>
                    </a:lnTo>
                    <a:lnTo>
                      <a:pt x="1000125" y="130969"/>
                    </a:lnTo>
                    <a:lnTo>
                      <a:pt x="969169" y="97632"/>
                    </a:lnTo>
                    <a:lnTo>
                      <a:pt x="931069" y="73819"/>
                    </a:lnTo>
                    <a:lnTo>
                      <a:pt x="876300" y="52388"/>
                    </a:lnTo>
                    <a:lnTo>
                      <a:pt x="816769" y="35719"/>
                    </a:lnTo>
                    <a:lnTo>
                      <a:pt x="762000" y="23813"/>
                    </a:lnTo>
                    <a:lnTo>
                      <a:pt x="697706" y="11907"/>
                    </a:lnTo>
                    <a:lnTo>
                      <a:pt x="640556" y="7144"/>
                    </a:lnTo>
                    <a:lnTo>
                      <a:pt x="573881" y="0"/>
                    </a:lnTo>
                    <a:lnTo>
                      <a:pt x="433387" y="2382"/>
                    </a:lnTo>
                    <a:lnTo>
                      <a:pt x="350044" y="7144"/>
                    </a:lnTo>
                    <a:lnTo>
                      <a:pt x="288131" y="16669"/>
                    </a:lnTo>
                    <a:lnTo>
                      <a:pt x="233362" y="26194"/>
                    </a:lnTo>
                    <a:lnTo>
                      <a:pt x="173831" y="38100"/>
                    </a:lnTo>
                    <a:lnTo>
                      <a:pt x="138112" y="50007"/>
                    </a:lnTo>
                    <a:lnTo>
                      <a:pt x="76200" y="78582"/>
                    </a:lnTo>
                    <a:lnTo>
                      <a:pt x="40481" y="100013"/>
                    </a:lnTo>
                    <a:lnTo>
                      <a:pt x="0" y="161925"/>
                    </a:lnTo>
                    <a:close/>
                  </a:path>
                </a:pathLst>
              </a:cu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11" name="Group 783"/>
              <p:cNvGrpSpPr/>
              <p:nvPr/>
            </p:nvGrpSpPr>
            <p:grpSpPr bwMode="auto">
              <a:xfrm>
                <a:off x="4076909" y="2060848"/>
                <a:ext cx="1008112" cy="326477"/>
                <a:chOff x="4076909" y="2060848"/>
                <a:chExt cx="1008112" cy="326477"/>
              </a:xfrm>
            </p:grpSpPr>
            <p:sp>
              <p:nvSpPr>
                <p:cNvPr id="212" name="Arc 211"/>
                <p:cNvSpPr/>
                <p:nvPr/>
              </p:nvSpPr>
              <p:spPr>
                <a:xfrm>
                  <a:off x="4075718" y="2059787"/>
                  <a:ext cx="1008632" cy="328260"/>
                </a:xfrm>
                <a:prstGeom prst="arc">
                  <a:avLst>
                    <a:gd name="adj1" fmla="val 10769789"/>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13" name="Arc 212"/>
                <p:cNvSpPr/>
                <p:nvPr/>
              </p:nvSpPr>
              <p:spPr>
                <a:xfrm>
                  <a:off x="4313685" y="2135539"/>
                  <a:ext cx="567628" cy="179280"/>
                </a:xfrm>
                <a:prstGeom prst="arc">
                  <a:avLst>
                    <a:gd name="adj1" fmla="val 10769789"/>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cxnSp>
              <p:nvCxnSpPr>
                <p:cNvPr id="214" name="Straight Connector 213"/>
                <p:cNvCxnSpPr>
                  <a:stCxn id="212" idx="0"/>
                  <a:endCxn id="213" idx="0"/>
                </p:cNvCxnSpPr>
                <p:nvPr/>
              </p:nvCxnSpPr>
              <p:spPr>
                <a:xfrm flipV="1">
                  <a:off x="4075718" y="2226442"/>
                  <a:ext cx="237967" cy="2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a:stCxn id="213" idx="2"/>
                  <a:endCxn id="212" idx="2"/>
                </p:cNvCxnSpPr>
                <p:nvPr/>
              </p:nvCxnSpPr>
              <p:spPr>
                <a:xfrm flipV="1">
                  <a:off x="4881313" y="2223916"/>
                  <a:ext cx="203037"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94" name="Group 788"/>
            <p:cNvGrpSpPr/>
            <p:nvPr/>
          </p:nvGrpSpPr>
          <p:grpSpPr bwMode="auto">
            <a:xfrm>
              <a:off x="1112670" y="5471068"/>
              <a:ext cx="1630498" cy="406745"/>
              <a:chOff x="3462338" y="5085184"/>
              <a:chExt cx="2255043" cy="646984"/>
            </a:xfrm>
          </p:grpSpPr>
          <p:sp>
            <p:nvSpPr>
              <p:cNvPr id="207" name="Freeform 789"/>
              <p:cNvSpPr/>
              <p:nvPr/>
            </p:nvSpPr>
            <p:spPr>
              <a:xfrm>
                <a:off x="3463143" y="5411172"/>
                <a:ext cx="2254372" cy="320686"/>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08" name="Arc 207"/>
              <p:cNvSpPr/>
              <p:nvPr/>
            </p:nvSpPr>
            <p:spPr>
              <a:xfrm rot="10800000">
                <a:off x="3465337" y="5085434"/>
                <a:ext cx="2252178" cy="646424"/>
              </a:xfrm>
              <a:prstGeom prst="arc">
                <a:avLst>
                  <a:gd name="adj1" fmla="val 10798695"/>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09" name="Arc 208"/>
              <p:cNvSpPr/>
              <p:nvPr/>
            </p:nvSpPr>
            <p:spPr>
              <a:xfrm rot="10800000">
                <a:off x="3691434" y="5254616"/>
                <a:ext cx="1808767" cy="328262"/>
              </a:xfrm>
              <a:prstGeom prst="arc">
                <a:avLst>
                  <a:gd name="adj1" fmla="val 10798695"/>
                  <a:gd name="adj2" fmla="val 0"/>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95" name="Freeform 810"/>
            <p:cNvSpPr/>
            <p:nvPr/>
          </p:nvSpPr>
          <p:spPr>
            <a:xfrm>
              <a:off x="2132209" y="4021864"/>
              <a:ext cx="607882" cy="1663670"/>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127" h="2646608">
                  <a:moveTo>
                    <a:pt x="0" y="0"/>
                  </a:moveTo>
                  <a:lnTo>
                    <a:pt x="206062" y="0"/>
                  </a:lnTo>
                  <a:lnTo>
                    <a:pt x="830687" y="1094704"/>
                  </a:lnTo>
                  <a:cubicBezTo>
                    <a:pt x="832834" y="1612005"/>
                    <a:pt x="834980" y="2129307"/>
                    <a:pt x="837127" y="2646608"/>
                  </a:cubicBezTo>
                  <a:lnTo>
                    <a:pt x="637504" y="2640169"/>
                  </a:lnTo>
                  <a:cubicBezTo>
                    <a:pt x="635358" y="2131453"/>
                    <a:pt x="633211" y="1622738"/>
                    <a:pt x="631065" y="1114022"/>
                  </a:cubicBezTo>
                  <a:lnTo>
                    <a:pt x="0" y="0"/>
                  </a:lnTo>
                  <a:close/>
                </a:path>
              </a:pathLst>
            </a:custGeom>
            <a:pattFill prst="wdDnDiag">
              <a:fgClr>
                <a:schemeClr val="accent1"/>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6" name="Freeform 811"/>
            <p:cNvSpPr/>
            <p:nvPr/>
          </p:nvSpPr>
          <p:spPr>
            <a:xfrm>
              <a:off x="1110077" y="4020276"/>
              <a:ext cx="618993" cy="1663670"/>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006" h="2646609">
                  <a:moveTo>
                    <a:pt x="850006" y="0"/>
                  </a:moveTo>
                  <a:lnTo>
                    <a:pt x="618186" y="0"/>
                  </a:lnTo>
                  <a:lnTo>
                    <a:pt x="0" y="1094704"/>
                  </a:lnTo>
                  <a:lnTo>
                    <a:pt x="12879" y="2646609"/>
                  </a:lnTo>
                  <a:lnTo>
                    <a:pt x="225381" y="2633730"/>
                  </a:lnTo>
                  <a:cubicBezTo>
                    <a:pt x="227527" y="2112136"/>
                    <a:pt x="229674" y="1590541"/>
                    <a:pt x="231820" y="1068947"/>
                  </a:cubicBezTo>
                  <a:lnTo>
                    <a:pt x="850006" y="0"/>
                  </a:lnTo>
                  <a:close/>
                </a:path>
              </a:pathLst>
            </a:custGeom>
            <a:pattFill prst="wdDnDiag">
              <a:fgClr>
                <a:schemeClr val="accent1"/>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197" name="Group 1050"/>
            <p:cNvGrpSpPr/>
            <p:nvPr/>
          </p:nvGrpSpPr>
          <p:grpSpPr bwMode="auto">
            <a:xfrm>
              <a:off x="1307844" y="3512285"/>
              <a:ext cx="1203899" cy="782736"/>
              <a:chOff x="618394" y="3152788"/>
              <a:chExt cx="1012265" cy="961675"/>
            </a:xfrm>
          </p:grpSpPr>
          <p:sp>
            <p:nvSpPr>
              <p:cNvPr id="198" name="Freeform 832"/>
              <p:cNvSpPr/>
              <p:nvPr/>
            </p:nvSpPr>
            <p:spPr>
              <a:xfrm>
                <a:off x="682979" y="3400487"/>
                <a:ext cx="903471" cy="713839"/>
              </a:xfrm>
              <a:custGeom>
                <a:avLst/>
                <a:gdLst>
                  <a:gd name="connsiteX0" fmla="*/ 488156 w 1654969"/>
                  <a:gd name="connsiteY0" fmla="*/ 2382 h 1023938"/>
                  <a:gd name="connsiteX1" fmla="*/ 0 w 1654969"/>
                  <a:gd name="connsiteY1" fmla="*/ 859632 h 1023938"/>
                  <a:gd name="connsiteX2" fmla="*/ 11906 w 1654969"/>
                  <a:gd name="connsiteY2" fmla="*/ 892969 h 1023938"/>
                  <a:gd name="connsiteX3" fmla="*/ 54769 w 1654969"/>
                  <a:gd name="connsiteY3" fmla="*/ 926307 h 1023938"/>
                  <a:gd name="connsiteX4" fmla="*/ 135731 w 1654969"/>
                  <a:gd name="connsiteY4" fmla="*/ 952500 h 1023938"/>
                  <a:gd name="connsiteX5" fmla="*/ 285750 w 1654969"/>
                  <a:gd name="connsiteY5" fmla="*/ 988219 h 1023938"/>
                  <a:gd name="connsiteX6" fmla="*/ 473869 w 1654969"/>
                  <a:gd name="connsiteY6" fmla="*/ 1009650 h 1023938"/>
                  <a:gd name="connsiteX7" fmla="*/ 733425 w 1654969"/>
                  <a:gd name="connsiteY7" fmla="*/ 1023938 h 1023938"/>
                  <a:gd name="connsiteX8" fmla="*/ 971550 w 1654969"/>
                  <a:gd name="connsiteY8" fmla="*/ 1023938 h 1023938"/>
                  <a:gd name="connsiteX9" fmla="*/ 1176338 w 1654969"/>
                  <a:gd name="connsiteY9" fmla="*/ 1009650 h 1023938"/>
                  <a:gd name="connsiteX10" fmla="*/ 1378744 w 1654969"/>
                  <a:gd name="connsiteY10" fmla="*/ 983457 h 1023938"/>
                  <a:gd name="connsiteX11" fmla="*/ 1500188 w 1654969"/>
                  <a:gd name="connsiteY11" fmla="*/ 957263 h 1023938"/>
                  <a:gd name="connsiteX12" fmla="*/ 1583531 w 1654969"/>
                  <a:gd name="connsiteY12" fmla="*/ 931069 h 1023938"/>
                  <a:gd name="connsiteX13" fmla="*/ 1640681 w 1654969"/>
                  <a:gd name="connsiteY13" fmla="*/ 900113 h 1023938"/>
                  <a:gd name="connsiteX14" fmla="*/ 1654969 w 1654969"/>
                  <a:gd name="connsiteY14" fmla="*/ 873919 h 1023938"/>
                  <a:gd name="connsiteX15" fmla="*/ 1654969 w 1654969"/>
                  <a:gd name="connsiteY15" fmla="*/ 873919 h 1023938"/>
                  <a:gd name="connsiteX16" fmla="*/ 1650206 w 1654969"/>
                  <a:gd name="connsiteY16" fmla="*/ 850107 h 1023938"/>
                  <a:gd name="connsiteX17" fmla="*/ 1223963 w 1654969"/>
                  <a:gd name="connsiteY17" fmla="*/ 0 h 1023938"/>
                  <a:gd name="connsiteX18" fmla="*/ 1202531 w 1654969"/>
                  <a:gd name="connsiteY18" fmla="*/ 35719 h 1023938"/>
                  <a:gd name="connsiteX19" fmla="*/ 1166813 w 1654969"/>
                  <a:gd name="connsiteY19" fmla="*/ 76200 h 1023938"/>
                  <a:gd name="connsiteX20" fmla="*/ 1121569 w 1654969"/>
                  <a:gd name="connsiteY20" fmla="*/ 100013 h 1023938"/>
                  <a:gd name="connsiteX21" fmla="*/ 1057275 w 1654969"/>
                  <a:gd name="connsiteY21" fmla="*/ 126207 h 1023938"/>
                  <a:gd name="connsiteX22" fmla="*/ 988219 w 1654969"/>
                  <a:gd name="connsiteY22" fmla="*/ 140494 h 1023938"/>
                  <a:gd name="connsiteX23" fmla="*/ 888206 w 1654969"/>
                  <a:gd name="connsiteY23" fmla="*/ 152400 h 1023938"/>
                  <a:gd name="connsiteX24" fmla="*/ 797719 w 1654969"/>
                  <a:gd name="connsiteY24" fmla="*/ 152400 h 1023938"/>
                  <a:gd name="connsiteX25" fmla="*/ 714375 w 1654969"/>
                  <a:gd name="connsiteY25" fmla="*/ 140494 h 1023938"/>
                  <a:gd name="connsiteX26" fmla="*/ 650081 w 1654969"/>
                  <a:gd name="connsiteY26" fmla="*/ 123825 h 1023938"/>
                  <a:gd name="connsiteX27" fmla="*/ 576263 w 1654969"/>
                  <a:gd name="connsiteY27" fmla="*/ 92869 h 1023938"/>
                  <a:gd name="connsiteX28" fmla="*/ 531019 w 1654969"/>
                  <a:gd name="connsiteY28" fmla="*/ 57150 h 1023938"/>
                  <a:gd name="connsiteX29" fmla="*/ 488156 w 1654969"/>
                  <a:gd name="connsiteY29" fmla="*/ 2382 h 1023938"/>
                  <a:gd name="connsiteX0-1" fmla="*/ 531019 w 1654969"/>
                  <a:gd name="connsiteY0-2" fmla="*/ 57150 h 1023938"/>
                  <a:gd name="connsiteX1-3" fmla="*/ 0 w 1654969"/>
                  <a:gd name="connsiteY1-4" fmla="*/ 859632 h 1023938"/>
                  <a:gd name="connsiteX2-5" fmla="*/ 11906 w 1654969"/>
                  <a:gd name="connsiteY2-6" fmla="*/ 892969 h 1023938"/>
                  <a:gd name="connsiteX3-7" fmla="*/ 54769 w 1654969"/>
                  <a:gd name="connsiteY3-8" fmla="*/ 926307 h 1023938"/>
                  <a:gd name="connsiteX4-9" fmla="*/ 135731 w 1654969"/>
                  <a:gd name="connsiteY4-10" fmla="*/ 952500 h 1023938"/>
                  <a:gd name="connsiteX5-11" fmla="*/ 285750 w 1654969"/>
                  <a:gd name="connsiteY5-12" fmla="*/ 988219 h 1023938"/>
                  <a:gd name="connsiteX6-13" fmla="*/ 473869 w 1654969"/>
                  <a:gd name="connsiteY6-14" fmla="*/ 1009650 h 1023938"/>
                  <a:gd name="connsiteX7-15" fmla="*/ 733425 w 1654969"/>
                  <a:gd name="connsiteY7-16" fmla="*/ 1023938 h 1023938"/>
                  <a:gd name="connsiteX8-17" fmla="*/ 971550 w 1654969"/>
                  <a:gd name="connsiteY8-18" fmla="*/ 1023938 h 1023938"/>
                  <a:gd name="connsiteX9-19" fmla="*/ 1176338 w 1654969"/>
                  <a:gd name="connsiteY9-20" fmla="*/ 1009650 h 1023938"/>
                  <a:gd name="connsiteX10-21" fmla="*/ 1378744 w 1654969"/>
                  <a:gd name="connsiteY10-22" fmla="*/ 983457 h 1023938"/>
                  <a:gd name="connsiteX11-23" fmla="*/ 1500188 w 1654969"/>
                  <a:gd name="connsiteY11-24" fmla="*/ 957263 h 1023938"/>
                  <a:gd name="connsiteX12-25" fmla="*/ 1583531 w 1654969"/>
                  <a:gd name="connsiteY12-26" fmla="*/ 931069 h 1023938"/>
                  <a:gd name="connsiteX13-27" fmla="*/ 1640681 w 1654969"/>
                  <a:gd name="connsiteY13-28" fmla="*/ 900113 h 1023938"/>
                  <a:gd name="connsiteX14-29" fmla="*/ 1654969 w 1654969"/>
                  <a:gd name="connsiteY14-30" fmla="*/ 873919 h 1023938"/>
                  <a:gd name="connsiteX15-31" fmla="*/ 1654969 w 1654969"/>
                  <a:gd name="connsiteY15-32" fmla="*/ 873919 h 1023938"/>
                  <a:gd name="connsiteX16-33" fmla="*/ 1650206 w 1654969"/>
                  <a:gd name="connsiteY16-34" fmla="*/ 850107 h 1023938"/>
                  <a:gd name="connsiteX17-35" fmla="*/ 1223963 w 1654969"/>
                  <a:gd name="connsiteY17-36" fmla="*/ 0 h 1023938"/>
                  <a:gd name="connsiteX18-37" fmla="*/ 1202531 w 1654969"/>
                  <a:gd name="connsiteY18-38" fmla="*/ 35719 h 1023938"/>
                  <a:gd name="connsiteX19-39" fmla="*/ 1166813 w 1654969"/>
                  <a:gd name="connsiteY19-40" fmla="*/ 76200 h 1023938"/>
                  <a:gd name="connsiteX20-41" fmla="*/ 1121569 w 1654969"/>
                  <a:gd name="connsiteY20-42" fmla="*/ 100013 h 1023938"/>
                  <a:gd name="connsiteX21-43" fmla="*/ 1057275 w 1654969"/>
                  <a:gd name="connsiteY21-44" fmla="*/ 126207 h 1023938"/>
                  <a:gd name="connsiteX22-45" fmla="*/ 988219 w 1654969"/>
                  <a:gd name="connsiteY22-46" fmla="*/ 140494 h 1023938"/>
                  <a:gd name="connsiteX23-47" fmla="*/ 888206 w 1654969"/>
                  <a:gd name="connsiteY23-48" fmla="*/ 152400 h 1023938"/>
                  <a:gd name="connsiteX24-49" fmla="*/ 797719 w 1654969"/>
                  <a:gd name="connsiteY24-50" fmla="*/ 152400 h 1023938"/>
                  <a:gd name="connsiteX25-51" fmla="*/ 714375 w 1654969"/>
                  <a:gd name="connsiteY25-52" fmla="*/ 140494 h 1023938"/>
                  <a:gd name="connsiteX26-53" fmla="*/ 650081 w 1654969"/>
                  <a:gd name="connsiteY26-54" fmla="*/ 123825 h 1023938"/>
                  <a:gd name="connsiteX27-55" fmla="*/ 576263 w 1654969"/>
                  <a:gd name="connsiteY27-56" fmla="*/ 92869 h 1023938"/>
                  <a:gd name="connsiteX28-57" fmla="*/ 531019 w 1654969"/>
                  <a:gd name="connsiteY28-58" fmla="*/ 57150 h 1023938"/>
                  <a:gd name="connsiteX0-59" fmla="*/ 576263 w 1654969"/>
                  <a:gd name="connsiteY0-60" fmla="*/ 92869 h 1023938"/>
                  <a:gd name="connsiteX1-61" fmla="*/ 0 w 1654969"/>
                  <a:gd name="connsiteY1-62" fmla="*/ 859632 h 1023938"/>
                  <a:gd name="connsiteX2-63" fmla="*/ 11906 w 1654969"/>
                  <a:gd name="connsiteY2-64" fmla="*/ 892969 h 1023938"/>
                  <a:gd name="connsiteX3-65" fmla="*/ 54769 w 1654969"/>
                  <a:gd name="connsiteY3-66" fmla="*/ 926307 h 1023938"/>
                  <a:gd name="connsiteX4-67" fmla="*/ 135731 w 1654969"/>
                  <a:gd name="connsiteY4-68" fmla="*/ 952500 h 1023938"/>
                  <a:gd name="connsiteX5-69" fmla="*/ 285750 w 1654969"/>
                  <a:gd name="connsiteY5-70" fmla="*/ 988219 h 1023938"/>
                  <a:gd name="connsiteX6-71" fmla="*/ 473869 w 1654969"/>
                  <a:gd name="connsiteY6-72" fmla="*/ 1009650 h 1023938"/>
                  <a:gd name="connsiteX7-73" fmla="*/ 733425 w 1654969"/>
                  <a:gd name="connsiteY7-74" fmla="*/ 1023938 h 1023938"/>
                  <a:gd name="connsiteX8-75" fmla="*/ 971550 w 1654969"/>
                  <a:gd name="connsiteY8-76" fmla="*/ 1023938 h 1023938"/>
                  <a:gd name="connsiteX9-77" fmla="*/ 1176338 w 1654969"/>
                  <a:gd name="connsiteY9-78" fmla="*/ 1009650 h 1023938"/>
                  <a:gd name="connsiteX10-79" fmla="*/ 1378744 w 1654969"/>
                  <a:gd name="connsiteY10-80" fmla="*/ 983457 h 1023938"/>
                  <a:gd name="connsiteX11-81" fmla="*/ 1500188 w 1654969"/>
                  <a:gd name="connsiteY11-82" fmla="*/ 957263 h 1023938"/>
                  <a:gd name="connsiteX12-83" fmla="*/ 1583531 w 1654969"/>
                  <a:gd name="connsiteY12-84" fmla="*/ 931069 h 1023938"/>
                  <a:gd name="connsiteX13-85" fmla="*/ 1640681 w 1654969"/>
                  <a:gd name="connsiteY13-86" fmla="*/ 900113 h 1023938"/>
                  <a:gd name="connsiteX14-87" fmla="*/ 1654969 w 1654969"/>
                  <a:gd name="connsiteY14-88" fmla="*/ 873919 h 1023938"/>
                  <a:gd name="connsiteX15-89" fmla="*/ 1654969 w 1654969"/>
                  <a:gd name="connsiteY15-90" fmla="*/ 873919 h 1023938"/>
                  <a:gd name="connsiteX16-91" fmla="*/ 1650206 w 1654969"/>
                  <a:gd name="connsiteY16-92" fmla="*/ 850107 h 1023938"/>
                  <a:gd name="connsiteX17-93" fmla="*/ 1223963 w 1654969"/>
                  <a:gd name="connsiteY17-94" fmla="*/ 0 h 1023938"/>
                  <a:gd name="connsiteX18-95" fmla="*/ 1202531 w 1654969"/>
                  <a:gd name="connsiteY18-96" fmla="*/ 35719 h 1023938"/>
                  <a:gd name="connsiteX19-97" fmla="*/ 1166813 w 1654969"/>
                  <a:gd name="connsiteY19-98" fmla="*/ 76200 h 1023938"/>
                  <a:gd name="connsiteX20-99" fmla="*/ 1121569 w 1654969"/>
                  <a:gd name="connsiteY20-100" fmla="*/ 100013 h 1023938"/>
                  <a:gd name="connsiteX21-101" fmla="*/ 1057275 w 1654969"/>
                  <a:gd name="connsiteY21-102" fmla="*/ 126207 h 1023938"/>
                  <a:gd name="connsiteX22-103" fmla="*/ 988219 w 1654969"/>
                  <a:gd name="connsiteY22-104" fmla="*/ 140494 h 1023938"/>
                  <a:gd name="connsiteX23-105" fmla="*/ 888206 w 1654969"/>
                  <a:gd name="connsiteY23-106" fmla="*/ 152400 h 1023938"/>
                  <a:gd name="connsiteX24-107" fmla="*/ 797719 w 1654969"/>
                  <a:gd name="connsiteY24-108" fmla="*/ 152400 h 1023938"/>
                  <a:gd name="connsiteX25-109" fmla="*/ 714375 w 1654969"/>
                  <a:gd name="connsiteY25-110" fmla="*/ 140494 h 1023938"/>
                  <a:gd name="connsiteX26-111" fmla="*/ 650081 w 1654969"/>
                  <a:gd name="connsiteY26-112" fmla="*/ 123825 h 1023938"/>
                  <a:gd name="connsiteX27-113" fmla="*/ 576263 w 1654969"/>
                  <a:gd name="connsiteY27-114" fmla="*/ 92869 h 1023938"/>
                  <a:gd name="connsiteX0-115" fmla="*/ 650081 w 1654969"/>
                  <a:gd name="connsiteY0-116" fmla="*/ 123825 h 1023938"/>
                  <a:gd name="connsiteX1-117" fmla="*/ 0 w 1654969"/>
                  <a:gd name="connsiteY1-118" fmla="*/ 859632 h 1023938"/>
                  <a:gd name="connsiteX2-119" fmla="*/ 11906 w 1654969"/>
                  <a:gd name="connsiteY2-120" fmla="*/ 892969 h 1023938"/>
                  <a:gd name="connsiteX3-121" fmla="*/ 54769 w 1654969"/>
                  <a:gd name="connsiteY3-122" fmla="*/ 926307 h 1023938"/>
                  <a:gd name="connsiteX4-123" fmla="*/ 135731 w 1654969"/>
                  <a:gd name="connsiteY4-124" fmla="*/ 952500 h 1023938"/>
                  <a:gd name="connsiteX5-125" fmla="*/ 285750 w 1654969"/>
                  <a:gd name="connsiteY5-126" fmla="*/ 988219 h 1023938"/>
                  <a:gd name="connsiteX6-127" fmla="*/ 473869 w 1654969"/>
                  <a:gd name="connsiteY6-128" fmla="*/ 1009650 h 1023938"/>
                  <a:gd name="connsiteX7-129" fmla="*/ 733425 w 1654969"/>
                  <a:gd name="connsiteY7-130" fmla="*/ 1023938 h 1023938"/>
                  <a:gd name="connsiteX8-131" fmla="*/ 971550 w 1654969"/>
                  <a:gd name="connsiteY8-132" fmla="*/ 1023938 h 1023938"/>
                  <a:gd name="connsiteX9-133" fmla="*/ 1176338 w 1654969"/>
                  <a:gd name="connsiteY9-134" fmla="*/ 1009650 h 1023938"/>
                  <a:gd name="connsiteX10-135" fmla="*/ 1378744 w 1654969"/>
                  <a:gd name="connsiteY10-136" fmla="*/ 983457 h 1023938"/>
                  <a:gd name="connsiteX11-137" fmla="*/ 1500188 w 1654969"/>
                  <a:gd name="connsiteY11-138" fmla="*/ 957263 h 1023938"/>
                  <a:gd name="connsiteX12-139" fmla="*/ 1583531 w 1654969"/>
                  <a:gd name="connsiteY12-140" fmla="*/ 931069 h 1023938"/>
                  <a:gd name="connsiteX13-141" fmla="*/ 1640681 w 1654969"/>
                  <a:gd name="connsiteY13-142" fmla="*/ 900113 h 1023938"/>
                  <a:gd name="connsiteX14-143" fmla="*/ 1654969 w 1654969"/>
                  <a:gd name="connsiteY14-144" fmla="*/ 873919 h 1023938"/>
                  <a:gd name="connsiteX15-145" fmla="*/ 1654969 w 1654969"/>
                  <a:gd name="connsiteY15-146" fmla="*/ 873919 h 1023938"/>
                  <a:gd name="connsiteX16-147" fmla="*/ 1650206 w 1654969"/>
                  <a:gd name="connsiteY16-148" fmla="*/ 850107 h 1023938"/>
                  <a:gd name="connsiteX17-149" fmla="*/ 1223963 w 1654969"/>
                  <a:gd name="connsiteY17-150" fmla="*/ 0 h 1023938"/>
                  <a:gd name="connsiteX18-151" fmla="*/ 1202531 w 1654969"/>
                  <a:gd name="connsiteY18-152" fmla="*/ 35719 h 1023938"/>
                  <a:gd name="connsiteX19-153" fmla="*/ 1166813 w 1654969"/>
                  <a:gd name="connsiteY19-154" fmla="*/ 76200 h 1023938"/>
                  <a:gd name="connsiteX20-155" fmla="*/ 1121569 w 1654969"/>
                  <a:gd name="connsiteY20-156" fmla="*/ 100013 h 1023938"/>
                  <a:gd name="connsiteX21-157" fmla="*/ 1057275 w 1654969"/>
                  <a:gd name="connsiteY21-158" fmla="*/ 126207 h 1023938"/>
                  <a:gd name="connsiteX22-159" fmla="*/ 988219 w 1654969"/>
                  <a:gd name="connsiteY22-160" fmla="*/ 140494 h 1023938"/>
                  <a:gd name="connsiteX23-161" fmla="*/ 888206 w 1654969"/>
                  <a:gd name="connsiteY23-162" fmla="*/ 152400 h 1023938"/>
                  <a:gd name="connsiteX24-163" fmla="*/ 797719 w 1654969"/>
                  <a:gd name="connsiteY24-164" fmla="*/ 152400 h 1023938"/>
                  <a:gd name="connsiteX25-165" fmla="*/ 714375 w 1654969"/>
                  <a:gd name="connsiteY25-166" fmla="*/ 140494 h 1023938"/>
                  <a:gd name="connsiteX26-167" fmla="*/ 650081 w 1654969"/>
                  <a:gd name="connsiteY26-168" fmla="*/ 123825 h 1023938"/>
                  <a:gd name="connsiteX0-169" fmla="*/ 613469 w 1654969"/>
                  <a:gd name="connsiteY0-170" fmla="*/ 111407 h 1023938"/>
                  <a:gd name="connsiteX1-171" fmla="*/ 0 w 1654969"/>
                  <a:gd name="connsiteY1-172" fmla="*/ 859632 h 1023938"/>
                  <a:gd name="connsiteX2-173" fmla="*/ 11906 w 1654969"/>
                  <a:gd name="connsiteY2-174" fmla="*/ 892969 h 1023938"/>
                  <a:gd name="connsiteX3-175" fmla="*/ 54769 w 1654969"/>
                  <a:gd name="connsiteY3-176" fmla="*/ 926307 h 1023938"/>
                  <a:gd name="connsiteX4-177" fmla="*/ 135731 w 1654969"/>
                  <a:gd name="connsiteY4-178" fmla="*/ 952500 h 1023938"/>
                  <a:gd name="connsiteX5-179" fmla="*/ 285750 w 1654969"/>
                  <a:gd name="connsiteY5-180" fmla="*/ 988219 h 1023938"/>
                  <a:gd name="connsiteX6-181" fmla="*/ 473869 w 1654969"/>
                  <a:gd name="connsiteY6-182" fmla="*/ 1009650 h 1023938"/>
                  <a:gd name="connsiteX7-183" fmla="*/ 733425 w 1654969"/>
                  <a:gd name="connsiteY7-184" fmla="*/ 1023938 h 1023938"/>
                  <a:gd name="connsiteX8-185" fmla="*/ 971550 w 1654969"/>
                  <a:gd name="connsiteY8-186" fmla="*/ 1023938 h 1023938"/>
                  <a:gd name="connsiteX9-187" fmla="*/ 1176338 w 1654969"/>
                  <a:gd name="connsiteY9-188" fmla="*/ 1009650 h 1023938"/>
                  <a:gd name="connsiteX10-189" fmla="*/ 1378744 w 1654969"/>
                  <a:gd name="connsiteY10-190" fmla="*/ 983457 h 1023938"/>
                  <a:gd name="connsiteX11-191" fmla="*/ 1500188 w 1654969"/>
                  <a:gd name="connsiteY11-192" fmla="*/ 957263 h 1023938"/>
                  <a:gd name="connsiteX12-193" fmla="*/ 1583531 w 1654969"/>
                  <a:gd name="connsiteY12-194" fmla="*/ 931069 h 1023938"/>
                  <a:gd name="connsiteX13-195" fmla="*/ 1640681 w 1654969"/>
                  <a:gd name="connsiteY13-196" fmla="*/ 900113 h 1023938"/>
                  <a:gd name="connsiteX14-197" fmla="*/ 1654969 w 1654969"/>
                  <a:gd name="connsiteY14-198" fmla="*/ 873919 h 1023938"/>
                  <a:gd name="connsiteX15-199" fmla="*/ 1654969 w 1654969"/>
                  <a:gd name="connsiteY15-200" fmla="*/ 873919 h 1023938"/>
                  <a:gd name="connsiteX16-201" fmla="*/ 1650206 w 1654969"/>
                  <a:gd name="connsiteY16-202" fmla="*/ 850107 h 1023938"/>
                  <a:gd name="connsiteX17-203" fmla="*/ 1223963 w 1654969"/>
                  <a:gd name="connsiteY17-204" fmla="*/ 0 h 1023938"/>
                  <a:gd name="connsiteX18-205" fmla="*/ 1202531 w 1654969"/>
                  <a:gd name="connsiteY18-206" fmla="*/ 35719 h 1023938"/>
                  <a:gd name="connsiteX19-207" fmla="*/ 1166813 w 1654969"/>
                  <a:gd name="connsiteY19-208" fmla="*/ 76200 h 1023938"/>
                  <a:gd name="connsiteX20-209" fmla="*/ 1121569 w 1654969"/>
                  <a:gd name="connsiteY20-210" fmla="*/ 100013 h 1023938"/>
                  <a:gd name="connsiteX21-211" fmla="*/ 1057275 w 1654969"/>
                  <a:gd name="connsiteY21-212" fmla="*/ 126207 h 1023938"/>
                  <a:gd name="connsiteX22-213" fmla="*/ 988219 w 1654969"/>
                  <a:gd name="connsiteY22-214" fmla="*/ 140494 h 1023938"/>
                  <a:gd name="connsiteX23-215" fmla="*/ 888206 w 1654969"/>
                  <a:gd name="connsiteY23-216" fmla="*/ 152400 h 1023938"/>
                  <a:gd name="connsiteX24-217" fmla="*/ 797719 w 1654969"/>
                  <a:gd name="connsiteY24-218" fmla="*/ 152400 h 1023938"/>
                  <a:gd name="connsiteX25-219" fmla="*/ 714375 w 1654969"/>
                  <a:gd name="connsiteY25-220" fmla="*/ 140494 h 1023938"/>
                  <a:gd name="connsiteX26-221" fmla="*/ 613469 w 1654969"/>
                  <a:gd name="connsiteY26-222" fmla="*/ 111407 h 1023938"/>
                  <a:gd name="connsiteX0-223" fmla="*/ 613469 w 1654969"/>
                  <a:gd name="connsiteY0-224" fmla="*/ 75688 h 988219"/>
                  <a:gd name="connsiteX1-225" fmla="*/ 0 w 1654969"/>
                  <a:gd name="connsiteY1-226" fmla="*/ 823913 h 988219"/>
                  <a:gd name="connsiteX2-227" fmla="*/ 11906 w 1654969"/>
                  <a:gd name="connsiteY2-228" fmla="*/ 857250 h 988219"/>
                  <a:gd name="connsiteX3-229" fmla="*/ 54769 w 1654969"/>
                  <a:gd name="connsiteY3-230" fmla="*/ 890588 h 988219"/>
                  <a:gd name="connsiteX4-231" fmla="*/ 135731 w 1654969"/>
                  <a:gd name="connsiteY4-232" fmla="*/ 916781 h 988219"/>
                  <a:gd name="connsiteX5-233" fmla="*/ 285750 w 1654969"/>
                  <a:gd name="connsiteY5-234" fmla="*/ 952500 h 988219"/>
                  <a:gd name="connsiteX6-235" fmla="*/ 473869 w 1654969"/>
                  <a:gd name="connsiteY6-236" fmla="*/ 973931 h 988219"/>
                  <a:gd name="connsiteX7-237" fmla="*/ 733425 w 1654969"/>
                  <a:gd name="connsiteY7-238" fmla="*/ 988219 h 988219"/>
                  <a:gd name="connsiteX8-239" fmla="*/ 971550 w 1654969"/>
                  <a:gd name="connsiteY8-240" fmla="*/ 988219 h 988219"/>
                  <a:gd name="connsiteX9-241" fmla="*/ 1176338 w 1654969"/>
                  <a:gd name="connsiteY9-242" fmla="*/ 973931 h 988219"/>
                  <a:gd name="connsiteX10-243" fmla="*/ 1378744 w 1654969"/>
                  <a:gd name="connsiteY10-244" fmla="*/ 947738 h 988219"/>
                  <a:gd name="connsiteX11-245" fmla="*/ 1500188 w 1654969"/>
                  <a:gd name="connsiteY11-246" fmla="*/ 921544 h 988219"/>
                  <a:gd name="connsiteX12-247" fmla="*/ 1583531 w 1654969"/>
                  <a:gd name="connsiteY12-248" fmla="*/ 895350 h 988219"/>
                  <a:gd name="connsiteX13-249" fmla="*/ 1640681 w 1654969"/>
                  <a:gd name="connsiteY13-250" fmla="*/ 864394 h 988219"/>
                  <a:gd name="connsiteX14-251" fmla="*/ 1654969 w 1654969"/>
                  <a:gd name="connsiteY14-252" fmla="*/ 838200 h 988219"/>
                  <a:gd name="connsiteX15-253" fmla="*/ 1654969 w 1654969"/>
                  <a:gd name="connsiteY15-254" fmla="*/ 838200 h 988219"/>
                  <a:gd name="connsiteX16-255" fmla="*/ 1650206 w 1654969"/>
                  <a:gd name="connsiteY16-256" fmla="*/ 814388 h 988219"/>
                  <a:gd name="connsiteX17-257" fmla="*/ 1202531 w 1654969"/>
                  <a:gd name="connsiteY17-258" fmla="*/ 0 h 988219"/>
                  <a:gd name="connsiteX18-259" fmla="*/ 1166813 w 1654969"/>
                  <a:gd name="connsiteY18-260" fmla="*/ 40481 h 988219"/>
                  <a:gd name="connsiteX19-261" fmla="*/ 1121569 w 1654969"/>
                  <a:gd name="connsiteY19-262" fmla="*/ 64294 h 988219"/>
                  <a:gd name="connsiteX20-263" fmla="*/ 1057275 w 1654969"/>
                  <a:gd name="connsiteY20-264" fmla="*/ 90488 h 988219"/>
                  <a:gd name="connsiteX21-265" fmla="*/ 988219 w 1654969"/>
                  <a:gd name="connsiteY21-266" fmla="*/ 104775 h 988219"/>
                  <a:gd name="connsiteX22-267" fmla="*/ 888206 w 1654969"/>
                  <a:gd name="connsiteY22-268" fmla="*/ 116681 h 988219"/>
                  <a:gd name="connsiteX23-269" fmla="*/ 797719 w 1654969"/>
                  <a:gd name="connsiteY23-270" fmla="*/ 116681 h 988219"/>
                  <a:gd name="connsiteX24-271" fmla="*/ 714375 w 1654969"/>
                  <a:gd name="connsiteY24-272" fmla="*/ 104775 h 988219"/>
                  <a:gd name="connsiteX25-273" fmla="*/ 613469 w 1654969"/>
                  <a:gd name="connsiteY25-274" fmla="*/ 75688 h 988219"/>
                  <a:gd name="connsiteX0-275" fmla="*/ 613469 w 1654969"/>
                  <a:gd name="connsiteY0-276" fmla="*/ 35206 h 947737"/>
                  <a:gd name="connsiteX1-277" fmla="*/ 0 w 1654969"/>
                  <a:gd name="connsiteY1-278" fmla="*/ 783431 h 947737"/>
                  <a:gd name="connsiteX2-279" fmla="*/ 11906 w 1654969"/>
                  <a:gd name="connsiteY2-280" fmla="*/ 816768 h 947737"/>
                  <a:gd name="connsiteX3-281" fmla="*/ 54769 w 1654969"/>
                  <a:gd name="connsiteY3-282" fmla="*/ 850106 h 947737"/>
                  <a:gd name="connsiteX4-283" fmla="*/ 135731 w 1654969"/>
                  <a:gd name="connsiteY4-284" fmla="*/ 876299 h 947737"/>
                  <a:gd name="connsiteX5-285" fmla="*/ 285750 w 1654969"/>
                  <a:gd name="connsiteY5-286" fmla="*/ 912018 h 947737"/>
                  <a:gd name="connsiteX6-287" fmla="*/ 473869 w 1654969"/>
                  <a:gd name="connsiteY6-288" fmla="*/ 933449 h 947737"/>
                  <a:gd name="connsiteX7-289" fmla="*/ 733425 w 1654969"/>
                  <a:gd name="connsiteY7-290" fmla="*/ 947737 h 947737"/>
                  <a:gd name="connsiteX8-291" fmla="*/ 971550 w 1654969"/>
                  <a:gd name="connsiteY8-292" fmla="*/ 947737 h 947737"/>
                  <a:gd name="connsiteX9-293" fmla="*/ 1176338 w 1654969"/>
                  <a:gd name="connsiteY9-294" fmla="*/ 933449 h 947737"/>
                  <a:gd name="connsiteX10-295" fmla="*/ 1378744 w 1654969"/>
                  <a:gd name="connsiteY10-296" fmla="*/ 907256 h 947737"/>
                  <a:gd name="connsiteX11-297" fmla="*/ 1500188 w 1654969"/>
                  <a:gd name="connsiteY11-298" fmla="*/ 881062 h 947737"/>
                  <a:gd name="connsiteX12-299" fmla="*/ 1583531 w 1654969"/>
                  <a:gd name="connsiteY12-300" fmla="*/ 854868 h 947737"/>
                  <a:gd name="connsiteX13-301" fmla="*/ 1640681 w 1654969"/>
                  <a:gd name="connsiteY13-302" fmla="*/ 823912 h 947737"/>
                  <a:gd name="connsiteX14-303" fmla="*/ 1654969 w 1654969"/>
                  <a:gd name="connsiteY14-304" fmla="*/ 797718 h 947737"/>
                  <a:gd name="connsiteX15-305" fmla="*/ 1654969 w 1654969"/>
                  <a:gd name="connsiteY15-306" fmla="*/ 797718 h 947737"/>
                  <a:gd name="connsiteX16-307" fmla="*/ 1650206 w 1654969"/>
                  <a:gd name="connsiteY16-308" fmla="*/ 773906 h 947737"/>
                  <a:gd name="connsiteX17-309" fmla="*/ 1166813 w 1654969"/>
                  <a:gd name="connsiteY17-310" fmla="*/ -1 h 947737"/>
                  <a:gd name="connsiteX18-311" fmla="*/ 1121569 w 1654969"/>
                  <a:gd name="connsiteY18-312" fmla="*/ 23812 h 947737"/>
                  <a:gd name="connsiteX19-313" fmla="*/ 1057275 w 1654969"/>
                  <a:gd name="connsiteY19-314" fmla="*/ 50006 h 947737"/>
                  <a:gd name="connsiteX20-315" fmla="*/ 988219 w 1654969"/>
                  <a:gd name="connsiteY20-316" fmla="*/ 64293 h 947737"/>
                  <a:gd name="connsiteX21-317" fmla="*/ 888206 w 1654969"/>
                  <a:gd name="connsiteY21-318" fmla="*/ 76199 h 947737"/>
                  <a:gd name="connsiteX22-319" fmla="*/ 797719 w 1654969"/>
                  <a:gd name="connsiteY22-320" fmla="*/ 76199 h 947737"/>
                  <a:gd name="connsiteX23-321" fmla="*/ 714375 w 1654969"/>
                  <a:gd name="connsiteY23-322" fmla="*/ 64293 h 947737"/>
                  <a:gd name="connsiteX24-323" fmla="*/ 613469 w 1654969"/>
                  <a:gd name="connsiteY24-324" fmla="*/ 35206 h 947737"/>
                  <a:gd name="connsiteX0-325" fmla="*/ 613469 w 1654969"/>
                  <a:gd name="connsiteY0-326" fmla="*/ 11395 h 923926"/>
                  <a:gd name="connsiteX1-327" fmla="*/ 0 w 1654969"/>
                  <a:gd name="connsiteY1-328" fmla="*/ 759620 h 923926"/>
                  <a:gd name="connsiteX2-329" fmla="*/ 11906 w 1654969"/>
                  <a:gd name="connsiteY2-330" fmla="*/ 792957 h 923926"/>
                  <a:gd name="connsiteX3-331" fmla="*/ 54769 w 1654969"/>
                  <a:gd name="connsiteY3-332" fmla="*/ 826295 h 923926"/>
                  <a:gd name="connsiteX4-333" fmla="*/ 135731 w 1654969"/>
                  <a:gd name="connsiteY4-334" fmla="*/ 852488 h 923926"/>
                  <a:gd name="connsiteX5-335" fmla="*/ 285750 w 1654969"/>
                  <a:gd name="connsiteY5-336" fmla="*/ 888207 h 923926"/>
                  <a:gd name="connsiteX6-337" fmla="*/ 473869 w 1654969"/>
                  <a:gd name="connsiteY6-338" fmla="*/ 909638 h 923926"/>
                  <a:gd name="connsiteX7-339" fmla="*/ 733425 w 1654969"/>
                  <a:gd name="connsiteY7-340" fmla="*/ 923926 h 923926"/>
                  <a:gd name="connsiteX8-341" fmla="*/ 971550 w 1654969"/>
                  <a:gd name="connsiteY8-342" fmla="*/ 923926 h 923926"/>
                  <a:gd name="connsiteX9-343" fmla="*/ 1176338 w 1654969"/>
                  <a:gd name="connsiteY9-344" fmla="*/ 909638 h 923926"/>
                  <a:gd name="connsiteX10-345" fmla="*/ 1378744 w 1654969"/>
                  <a:gd name="connsiteY10-346" fmla="*/ 883445 h 923926"/>
                  <a:gd name="connsiteX11-347" fmla="*/ 1500188 w 1654969"/>
                  <a:gd name="connsiteY11-348" fmla="*/ 857251 h 923926"/>
                  <a:gd name="connsiteX12-349" fmla="*/ 1583531 w 1654969"/>
                  <a:gd name="connsiteY12-350" fmla="*/ 831057 h 923926"/>
                  <a:gd name="connsiteX13-351" fmla="*/ 1640681 w 1654969"/>
                  <a:gd name="connsiteY13-352" fmla="*/ 800101 h 923926"/>
                  <a:gd name="connsiteX14-353" fmla="*/ 1654969 w 1654969"/>
                  <a:gd name="connsiteY14-354" fmla="*/ 773907 h 923926"/>
                  <a:gd name="connsiteX15-355" fmla="*/ 1654969 w 1654969"/>
                  <a:gd name="connsiteY15-356" fmla="*/ 773907 h 923926"/>
                  <a:gd name="connsiteX16-357" fmla="*/ 1650206 w 1654969"/>
                  <a:gd name="connsiteY16-358" fmla="*/ 750095 h 923926"/>
                  <a:gd name="connsiteX17-359" fmla="*/ 1121569 w 1654969"/>
                  <a:gd name="connsiteY17-360" fmla="*/ 1 h 923926"/>
                  <a:gd name="connsiteX18-361" fmla="*/ 1057275 w 1654969"/>
                  <a:gd name="connsiteY18-362" fmla="*/ 26195 h 923926"/>
                  <a:gd name="connsiteX19-363" fmla="*/ 988219 w 1654969"/>
                  <a:gd name="connsiteY19-364" fmla="*/ 40482 h 923926"/>
                  <a:gd name="connsiteX20-365" fmla="*/ 888206 w 1654969"/>
                  <a:gd name="connsiteY20-366" fmla="*/ 52388 h 923926"/>
                  <a:gd name="connsiteX21-367" fmla="*/ 797719 w 1654969"/>
                  <a:gd name="connsiteY21-368" fmla="*/ 52388 h 923926"/>
                  <a:gd name="connsiteX22-369" fmla="*/ 714375 w 1654969"/>
                  <a:gd name="connsiteY22-370" fmla="*/ 40482 h 923926"/>
                  <a:gd name="connsiteX23-371" fmla="*/ 613469 w 1654969"/>
                  <a:gd name="connsiteY23-372" fmla="*/ 11395 h 923926"/>
                  <a:gd name="connsiteX0-373" fmla="*/ 613469 w 1654969"/>
                  <a:gd name="connsiteY0-374" fmla="*/ 11394 h 923925"/>
                  <a:gd name="connsiteX1-375" fmla="*/ 0 w 1654969"/>
                  <a:gd name="connsiteY1-376" fmla="*/ 759619 h 923925"/>
                  <a:gd name="connsiteX2-377" fmla="*/ 11906 w 1654969"/>
                  <a:gd name="connsiteY2-378" fmla="*/ 792956 h 923925"/>
                  <a:gd name="connsiteX3-379" fmla="*/ 54769 w 1654969"/>
                  <a:gd name="connsiteY3-380" fmla="*/ 826294 h 923925"/>
                  <a:gd name="connsiteX4-381" fmla="*/ 135731 w 1654969"/>
                  <a:gd name="connsiteY4-382" fmla="*/ 852487 h 923925"/>
                  <a:gd name="connsiteX5-383" fmla="*/ 285750 w 1654969"/>
                  <a:gd name="connsiteY5-384" fmla="*/ 888206 h 923925"/>
                  <a:gd name="connsiteX6-385" fmla="*/ 473869 w 1654969"/>
                  <a:gd name="connsiteY6-386" fmla="*/ 909637 h 923925"/>
                  <a:gd name="connsiteX7-387" fmla="*/ 733425 w 1654969"/>
                  <a:gd name="connsiteY7-388" fmla="*/ 923925 h 923925"/>
                  <a:gd name="connsiteX8-389" fmla="*/ 971550 w 1654969"/>
                  <a:gd name="connsiteY8-390" fmla="*/ 923925 h 923925"/>
                  <a:gd name="connsiteX9-391" fmla="*/ 1176338 w 1654969"/>
                  <a:gd name="connsiteY9-392" fmla="*/ 909637 h 923925"/>
                  <a:gd name="connsiteX10-393" fmla="*/ 1378744 w 1654969"/>
                  <a:gd name="connsiteY10-394" fmla="*/ 883444 h 923925"/>
                  <a:gd name="connsiteX11-395" fmla="*/ 1500188 w 1654969"/>
                  <a:gd name="connsiteY11-396" fmla="*/ 857250 h 923925"/>
                  <a:gd name="connsiteX12-397" fmla="*/ 1583531 w 1654969"/>
                  <a:gd name="connsiteY12-398" fmla="*/ 831056 h 923925"/>
                  <a:gd name="connsiteX13-399" fmla="*/ 1640681 w 1654969"/>
                  <a:gd name="connsiteY13-400" fmla="*/ 800100 h 923925"/>
                  <a:gd name="connsiteX14-401" fmla="*/ 1654969 w 1654969"/>
                  <a:gd name="connsiteY14-402" fmla="*/ 773906 h 923925"/>
                  <a:gd name="connsiteX15-403" fmla="*/ 1654969 w 1654969"/>
                  <a:gd name="connsiteY15-404" fmla="*/ 773906 h 923925"/>
                  <a:gd name="connsiteX16-405" fmla="*/ 1650206 w 1654969"/>
                  <a:gd name="connsiteY16-406" fmla="*/ 750094 h 923925"/>
                  <a:gd name="connsiteX17-407" fmla="*/ 1100647 w 1654969"/>
                  <a:gd name="connsiteY17-408" fmla="*/ 0 h 923925"/>
                  <a:gd name="connsiteX18-409" fmla="*/ 1057275 w 1654969"/>
                  <a:gd name="connsiteY18-410" fmla="*/ 26194 h 923925"/>
                  <a:gd name="connsiteX19-411" fmla="*/ 988219 w 1654969"/>
                  <a:gd name="connsiteY19-412" fmla="*/ 40481 h 923925"/>
                  <a:gd name="connsiteX20-413" fmla="*/ 888206 w 1654969"/>
                  <a:gd name="connsiteY20-414" fmla="*/ 52387 h 923925"/>
                  <a:gd name="connsiteX21-415" fmla="*/ 797719 w 1654969"/>
                  <a:gd name="connsiteY21-416" fmla="*/ 52387 h 923925"/>
                  <a:gd name="connsiteX22-417" fmla="*/ 714375 w 1654969"/>
                  <a:gd name="connsiteY22-418" fmla="*/ 40481 h 923925"/>
                  <a:gd name="connsiteX23-419" fmla="*/ 613469 w 1654969"/>
                  <a:gd name="connsiteY23-420" fmla="*/ 11394 h 923925"/>
                  <a:gd name="connsiteX0-421" fmla="*/ 613469 w 1654969"/>
                  <a:gd name="connsiteY0-422" fmla="*/ 11394 h 923925"/>
                  <a:gd name="connsiteX1-423" fmla="*/ 0 w 1654969"/>
                  <a:gd name="connsiteY1-424" fmla="*/ 759619 h 923925"/>
                  <a:gd name="connsiteX2-425" fmla="*/ 11906 w 1654969"/>
                  <a:gd name="connsiteY2-426" fmla="*/ 792956 h 923925"/>
                  <a:gd name="connsiteX3-427" fmla="*/ 54769 w 1654969"/>
                  <a:gd name="connsiteY3-428" fmla="*/ 826294 h 923925"/>
                  <a:gd name="connsiteX4-429" fmla="*/ 135731 w 1654969"/>
                  <a:gd name="connsiteY4-430" fmla="*/ 852487 h 923925"/>
                  <a:gd name="connsiteX5-431" fmla="*/ 285750 w 1654969"/>
                  <a:gd name="connsiteY5-432" fmla="*/ 888206 h 923925"/>
                  <a:gd name="connsiteX6-433" fmla="*/ 473869 w 1654969"/>
                  <a:gd name="connsiteY6-434" fmla="*/ 909637 h 923925"/>
                  <a:gd name="connsiteX7-435" fmla="*/ 733425 w 1654969"/>
                  <a:gd name="connsiteY7-436" fmla="*/ 923925 h 923925"/>
                  <a:gd name="connsiteX8-437" fmla="*/ 971550 w 1654969"/>
                  <a:gd name="connsiteY8-438" fmla="*/ 923925 h 923925"/>
                  <a:gd name="connsiteX9-439" fmla="*/ 1176338 w 1654969"/>
                  <a:gd name="connsiteY9-440" fmla="*/ 909637 h 923925"/>
                  <a:gd name="connsiteX10-441" fmla="*/ 1378744 w 1654969"/>
                  <a:gd name="connsiteY10-442" fmla="*/ 883444 h 923925"/>
                  <a:gd name="connsiteX11-443" fmla="*/ 1500188 w 1654969"/>
                  <a:gd name="connsiteY11-444" fmla="*/ 857250 h 923925"/>
                  <a:gd name="connsiteX12-445" fmla="*/ 1583531 w 1654969"/>
                  <a:gd name="connsiteY12-446" fmla="*/ 831056 h 923925"/>
                  <a:gd name="connsiteX13-447" fmla="*/ 1640681 w 1654969"/>
                  <a:gd name="connsiteY13-448" fmla="*/ 800100 h 923925"/>
                  <a:gd name="connsiteX14-449" fmla="*/ 1654969 w 1654969"/>
                  <a:gd name="connsiteY14-450" fmla="*/ 773906 h 923925"/>
                  <a:gd name="connsiteX15-451" fmla="*/ 1654969 w 1654969"/>
                  <a:gd name="connsiteY15-452" fmla="*/ 773906 h 923925"/>
                  <a:gd name="connsiteX16-453" fmla="*/ 1100647 w 1654969"/>
                  <a:gd name="connsiteY16-454" fmla="*/ 0 h 923925"/>
                  <a:gd name="connsiteX17-455" fmla="*/ 1057275 w 1654969"/>
                  <a:gd name="connsiteY17-456" fmla="*/ 26194 h 923925"/>
                  <a:gd name="connsiteX18-457" fmla="*/ 988219 w 1654969"/>
                  <a:gd name="connsiteY18-458" fmla="*/ 40481 h 923925"/>
                  <a:gd name="connsiteX19-459" fmla="*/ 888206 w 1654969"/>
                  <a:gd name="connsiteY19-460" fmla="*/ 52387 h 923925"/>
                  <a:gd name="connsiteX20-461" fmla="*/ 797719 w 1654969"/>
                  <a:gd name="connsiteY20-462" fmla="*/ 52387 h 923925"/>
                  <a:gd name="connsiteX21-463" fmla="*/ 714375 w 1654969"/>
                  <a:gd name="connsiteY21-464" fmla="*/ 40481 h 923925"/>
                  <a:gd name="connsiteX22-465" fmla="*/ 613469 w 1654969"/>
                  <a:gd name="connsiteY22-466" fmla="*/ 11394 h 923925"/>
                  <a:gd name="connsiteX0-467" fmla="*/ 613469 w 1654969"/>
                  <a:gd name="connsiteY0-468" fmla="*/ 11394 h 923925"/>
                  <a:gd name="connsiteX1-469" fmla="*/ 0 w 1654969"/>
                  <a:gd name="connsiteY1-470" fmla="*/ 759619 h 923925"/>
                  <a:gd name="connsiteX2-471" fmla="*/ 11906 w 1654969"/>
                  <a:gd name="connsiteY2-472" fmla="*/ 792956 h 923925"/>
                  <a:gd name="connsiteX3-473" fmla="*/ 54769 w 1654969"/>
                  <a:gd name="connsiteY3-474" fmla="*/ 826294 h 923925"/>
                  <a:gd name="connsiteX4-475" fmla="*/ 135731 w 1654969"/>
                  <a:gd name="connsiteY4-476" fmla="*/ 852487 h 923925"/>
                  <a:gd name="connsiteX5-477" fmla="*/ 285750 w 1654969"/>
                  <a:gd name="connsiteY5-478" fmla="*/ 888206 h 923925"/>
                  <a:gd name="connsiteX6-479" fmla="*/ 473869 w 1654969"/>
                  <a:gd name="connsiteY6-480" fmla="*/ 909637 h 923925"/>
                  <a:gd name="connsiteX7-481" fmla="*/ 733425 w 1654969"/>
                  <a:gd name="connsiteY7-482" fmla="*/ 923925 h 923925"/>
                  <a:gd name="connsiteX8-483" fmla="*/ 971550 w 1654969"/>
                  <a:gd name="connsiteY8-484" fmla="*/ 923925 h 923925"/>
                  <a:gd name="connsiteX9-485" fmla="*/ 1176338 w 1654969"/>
                  <a:gd name="connsiteY9-486" fmla="*/ 909637 h 923925"/>
                  <a:gd name="connsiteX10-487" fmla="*/ 1378744 w 1654969"/>
                  <a:gd name="connsiteY10-488" fmla="*/ 883444 h 923925"/>
                  <a:gd name="connsiteX11-489" fmla="*/ 1500188 w 1654969"/>
                  <a:gd name="connsiteY11-490" fmla="*/ 857250 h 923925"/>
                  <a:gd name="connsiteX12-491" fmla="*/ 1583531 w 1654969"/>
                  <a:gd name="connsiteY12-492" fmla="*/ 831056 h 923925"/>
                  <a:gd name="connsiteX13-493" fmla="*/ 1640681 w 1654969"/>
                  <a:gd name="connsiteY13-494" fmla="*/ 800100 h 923925"/>
                  <a:gd name="connsiteX14-495" fmla="*/ 1654969 w 1654969"/>
                  <a:gd name="connsiteY14-496" fmla="*/ 773906 h 923925"/>
                  <a:gd name="connsiteX15-497" fmla="*/ 1100647 w 1654969"/>
                  <a:gd name="connsiteY15-498" fmla="*/ 0 h 923925"/>
                  <a:gd name="connsiteX16-499" fmla="*/ 1057275 w 1654969"/>
                  <a:gd name="connsiteY16-500" fmla="*/ 26194 h 923925"/>
                  <a:gd name="connsiteX17-501" fmla="*/ 988219 w 1654969"/>
                  <a:gd name="connsiteY17-502" fmla="*/ 40481 h 923925"/>
                  <a:gd name="connsiteX18-503" fmla="*/ 888206 w 1654969"/>
                  <a:gd name="connsiteY18-504" fmla="*/ 52387 h 923925"/>
                  <a:gd name="connsiteX19-505" fmla="*/ 797719 w 1654969"/>
                  <a:gd name="connsiteY19-506" fmla="*/ 52387 h 923925"/>
                  <a:gd name="connsiteX20-507" fmla="*/ 714375 w 1654969"/>
                  <a:gd name="connsiteY20-508" fmla="*/ 40481 h 923925"/>
                  <a:gd name="connsiteX21-509" fmla="*/ 613469 w 1654969"/>
                  <a:gd name="connsiteY21-510" fmla="*/ 11394 h 923925"/>
                  <a:gd name="connsiteX0-511" fmla="*/ 613469 w 1640681"/>
                  <a:gd name="connsiteY0-512" fmla="*/ 11394 h 923925"/>
                  <a:gd name="connsiteX1-513" fmla="*/ 0 w 1640681"/>
                  <a:gd name="connsiteY1-514" fmla="*/ 759619 h 923925"/>
                  <a:gd name="connsiteX2-515" fmla="*/ 11906 w 1640681"/>
                  <a:gd name="connsiteY2-516" fmla="*/ 792956 h 923925"/>
                  <a:gd name="connsiteX3-517" fmla="*/ 54769 w 1640681"/>
                  <a:gd name="connsiteY3-518" fmla="*/ 826294 h 923925"/>
                  <a:gd name="connsiteX4-519" fmla="*/ 135731 w 1640681"/>
                  <a:gd name="connsiteY4-520" fmla="*/ 852487 h 923925"/>
                  <a:gd name="connsiteX5-521" fmla="*/ 285750 w 1640681"/>
                  <a:gd name="connsiteY5-522" fmla="*/ 888206 h 923925"/>
                  <a:gd name="connsiteX6-523" fmla="*/ 473869 w 1640681"/>
                  <a:gd name="connsiteY6-524" fmla="*/ 909637 h 923925"/>
                  <a:gd name="connsiteX7-525" fmla="*/ 733425 w 1640681"/>
                  <a:gd name="connsiteY7-526" fmla="*/ 923925 h 923925"/>
                  <a:gd name="connsiteX8-527" fmla="*/ 971550 w 1640681"/>
                  <a:gd name="connsiteY8-528" fmla="*/ 923925 h 923925"/>
                  <a:gd name="connsiteX9-529" fmla="*/ 1176338 w 1640681"/>
                  <a:gd name="connsiteY9-530" fmla="*/ 909637 h 923925"/>
                  <a:gd name="connsiteX10-531" fmla="*/ 1378744 w 1640681"/>
                  <a:gd name="connsiteY10-532" fmla="*/ 883444 h 923925"/>
                  <a:gd name="connsiteX11-533" fmla="*/ 1500188 w 1640681"/>
                  <a:gd name="connsiteY11-534" fmla="*/ 857250 h 923925"/>
                  <a:gd name="connsiteX12-535" fmla="*/ 1583531 w 1640681"/>
                  <a:gd name="connsiteY12-536" fmla="*/ 831056 h 923925"/>
                  <a:gd name="connsiteX13-537" fmla="*/ 1640681 w 1640681"/>
                  <a:gd name="connsiteY13-538" fmla="*/ 800100 h 923925"/>
                  <a:gd name="connsiteX14-539" fmla="*/ 1100647 w 1640681"/>
                  <a:gd name="connsiteY14-540" fmla="*/ 0 h 923925"/>
                  <a:gd name="connsiteX15-541" fmla="*/ 1057275 w 1640681"/>
                  <a:gd name="connsiteY15-542" fmla="*/ 26194 h 923925"/>
                  <a:gd name="connsiteX16-543" fmla="*/ 988219 w 1640681"/>
                  <a:gd name="connsiteY16-544" fmla="*/ 40481 h 923925"/>
                  <a:gd name="connsiteX17-545" fmla="*/ 888206 w 1640681"/>
                  <a:gd name="connsiteY17-546" fmla="*/ 52387 h 923925"/>
                  <a:gd name="connsiteX18-547" fmla="*/ 797719 w 1640681"/>
                  <a:gd name="connsiteY18-548" fmla="*/ 52387 h 923925"/>
                  <a:gd name="connsiteX19-549" fmla="*/ 714375 w 1640681"/>
                  <a:gd name="connsiteY19-550" fmla="*/ 40481 h 923925"/>
                  <a:gd name="connsiteX20-551" fmla="*/ 613469 w 1640681"/>
                  <a:gd name="connsiteY20-552" fmla="*/ 11394 h 923925"/>
                  <a:gd name="connsiteX0-553" fmla="*/ 613469 w 1583531"/>
                  <a:gd name="connsiteY0-554" fmla="*/ 11394 h 923925"/>
                  <a:gd name="connsiteX1-555" fmla="*/ 0 w 1583531"/>
                  <a:gd name="connsiteY1-556" fmla="*/ 759619 h 923925"/>
                  <a:gd name="connsiteX2-557" fmla="*/ 11906 w 1583531"/>
                  <a:gd name="connsiteY2-558" fmla="*/ 792956 h 923925"/>
                  <a:gd name="connsiteX3-559" fmla="*/ 54769 w 1583531"/>
                  <a:gd name="connsiteY3-560" fmla="*/ 826294 h 923925"/>
                  <a:gd name="connsiteX4-561" fmla="*/ 135731 w 1583531"/>
                  <a:gd name="connsiteY4-562" fmla="*/ 852487 h 923925"/>
                  <a:gd name="connsiteX5-563" fmla="*/ 285750 w 1583531"/>
                  <a:gd name="connsiteY5-564" fmla="*/ 888206 h 923925"/>
                  <a:gd name="connsiteX6-565" fmla="*/ 473869 w 1583531"/>
                  <a:gd name="connsiteY6-566" fmla="*/ 909637 h 923925"/>
                  <a:gd name="connsiteX7-567" fmla="*/ 733425 w 1583531"/>
                  <a:gd name="connsiteY7-568" fmla="*/ 923925 h 923925"/>
                  <a:gd name="connsiteX8-569" fmla="*/ 971550 w 1583531"/>
                  <a:gd name="connsiteY8-570" fmla="*/ 923925 h 923925"/>
                  <a:gd name="connsiteX9-571" fmla="*/ 1176338 w 1583531"/>
                  <a:gd name="connsiteY9-572" fmla="*/ 909637 h 923925"/>
                  <a:gd name="connsiteX10-573" fmla="*/ 1378744 w 1583531"/>
                  <a:gd name="connsiteY10-574" fmla="*/ 883444 h 923925"/>
                  <a:gd name="connsiteX11-575" fmla="*/ 1500188 w 1583531"/>
                  <a:gd name="connsiteY11-576" fmla="*/ 857250 h 923925"/>
                  <a:gd name="connsiteX12-577" fmla="*/ 1583531 w 1583531"/>
                  <a:gd name="connsiteY12-578" fmla="*/ 831056 h 923925"/>
                  <a:gd name="connsiteX13-579" fmla="*/ 1100647 w 1583531"/>
                  <a:gd name="connsiteY13-580" fmla="*/ 0 h 923925"/>
                  <a:gd name="connsiteX14-581" fmla="*/ 1057275 w 1583531"/>
                  <a:gd name="connsiteY14-582" fmla="*/ 26194 h 923925"/>
                  <a:gd name="connsiteX15-583" fmla="*/ 988219 w 1583531"/>
                  <a:gd name="connsiteY15-584" fmla="*/ 40481 h 923925"/>
                  <a:gd name="connsiteX16-585" fmla="*/ 888206 w 1583531"/>
                  <a:gd name="connsiteY16-586" fmla="*/ 52387 h 923925"/>
                  <a:gd name="connsiteX17-587" fmla="*/ 797719 w 1583531"/>
                  <a:gd name="connsiteY17-588" fmla="*/ 52387 h 923925"/>
                  <a:gd name="connsiteX18-589" fmla="*/ 714375 w 1583531"/>
                  <a:gd name="connsiteY18-590" fmla="*/ 40481 h 923925"/>
                  <a:gd name="connsiteX19-591" fmla="*/ 613469 w 1583531"/>
                  <a:gd name="connsiteY19-592" fmla="*/ 11394 h 923925"/>
                  <a:gd name="connsiteX0-593" fmla="*/ 601563 w 1571625"/>
                  <a:gd name="connsiteY0-594" fmla="*/ 11394 h 923925"/>
                  <a:gd name="connsiteX1-595" fmla="*/ 0 w 1571625"/>
                  <a:gd name="connsiteY1-596" fmla="*/ 792956 h 923925"/>
                  <a:gd name="connsiteX2-597" fmla="*/ 42863 w 1571625"/>
                  <a:gd name="connsiteY2-598" fmla="*/ 826294 h 923925"/>
                  <a:gd name="connsiteX3-599" fmla="*/ 123825 w 1571625"/>
                  <a:gd name="connsiteY3-600" fmla="*/ 852487 h 923925"/>
                  <a:gd name="connsiteX4-601" fmla="*/ 273844 w 1571625"/>
                  <a:gd name="connsiteY4-602" fmla="*/ 888206 h 923925"/>
                  <a:gd name="connsiteX5-603" fmla="*/ 461963 w 1571625"/>
                  <a:gd name="connsiteY5-604" fmla="*/ 909637 h 923925"/>
                  <a:gd name="connsiteX6-605" fmla="*/ 721519 w 1571625"/>
                  <a:gd name="connsiteY6-606" fmla="*/ 923925 h 923925"/>
                  <a:gd name="connsiteX7-607" fmla="*/ 959644 w 1571625"/>
                  <a:gd name="connsiteY7-608" fmla="*/ 923925 h 923925"/>
                  <a:gd name="connsiteX8-609" fmla="*/ 1164432 w 1571625"/>
                  <a:gd name="connsiteY8-610" fmla="*/ 909637 h 923925"/>
                  <a:gd name="connsiteX9-611" fmla="*/ 1366838 w 1571625"/>
                  <a:gd name="connsiteY9-612" fmla="*/ 883444 h 923925"/>
                  <a:gd name="connsiteX10-613" fmla="*/ 1488282 w 1571625"/>
                  <a:gd name="connsiteY10-614" fmla="*/ 857250 h 923925"/>
                  <a:gd name="connsiteX11-615" fmla="*/ 1571625 w 1571625"/>
                  <a:gd name="connsiteY11-616" fmla="*/ 831056 h 923925"/>
                  <a:gd name="connsiteX12-617" fmla="*/ 1088741 w 1571625"/>
                  <a:gd name="connsiteY12-618" fmla="*/ 0 h 923925"/>
                  <a:gd name="connsiteX13-619" fmla="*/ 1045369 w 1571625"/>
                  <a:gd name="connsiteY13-620" fmla="*/ 26194 h 923925"/>
                  <a:gd name="connsiteX14-621" fmla="*/ 976313 w 1571625"/>
                  <a:gd name="connsiteY14-622" fmla="*/ 40481 h 923925"/>
                  <a:gd name="connsiteX15-623" fmla="*/ 876300 w 1571625"/>
                  <a:gd name="connsiteY15-624" fmla="*/ 52387 h 923925"/>
                  <a:gd name="connsiteX16-625" fmla="*/ 785813 w 1571625"/>
                  <a:gd name="connsiteY16-626" fmla="*/ 52387 h 923925"/>
                  <a:gd name="connsiteX17-627" fmla="*/ 702469 w 1571625"/>
                  <a:gd name="connsiteY17-628" fmla="*/ 40481 h 923925"/>
                  <a:gd name="connsiteX18-629" fmla="*/ 601563 w 1571625"/>
                  <a:gd name="connsiteY18-630" fmla="*/ 11394 h 923925"/>
                  <a:gd name="connsiteX0-631" fmla="*/ 558700 w 1528762"/>
                  <a:gd name="connsiteY0-632" fmla="*/ 11394 h 923925"/>
                  <a:gd name="connsiteX1-633" fmla="*/ 0 w 1528762"/>
                  <a:gd name="connsiteY1-634" fmla="*/ 826294 h 923925"/>
                  <a:gd name="connsiteX2-635" fmla="*/ 80962 w 1528762"/>
                  <a:gd name="connsiteY2-636" fmla="*/ 852487 h 923925"/>
                  <a:gd name="connsiteX3-637" fmla="*/ 230981 w 1528762"/>
                  <a:gd name="connsiteY3-638" fmla="*/ 888206 h 923925"/>
                  <a:gd name="connsiteX4-639" fmla="*/ 419100 w 1528762"/>
                  <a:gd name="connsiteY4-640" fmla="*/ 909637 h 923925"/>
                  <a:gd name="connsiteX5-641" fmla="*/ 678656 w 1528762"/>
                  <a:gd name="connsiteY5-642" fmla="*/ 923925 h 923925"/>
                  <a:gd name="connsiteX6-643" fmla="*/ 916781 w 1528762"/>
                  <a:gd name="connsiteY6-644" fmla="*/ 923925 h 923925"/>
                  <a:gd name="connsiteX7-645" fmla="*/ 1121569 w 1528762"/>
                  <a:gd name="connsiteY7-646" fmla="*/ 909637 h 923925"/>
                  <a:gd name="connsiteX8-647" fmla="*/ 1323975 w 1528762"/>
                  <a:gd name="connsiteY8-648" fmla="*/ 883444 h 923925"/>
                  <a:gd name="connsiteX9-649" fmla="*/ 1445419 w 1528762"/>
                  <a:gd name="connsiteY9-650" fmla="*/ 857250 h 923925"/>
                  <a:gd name="connsiteX10-651" fmla="*/ 1528762 w 1528762"/>
                  <a:gd name="connsiteY10-652" fmla="*/ 831056 h 923925"/>
                  <a:gd name="connsiteX11-653" fmla="*/ 1045878 w 1528762"/>
                  <a:gd name="connsiteY11-654" fmla="*/ 0 h 923925"/>
                  <a:gd name="connsiteX12-655" fmla="*/ 1002506 w 1528762"/>
                  <a:gd name="connsiteY12-656" fmla="*/ 26194 h 923925"/>
                  <a:gd name="connsiteX13-657" fmla="*/ 933450 w 1528762"/>
                  <a:gd name="connsiteY13-658" fmla="*/ 40481 h 923925"/>
                  <a:gd name="connsiteX14-659" fmla="*/ 833437 w 1528762"/>
                  <a:gd name="connsiteY14-660" fmla="*/ 52387 h 923925"/>
                  <a:gd name="connsiteX15-661" fmla="*/ 742950 w 1528762"/>
                  <a:gd name="connsiteY15-662" fmla="*/ 52387 h 923925"/>
                  <a:gd name="connsiteX16-663" fmla="*/ 659606 w 1528762"/>
                  <a:gd name="connsiteY16-664" fmla="*/ 40481 h 923925"/>
                  <a:gd name="connsiteX17-665" fmla="*/ 558700 w 1528762"/>
                  <a:gd name="connsiteY17-666" fmla="*/ 11394 h 923925"/>
                  <a:gd name="connsiteX0-667" fmla="*/ 477738 w 1447800"/>
                  <a:gd name="connsiteY0-668" fmla="*/ 11394 h 923925"/>
                  <a:gd name="connsiteX1-669" fmla="*/ 0 w 1447800"/>
                  <a:gd name="connsiteY1-670" fmla="*/ 852487 h 923925"/>
                  <a:gd name="connsiteX2-671" fmla="*/ 150019 w 1447800"/>
                  <a:gd name="connsiteY2-672" fmla="*/ 888206 h 923925"/>
                  <a:gd name="connsiteX3-673" fmla="*/ 338138 w 1447800"/>
                  <a:gd name="connsiteY3-674" fmla="*/ 909637 h 923925"/>
                  <a:gd name="connsiteX4-675" fmla="*/ 597694 w 1447800"/>
                  <a:gd name="connsiteY4-676" fmla="*/ 923925 h 923925"/>
                  <a:gd name="connsiteX5-677" fmla="*/ 835819 w 1447800"/>
                  <a:gd name="connsiteY5-678" fmla="*/ 923925 h 923925"/>
                  <a:gd name="connsiteX6-679" fmla="*/ 1040607 w 1447800"/>
                  <a:gd name="connsiteY6-680" fmla="*/ 909637 h 923925"/>
                  <a:gd name="connsiteX7-681" fmla="*/ 1243013 w 1447800"/>
                  <a:gd name="connsiteY7-682" fmla="*/ 883444 h 923925"/>
                  <a:gd name="connsiteX8-683" fmla="*/ 1364457 w 1447800"/>
                  <a:gd name="connsiteY8-684" fmla="*/ 857250 h 923925"/>
                  <a:gd name="connsiteX9-685" fmla="*/ 1447800 w 1447800"/>
                  <a:gd name="connsiteY9-686" fmla="*/ 831056 h 923925"/>
                  <a:gd name="connsiteX10-687" fmla="*/ 964916 w 1447800"/>
                  <a:gd name="connsiteY10-688" fmla="*/ 0 h 923925"/>
                  <a:gd name="connsiteX11-689" fmla="*/ 921544 w 1447800"/>
                  <a:gd name="connsiteY11-690" fmla="*/ 26194 h 923925"/>
                  <a:gd name="connsiteX12-691" fmla="*/ 852488 w 1447800"/>
                  <a:gd name="connsiteY12-692" fmla="*/ 40481 h 923925"/>
                  <a:gd name="connsiteX13-693" fmla="*/ 752475 w 1447800"/>
                  <a:gd name="connsiteY13-694" fmla="*/ 52387 h 923925"/>
                  <a:gd name="connsiteX14-695" fmla="*/ 661988 w 1447800"/>
                  <a:gd name="connsiteY14-696" fmla="*/ 52387 h 923925"/>
                  <a:gd name="connsiteX15-697" fmla="*/ 578644 w 1447800"/>
                  <a:gd name="connsiteY15-698" fmla="*/ 40481 h 923925"/>
                  <a:gd name="connsiteX16-699" fmla="*/ 477738 w 1447800"/>
                  <a:gd name="connsiteY16-700" fmla="*/ 11394 h 923925"/>
                  <a:gd name="connsiteX0-701" fmla="*/ 509122 w 1479184"/>
                  <a:gd name="connsiteY0-702" fmla="*/ 11394 h 923925"/>
                  <a:gd name="connsiteX1-703" fmla="*/ 0 w 1479184"/>
                  <a:gd name="connsiteY1-704" fmla="*/ 844209 h 923925"/>
                  <a:gd name="connsiteX2-705" fmla="*/ 181403 w 1479184"/>
                  <a:gd name="connsiteY2-706" fmla="*/ 888206 h 923925"/>
                  <a:gd name="connsiteX3-707" fmla="*/ 369522 w 1479184"/>
                  <a:gd name="connsiteY3-708" fmla="*/ 909637 h 923925"/>
                  <a:gd name="connsiteX4-709" fmla="*/ 629078 w 1479184"/>
                  <a:gd name="connsiteY4-710" fmla="*/ 923925 h 923925"/>
                  <a:gd name="connsiteX5-711" fmla="*/ 867203 w 1479184"/>
                  <a:gd name="connsiteY5-712" fmla="*/ 923925 h 923925"/>
                  <a:gd name="connsiteX6-713" fmla="*/ 1071991 w 1479184"/>
                  <a:gd name="connsiteY6-714" fmla="*/ 909637 h 923925"/>
                  <a:gd name="connsiteX7-715" fmla="*/ 1274397 w 1479184"/>
                  <a:gd name="connsiteY7-716" fmla="*/ 883444 h 923925"/>
                  <a:gd name="connsiteX8-717" fmla="*/ 1395841 w 1479184"/>
                  <a:gd name="connsiteY8-718" fmla="*/ 857250 h 923925"/>
                  <a:gd name="connsiteX9-719" fmla="*/ 1479184 w 1479184"/>
                  <a:gd name="connsiteY9-720" fmla="*/ 831056 h 923925"/>
                  <a:gd name="connsiteX10-721" fmla="*/ 996300 w 1479184"/>
                  <a:gd name="connsiteY10-722" fmla="*/ 0 h 923925"/>
                  <a:gd name="connsiteX11-723" fmla="*/ 952928 w 1479184"/>
                  <a:gd name="connsiteY11-724" fmla="*/ 26194 h 923925"/>
                  <a:gd name="connsiteX12-725" fmla="*/ 883872 w 1479184"/>
                  <a:gd name="connsiteY12-726" fmla="*/ 40481 h 923925"/>
                  <a:gd name="connsiteX13-727" fmla="*/ 783859 w 1479184"/>
                  <a:gd name="connsiteY13-728" fmla="*/ 52387 h 923925"/>
                  <a:gd name="connsiteX14-729" fmla="*/ 693372 w 1479184"/>
                  <a:gd name="connsiteY14-730" fmla="*/ 52387 h 923925"/>
                  <a:gd name="connsiteX15-731" fmla="*/ 610028 w 1479184"/>
                  <a:gd name="connsiteY15-732" fmla="*/ 40481 h 923925"/>
                  <a:gd name="connsiteX16-733" fmla="*/ 509122 w 1479184"/>
                  <a:gd name="connsiteY16-734" fmla="*/ 11394 h 9239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479184" h="923925">
                    <a:moveTo>
                      <a:pt x="509122" y="11394"/>
                    </a:moveTo>
                    <a:lnTo>
                      <a:pt x="0" y="844209"/>
                    </a:lnTo>
                    <a:lnTo>
                      <a:pt x="181403" y="888206"/>
                    </a:lnTo>
                    <a:lnTo>
                      <a:pt x="369522" y="909637"/>
                    </a:lnTo>
                    <a:lnTo>
                      <a:pt x="629078" y="923925"/>
                    </a:lnTo>
                    <a:lnTo>
                      <a:pt x="867203" y="923925"/>
                    </a:lnTo>
                    <a:lnTo>
                      <a:pt x="1071991" y="909637"/>
                    </a:lnTo>
                    <a:lnTo>
                      <a:pt x="1274397" y="883444"/>
                    </a:lnTo>
                    <a:lnTo>
                      <a:pt x="1395841" y="857250"/>
                    </a:lnTo>
                    <a:lnTo>
                      <a:pt x="1479184" y="831056"/>
                    </a:lnTo>
                    <a:lnTo>
                      <a:pt x="996300" y="0"/>
                    </a:lnTo>
                    <a:lnTo>
                      <a:pt x="952928" y="26194"/>
                    </a:lnTo>
                    <a:lnTo>
                      <a:pt x="883872" y="40481"/>
                    </a:lnTo>
                    <a:lnTo>
                      <a:pt x="783859" y="52387"/>
                    </a:lnTo>
                    <a:lnTo>
                      <a:pt x="693372" y="52387"/>
                    </a:lnTo>
                    <a:lnTo>
                      <a:pt x="610028" y="40481"/>
                    </a:lnTo>
                    <a:lnTo>
                      <a:pt x="509122" y="11394"/>
                    </a:lnTo>
                    <a:close/>
                  </a:path>
                </a:pathLst>
              </a:custGeom>
              <a:solidFill>
                <a:schemeClr val="tx1">
                  <a:lumMod val="50000"/>
                  <a:lumOff val="50000"/>
                  <a:alpha val="87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9" name="Freeform 833"/>
              <p:cNvSpPr/>
              <p:nvPr/>
            </p:nvSpPr>
            <p:spPr>
              <a:xfrm>
                <a:off x="992588" y="3207399"/>
                <a:ext cx="296264" cy="245748"/>
              </a:xfrm>
              <a:custGeom>
                <a:avLst/>
                <a:gdLst>
                  <a:gd name="connsiteX0" fmla="*/ 11906 w 731044"/>
                  <a:gd name="connsiteY0" fmla="*/ 0 h 435769"/>
                  <a:gd name="connsiteX1" fmla="*/ 73819 w 731044"/>
                  <a:gd name="connsiteY1" fmla="*/ 28575 h 435769"/>
                  <a:gd name="connsiteX2" fmla="*/ 138112 w 731044"/>
                  <a:gd name="connsiteY2" fmla="*/ 42863 h 435769"/>
                  <a:gd name="connsiteX3" fmla="*/ 245269 w 731044"/>
                  <a:gd name="connsiteY3" fmla="*/ 52388 h 435769"/>
                  <a:gd name="connsiteX4" fmla="*/ 340519 w 731044"/>
                  <a:gd name="connsiteY4" fmla="*/ 57150 h 435769"/>
                  <a:gd name="connsiteX5" fmla="*/ 461962 w 731044"/>
                  <a:gd name="connsiteY5" fmla="*/ 57150 h 435769"/>
                  <a:gd name="connsiteX6" fmla="*/ 583406 w 731044"/>
                  <a:gd name="connsiteY6" fmla="*/ 42863 h 435769"/>
                  <a:gd name="connsiteX7" fmla="*/ 659606 w 731044"/>
                  <a:gd name="connsiteY7" fmla="*/ 28575 h 435769"/>
                  <a:gd name="connsiteX8" fmla="*/ 731044 w 731044"/>
                  <a:gd name="connsiteY8" fmla="*/ 0 h 435769"/>
                  <a:gd name="connsiteX9" fmla="*/ 723900 w 731044"/>
                  <a:gd name="connsiteY9" fmla="*/ 278606 h 435769"/>
                  <a:gd name="connsiteX10" fmla="*/ 721519 w 731044"/>
                  <a:gd name="connsiteY10" fmla="*/ 302419 h 435769"/>
                  <a:gd name="connsiteX11" fmla="*/ 692944 w 731044"/>
                  <a:gd name="connsiteY11" fmla="*/ 342900 h 435769"/>
                  <a:gd name="connsiteX12" fmla="*/ 661987 w 731044"/>
                  <a:gd name="connsiteY12" fmla="*/ 369094 h 435769"/>
                  <a:gd name="connsiteX13" fmla="*/ 588169 w 731044"/>
                  <a:gd name="connsiteY13" fmla="*/ 400050 h 435769"/>
                  <a:gd name="connsiteX14" fmla="*/ 502444 w 731044"/>
                  <a:gd name="connsiteY14" fmla="*/ 421481 h 435769"/>
                  <a:gd name="connsiteX15" fmla="*/ 407194 w 731044"/>
                  <a:gd name="connsiteY15" fmla="*/ 435769 h 435769"/>
                  <a:gd name="connsiteX16" fmla="*/ 295275 w 731044"/>
                  <a:gd name="connsiteY16" fmla="*/ 435769 h 435769"/>
                  <a:gd name="connsiteX17" fmla="*/ 221456 w 731044"/>
                  <a:gd name="connsiteY17" fmla="*/ 423863 h 435769"/>
                  <a:gd name="connsiteX18" fmla="*/ 147637 w 731044"/>
                  <a:gd name="connsiteY18" fmla="*/ 404813 h 435769"/>
                  <a:gd name="connsiteX19" fmla="*/ 97631 w 731044"/>
                  <a:gd name="connsiteY19" fmla="*/ 381000 h 435769"/>
                  <a:gd name="connsiteX20" fmla="*/ 59531 w 731044"/>
                  <a:gd name="connsiteY20" fmla="*/ 357188 h 435769"/>
                  <a:gd name="connsiteX21" fmla="*/ 30956 w 731044"/>
                  <a:gd name="connsiteY21" fmla="*/ 333375 h 435769"/>
                  <a:gd name="connsiteX22" fmla="*/ 7144 w 731044"/>
                  <a:gd name="connsiteY22" fmla="*/ 297656 h 435769"/>
                  <a:gd name="connsiteX23" fmla="*/ 0 w 731044"/>
                  <a:gd name="connsiteY23" fmla="*/ 283369 h 435769"/>
                  <a:gd name="connsiteX24" fmla="*/ 11906 w 731044"/>
                  <a:gd name="connsiteY24"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1044" h="435769">
                    <a:moveTo>
                      <a:pt x="11906" y="0"/>
                    </a:moveTo>
                    <a:lnTo>
                      <a:pt x="73819" y="28575"/>
                    </a:lnTo>
                    <a:lnTo>
                      <a:pt x="138112" y="42863"/>
                    </a:lnTo>
                    <a:lnTo>
                      <a:pt x="245269" y="52388"/>
                    </a:lnTo>
                    <a:lnTo>
                      <a:pt x="340519" y="57150"/>
                    </a:lnTo>
                    <a:lnTo>
                      <a:pt x="461962" y="57150"/>
                    </a:lnTo>
                    <a:lnTo>
                      <a:pt x="583406" y="42863"/>
                    </a:lnTo>
                    <a:lnTo>
                      <a:pt x="659606" y="28575"/>
                    </a:lnTo>
                    <a:lnTo>
                      <a:pt x="731044" y="0"/>
                    </a:lnTo>
                    <a:lnTo>
                      <a:pt x="723900" y="278606"/>
                    </a:lnTo>
                    <a:lnTo>
                      <a:pt x="721519" y="302419"/>
                    </a:lnTo>
                    <a:lnTo>
                      <a:pt x="692944" y="342900"/>
                    </a:lnTo>
                    <a:lnTo>
                      <a:pt x="661987" y="369094"/>
                    </a:lnTo>
                    <a:lnTo>
                      <a:pt x="588169" y="400050"/>
                    </a:lnTo>
                    <a:lnTo>
                      <a:pt x="502444" y="421481"/>
                    </a:lnTo>
                    <a:lnTo>
                      <a:pt x="407194" y="435769"/>
                    </a:lnTo>
                    <a:lnTo>
                      <a:pt x="295275" y="435769"/>
                    </a:lnTo>
                    <a:lnTo>
                      <a:pt x="221456" y="423863"/>
                    </a:lnTo>
                    <a:lnTo>
                      <a:pt x="147637" y="404813"/>
                    </a:lnTo>
                    <a:lnTo>
                      <a:pt x="97631" y="381000"/>
                    </a:lnTo>
                    <a:lnTo>
                      <a:pt x="59531" y="357188"/>
                    </a:lnTo>
                    <a:lnTo>
                      <a:pt x="30956" y="333375"/>
                    </a:lnTo>
                    <a:lnTo>
                      <a:pt x="7144" y="297656"/>
                    </a:lnTo>
                    <a:lnTo>
                      <a:pt x="0" y="283369"/>
                    </a:lnTo>
                    <a:lnTo>
                      <a:pt x="11906" y="0"/>
                    </a:lnTo>
                    <a:close/>
                  </a:path>
                </a:pathLst>
              </a:custGeom>
              <a:solidFill>
                <a:schemeClr val="tx1">
                  <a:alpha val="61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00" name="Arc 199"/>
              <p:cNvSpPr/>
              <p:nvPr/>
            </p:nvSpPr>
            <p:spPr>
              <a:xfrm>
                <a:off x="618922" y="3868578"/>
                <a:ext cx="1011566" cy="245748"/>
              </a:xfrm>
              <a:prstGeom prst="arc">
                <a:avLst>
                  <a:gd name="adj1" fmla="val 266314"/>
                  <a:gd name="adj2" fmla="val 10474795"/>
                </a:avLst>
              </a:prstGeom>
              <a:noFill/>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201" name="Arc 200"/>
              <p:cNvSpPr/>
              <p:nvPr/>
            </p:nvSpPr>
            <p:spPr>
              <a:xfrm>
                <a:off x="921858" y="3191796"/>
                <a:ext cx="439057" cy="245748"/>
              </a:xfrm>
              <a:prstGeom prst="arc">
                <a:avLst>
                  <a:gd name="adj1" fmla="val 1308042"/>
                  <a:gd name="adj2" fmla="val 947468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cxnSp>
            <p:nvCxnSpPr>
              <p:cNvPr id="202" name="Straight Connector 201"/>
              <p:cNvCxnSpPr>
                <a:stCxn id="201" idx="2"/>
                <a:endCxn id="200" idx="2"/>
              </p:cNvCxnSpPr>
              <p:nvPr/>
            </p:nvCxnSpPr>
            <p:spPr>
              <a:xfrm flipH="1">
                <a:off x="685648" y="3404387"/>
                <a:ext cx="305606" cy="647526"/>
              </a:xfrm>
              <a:prstGeom prst="line">
                <a:avLst/>
              </a:prstGeom>
            </p:spPr>
            <p:style>
              <a:lnRef idx="2">
                <a:schemeClr val="dk1"/>
              </a:lnRef>
              <a:fillRef idx="0">
                <a:schemeClr val="dk1"/>
              </a:fillRef>
              <a:effectRef idx="1">
                <a:schemeClr val="dk1"/>
              </a:effectRef>
              <a:fontRef idx="minor">
                <a:schemeClr val="tx1"/>
              </a:fontRef>
            </p:style>
          </p:cxnSp>
          <p:cxnSp>
            <p:nvCxnSpPr>
              <p:cNvPr id="203" name="Straight Connector 202"/>
              <p:cNvCxnSpPr>
                <a:stCxn id="201" idx="0"/>
                <a:endCxn id="200" idx="0"/>
              </p:cNvCxnSpPr>
              <p:nvPr/>
            </p:nvCxnSpPr>
            <p:spPr>
              <a:xfrm>
                <a:off x="1294189" y="3404387"/>
                <a:ext cx="288256" cy="639724"/>
              </a:xfrm>
              <a:prstGeom prst="line">
                <a:avLst/>
              </a:prstGeom>
            </p:spPr>
            <p:style>
              <a:lnRef idx="2">
                <a:schemeClr val="dk1"/>
              </a:lnRef>
              <a:fillRef idx="0">
                <a:schemeClr val="dk1"/>
              </a:fillRef>
              <a:effectRef idx="1">
                <a:schemeClr val="dk1"/>
              </a:effectRef>
              <a:fontRef idx="minor">
                <a:schemeClr val="tx1"/>
              </a:fontRef>
            </p:style>
          </p:cxnSp>
          <p:sp>
            <p:nvSpPr>
              <p:cNvPr id="204" name="Oval 203"/>
              <p:cNvSpPr/>
              <p:nvPr/>
            </p:nvSpPr>
            <p:spPr>
              <a:xfrm>
                <a:off x="995257" y="3152788"/>
                <a:ext cx="284253" cy="111172"/>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05" name="Straight Connector 204"/>
              <p:cNvCxnSpPr>
                <a:stCxn id="204" idx="2"/>
                <a:endCxn id="201" idx="2"/>
              </p:cNvCxnSpPr>
              <p:nvPr/>
            </p:nvCxnSpPr>
            <p:spPr>
              <a:xfrm flipH="1">
                <a:off x="991254" y="3209350"/>
                <a:ext cx="4003" cy="195038"/>
              </a:xfrm>
              <a:prstGeom prst="line">
                <a:avLst/>
              </a:prstGeom>
            </p:spPr>
            <p:style>
              <a:lnRef idx="2">
                <a:schemeClr val="dk1"/>
              </a:lnRef>
              <a:fillRef idx="0">
                <a:schemeClr val="dk1"/>
              </a:fillRef>
              <a:effectRef idx="1">
                <a:schemeClr val="dk1"/>
              </a:effectRef>
              <a:fontRef idx="minor">
                <a:schemeClr val="tx1"/>
              </a:fontRef>
            </p:style>
          </p:cxnSp>
          <p:cxnSp>
            <p:nvCxnSpPr>
              <p:cNvPr id="206" name="Straight Connector 205"/>
              <p:cNvCxnSpPr>
                <a:stCxn id="204" idx="6"/>
                <a:endCxn id="201" idx="0"/>
              </p:cNvCxnSpPr>
              <p:nvPr/>
            </p:nvCxnSpPr>
            <p:spPr>
              <a:xfrm>
                <a:off x="1279510" y="3209350"/>
                <a:ext cx="14679" cy="195038"/>
              </a:xfrm>
              <a:prstGeom prst="line">
                <a:avLst/>
              </a:prstGeom>
            </p:spPr>
            <p:style>
              <a:lnRef idx="2">
                <a:schemeClr val="dk1"/>
              </a:lnRef>
              <a:fillRef idx="0">
                <a:schemeClr val="dk1"/>
              </a:fillRef>
              <a:effectRef idx="1">
                <a:schemeClr val="dk1"/>
              </a:effectRef>
              <a:fontRef idx="minor">
                <a:schemeClr val="tx1"/>
              </a:fontRef>
            </p:style>
          </p:cxnSp>
        </p:grpSp>
      </p:grpSp>
      <p:sp>
        <p:nvSpPr>
          <p:cNvPr id="224" name="Flowchart: Manual Operation 223"/>
          <p:cNvSpPr/>
          <p:nvPr/>
        </p:nvSpPr>
        <p:spPr>
          <a:xfrm rot="19178143">
            <a:off x="3952875" y="796528"/>
            <a:ext cx="425054" cy="325041"/>
          </a:xfrm>
          <a:prstGeom prst="flowChartManualOperation">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25" name="Group 224"/>
          <p:cNvGrpSpPr/>
          <p:nvPr/>
        </p:nvGrpSpPr>
        <p:grpSpPr>
          <a:xfrm>
            <a:off x="4227966" y="841658"/>
            <a:ext cx="243000" cy="235773"/>
            <a:chOff x="5715250" y="2170093"/>
            <a:chExt cx="1090613" cy="1060487"/>
          </a:xfrm>
          <a:effectLst>
            <a:outerShdw blurRad="63500" sx="102000" sy="102000" algn="ctr" rotWithShape="0">
              <a:prstClr val="black">
                <a:alpha val="40000"/>
              </a:prstClr>
            </a:outerShdw>
          </a:effectLst>
        </p:grpSpPr>
        <p:sp>
          <p:nvSpPr>
            <p:cNvPr id="226" name="Freeform 115"/>
            <p:cNvSpPr/>
            <p:nvPr/>
          </p:nvSpPr>
          <p:spPr>
            <a:xfrm>
              <a:off x="5715250" y="2170093"/>
              <a:ext cx="1090613" cy="1060487"/>
            </a:xfrm>
            <a:custGeom>
              <a:avLst/>
              <a:gdLst>
                <a:gd name="connsiteX0" fmla="*/ 545306 w 1090613"/>
                <a:gd name="connsiteY0" fmla="*/ 0 h 1092994"/>
                <a:gd name="connsiteX1" fmla="*/ 819150 w 1090613"/>
                <a:gd name="connsiteY1" fmla="*/ 73819 h 1092994"/>
                <a:gd name="connsiteX2" fmla="*/ 754856 w 1090613"/>
                <a:gd name="connsiteY2" fmla="*/ 261938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1" fmla="*/ 545306 w 1090613"/>
                <a:gd name="connsiteY0-2" fmla="*/ 0 h 1092994"/>
                <a:gd name="connsiteX1-3" fmla="*/ 819150 w 1090613"/>
                <a:gd name="connsiteY1-4" fmla="*/ 73819 h 1092994"/>
                <a:gd name="connsiteX2-5" fmla="*/ 733424 w 1090613"/>
                <a:gd name="connsiteY2-6" fmla="*/ 257176 h 1092994"/>
                <a:gd name="connsiteX3-7" fmla="*/ 840581 w 1090613"/>
                <a:gd name="connsiteY3-8" fmla="*/ 376238 h 1092994"/>
                <a:gd name="connsiteX4-9" fmla="*/ 1016794 w 1090613"/>
                <a:gd name="connsiteY4-10" fmla="*/ 276225 h 1092994"/>
                <a:gd name="connsiteX5-11" fmla="*/ 1090613 w 1090613"/>
                <a:gd name="connsiteY5-12" fmla="*/ 550069 h 1092994"/>
                <a:gd name="connsiteX6-13" fmla="*/ 831056 w 1090613"/>
                <a:gd name="connsiteY6-14" fmla="*/ 559594 h 1092994"/>
                <a:gd name="connsiteX7-15" fmla="*/ 795338 w 1090613"/>
                <a:gd name="connsiteY7-16" fmla="*/ 685800 h 1092994"/>
                <a:gd name="connsiteX8-17" fmla="*/ 1016794 w 1090613"/>
                <a:gd name="connsiteY8-18" fmla="*/ 819150 h 1092994"/>
                <a:gd name="connsiteX9-19" fmla="*/ 816769 w 1090613"/>
                <a:gd name="connsiteY9-20" fmla="*/ 1019175 h 1092994"/>
                <a:gd name="connsiteX10-21" fmla="*/ 681038 w 1090613"/>
                <a:gd name="connsiteY10-22" fmla="*/ 800100 h 1092994"/>
                <a:gd name="connsiteX11-23" fmla="*/ 547688 w 1090613"/>
                <a:gd name="connsiteY11-24" fmla="*/ 847725 h 1092994"/>
                <a:gd name="connsiteX12-25" fmla="*/ 545306 w 1090613"/>
                <a:gd name="connsiteY12-26" fmla="*/ 1092994 h 1092994"/>
                <a:gd name="connsiteX13-27" fmla="*/ 271463 w 1090613"/>
                <a:gd name="connsiteY13-28" fmla="*/ 1016794 h 1092994"/>
                <a:gd name="connsiteX14-29" fmla="*/ 402431 w 1090613"/>
                <a:gd name="connsiteY14-30" fmla="*/ 792957 h 1092994"/>
                <a:gd name="connsiteX15-31" fmla="*/ 300038 w 1090613"/>
                <a:gd name="connsiteY15-32" fmla="*/ 697707 h 1092994"/>
                <a:gd name="connsiteX16-33" fmla="*/ 71438 w 1090613"/>
                <a:gd name="connsiteY16-34" fmla="*/ 819150 h 1092994"/>
                <a:gd name="connsiteX17-35" fmla="*/ 0 w 1090613"/>
                <a:gd name="connsiteY17-36" fmla="*/ 545307 h 1092994"/>
                <a:gd name="connsiteX18-37" fmla="*/ 252413 w 1090613"/>
                <a:gd name="connsiteY18-38" fmla="*/ 552450 h 1092994"/>
                <a:gd name="connsiteX19-39" fmla="*/ 295275 w 1090613"/>
                <a:gd name="connsiteY19-40" fmla="*/ 392907 h 1092994"/>
                <a:gd name="connsiteX20-41" fmla="*/ 69056 w 1090613"/>
                <a:gd name="connsiteY20-42" fmla="*/ 271463 h 1092994"/>
                <a:gd name="connsiteX21-43" fmla="*/ 273844 w 1090613"/>
                <a:gd name="connsiteY21-44" fmla="*/ 73819 h 1092994"/>
                <a:gd name="connsiteX22-45" fmla="*/ 419100 w 1090613"/>
                <a:gd name="connsiteY22-46" fmla="*/ 290513 h 1092994"/>
                <a:gd name="connsiteX23-47" fmla="*/ 552450 w 1090613"/>
                <a:gd name="connsiteY23-48" fmla="*/ 242888 h 1092994"/>
                <a:gd name="connsiteX24-49" fmla="*/ 545306 w 1090613"/>
                <a:gd name="connsiteY24-50" fmla="*/ 0 h 1092994"/>
                <a:gd name="connsiteX0-51" fmla="*/ 545306 w 1090613"/>
                <a:gd name="connsiteY0-52" fmla="*/ 0 h 1092994"/>
                <a:gd name="connsiteX1-53" fmla="*/ 819150 w 1090613"/>
                <a:gd name="connsiteY1-54" fmla="*/ 73819 h 1092994"/>
                <a:gd name="connsiteX2-55" fmla="*/ 726281 w 1090613"/>
                <a:gd name="connsiteY2-56" fmla="*/ 257176 h 1092994"/>
                <a:gd name="connsiteX3-57" fmla="*/ 840581 w 1090613"/>
                <a:gd name="connsiteY3-58" fmla="*/ 376238 h 1092994"/>
                <a:gd name="connsiteX4-59" fmla="*/ 1016794 w 1090613"/>
                <a:gd name="connsiteY4-60" fmla="*/ 276225 h 1092994"/>
                <a:gd name="connsiteX5-61" fmla="*/ 1090613 w 1090613"/>
                <a:gd name="connsiteY5-62" fmla="*/ 550069 h 1092994"/>
                <a:gd name="connsiteX6-63" fmla="*/ 831056 w 1090613"/>
                <a:gd name="connsiteY6-64" fmla="*/ 559594 h 1092994"/>
                <a:gd name="connsiteX7-65" fmla="*/ 795338 w 1090613"/>
                <a:gd name="connsiteY7-66" fmla="*/ 685800 h 1092994"/>
                <a:gd name="connsiteX8-67" fmla="*/ 1016794 w 1090613"/>
                <a:gd name="connsiteY8-68" fmla="*/ 819150 h 1092994"/>
                <a:gd name="connsiteX9-69" fmla="*/ 816769 w 1090613"/>
                <a:gd name="connsiteY9-70" fmla="*/ 1019175 h 1092994"/>
                <a:gd name="connsiteX10-71" fmla="*/ 681038 w 1090613"/>
                <a:gd name="connsiteY10-72" fmla="*/ 800100 h 1092994"/>
                <a:gd name="connsiteX11-73" fmla="*/ 547688 w 1090613"/>
                <a:gd name="connsiteY11-74" fmla="*/ 847725 h 1092994"/>
                <a:gd name="connsiteX12-75" fmla="*/ 545306 w 1090613"/>
                <a:gd name="connsiteY12-76" fmla="*/ 1092994 h 1092994"/>
                <a:gd name="connsiteX13-77" fmla="*/ 271463 w 1090613"/>
                <a:gd name="connsiteY13-78" fmla="*/ 1016794 h 1092994"/>
                <a:gd name="connsiteX14-79" fmla="*/ 402431 w 1090613"/>
                <a:gd name="connsiteY14-80" fmla="*/ 792957 h 1092994"/>
                <a:gd name="connsiteX15-81" fmla="*/ 300038 w 1090613"/>
                <a:gd name="connsiteY15-82" fmla="*/ 697707 h 1092994"/>
                <a:gd name="connsiteX16-83" fmla="*/ 71438 w 1090613"/>
                <a:gd name="connsiteY16-84" fmla="*/ 819150 h 1092994"/>
                <a:gd name="connsiteX17-85" fmla="*/ 0 w 1090613"/>
                <a:gd name="connsiteY17-86" fmla="*/ 545307 h 1092994"/>
                <a:gd name="connsiteX18-87" fmla="*/ 252413 w 1090613"/>
                <a:gd name="connsiteY18-88" fmla="*/ 552450 h 1092994"/>
                <a:gd name="connsiteX19-89" fmla="*/ 295275 w 1090613"/>
                <a:gd name="connsiteY19-90" fmla="*/ 392907 h 1092994"/>
                <a:gd name="connsiteX20-91" fmla="*/ 69056 w 1090613"/>
                <a:gd name="connsiteY20-92" fmla="*/ 271463 h 1092994"/>
                <a:gd name="connsiteX21-93" fmla="*/ 273844 w 1090613"/>
                <a:gd name="connsiteY21-94" fmla="*/ 73819 h 1092994"/>
                <a:gd name="connsiteX22-95" fmla="*/ 419100 w 1090613"/>
                <a:gd name="connsiteY22-96" fmla="*/ 290513 h 1092994"/>
                <a:gd name="connsiteX23-97" fmla="*/ 552450 w 1090613"/>
                <a:gd name="connsiteY23-98" fmla="*/ 242888 h 1092994"/>
                <a:gd name="connsiteX24-99" fmla="*/ 545306 w 1090613"/>
                <a:gd name="connsiteY24-100" fmla="*/ 0 h 1092994"/>
                <a:gd name="connsiteX0-101" fmla="*/ 545306 w 1090613"/>
                <a:gd name="connsiteY0-102" fmla="*/ 0 h 1092994"/>
                <a:gd name="connsiteX1-103" fmla="*/ 819150 w 1090613"/>
                <a:gd name="connsiteY1-104" fmla="*/ 73819 h 1092994"/>
                <a:gd name="connsiteX2-105" fmla="*/ 714375 w 1090613"/>
                <a:gd name="connsiteY2-106" fmla="*/ 257176 h 1092994"/>
                <a:gd name="connsiteX3-107" fmla="*/ 840581 w 1090613"/>
                <a:gd name="connsiteY3-108" fmla="*/ 376238 h 1092994"/>
                <a:gd name="connsiteX4-109" fmla="*/ 1016794 w 1090613"/>
                <a:gd name="connsiteY4-110" fmla="*/ 276225 h 1092994"/>
                <a:gd name="connsiteX5-111" fmla="*/ 1090613 w 1090613"/>
                <a:gd name="connsiteY5-112" fmla="*/ 550069 h 1092994"/>
                <a:gd name="connsiteX6-113" fmla="*/ 831056 w 1090613"/>
                <a:gd name="connsiteY6-114" fmla="*/ 559594 h 1092994"/>
                <a:gd name="connsiteX7-115" fmla="*/ 795338 w 1090613"/>
                <a:gd name="connsiteY7-116" fmla="*/ 685800 h 1092994"/>
                <a:gd name="connsiteX8-117" fmla="*/ 1016794 w 1090613"/>
                <a:gd name="connsiteY8-118" fmla="*/ 819150 h 1092994"/>
                <a:gd name="connsiteX9-119" fmla="*/ 816769 w 1090613"/>
                <a:gd name="connsiteY9-120" fmla="*/ 1019175 h 1092994"/>
                <a:gd name="connsiteX10-121" fmla="*/ 681038 w 1090613"/>
                <a:gd name="connsiteY10-122" fmla="*/ 800100 h 1092994"/>
                <a:gd name="connsiteX11-123" fmla="*/ 547688 w 1090613"/>
                <a:gd name="connsiteY11-124" fmla="*/ 847725 h 1092994"/>
                <a:gd name="connsiteX12-125" fmla="*/ 545306 w 1090613"/>
                <a:gd name="connsiteY12-126" fmla="*/ 1092994 h 1092994"/>
                <a:gd name="connsiteX13-127" fmla="*/ 271463 w 1090613"/>
                <a:gd name="connsiteY13-128" fmla="*/ 1016794 h 1092994"/>
                <a:gd name="connsiteX14-129" fmla="*/ 402431 w 1090613"/>
                <a:gd name="connsiteY14-130" fmla="*/ 792957 h 1092994"/>
                <a:gd name="connsiteX15-131" fmla="*/ 300038 w 1090613"/>
                <a:gd name="connsiteY15-132" fmla="*/ 697707 h 1092994"/>
                <a:gd name="connsiteX16-133" fmla="*/ 71438 w 1090613"/>
                <a:gd name="connsiteY16-134" fmla="*/ 819150 h 1092994"/>
                <a:gd name="connsiteX17-135" fmla="*/ 0 w 1090613"/>
                <a:gd name="connsiteY17-136" fmla="*/ 545307 h 1092994"/>
                <a:gd name="connsiteX18-137" fmla="*/ 252413 w 1090613"/>
                <a:gd name="connsiteY18-138" fmla="*/ 552450 h 1092994"/>
                <a:gd name="connsiteX19-139" fmla="*/ 295275 w 1090613"/>
                <a:gd name="connsiteY19-140" fmla="*/ 392907 h 1092994"/>
                <a:gd name="connsiteX20-141" fmla="*/ 69056 w 1090613"/>
                <a:gd name="connsiteY20-142" fmla="*/ 271463 h 1092994"/>
                <a:gd name="connsiteX21-143" fmla="*/ 273844 w 1090613"/>
                <a:gd name="connsiteY21-144" fmla="*/ 73819 h 1092994"/>
                <a:gd name="connsiteX22-145" fmla="*/ 419100 w 1090613"/>
                <a:gd name="connsiteY22-146" fmla="*/ 290513 h 1092994"/>
                <a:gd name="connsiteX23-147" fmla="*/ 552450 w 1090613"/>
                <a:gd name="connsiteY23-148" fmla="*/ 242888 h 1092994"/>
                <a:gd name="connsiteX24-149" fmla="*/ 545306 w 1090613"/>
                <a:gd name="connsiteY24-150" fmla="*/ 0 h 1092994"/>
                <a:gd name="connsiteX0-151" fmla="*/ 545306 w 1090613"/>
                <a:gd name="connsiteY0-152" fmla="*/ 0 h 1092994"/>
                <a:gd name="connsiteX1-153" fmla="*/ 819150 w 1090613"/>
                <a:gd name="connsiteY1-154" fmla="*/ 73819 h 1092994"/>
                <a:gd name="connsiteX2-155" fmla="*/ 714375 w 1090613"/>
                <a:gd name="connsiteY2-156" fmla="*/ 257176 h 1092994"/>
                <a:gd name="connsiteX3-157" fmla="*/ 828675 w 1090613"/>
                <a:gd name="connsiteY3-158" fmla="*/ 388145 h 1092994"/>
                <a:gd name="connsiteX4-159" fmla="*/ 1016794 w 1090613"/>
                <a:gd name="connsiteY4-160" fmla="*/ 276225 h 1092994"/>
                <a:gd name="connsiteX5-161" fmla="*/ 1090613 w 1090613"/>
                <a:gd name="connsiteY5-162" fmla="*/ 550069 h 1092994"/>
                <a:gd name="connsiteX6-163" fmla="*/ 831056 w 1090613"/>
                <a:gd name="connsiteY6-164" fmla="*/ 559594 h 1092994"/>
                <a:gd name="connsiteX7-165" fmla="*/ 795338 w 1090613"/>
                <a:gd name="connsiteY7-166" fmla="*/ 685800 h 1092994"/>
                <a:gd name="connsiteX8-167" fmla="*/ 1016794 w 1090613"/>
                <a:gd name="connsiteY8-168" fmla="*/ 819150 h 1092994"/>
                <a:gd name="connsiteX9-169" fmla="*/ 816769 w 1090613"/>
                <a:gd name="connsiteY9-170" fmla="*/ 1019175 h 1092994"/>
                <a:gd name="connsiteX10-171" fmla="*/ 681038 w 1090613"/>
                <a:gd name="connsiteY10-172" fmla="*/ 800100 h 1092994"/>
                <a:gd name="connsiteX11-173" fmla="*/ 547688 w 1090613"/>
                <a:gd name="connsiteY11-174" fmla="*/ 847725 h 1092994"/>
                <a:gd name="connsiteX12-175" fmla="*/ 545306 w 1090613"/>
                <a:gd name="connsiteY12-176" fmla="*/ 1092994 h 1092994"/>
                <a:gd name="connsiteX13-177" fmla="*/ 271463 w 1090613"/>
                <a:gd name="connsiteY13-178" fmla="*/ 1016794 h 1092994"/>
                <a:gd name="connsiteX14-179" fmla="*/ 402431 w 1090613"/>
                <a:gd name="connsiteY14-180" fmla="*/ 792957 h 1092994"/>
                <a:gd name="connsiteX15-181" fmla="*/ 300038 w 1090613"/>
                <a:gd name="connsiteY15-182" fmla="*/ 697707 h 1092994"/>
                <a:gd name="connsiteX16-183" fmla="*/ 71438 w 1090613"/>
                <a:gd name="connsiteY16-184" fmla="*/ 819150 h 1092994"/>
                <a:gd name="connsiteX17-185" fmla="*/ 0 w 1090613"/>
                <a:gd name="connsiteY17-186" fmla="*/ 545307 h 1092994"/>
                <a:gd name="connsiteX18-187" fmla="*/ 252413 w 1090613"/>
                <a:gd name="connsiteY18-188" fmla="*/ 552450 h 1092994"/>
                <a:gd name="connsiteX19-189" fmla="*/ 295275 w 1090613"/>
                <a:gd name="connsiteY19-190" fmla="*/ 392907 h 1092994"/>
                <a:gd name="connsiteX20-191" fmla="*/ 69056 w 1090613"/>
                <a:gd name="connsiteY20-192" fmla="*/ 271463 h 1092994"/>
                <a:gd name="connsiteX21-193" fmla="*/ 273844 w 1090613"/>
                <a:gd name="connsiteY21-194" fmla="*/ 73819 h 1092994"/>
                <a:gd name="connsiteX22-195" fmla="*/ 419100 w 1090613"/>
                <a:gd name="connsiteY22-196" fmla="*/ 290513 h 1092994"/>
                <a:gd name="connsiteX23-197" fmla="*/ 552450 w 1090613"/>
                <a:gd name="connsiteY23-198" fmla="*/ 242888 h 1092994"/>
                <a:gd name="connsiteX24-199" fmla="*/ 545306 w 1090613"/>
                <a:gd name="connsiteY24-200" fmla="*/ 0 h 1092994"/>
                <a:gd name="connsiteX0-201" fmla="*/ 545306 w 1090613"/>
                <a:gd name="connsiteY0-202" fmla="*/ 0 h 1092994"/>
                <a:gd name="connsiteX1-203" fmla="*/ 819150 w 1090613"/>
                <a:gd name="connsiteY1-204" fmla="*/ 73819 h 1092994"/>
                <a:gd name="connsiteX2-205" fmla="*/ 714375 w 1090613"/>
                <a:gd name="connsiteY2-206" fmla="*/ 257176 h 1092994"/>
                <a:gd name="connsiteX3-207" fmla="*/ 828675 w 1090613"/>
                <a:gd name="connsiteY3-208" fmla="*/ 388145 h 1092994"/>
                <a:gd name="connsiteX4-209" fmla="*/ 1016794 w 1090613"/>
                <a:gd name="connsiteY4-210" fmla="*/ 276225 h 1092994"/>
                <a:gd name="connsiteX5-211" fmla="*/ 1090613 w 1090613"/>
                <a:gd name="connsiteY5-212" fmla="*/ 550069 h 1092994"/>
                <a:gd name="connsiteX6-213" fmla="*/ 831056 w 1090613"/>
                <a:gd name="connsiteY6-214" fmla="*/ 559594 h 1092994"/>
                <a:gd name="connsiteX7-215" fmla="*/ 795338 w 1090613"/>
                <a:gd name="connsiteY7-216" fmla="*/ 685800 h 1092994"/>
                <a:gd name="connsiteX8-217" fmla="*/ 1016794 w 1090613"/>
                <a:gd name="connsiteY8-218" fmla="*/ 819150 h 1092994"/>
                <a:gd name="connsiteX9-219" fmla="*/ 816769 w 1090613"/>
                <a:gd name="connsiteY9-220" fmla="*/ 1019175 h 1092994"/>
                <a:gd name="connsiteX10-221" fmla="*/ 681038 w 1090613"/>
                <a:gd name="connsiteY10-222" fmla="*/ 800100 h 1092994"/>
                <a:gd name="connsiteX11-223" fmla="*/ 547688 w 1090613"/>
                <a:gd name="connsiteY11-224" fmla="*/ 847725 h 1092994"/>
                <a:gd name="connsiteX12-225" fmla="*/ 545306 w 1090613"/>
                <a:gd name="connsiteY12-226" fmla="*/ 1092994 h 1092994"/>
                <a:gd name="connsiteX13-227" fmla="*/ 271463 w 1090613"/>
                <a:gd name="connsiteY13-228" fmla="*/ 1016794 h 1092994"/>
                <a:gd name="connsiteX14-229" fmla="*/ 402431 w 1090613"/>
                <a:gd name="connsiteY14-230" fmla="*/ 792957 h 1092994"/>
                <a:gd name="connsiteX15-231" fmla="*/ 300038 w 1090613"/>
                <a:gd name="connsiteY15-232" fmla="*/ 697707 h 1092994"/>
                <a:gd name="connsiteX16-233" fmla="*/ 71438 w 1090613"/>
                <a:gd name="connsiteY16-234" fmla="*/ 819150 h 1092994"/>
                <a:gd name="connsiteX17-235" fmla="*/ 0 w 1090613"/>
                <a:gd name="connsiteY17-236" fmla="*/ 545307 h 1092994"/>
                <a:gd name="connsiteX18-237" fmla="*/ 254794 w 1090613"/>
                <a:gd name="connsiteY18-238" fmla="*/ 542925 h 1092994"/>
                <a:gd name="connsiteX19-239" fmla="*/ 295275 w 1090613"/>
                <a:gd name="connsiteY19-240" fmla="*/ 392907 h 1092994"/>
                <a:gd name="connsiteX20-241" fmla="*/ 69056 w 1090613"/>
                <a:gd name="connsiteY20-242" fmla="*/ 271463 h 1092994"/>
                <a:gd name="connsiteX21-243" fmla="*/ 273844 w 1090613"/>
                <a:gd name="connsiteY21-244" fmla="*/ 73819 h 1092994"/>
                <a:gd name="connsiteX22-245" fmla="*/ 419100 w 1090613"/>
                <a:gd name="connsiteY22-246" fmla="*/ 290513 h 1092994"/>
                <a:gd name="connsiteX23-247" fmla="*/ 552450 w 1090613"/>
                <a:gd name="connsiteY23-248" fmla="*/ 242888 h 1092994"/>
                <a:gd name="connsiteX24-249" fmla="*/ 545306 w 1090613"/>
                <a:gd name="connsiteY24-250" fmla="*/ 0 h 1092994"/>
                <a:gd name="connsiteX0-251" fmla="*/ 545306 w 1090613"/>
                <a:gd name="connsiteY0-252" fmla="*/ 0 h 1092994"/>
                <a:gd name="connsiteX1-253" fmla="*/ 819150 w 1090613"/>
                <a:gd name="connsiteY1-254" fmla="*/ 73819 h 1092994"/>
                <a:gd name="connsiteX2-255" fmla="*/ 714375 w 1090613"/>
                <a:gd name="connsiteY2-256" fmla="*/ 257176 h 1092994"/>
                <a:gd name="connsiteX3-257" fmla="*/ 828675 w 1090613"/>
                <a:gd name="connsiteY3-258" fmla="*/ 388145 h 1092994"/>
                <a:gd name="connsiteX4-259" fmla="*/ 1016794 w 1090613"/>
                <a:gd name="connsiteY4-260" fmla="*/ 276225 h 1092994"/>
                <a:gd name="connsiteX5-261" fmla="*/ 1090613 w 1090613"/>
                <a:gd name="connsiteY5-262" fmla="*/ 550069 h 1092994"/>
                <a:gd name="connsiteX6-263" fmla="*/ 821531 w 1090613"/>
                <a:gd name="connsiteY6-264" fmla="*/ 550069 h 1092994"/>
                <a:gd name="connsiteX7-265" fmla="*/ 795338 w 1090613"/>
                <a:gd name="connsiteY7-266" fmla="*/ 685800 h 1092994"/>
                <a:gd name="connsiteX8-267" fmla="*/ 1016794 w 1090613"/>
                <a:gd name="connsiteY8-268" fmla="*/ 819150 h 1092994"/>
                <a:gd name="connsiteX9-269" fmla="*/ 816769 w 1090613"/>
                <a:gd name="connsiteY9-270" fmla="*/ 1019175 h 1092994"/>
                <a:gd name="connsiteX10-271" fmla="*/ 681038 w 1090613"/>
                <a:gd name="connsiteY10-272" fmla="*/ 800100 h 1092994"/>
                <a:gd name="connsiteX11-273" fmla="*/ 547688 w 1090613"/>
                <a:gd name="connsiteY11-274" fmla="*/ 847725 h 1092994"/>
                <a:gd name="connsiteX12-275" fmla="*/ 545306 w 1090613"/>
                <a:gd name="connsiteY12-276" fmla="*/ 1092994 h 1092994"/>
                <a:gd name="connsiteX13-277" fmla="*/ 271463 w 1090613"/>
                <a:gd name="connsiteY13-278" fmla="*/ 1016794 h 1092994"/>
                <a:gd name="connsiteX14-279" fmla="*/ 402431 w 1090613"/>
                <a:gd name="connsiteY14-280" fmla="*/ 792957 h 1092994"/>
                <a:gd name="connsiteX15-281" fmla="*/ 300038 w 1090613"/>
                <a:gd name="connsiteY15-282" fmla="*/ 697707 h 1092994"/>
                <a:gd name="connsiteX16-283" fmla="*/ 71438 w 1090613"/>
                <a:gd name="connsiteY16-284" fmla="*/ 819150 h 1092994"/>
                <a:gd name="connsiteX17-285" fmla="*/ 0 w 1090613"/>
                <a:gd name="connsiteY17-286" fmla="*/ 545307 h 1092994"/>
                <a:gd name="connsiteX18-287" fmla="*/ 254794 w 1090613"/>
                <a:gd name="connsiteY18-288" fmla="*/ 542925 h 1092994"/>
                <a:gd name="connsiteX19-289" fmla="*/ 295275 w 1090613"/>
                <a:gd name="connsiteY19-290" fmla="*/ 392907 h 1092994"/>
                <a:gd name="connsiteX20-291" fmla="*/ 69056 w 1090613"/>
                <a:gd name="connsiteY20-292" fmla="*/ 271463 h 1092994"/>
                <a:gd name="connsiteX21-293" fmla="*/ 273844 w 1090613"/>
                <a:gd name="connsiteY21-294" fmla="*/ 73819 h 1092994"/>
                <a:gd name="connsiteX22-295" fmla="*/ 419100 w 1090613"/>
                <a:gd name="connsiteY22-296" fmla="*/ 290513 h 1092994"/>
                <a:gd name="connsiteX23-297" fmla="*/ 552450 w 1090613"/>
                <a:gd name="connsiteY23-298" fmla="*/ 242888 h 1092994"/>
                <a:gd name="connsiteX24-299" fmla="*/ 545306 w 1090613"/>
                <a:gd name="connsiteY24-300" fmla="*/ 0 h 1092994"/>
                <a:gd name="connsiteX0-301" fmla="*/ 545306 w 1090613"/>
                <a:gd name="connsiteY0-302" fmla="*/ 0 h 1092994"/>
                <a:gd name="connsiteX1-303" fmla="*/ 819150 w 1090613"/>
                <a:gd name="connsiteY1-304" fmla="*/ 73819 h 1092994"/>
                <a:gd name="connsiteX2-305" fmla="*/ 714375 w 1090613"/>
                <a:gd name="connsiteY2-306" fmla="*/ 257176 h 1092994"/>
                <a:gd name="connsiteX3-307" fmla="*/ 828675 w 1090613"/>
                <a:gd name="connsiteY3-308" fmla="*/ 388145 h 1092994"/>
                <a:gd name="connsiteX4-309" fmla="*/ 1016794 w 1090613"/>
                <a:gd name="connsiteY4-310" fmla="*/ 276225 h 1092994"/>
                <a:gd name="connsiteX5-311" fmla="*/ 1090613 w 1090613"/>
                <a:gd name="connsiteY5-312" fmla="*/ 550069 h 1092994"/>
                <a:gd name="connsiteX6-313" fmla="*/ 821531 w 1090613"/>
                <a:gd name="connsiteY6-314" fmla="*/ 550069 h 1092994"/>
                <a:gd name="connsiteX7-315" fmla="*/ 778669 w 1090613"/>
                <a:gd name="connsiteY7-316" fmla="*/ 692943 h 1092994"/>
                <a:gd name="connsiteX8-317" fmla="*/ 1016794 w 1090613"/>
                <a:gd name="connsiteY8-318" fmla="*/ 819150 h 1092994"/>
                <a:gd name="connsiteX9-319" fmla="*/ 816769 w 1090613"/>
                <a:gd name="connsiteY9-320" fmla="*/ 1019175 h 1092994"/>
                <a:gd name="connsiteX10-321" fmla="*/ 681038 w 1090613"/>
                <a:gd name="connsiteY10-322" fmla="*/ 800100 h 1092994"/>
                <a:gd name="connsiteX11-323" fmla="*/ 547688 w 1090613"/>
                <a:gd name="connsiteY11-324" fmla="*/ 847725 h 1092994"/>
                <a:gd name="connsiteX12-325" fmla="*/ 545306 w 1090613"/>
                <a:gd name="connsiteY12-326" fmla="*/ 1092994 h 1092994"/>
                <a:gd name="connsiteX13-327" fmla="*/ 271463 w 1090613"/>
                <a:gd name="connsiteY13-328" fmla="*/ 1016794 h 1092994"/>
                <a:gd name="connsiteX14-329" fmla="*/ 402431 w 1090613"/>
                <a:gd name="connsiteY14-330" fmla="*/ 792957 h 1092994"/>
                <a:gd name="connsiteX15-331" fmla="*/ 300038 w 1090613"/>
                <a:gd name="connsiteY15-332" fmla="*/ 697707 h 1092994"/>
                <a:gd name="connsiteX16-333" fmla="*/ 71438 w 1090613"/>
                <a:gd name="connsiteY16-334" fmla="*/ 819150 h 1092994"/>
                <a:gd name="connsiteX17-335" fmla="*/ 0 w 1090613"/>
                <a:gd name="connsiteY17-336" fmla="*/ 545307 h 1092994"/>
                <a:gd name="connsiteX18-337" fmla="*/ 254794 w 1090613"/>
                <a:gd name="connsiteY18-338" fmla="*/ 542925 h 1092994"/>
                <a:gd name="connsiteX19-339" fmla="*/ 295275 w 1090613"/>
                <a:gd name="connsiteY19-340" fmla="*/ 392907 h 1092994"/>
                <a:gd name="connsiteX20-341" fmla="*/ 69056 w 1090613"/>
                <a:gd name="connsiteY20-342" fmla="*/ 271463 h 1092994"/>
                <a:gd name="connsiteX21-343" fmla="*/ 273844 w 1090613"/>
                <a:gd name="connsiteY21-344" fmla="*/ 73819 h 1092994"/>
                <a:gd name="connsiteX22-345" fmla="*/ 419100 w 1090613"/>
                <a:gd name="connsiteY22-346" fmla="*/ 290513 h 1092994"/>
                <a:gd name="connsiteX23-347" fmla="*/ 552450 w 1090613"/>
                <a:gd name="connsiteY23-348" fmla="*/ 242888 h 1092994"/>
                <a:gd name="connsiteX24-349" fmla="*/ 545306 w 1090613"/>
                <a:gd name="connsiteY24-350" fmla="*/ 0 h 1092994"/>
                <a:gd name="connsiteX0-351" fmla="*/ 545306 w 1090613"/>
                <a:gd name="connsiteY0-352" fmla="*/ 0 h 1092994"/>
                <a:gd name="connsiteX1-353" fmla="*/ 819150 w 1090613"/>
                <a:gd name="connsiteY1-354" fmla="*/ 73819 h 1092994"/>
                <a:gd name="connsiteX2-355" fmla="*/ 714375 w 1090613"/>
                <a:gd name="connsiteY2-356" fmla="*/ 257176 h 1092994"/>
                <a:gd name="connsiteX3-357" fmla="*/ 828675 w 1090613"/>
                <a:gd name="connsiteY3-358" fmla="*/ 388145 h 1092994"/>
                <a:gd name="connsiteX4-359" fmla="*/ 1016794 w 1090613"/>
                <a:gd name="connsiteY4-360" fmla="*/ 276225 h 1092994"/>
                <a:gd name="connsiteX5-361" fmla="*/ 1090613 w 1090613"/>
                <a:gd name="connsiteY5-362" fmla="*/ 550069 h 1092994"/>
                <a:gd name="connsiteX6-363" fmla="*/ 821531 w 1090613"/>
                <a:gd name="connsiteY6-364" fmla="*/ 550069 h 1092994"/>
                <a:gd name="connsiteX7-365" fmla="*/ 778669 w 1090613"/>
                <a:gd name="connsiteY7-366" fmla="*/ 692943 h 1092994"/>
                <a:gd name="connsiteX8-367" fmla="*/ 1016794 w 1090613"/>
                <a:gd name="connsiteY8-368" fmla="*/ 819150 h 1092994"/>
                <a:gd name="connsiteX9-369" fmla="*/ 816769 w 1090613"/>
                <a:gd name="connsiteY9-370" fmla="*/ 1019175 h 1092994"/>
                <a:gd name="connsiteX10-371" fmla="*/ 681038 w 1090613"/>
                <a:gd name="connsiteY10-372" fmla="*/ 800100 h 1092994"/>
                <a:gd name="connsiteX11-373" fmla="*/ 547688 w 1090613"/>
                <a:gd name="connsiteY11-374" fmla="*/ 847725 h 1092994"/>
                <a:gd name="connsiteX12-375" fmla="*/ 545306 w 1090613"/>
                <a:gd name="connsiteY12-376" fmla="*/ 1092994 h 1092994"/>
                <a:gd name="connsiteX13-377" fmla="*/ 271463 w 1090613"/>
                <a:gd name="connsiteY13-378" fmla="*/ 1016794 h 1092994"/>
                <a:gd name="connsiteX14-379" fmla="*/ 402431 w 1090613"/>
                <a:gd name="connsiteY14-380" fmla="*/ 792957 h 1092994"/>
                <a:gd name="connsiteX15-381" fmla="*/ 297656 w 1090613"/>
                <a:gd name="connsiteY15-382" fmla="*/ 688182 h 1092994"/>
                <a:gd name="connsiteX16-383" fmla="*/ 71438 w 1090613"/>
                <a:gd name="connsiteY16-384" fmla="*/ 819150 h 1092994"/>
                <a:gd name="connsiteX17-385" fmla="*/ 0 w 1090613"/>
                <a:gd name="connsiteY17-386" fmla="*/ 545307 h 1092994"/>
                <a:gd name="connsiteX18-387" fmla="*/ 254794 w 1090613"/>
                <a:gd name="connsiteY18-388" fmla="*/ 542925 h 1092994"/>
                <a:gd name="connsiteX19-389" fmla="*/ 295275 w 1090613"/>
                <a:gd name="connsiteY19-390" fmla="*/ 392907 h 1092994"/>
                <a:gd name="connsiteX20-391" fmla="*/ 69056 w 1090613"/>
                <a:gd name="connsiteY20-392" fmla="*/ 271463 h 1092994"/>
                <a:gd name="connsiteX21-393" fmla="*/ 273844 w 1090613"/>
                <a:gd name="connsiteY21-394" fmla="*/ 73819 h 1092994"/>
                <a:gd name="connsiteX22-395" fmla="*/ 419100 w 1090613"/>
                <a:gd name="connsiteY22-396" fmla="*/ 290513 h 1092994"/>
                <a:gd name="connsiteX23-397" fmla="*/ 552450 w 1090613"/>
                <a:gd name="connsiteY23-398" fmla="*/ 242888 h 1092994"/>
                <a:gd name="connsiteX24-399" fmla="*/ 545306 w 1090613"/>
                <a:gd name="connsiteY24-400" fmla="*/ 0 h 1092994"/>
                <a:gd name="connsiteX0-401" fmla="*/ 545306 w 1090613"/>
                <a:gd name="connsiteY0-402" fmla="*/ 0 h 1092994"/>
                <a:gd name="connsiteX1-403" fmla="*/ 819150 w 1090613"/>
                <a:gd name="connsiteY1-404" fmla="*/ 73819 h 1092994"/>
                <a:gd name="connsiteX2-405" fmla="*/ 714375 w 1090613"/>
                <a:gd name="connsiteY2-406" fmla="*/ 257176 h 1092994"/>
                <a:gd name="connsiteX3-407" fmla="*/ 828675 w 1090613"/>
                <a:gd name="connsiteY3-408" fmla="*/ 388145 h 1092994"/>
                <a:gd name="connsiteX4-409" fmla="*/ 1016794 w 1090613"/>
                <a:gd name="connsiteY4-410" fmla="*/ 276225 h 1092994"/>
                <a:gd name="connsiteX5-411" fmla="*/ 1090613 w 1090613"/>
                <a:gd name="connsiteY5-412" fmla="*/ 550069 h 1092994"/>
                <a:gd name="connsiteX6-413" fmla="*/ 821531 w 1090613"/>
                <a:gd name="connsiteY6-414" fmla="*/ 550069 h 1092994"/>
                <a:gd name="connsiteX7-415" fmla="*/ 778669 w 1090613"/>
                <a:gd name="connsiteY7-416" fmla="*/ 692943 h 1092994"/>
                <a:gd name="connsiteX8-417" fmla="*/ 1016794 w 1090613"/>
                <a:gd name="connsiteY8-418" fmla="*/ 819150 h 1092994"/>
                <a:gd name="connsiteX9-419" fmla="*/ 816769 w 1090613"/>
                <a:gd name="connsiteY9-420" fmla="*/ 1019175 h 1092994"/>
                <a:gd name="connsiteX10-421" fmla="*/ 681038 w 1090613"/>
                <a:gd name="connsiteY10-422" fmla="*/ 800100 h 1092994"/>
                <a:gd name="connsiteX11-423" fmla="*/ 547688 w 1090613"/>
                <a:gd name="connsiteY11-424" fmla="*/ 847725 h 1092994"/>
                <a:gd name="connsiteX12-425" fmla="*/ 545306 w 1090613"/>
                <a:gd name="connsiteY12-426" fmla="*/ 1092994 h 1092994"/>
                <a:gd name="connsiteX13-427" fmla="*/ 271463 w 1090613"/>
                <a:gd name="connsiteY13-428" fmla="*/ 1016794 h 1092994"/>
                <a:gd name="connsiteX14-429" fmla="*/ 402431 w 1090613"/>
                <a:gd name="connsiteY14-430" fmla="*/ 792957 h 1092994"/>
                <a:gd name="connsiteX15-431" fmla="*/ 297656 w 1090613"/>
                <a:gd name="connsiteY15-432" fmla="*/ 688182 h 1092994"/>
                <a:gd name="connsiteX16-433" fmla="*/ 71438 w 1090613"/>
                <a:gd name="connsiteY16-434" fmla="*/ 819150 h 1092994"/>
                <a:gd name="connsiteX17-435" fmla="*/ 0 w 1090613"/>
                <a:gd name="connsiteY17-436" fmla="*/ 545307 h 1092994"/>
                <a:gd name="connsiteX18-437" fmla="*/ 254794 w 1090613"/>
                <a:gd name="connsiteY18-438" fmla="*/ 542925 h 1092994"/>
                <a:gd name="connsiteX19-439" fmla="*/ 295275 w 1090613"/>
                <a:gd name="connsiteY19-440" fmla="*/ 392907 h 1092994"/>
                <a:gd name="connsiteX20-441" fmla="*/ 69056 w 1090613"/>
                <a:gd name="connsiteY20-442" fmla="*/ 271463 h 1092994"/>
                <a:gd name="connsiteX21-443" fmla="*/ 273844 w 1090613"/>
                <a:gd name="connsiteY21-444" fmla="*/ 73819 h 1092994"/>
                <a:gd name="connsiteX22-445" fmla="*/ 409575 w 1090613"/>
                <a:gd name="connsiteY22-446" fmla="*/ 290513 h 1092994"/>
                <a:gd name="connsiteX23-447" fmla="*/ 552450 w 1090613"/>
                <a:gd name="connsiteY23-448" fmla="*/ 242888 h 1092994"/>
                <a:gd name="connsiteX24-449" fmla="*/ 545306 w 1090613"/>
                <a:gd name="connsiteY24-450" fmla="*/ 0 h 1092994"/>
                <a:gd name="connsiteX0-451" fmla="*/ 545306 w 1090613"/>
                <a:gd name="connsiteY0-452" fmla="*/ 0 h 1092994"/>
                <a:gd name="connsiteX1-453" fmla="*/ 819150 w 1090613"/>
                <a:gd name="connsiteY1-454" fmla="*/ 73819 h 1092994"/>
                <a:gd name="connsiteX2-455" fmla="*/ 714375 w 1090613"/>
                <a:gd name="connsiteY2-456" fmla="*/ 257176 h 1092994"/>
                <a:gd name="connsiteX3-457" fmla="*/ 828675 w 1090613"/>
                <a:gd name="connsiteY3-458" fmla="*/ 388145 h 1092994"/>
                <a:gd name="connsiteX4-459" fmla="*/ 1016794 w 1090613"/>
                <a:gd name="connsiteY4-460" fmla="*/ 276225 h 1092994"/>
                <a:gd name="connsiteX5-461" fmla="*/ 1090613 w 1090613"/>
                <a:gd name="connsiteY5-462" fmla="*/ 550069 h 1092994"/>
                <a:gd name="connsiteX6-463" fmla="*/ 940593 w 1090613"/>
                <a:gd name="connsiteY6-464" fmla="*/ 585788 h 1092994"/>
                <a:gd name="connsiteX7-465" fmla="*/ 778669 w 1090613"/>
                <a:gd name="connsiteY7-466" fmla="*/ 692943 h 1092994"/>
                <a:gd name="connsiteX8-467" fmla="*/ 1016794 w 1090613"/>
                <a:gd name="connsiteY8-468" fmla="*/ 819150 h 1092994"/>
                <a:gd name="connsiteX9-469" fmla="*/ 816769 w 1090613"/>
                <a:gd name="connsiteY9-470" fmla="*/ 1019175 h 1092994"/>
                <a:gd name="connsiteX10-471" fmla="*/ 681038 w 1090613"/>
                <a:gd name="connsiteY10-472" fmla="*/ 800100 h 1092994"/>
                <a:gd name="connsiteX11-473" fmla="*/ 547688 w 1090613"/>
                <a:gd name="connsiteY11-474" fmla="*/ 847725 h 1092994"/>
                <a:gd name="connsiteX12-475" fmla="*/ 545306 w 1090613"/>
                <a:gd name="connsiteY12-476" fmla="*/ 1092994 h 1092994"/>
                <a:gd name="connsiteX13-477" fmla="*/ 271463 w 1090613"/>
                <a:gd name="connsiteY13-478" fmla="*/ 1016794 h 1092994"/>
                <a:gd name="connsiteX14-479" fmla="*/ 402431 w 1090613"/>
                <a:gd name="connsiteY14-480" fmla="*/ 792957 h 1092994"/>
                <a:gd name="connsiteX15-481" fmla="*/ 297656 w 1090613"/>
                <a:gd name="connsiteY15-482" fmla="*/ 688182 h 1092994"/>
                <a:gd name="connsiteX16-483" fmla="*/ 71438 w 1090613"/>
                <a:gd name="connsiteY16-484" fmla="*/ 819150 h 1092994"/>
                <a:gd name="connsiteX17-485" fmla="*/ 0 w 1090613"/>
                <a:gd name="connsiteY17-486" fmla="*/ 545307 h 1092994"/>
                <a:gd name="connsiteX18-487" fmla="*/ 254794 w 1090613"/>
                <a:gd name="connsiteY18-488" fmla="*/ 542925 h 1092994"/>
                <a:gd name="connsiteX19-489" fmla="*/ 295275 w 1090613"/>
                <a:gd name="connsiteY19-490" fmla="*/ 392907 h 1092994"/>
                <a:gd name="connsiteX20-491" fmla="*/ 69056 w 1090613"/>
                <a:gd name="connsiteY20-492" fmla="*/ 271463 h 1092994"/>
                <a:gd name="connsiteX21-493" fmla="*/ 273844 w 1090613"/>
                <a:gd name="connsiteY21-494" fmla="*/ 73819 h 1092994"/>
                <a:gd name="connsiteX22-495" fmla="*/ 409575 w 1090613"/>
                <a:gd name="connsiteY22-496" fmla="*/ 290513 h 1092994"/>
                <a:gd name="connsiteX23-497" fmla="*/ 552450 w 1090613"/>
                <a:gd name="connsiteY23-498" fmla="*/ 242888 h 1092994"/>
                <a:gd name="connsiteX24-499" fmla="*/ 545306 w 1090613"/>
                <a:gd name="connsiteY24-500" fmla="*/ 0 h 1092994"/>
                <a:gd name="connsiteX0-501" fmla="*/ 545306 w 1090613"/>
                <a:gd name="connsiteY0-502" fmla="*/ 0 h 1092994"/>
                <a:gd name="connsiteX1-503" fmla="*/ 819150 w 1090613"/>
                <a:gd name="connsiteY1-504" fmla="*/ 73819 h 1092994"/>
                <a:gd name="connsiteX2-505" fmla="*/ 714375 w 1090613"/>
                <a:gd name="connsiteY2-506" fmla="*/ 257176 h 1092994"/>
                <a:gd name="connsiteX3-507" fmla="*/ 828675 w 1090613"/>
                <a:gd name="connsiteY3-508" fmla="*/ 388145 h 1092994"/>
                <a:gd name="connsiteX4-509" fmla="*/ 1016794 w 1090613"/>
                <a:gd name="connsiteY4-510" fmla="*/ 276225 h 1092994"/>
                <a:gd name="connsiteX5-511" fmla="*/ 1090613 w 1090613"/>
                <a:gd name="connsiteY5-512" fmla="*/ 550069 h 1092994"/>
                <a:gd name="connsiteX6-513" fmla="*/ 940593 w 1090613"/>
                <a:gd name="connsiteY6-514" fmla="*/ 585788 h 1092994"/>
                <a:gd name="connsiteX7-515" fmla="*/ 847726 w 1090613"/>
                <a:gd name="connsiteY7-516" fmla="*/ 719136 h 1092994"/>
                <a:gd name="connsiteX8-517" fmla="*/ 1016794 w 1090613"/>
                <a:gd name="connsiteY8-518" fmla="*/ 819150 h 1092994"/>
                <a:gd name="connsiteX9-519" fmla="*/ 816769 w 1090613"/>
                <a:gd name="connsiteY9-520" fmla="*/ 1019175 h 1092994"/>
                <a:gd name="connsiteX10-521" fmla="*/ 681038 w 1090613"/>
                <a:gd name="connsiteY10-522" fmla="*/ 800100 h 1092994"/>
                <a:gd name="connsiteX11-523" fmla="*/ 547688 w 1090613"/>
                <a:gd name="connsiteY11-524" fmla="*/ 847725 h 1092994"/>
                <a:gd name="connsiteX12-525" fmla="*/ 545306 w 1090613"/>
                <a:gd name="connsiteY12-526" fmla="*/ 1092994 h 1092994"/>
                <a:gd name="connsiteX13-527" fmla="*/ 271463 w 1090613"/>
                <a:gd name="connsiteY13-528" fmla="*/ 1016794 h 1092994"/>
                <a:gd name="connsiteX14-529" fmla="*/ 402431 w 1090613"/>
                <a:gd name="connsiteY14-530" fmla="*/ 792957 h 1092994"/>
                <a:gd name="connsiteX15-531" fmla="*/ 297656 w 1090613"/>
                <a:gd name="connsiteY15-532" fmla="*/ 688182 h 1092994"/>
                <a:gd name="connsiteX16-533" fmla="*/ 71438 w 1090613"/>
                <a:gd name="connsiteY16-534" fmla="*/ 819150 h 1092994"/>
                <a:gd name="connsiteX17-535" fmla="*/ 0 w 1090613"/>
                <a:gd name="connsiteY17-536" fmla="*/ 545307 h 1092994"/>
                <a:gd name="connsiteX18-537" fmla="*/ 254794 w 1090613"/>
                <a:gd name="connsiteY18-538" fmla="*/ 542925 h 1092994"/>
                <a:gd name="connsiteX19-539" fmla="*/ 295275 w 1090613"/>
                <a:gd name="connsiteY19-540" fmla="*/ 392907 h 1092994"/>
                <a:gd name="connsiteX20-541" fmla="*/ 69056 w 1090613"/>
                <a:gd name="connsiteY20-542" fmla="*/ 271463 h 1092994"/>
                <a:gd name="connsiteX21-543" fmla="*/ 273844 w 1090613"/>
                <a:gd name="connsiteY21-544" fmla="*/ 73819 h 1092994"/>
                <a:gd name="connsiteX22-545" fmla="*/ 409575 w 1090613"/>
                <a:gd name="connsiteY22-546" fmla="*/ 290513 h 1092994"/>
                <a:gd name="connsiteX23-547" fmla="*/ 552450 w 1090613"/>
                <a:gd name="connsiteY23-548" fmla="*/ 242888 h 1092994"/>
                <a:gd name="connsiteX24-549" fmla="*/ 545306 w 1090613"/>
                <a:gd name="connsiteY24-550" fmla="*/ 0 h 1092994"/>
                <a:gd name="connsiteX0-551" fmla="*/ 545306 w 1090613"/>
                <a:gd name="connsiteY0-552" fmla="*/ 0 h 1092994"/>
                <a:gd name="connsiteX1-553" fmla="*/ 819150 w 1090613"/>
                <a:gd name="connsiteY1-554" fmla="*/ 73819 h 1092994"/>
                <a:gd name="connsiteX2-555" fmla="*/ 714375 w 1090613"/>
                <a:gd name="connsiteY2-556" fmla="*/ 257176 h 1092994"/>
                <a:gd name="connsiteX3-557" fmla="*/ 828675 w 1090613"/>
                <a:gd name="connsiteY3-558" fmla="*/ 388145 h 1092994"/>
                <a:gd name="connsiteX4-559" fmla="*/ 1016794 w 1090613"/>
                <a:gd name="connsiteY4-560" fmla="*/ 276225 h 1092994"/>
                <a:gd name="connsiteX5-561" fmla="*/ 1090613 w 1090613"/>
                <a:gd name="connsiteY5-562" fmla="*/ 550069 h 1092994"/>
                <a:gd name="connsiteX6-563" fmla="*/ 940593 w 1090613"/>
                <a:gd name="connsiteY6-564" fmla="*/ 585788 h 1092994"/>
                <a:gd name="connsiteX7-565" fmla="*/ 859633 w 1090613"/>
                <a:gd name="connsiteY7-566" fmla="*/ 704848 h 1092994"/>
                <a:gd name="connsiteX8-567" fmla="*/ 1016794 w 1090613"/>
                <a:gd name="connsiteY8-568" fmla="*/ 819150 h 1092994"/>
                <a:gd name="connsiteX9-569" fmla="*/ 816769 w 1090613"/>
                <a:gd name="connsiteY9-570" fmla="*/ 1019175 h 1092994"/>
                <a:gd name="connsiteX10-571" fmla="*/ 681038 w 1090613"/>
                <a:gd name="connsiteY10-572" fmla="*/ 800100 h 1092994"/>
                <a:gd name="connsiteX11-573" fmla="*/ 547688 w 1090613"/>
                <a:gd name="connsiteY11-574" fmla="*/ 847725 h 1092994"/>
                <a:gd name="connsiteX12-575" fmla="*/ 545306 w 1090613"/>
                <a:gd name="connsiteY12-576" fmla="*/ 1092994 h 1092994"/>
                <a:gd name="connsiteX13-577" fmla="*/ 271463 w 1090613"/>
                <a:gd name="connsiteY13-578" fmla="*/ 1016794 h 1092994"/>
                <a:gd name="connsiteX14-579" fmla="*/ 402431 w 1090613"/>
                <a:gd name="connsiteY14-580" fmla="*/ 792957 h 1092994"/>
                <a:gd name="connsiteX15-581" fmla="*/ 297656 w 1090613"/>
                <a:gd name="connsiteY15-582" fmla="*/ 688182 h 1092994"/>
                <a:gd name="connsiteX16-583" fmla="*/ 71438 w 1090613"/>
                <a:gd name="connsiteY16-584" fmla="*/ 819150 h 1092994"/>
                <a:gd name="connsiteX17-585" fmla="*/ 0 w 1090613"/>
                <a:gd name="connsiteY17-586" fmla="*/ 545307 h 1092994"/>
                <a:gd name="connsiteX18-587" fmla="*/ 254794 w 1090613"/>
                <a:gd name="connsiteY18-588" fmla="*/ 542925 h 1092994"/>
                <a:gd name="connsiteX19-589" fmla="*/ 295275 w 1090613"/>
                <a:gd name="connsiteY19-590" fmla="*/ 392907 h 1092994"/>
                <a:gd name="connsiteX20-591" fmla="*/ 69056 w 1090613"/>
                <a:gd name="connsiteY20-592" fmla="*/ 271463 h 1092994"/>
                <a:gd name="connsiteX21-593" fmla="*/ 273844 w 1090613"/>
                <a:gd name="connsiteY21-594" fmla="*/ 73819 h 1092994"/>
                <a:gd name="connsiteX22-595" fmla="*/ 409575 w 1090613"/>
                <a:gd name="connsiteY22-596" fmla="*/ 290513 h 1092994"/>
                <a:gd name="connsiteX23-597" fmla="*/ 552450 w 1090613"/>
                <a:gd name="connsiteY23-598" fmla="*/ 242888 h 1092994"/>
                <a:gd name="connsiteX24-599" fmla="*/ 545306 w 1090613"/>
                <a:gd name="connsiteY24-600" fmla="*/ 0 h 1092994"/>
                <a:gd name="connsiteX0-601" fmla="*/ 545306 w 1090613"/>
                <a:gd name="connsiteY0-602" fmla="*/ 0 h 1092994"/>
                <a:gd name="connsiteX1-603" fmla="*/ 819150 w 1090613"/>
                <a:gd name="connsiteY1-604" fmla="*/ 73819 h 1092994"/>
                <a:gd name="connsiteX2-605" fmla="*/ 714375 w 1090613"/>
                <a:gd name="connsiteY2-606" fmla="*/ 257176 h 1092994"/>
                <a:gd name="connsiteX3-607" fmla="*/ 828675 w 1090613"/>
                <a:gd name="connsiteY3-608" fmla="*/ 388145 h 1092994"/>
                <a:gd name="connsiteX4-609" fmla="*/ 1016794 w 1090613"/>
                <a:gd name="connsiteY4-610" fmla="*/ 276225 h 1092994"/>
                <a:gd name="connsiteX5-611" fmla="*/ 1090613 w 1090613"/>
                <a:gd name="connsiteY5-612" fmla="*/ 550069 h 1092994"/>
                <a:gd name="connsiteX6-613" fmla="*/ 881062 w 1090613"/>
                <a:gd name="connsiteY6-614" fmla="*/ 600076 h 1092994"/>
                <a:gd name="connsiteX7-615" fmla="*/ 859633 w 1090613"/>
                <a:gd name="connsiteY7-616" fmla="*/ 704848 h 1092994"/>
                <a:gd name="connsiteX8-617" fmla="*/ 1016794 w 1090613"/>
                <a:gd name="connsiteY8-618" fmla="*/ 819150 h 1092994"/>
                <a:gd name="connsiteX9-619" fmla="*/ 816769 w 1090613"/>
                <a:gd name="connsiteY9-620" fmla="*/ 1019175 h 1092994"/>
                <a:gd name="connsiteX10-621" fmla="*/ 681038 w 1090613"/>
                <a:gd name="connsiteY10-622" fmla="*/ 800100 h 1092994"/>
                <a:gd name="connsiteX11-623" fmla="*/ 547688 w 1090613"/>
                <a:gd name="connsiteY11-624" fmla="*/ 847725 h 1092994"/>
                <a:gd name="connsiteX12-625" fmla="*/ 545306 w 1090613"/>
                <a:gd name="connsiteY12-626" fmla="*/ 1092994 h 1092994"/>
                <a:gd name="connsiteX13-627" fmla="*/ 271463 w 1090613"/>
                <a:gd name="connsiteY13-628" fmla="*/ 1016794 h 1092994"/>
                <a:gd name="connsiteX14-629" fmla="*/ 402431 w 1090613"/>
                <a:gd name="connsiteY14-630" fmla="*/ 792957 h 1092994"/>
                <a:gd name="connsiteX15-631" fmla="*/ 297656 w 1090613"/>
                <a:gd name="connsiteY15-632" fmla="*/ 688182 h 1092994"/>
                <a:gd name="connsiteX16-633" fmla="*/ 71438 w 1090613"/>
                <a:gd name="connsiteY16-634" fmla="*/ 819150 h 1092994"/>
                <a:gd name="connsiteX17-635" fmla="*/ 0 w 1090613"/>
                <a:gd name="connsiteY17-636" fmla="*/ 545307 h 1092994"/>
                <a:gd name="connsiteX18-637" fmla="*/ 254794 w 1090613"/>
                <a:gd name="connsiteY18-638" fmla="*/ 542925 h 1092994"/>
                <a:gd name="connsiteX19-639" fmla="*/ 295275 w 1090613"/>
                <a:gd name="connsiteY19-640" fmla="*/ 392907 h 1092994"/>
                <a:gd name="connsiteX20-641" fmla="*/ 69056 w 1090613"/>
                <a:gd name="connsiteY20-642" fmla="*/ 271463 h 1092994"/>
                <a:gd name="connsiteX21-643" fmla="*/ 273844 w 1090613"/>
                <a:gd name="connsiteY21-644" fmla="*/ 73819 h 1092994"/>
                <a:gd name="connsiteX22-645" fmla="*/ 409575 w 1090613"/>
                <a:gd name="connsiteY22-646" fmla="*/ 290513 h 1092994"/>
                <a:gd name="connsiteX23-647" fmla="*/ 552450 w 1090613"/>
                <a:gd name="connsiteY23-648" fmla="*/ 242888 h 1092994"/>
                <a:gd name="connsiteX24-649" fmla="*/ 545306 w 1090613"/>
                <a:gd name="connsiteY24-650" fmla="*/ 0 h 1092994"/>
                <a:gd name="connsiteX0-651" fmla="*/ 545306 w 1090613"/>
                <a:gd name="connsiteY0-652" fmla="*/ 0 h 1092994"/>
                <a:gd name="connsiteX1-653" fmla="*/ 819150 w 1090613"/>
                <a:gd name="connsiteY1-654" fmla="*/ 73819 h 1092994"/>
                <a:gd name="connsiteX2-655" fmla="*/ 714375 w 1090613"/>
                <a:gd name="connsiteY2-656" fmla="*/ 257176 h 1092994"/>
                <a:gd name="connsiteX3-657" fmla="*/ 871537 w 1090613"/>
                <a:gd name="connsiteY3-658" fmla="*/ 335757 h 1092994"/>
                <a:gd name="connsiteX4-659" fmla="*/ 1016794 w 1090613"/>
                <a:gd name="connsiteY4-660" fmla="*/ 276225 h 1092994"/>
                <a:gd name="connsiteX5-661" fmla="*/ 1090613 w 1090613"/>
                <a:gd name="connsiteY5-662" fmla="*/ 550069 h 1092994"/>
                <a:gd name="connsiteX6-663" fmla="*/ 881062 w 1090613"/>
                <a:gd name="connsiteY6-664" fmla="*/ 600076 h 1092994"/>
                <a:gd name="connsiteX7-665" fmla="*/ 859633 w 1090613"/>
                <a:gd name="connsiteY7-666" fmla="*/ 704848 h 1092994"/>
                <a:gd name="connsiteX8-667" fmla="*/ 1016794 w 1090613"/>
                <a:gd name="connsiteY8-668" fmla="*/ 819150 h 1092994"/>
                <a:gd name="connsiteX9-669" fmla="*/ 816769 w 1090613"/>
                <a:gd name="connsiteY9-670" fmla="*/ 1019175 h 1092994"/>
                <a:gd name="connsiteX10-671" fmla="*/ 681038 w 1090613"/>
                <a:gd name="connsiteY10-672" fmla="*/ 800100 h 1092994"/>
                <a:gd name="connsiteX11-673" fmla="*/ 547688 w 1090613"/>
                <a:gd name="connsiteY11-674" fmla="*/ 847725 h 1092994"/>
                <a:gd name="connsiteX12-675" fmla="*/ 545306 w 1090613"/>
                <a:gd name="connsiteY12-676" fmla="*/ 1092994 h 1092994"/>
                <a:gd name="connsiteX13-677" fmla="*/ 271463 w 1090613"/>
                <a:gd name="connsiteY13-678" fmla="*/ 1016794 h 1092994"/>
                <a:gd name="connsiteX14-679" fmla="*/ 402431 w 1090613"/>
                <a:gd name="connsiteY14-680" fmla="*/ 792957 h 1092994"/>
                <a:gd name="connsiteX15-681" fmla="*/ 297656 w 1090613"/>
                <a:gd name="connsiteY15-682" fmla="*/ 688182 h 1092994"/>
                <a:gd name="connsiteX16-683" fmla="*/ 71438 w 1090613"/>
                <a:gd name="connsiteY16-684" fmla="*/ 819150 h 1092994"/>
                <a:gd name="connsiteX17-685" fmla="*/ 0 w 1090613"/>
                <a:gd name="connsiteY17-686" fmla="*/ 545307 h 1092994"/>
                <a:gd name="connsiteX18-687" fmla="*/ 254794 w 1090613"/>
                <a:gd name="connsiteY18-688" fmla="*/ 542925 h 1092994"/>
                <a:gd name="connsiteX19-689" fmla="*/ 295275 w 1090613"/>
                <a:gd name="connsiteY19-690" fmla="*/ 392907 h 1092994"/>
                <a:gd name="connsiteX20-691" fmla="*/ 69056 w 1090613"/>
                <a:gd name="connsiteY20-692" fmla="*/ 271463 h 1092994"/>
                <a:gd name="connsiteX21-693" fmla="*/ 273844 w 1090613"/>
                <a:gd name="connsiteY21-694" fmla="*/ 73819 h 1092994"/>
                <a:gd name="connsiteX22-695" fmla="*/ 409575 w 1090613"/>
                <a:gd name="connsiteY22-696" fmla="*/ 290513 h 1092994"/>
                <a:gd name="connsiteX23-697" fmla="*/ 552450 w 1090613"/>
                <a:gd name="connsiteY23-698" fmla="*/ 242888 h 1092994"/>
                <a:gd name="connsiteX24-699" fmla="*/ 545306 w 1090613"/>
                <a:gd name="connsiteY24-700" fmla="*/ 0 h 1092994"/>
                <a:gd name="connsiteX0-701" fmla="*/ 545306 w 1090613"/>
                <a:gd name="connsiteY0-702" fmla="*/ 0 h 1092994"/>
                <a:gd name="connsiteX1-703" fmla="*/ 819150 w 1090613"/>
                <a:gd name="connsiteY1-704" fmla="*/ 73819 h 1092994"/>
                <a:gd name="connsiteX2-705" fmla="*/ 764381 w 1090613"/>
                <a:gd name="connsiteY2-706" fmla="*/ 223838 h 1092994"/>
                <a:gd name="connsiteX3-707" fmla="*/ 871537 w 1090613"/>
                <a:gd name="connsiteY3-708" fmla="*/ 335757 h 1092994"/>
                <a:gd name="connsiteX4-709" fmla="*/ 1016794 w 1090613"/>
                <a:gd name="connsiteY4-710" fmla="*/ 276225 h 1092994"/>
                <a:gd name="connsiteX5-711" fmla="*/ 1090613 w 1090613"/>
                <a:gd name="connsiteY5-712" fmla="*/ 550069 h 1092994"/>
                <a:gd name="connsiteX6-713" fmla="*/ 881062 w 1090613"/>
                <a:gd name="connsiteY6-714" fmla="*/ 600076 h 1092994"/>
                <a:gd name="connsiteX7-715" fmla="*/ 859633 w 1090613"/>
                <a:gd name="connsiteY7-716" fmla="*/ 704848 h 1092994"/>
                <a:gd name="connsiteX8-717" fmla="*/ 1016794 w 1090613"/>
                <a:gd name="connsiteY8-718" fmla="*/ 819150 h 1092994"/>
                <a:gd name="connsiteX9-719" fmla="*/ 816769 w 1090613"/>
                <a:gd name="connsiteY9-720" fmla="*/ 1019175 h 1092994"/>
                <a:gd name="connsiteX10-721" fmla="*/ 681038 w 1090613"/>
                <a:gd name="connsiteY10-722" fmla="*/ 800100 h 1092994"/>
                <a:gd name="connsiteX11-723" fmla="*/ 547688 w 1090613"/>
                <a:gd name="connsiteY11-724" fmla="*/ 847725 h 1092994"/>
                <a:gd name="connsiteX12-725" fmla="*/ 545306 w 1090613"/>
                <a:gd name="connsiteY12-726" fmla="*/ 1092994 h 1092994"/>
                <a:gd name="connsiteX13-727" fmla="*/ 271463 w 1090613"/>
                <a:gd name="connsiteY13-728" fmla="*/ 1016794 h 1092994"/>
                <a:gd name="connsiteX14-729" fmla="*/ 402431 w 1090613"/>
                <a:gd name="connsiteY14-730" fmla="*/ 792957 h 1092994"/>
                <a:gd name="connsiteX15-731" fmla="*/ 297656 w 1090613"/>
                <a:gd name="connsiteY15-732" fmla="*/ 688182 h 1092994"/>
                <a:gd name="connsiteX16-733" fmla="*/ 71438 w 1090613"/>
                <a:gd name="connsiteY16-734" fmla="*/ 819150 h 1092994"/>
                <a:gd name="connsiteX17-735" fmla="*/ 0 w 1090613"/>
                <a:gd name="connsiteY17-736" fmla="*/ 545307 h 1092994"/>
                <a:gd name="connsiteX18-737" fmla="*/ 254794 w 1090613"/>
                <a:gd name="connsiteY18-738" fmla="*/ 542925 h 1092994"/>
                <a:gd name="connsiteX19-739" fmla="*/ 295275 w 1090613"/>
                <a:gd name="connsiteY19-740" fmla="*/ 392907 h 1092994"/>
                <a:gd name="connsiteX20-741" fmla="*/ 69056 w 1090613"/>
                <a:gd name="connsiteY20-742" fmla="*/ 271463 h 1092994"/>
                <a:gd name="connsiteX21-743" fmla="*/ 273844 w 1090613"/>
                <a:gd name="connsiteY21-744" fmla="*/ 73819 h 1092994"/>
                <a:gd name="connsiteX22-745" fmla="*/ 409575 w 1090613"/>
                <a:gd name="connsiteY22-746" fmla="*/ 290513 h 1092994"/>
                <a:gd name="connsiteX23-747" fmla="*/ 552450 w 1090613"/>
                <a:gd name="connsiteY23-748" fmla="*/ 242888 h 1092994"/>
                <a:gd name="connsiteX24-749" fmla="*/ 545306 w 1090613"/>
                <a:gd name="connsiteY24-750" fmla="*/ 0 h 1092994"/>
                <a:gd name="connsiteX0-751" fmla="*/ 545306 w 1090613"/>
                <a:gd name="connsiteY0-752" fmla="*/ 0 h 1092994"/>
                <a:gd name="connsiteX1-753" fmla="*/ 819150 w 1090613"/>
                <a:gd name="connsiteY1-754" fmla="*/ 73819 h 1092994"/>
                <a:gd name="connsiteX2-755" fmla="*/ 764381 w 1090613"/>
                <a:gd name="connsiteY2-756" fmla="*/ 223838 h 1092994"/>
                <a:gd name="connsiteX3-757" fmla="*/ 869156 w 1090613"/>
                <a:gd name="connsiteY3-758" fmla="*/ 319089 h 1092994"/>
                <a:gd name="connsiteX4-759" fmla="*/ 1016794 w 1090613"/>
                <a:gd name="connsiteY4-760" fmla="*/ 276225 h 1092994"/>
                <a:gd name="connsiteX5-761" fmla="*/ 1090613 w 1090613"/>
                <a:gd name="connsiteY5-762" fmla="*/ 550069 h 1092994"/>
                <a:gd name="connsiteX6-763" fmla="*/ 881062 w 1090613"/>
                <a:gd name="connsiteY6-764" fmla="*/ 600076 h 1092994"/>
                <a:gd name="connsiteX7-765" fmla="*/ 859633 w 1090613"/>
                <a:gd name="connsiteY7-766" fmla="*/ 704848 h 1092994"/>
                <a:gd name="connsiteX8-767" fmla="*/ 1016794 w 1090613"/>
                <a:gd name="connsiteY8-768" fmla="*/ 819150 h 1092994"/>
                <a:gd name="connsiteX9-769" fmla="*/ 816769 w 1090613"/>
                <a:gd name="connsiteY9-770" fmla="*/ 1019175 h 1092994"/>
                <a:gd name="connsiteX10-771" fmla="*/ 681038 w 1090613"/>
                <a:gd name="connsiteY10-772" fmla="*/ 800100 h 1092994"/>
                <a:gd name="connsiteX11-773" fmla="*/ 547688 w 1090613"/>
                <a:gd name="connsiteY11-774" fmla="*/ 847725 h 1092994"/>
                <a:gd name="connsiteX12-775" fmla="*/ 545306 w 1090613"/>
                <a:gd name="connsiteY12-776" fmla="*/ 1092994 h 1092994"/>
                <a:gd name="connsiteX13-777" fmla="*/ 271463 w 1090613"/>
                <a:gd name="connsiteY13-778" fmla="*/ 1016794 h 1092994"/>
                <a:gd name="connsiteX14-779" fmla="*/ 402431 w 1090613"/>
                <a:gd name="connsiteY14-780" fmla="*/ 792957 h 1092994"/>
                <a:gd name="connsiteX15-781" fmla="*/ 297656 w 1090613"/>
                <a:gd name="connsiteY15-782" fmla="*/ 688182 h 1092994"/>
                <a:gd name="connsiteX16-783" fmla="*/ 71438 w 1090613"/>
                <a:gd name="connsiteY16-784" fmla="*/ 819150 h 1092994"/>
                <a:gd name="connsiteX17-785" fmla="*/ 0 w 1090613"/>
                <a:gd name="connsiteY17-786" fmla="*/ 545307 h 1092994"/>
                <a:gd name="connsiteX18-787" fmla="*/ 254794 w 1090613"/>
                <a:gd name="connsiteY18-788" fmla="*/ 542925 h 1092994"/>
                <a:gd name="connsiteX19-789" fmla="*/ 295275 w 1090613"/>
                <a:gd name="connsiteY19-790" fmla="*/ 392907 h 1092994"/>
                <a:gd name="connsiteX20-791" fmla="*/ 69056 w 1090613"/>
                <a:gd name="connsiteY20-792" fmla="*/ 271463 h 1092994"/>
                <a:gd name="connsiteX21-793" fmla="*/ 273844 w 1090613"/>
                <a:gd name="connsiteY21-794" fmla="*/ 73819 h 1092994"/>
                <a:gd name="connsiteX22-795" fmla="*/ 409575 w 1090613"/>
                <a:gd name="connsiteY22-796" fmla="*/ 290513 h 1092994"/>
                <a:gd name="connsiteX23-797" fmla="*/ 552450 w 1090613"/>
                <a:gd name="connsiteY23-798" fmla="*/ 242888 h 1092994"/>
                <a:gd name="connsiteX24-799" fmla="*/ 545306 w 1090613"/>
                <a:gd name="connsiteY24-800" fmla="*/ 0 h 1092994"/>
                <a:gd name="connsiteX0-801" fmla="*/ 545306 w 1090613"/>
                <a:gd name="connsiteY0-802" fmla="*/ 0 h 1092994"/>
                <a:gd name="connsiteX1-803" fmla="*/ 819150 w 1090613"/>
                <a:gd name="connsiteY1-804" fmla="*/ 73819 h 1092994"/>
                <a:gd name="connsiteX2-805" fmla="*/ 764381 w 1090613"/>
                <a:gd name="connsiteY2-806" fmla="*/ 223838 h 1092994"/>
                <a:gd name="connsiteX3-807" fmla="*/ 869156 w 1090613"/>
                <a:gd name="connsiteY3-808" fmla="*/ 319089 h 1092994"/>
                <a:gd name="connsiteX4-809" fmla="*/ 1016794 w 1090613"/>
                <a:gd name="connsiteY4-810" fmla="*/ 276225 h 1092994"/>
                <a:gd name="connsiteX5-811" fmla="*/ 1090613 w 1090613"/>
                <a:gd name="connsiteY5-812" fmla="*/ 550069 h 1092994"/>
                <a:gd name="connsiteX6-813" fmla="*/ 881062 w 1090613"/>
                <a:gd name="connsiteY6-814" fmla="*/ 600076 h 1092994"/>
                <a:gd name="connsiteX7-815" fmla="*/ 859633 w 1090613"/>
                <a:gd name="connsiteY7-816" fmla="*/ 704848 h 1092994"/>
                <a:gd name="connsiteX8-817" fmla="*/ 1016794 w 1090613"/>
                <a:gd name="connsiteY8-818" fmla="*/ 819150 h 1092994"/>
                <a:gd name="connsiteX9-819" fmla="*/ 816769 w 1090613"/>
                <a:gd name="connsiteY9-820" fmla="*/ 1019175 h 1092994"/>
                <a:gd name="connsiteX10-821" fmla="*/ 681038 w 1090613"/>
                <a:gd name="connsiteY10-822" fmla="*/ 800100 h 1092994"/>
                <a:gd name="connsiteX11-823" fmla="*/ 547688 w 1090613"/>
                <a:gd name="connsiteY11-824" fmla="*/ 847725 h 1092994"/>
                <a:gd name="connsiteX12-825" fmla="*/ 545306 w 1090613"/>
                <a:gd name="connsiteY12-826" fmla="*/ 1092994 h 1092994"/>
                <a:gd name="connsiteX13-827" fmla="*/ 271463 w 1090613"/>
                <a:gd name="connsiteY13-828" fmla="*/ 1016794 h 1092994"/>
                <a:gd name="connsiteX14-829" fmla="*/ 402431 w 1090613"/>
                <a:gd name="connsiteY14-830" fmla="*/ 792957 h 1092994"/>
                <a:gd name="connsiteX15-831" fmla="*/ 297656 w 1090613"/>
                <a:gd name="connsiteY15-832" fmla="*/ 688182 h 1092994"/>
                <a:gd name="connsiteX16-833" fmla="*/ 71438 w 1090613"/>
                <a:gd name="connsiteY16-834" fmla="*/ 819150 h 1092994"/>
                <a:gd name="connsiteX17-835" fmla="*/ 0 w 1090613"/>
                <a:gd name="connsiteY17-836" fmla="*/ 545307 h 1092994"/>
                <a:gd name="connsiteX18-837" fmla="*/ 254794 w 1090613"/>
                <a:gd name="connsiteY18-838" fmla="*/ 542925 h 1092994"/>
                <a:gd name="connsiteX19-839" fmla="*/ 295275 w 1090613"/>
                <a:gd name="connsiteY19-840" fmla="*/ 392907 h 1092994"/>
                <a:gd name="connsiteX20-841" fmla="*/ 69056 w 1090613"/>
                <a:gd name="connsiteY20-842" fmla="*/ 271463 h 1092994"/>
                <a:gd name="connsiteX21-843" fmla="*/ 273844 w 1090613"/>
                <a:gd name="connsiteY21-844" fmla="*/ 73819 h 1092994"/>
                <a:gd name="connsiteX22-845" fmla="*/ 409575 w 1090613"/>
                <a:gd name="connsiteY22-846" fmla="*/ 290513 h 1092994"/>
                <a:gd name="connsiteX23-847" fmla="*/ 526257 w 1090613"/>
                <a:gd name="connsiteY23-848" fmla="*/ 173832 h 1092994"/>
                <a:gd name="connsiteX24-849" fmla="*/ 545306 w 1090613"/>
                <a:gd name="connsiteY24-850" fmla="*/ 0 h 1092994"/>
                <a:gd name="connsiteX0-851" fmla="*/ 545306 w 1090613"/>
                <a:gd name="connsiteY0-852" fmla="*/ 0 h 1092994"/>
                <a:gd name="connsiteX1-853" fmla="*/ 819150 w 1090613"/>
                <a:gd name="connsiteY1-854" fmla="*/ 73819 h 1092994"/>
                <a:gd name="connsiteX2-855" fmla="*/ 764381 w 1090613"/>
                <a:gd name="connsiteY2-856" fmla="*/ 223838 h 1092994"/>
                <a:gd name="connsiteX3-857" fmla="*/ 869156 w 1090613"/>
                <a:gd name="connsiteY3-858" fmla="*/ 319089 h 1092994"/>
                <a:gd name="connsiteX4-859" fmla="*/ 1016794 w 1090613"/>
                <a:gd name="connsiteY4-860" fmla="*/ 276225 h 1092994"/>
                <a:gd name="connsiteX5-861" fmla="*/ 1090613 w 1090613"/>
                <a:gd name="connsiteY5-862" fmla="*/ 550069 h 1092994"/>
                <a:gd name="connsiteX6-863" fmla="*/ 881062 w 1090613"/>
                <a:gd name="connsiteY6-864" fmla="*/ 600076 h 1092994"/>
                <a:gd name="connsiteX7-865" fmla="*/ 859633 w 1090613"/>
                <a:gd name="connsiteY7-866" fmla="*/ 704848 h 1092994"/>
                <a:gd name="connsiteX8-867" fmla="*/ 1016794 w 1090613"/>
                <a:gd name="connsiteY8-868" fmla="*/ 819150 h 1092994"/>
                <a:gd name="connsiteX9-869" fmla="*/ 816769 w 1090613"/>
                <a:gd name="connsiteY9-870" fmla="*/ 1019175 h 1092994"/>
                <a:gd name="connsiteX10-871" fmla="*/ 681038 w 1090613"/>
                <a:gd name="connsiteY10-872" fmla="*/ 800100 h 1092994"/>
                <a:gd name="connsiteX11-873" fmla="*/ 547688 w 1090613"/>
                <a:gd name="connsiteY11-874" fmla="*/ 847725 h 1092994"/>
                <a:gd name="connsiteX12-875" fmla="*/ 545306 w 1090613"/>
                <a:gd name="connsiteY12-876" fmla="*/ 1092994 h 1092994"/>
                <a:gd name="connsiteX13-877" fmla="*/ 271463 w 1090613"/>
                <a:gd name="connsiteY13-878" fmla="*/ 1016794 h 1092994"/>
                <a:gd name="connsiteX14-879" fmla="*/ 402431 w 1090613"/>
                <a:gd name="connsiteY14-880" fmla="*/ 792957 h 1092994"/>
                <a:gd name="connsiteX15-881" fmla="*/ 297656 w 1090613"/>
                <a:gd name="connsiteY15-882" fmla="*/ 688182 h 1092994"/>
                <a:gd name="connsiteX16-883" fmla="*/ 71438 w 1090613"/>
                <a:gd name="connsiteY16-884" fmla="*/ 819150 h 1092994"/>
                <a:gd name="connsiteX17-885" fmla="*/ 0 w 1090613"/>
                <a:gd name="connsiteY17-886" fmla="*/ 545307 h 1092994"/>
                <a:gd name="connsiteX18-887" fmla="*/ 254794 w 1090613"/>
                <a:gd name="connsiteY18-888" fmla="*/ 542925 h 1092994"/>
                <a:gd name="connsiteX19-889" fmla="*/ 295275 w 1090613"/>
                <a:gd name="connsiteY19-890" fmla="*/ 392907 h 1092994"/>
                <a:gd name="connsiteX20-891" fmla="*/ 69056 w 1090613"/>
                <a:gd name="connsiteY20-892" fmla="*/ 271463 h 1092994"/>
                <a:gd name="connsiteX21-893" fmla="*/ 273844 w 1090613"/>
                <a:gd name="connsiteY21-894" fmla="*/ 73819 h 1092994"/>
                <a:gd name="connsiteX22-895" fmla="*/ 411956 w 1090613"/>
                <a:gd name="connsiteY22-896" fmla="*/ 214313 h 1092994"/>
                <a:gd name="connsiteX23-897" fmla="*/ 526257 w 1090613"/>
                <a:gd name="connsiteY23-898" fmla="*/ 173832 h 1092994"/>
                <a:gd name="connsiteX24-899" fmla="*/ 545306 w 1090613"/>
                <a:gd name="connsiteY24-900" fmla="*/ 0 h 1092994"/>
                <a:gd name="connsiteX0-901" fmla="*/ 545306 w 1090613"/>
                <a:gd name="connsiteY0-902" fmla="*/ 0 h 1092994"/>
                <a:gd name="connsiteX1-903" fmla="*/ 819150 w 1090613"/>
                <a:gd name="connsiteY1-904" fmla="*/ 73819 h 1092994"/>
                <a:gd name="connsiteX2-905" fmla="*/ 764381 w 1090613"/>
                <a:gd name="connsiteY2-906" fmla="*/ 223838 h 1092994"/>
                <a:gd name="connsiteX3-907" fmla="*/ 869156 w 1090613"/>
                <a:gd name="connsiteY3-908" fmla="*/ 319089 h 1092994"/>
                <a:gd name="connsiteX4-909" fmla="*/ 1016794 w 1090613"/>
                <a:gd name="connsiteY4-910" fmla="*/ 276225 h 1092994"/>
                <a:gd name="connsiteX5-911" fmla="*/ 1090613 w 1090613"/>
                <a:gd name="connsiteY5-912" fmla="*/ 550069 h 1092994"/>
                <a:gd name="connsiteX6-913" fmla="*/ 881062 w 1090613"/>
                <a:gd name="connsiteY6-914" fmla="*/ 600076 h 1092994"/>
                <a:gd name="connsiteX7-915" fmla="*/ 859633 w 1090613"/>
                <a:gd name="connsiteY7-916" fmla="*/ 704848 h 1092994"/>
                <a:gd name="connsiteX8-917" fmla="*/ 1016794 w 1090613"/>
                <a:gd name="connsiteY8-918" fmla="*/ 819150 h 1092994"/>
                <a:gd name="connsiteX9-919" fmla="*/ 816769 w 1090613"/>
                <a:gd name="connsiteY9-920" fmla="*/ 1019175 h 1092994"/>
                <a:gd name="connsiteX10-921" fmla="*/ 681038 w 1090613"/>
                <a:gd name="connsiteY10-922" fmla="*/ 800100 h 1092994"/>
                <a:gd name="connsiteX11-923" fmla="*/ 547688 w 1090613"/>
                <a:gd name="connsiteY11-924" fmla="*/ 847725 h 1092994"/>
                <a:gd name="connsiteX12-925" fmla="*/ 545306 w 1090613"/>
                <a:gd name="connsiteY12-926" fmla="*/ 1092994 h 1092994"/>
                <a:gd name="connsiteX13-927" fmla="*/ 271463 w 1090613"/>
                <a:gd name="connsiteY13-928" fmla="*/ 1016794 h 1092994"/>
                <a:gd name="connsiteX14-929" fmla="*/ 402431 w 1090613"/>
                <a:gd name="connsiteY14-930" fmla="*/ 792957 h 1092994"/>
                <a:gd name="connsiteX15-931" fmla="*/ 297656 w 1090613"/>
                <a:gd name="connsiteY15-932" fmla="*/ 688182 h 1092994"/>
                <a:gd name="connsiteX16-933" fmla="*/ 71438 w 1090613"/>
                <a:gd name="connsiteY16-934" fmla="*/ 819150 h 1092994"/>
                <a:gd name="connsiteX17-935" fmla="*/ 0 w 1090613"/>
                <a:gd name="connsiteY17-936" fmla="*/ 545307 h 1092994"/>
                <a:gd name="connsiteX18-937" fmla="*/ 254794 w 1090613"/>
                <a:gd name="connsiteY18-938" fmla="*/ 542925 h 1092994"/>
                <a:gd name="connsiteX19-939" fmla="*/ 295275 w 1090613"/>
                <a:gd name="connsiteY19-940" fmla="*/ 392907 h 1092994"/>
                <a:gd name="connsiteX20-941" fmla="*/ 69056 w 1090613"/>
                <a:gd name="connsiteY20-942" fmla="*/ 271463 h 1092994"/>
                <a:gd name="connsiteX21-943" fmla="*/ 273844 w 1090613"/>
                <a:gd name="connsiteY21-944" fmla="*/ 73819 h 1092994"/>
                <a:gd name="connsiteX22-945" fmla="*/ 411956 w 1090613"/>
                <a:gd name="connsiteY22-946" fmla="*/ 214313 h 1092994"/>
                <a:gd name="connsiteX23-947" fmla="*/ 528639 w 1090613"/>
                <a:gd name="connsiteY23-948" fmla="*/ 154782 h 1092994"/>
                <a:gd name="connsiteX24-949" fmla="*/ 545306 w 1090613"/>
                <a:gd name="connsiteY24-950" fmla="*/ 0 h 1092994"/>
                <a:gd name="connsiteX0-951" fmla="*/ 545306 w 1090613"/>
                <a:gd name="connsiteY0-952" fmla="*/ 0 h 1092994"/>
                <a:gd name="connsiteX1-953" fmla="*/ 819150 w 1090613"/>
                <a:gd name="connsiteY1-954" fmla="*/ 73819 h 1092994"/>
                <a:gd name="connsiteX2-955" fmla="*/ 764381 w 1090613"/>
                <a:gd name="connsiteY2-956" fmla="*/ 223838 h 1092994"/>
                <a:gd name="connsiteX3-957" fmla="*/ 869156 w 1090613"/>
                <a:gd name="connsiteY3-958" fmla="*/ 319089 h 1092994"/>
                <a:gd name="connsiteX4-959" fmla="*/ 1016794 w 1090613"/>
                <a:gd name="connsiteY4-960" fmla="*/ 276225 h 1092994"/>
                <a:gd name="connsiteX5-961" fmla="*/ 1090613 w 1090613"/>
                <a:gd name="connsiteY5-962" fmla="*/ 550069 h 1092994"/>
                <a:gd name="connsiteX6-963" fmla="*/ 881062 w 1090613"/>
                <a:gd name="connsiteY6-964" fmla="*/ 600076 h 1092994"/>
                <a:gd name="connsiteX7-965" fmla="*/ 859633 w 1090613"/>
                <a:gd name="connsiteY7-966" fmla="*/ 704848 h 1092994"/>
                <a:gd name="connsiteX8-967" fmla="*/ 1016794 w 1090613"/>
                <a:gd name="connsiteY8-968" fmla="*/ 819150 h 1092994"/>
                <a:gd name="connsiteX9-969" fmla="*/ 816769 w 1090613"/>
                <a:gd name="connsiteY9-970" fmla="*/ 1019175 h 1092994"/>
                <a:gd name="connsiteX10-971" fmla="*/ 681038 w 1090613"/>
                <a:gd name="connsiteY10-972" fmla="*/ 800100 h 1092994"/>
                <a:gd name="connsiteX11-973" fmla="*/ 547688 w 1090613"/>
                <a:gd name="connsiteY11-974" fmla="*/ 847725 h 1092994"/>
                <a:gd name="connsiteX12-975" fmla="*/ 545306 w 1090613"/>
                <a:gd name="connsiteY12-976" fmla="*/ 1092994 h 1092994"/>
                <a:gd name="connsiteX13-977" fmla="*/ 271463 w 1090613"/>
                <a:gd name="connsiteY13-978" fmla="*/ 1016794 h 1092994"/>
                <a:gd name="connsiteX14-979" fmla="*/ 402431 w 1090613"/>
                <a:gd name="connsiteY14-980" fmla="*/ 792957 h 1092994"/>
                <a:gd name="connsiteX15-981" fmla="*/ 297656 w 1090613"/>
                <a:gd name="connsiteY15-982" fmla="*/ 688182 h 1092994"/>
                <a:gd name="connsiteX16-983" fmla="*/ 71438 w 1090613"/>
                <a:gd name="connsiteY16-984" fmla="*/ 819150 h 1092994"/>
                <a:gd name="connsiteX17-985" fmla="*/ 0 w 1090613"/>
                <a:gd name="connsiteY17-986" fmla="*/ 545307 h 1092994"/>
                <a:gd name="connsiteX18-987" fmla="*/ 254794 w 1090613"/>
                <a:gd name="connsiteY18-988" fmla="*/ 542925 h 1092994"/>
                <a:gd name="connsiteX19-989" fmla="*/ 295275 w 1090613"/>
                <a:gd name="connsiteY19-990" fmla="*/ 392907 h 1092994"/>
                <a:gd name="connsiteX20-991" fmla="*/ 69056 w 1090613"/>
                <a:gd name="connsiteY20-992" fmla="*/ 271463 h 1092994"/>
                <a:gd name="connsiteX21-993" fmla="*/ 273844 w 1090613"/>
                <a:gd name="connsiteY21-994" fmla="*/ 73819 h 1092994"/>
                <a:gd name="connsiteX22-995" fmla="*/ 397668 w 1090613"/>
                <a:gd name="connsiteY22-996" fmla="*/ 190500 h 1092994"/>
                <a:gd name="connsiteX23-997" fmla="*/ 528639 w 1090613"/>
                <a:gd name="connsiteY23-998" fmla="*/ 154782 h 1092994"/>
                <a:gd name="connsiteX24-999" fmla="*/ 545306 w 1090613"/>
                <a:gd name="connsiteY24-1000" fmla="*/ 0 h 1092994"/>
                <a:gd name="connsiteX0-1001" fmla="*/ 545306 w 1090613"/>
                <a:gd name="connsiteY0-1002" fmla="*/ 0 h 1092994"/>
                <a:gd name="connsiteX1-1003" fmla="*/ 819150 w 1090613"/>
                <a:gd name="connsiteY1-1004" fmla="*/ 73819 h 1092994"/>
                <a:gd name="connsiteX2-1005" fmla="*/ 764381 w 1090613"/>
                <a:gd name="connsiteY2-1006" fmla="*/ 223838 h 1092994"/>
                <a:gd name="connsiteX3-1007" fmla="*/ 869156 w 1090613"/>
                <a:gd name="connsiteY3-1008" fmla="*/ 319089 h 1092994"/>
                <a:gd name="connsiteX4-1009" fmla="*/ 1016794 w 1090613"/>
                <a:gd name="connsiteY4-1010" fmla="*/ 276225 h 1092994"/>
                <a:gd name="connsiteX5-1011" fmla="*/ 1090613 w 1090613"/>
                <a:gd name="connsiteY5-1012" fmla="*/ 550069 h 1092994"/>
                <a:gd name="connsiteX6-1013" fmla="*/ 881062 w 1090613"/>
                <a:gd name="connsiteY6-1014" fmla="*/ 600076 h 1092994"/>
                <a:gd name="connsiteX7-1015" fmla="*/ 859633 w 1090613"/>
                <a:gd name="connsiteY7-1016" fmla="*/ 704848 h 1092994"/>
                <a:gd name="connsiteX8-1017" fmla="*/ 1016794 w 1090613"/>
                <a:gd name="connsiteY8-1018" fmla="*/ 819150 h 1092994"/>
                <a:gd name="connsiteX9-1019" fmla="*/ 816769 w 1090613"/>
                <a:gd name="connsiteY9-1020" fmla="*/ 1019175 h 1092994"/>
                <a:gd name="connsiteX10-1021" fmla="*/ 681038 w 1090613"/>
                <a:gd name="connsiteY10-1022" fmla="*/ 800100 h 1092994"/>
                <a:gd name="connsiteX11-1023" fmla="*/ 547688 w 1090613"/>
                <a:gd name="connsiteY11-1024" fmla="*/ 847725 h 1092994"/>
                <a:gd name="connsiteX12-1025" fmla="*/ 545306 w 1090613"/>
                <a:gd name="connsiteY12-1026" fmla="*/ 1092994 h 1092994"/>
                <a:gd name="connsiteX13-1027" fmla="*/ 271463 w 1090613"/>
                <a:gd name="connsiteY13-1028" fmla="*/ 1016794 h 1092994"/>
                <a:gd name="connsiteX14-1029" fmla="*/ 402431 w 1090613"/>
                <a:gd name="connsiteY14-1030" fmla="*/ 792957 h 1092994"/>
                <a:gd name="connsiteX15-1031" fmla="*/ 297656 w 1090613"/>
                <a:gd name="connsiteY15-1032" fmla="*/ 688182 h 1092994"/>
                <a:gd name="connsiteX16-1033" fmla="*/ 71438 w 1090613"/>
                <a:gd name="connsiteY16-1034" fmla="*/ 819150 h 1092994"/>
                <a:gd name="connsiteX17-1035" fmla="*/ 0 w 1090613"/>
                <a:gd name="connsiteY17-1036" fmla="*/ 545307 h 1092994"/>
                <a:gd name="connsiteX18-1037" fmla="*/ 254794 w 1090613"/>
                <a:gd name="connsiteY18-1038" fmla="*/ 542925 h 1092994"/>
                <a:gd name="connsiteX19-1039" fmla="*/ 207168 w 1090613"/>
                <a:gd name="connsiteY19-1040" fmla="*/ 383382 h 1092994"/>
                <a:gd name="connsiteX20-1041" fmla="*/ 69056 w 1090613"/>
                <a:gd name="connsiteY20-1042" fmla="*/ 271463 h 1092994"/>
                <a:gd name="connsiteX21-1043" fmla="*/ 273844 w 1090613"/>
                <a:gd name="connsiteY21-1044" fmla="*/ 73819 h 1092994"/>
                <a:gd name="connsiteX22-1045" fmla="*/ 397668 w 1090613"/>
                <a:gd name="connsiteY22-1046" fmla="*/ 190500 h 1092994"/>
                <a:gd name="connsiteX23-1047" fmla="*/ 528639 w 1090613"/>
                <a:gd name="connsiteY23-1048" fmla="*/ 154782 h 1092994"/>
                <a:gd name="connsiteX24-1049" fmla="*/ 545306 w 1090613"/>
                <a:gd name="connsiteY24-1050" fmla="*/ 0 h 1092994"/>
                <a:gd name="connsiteX0-1051" fmla="*/ 545306 w 1090613"/>
                <a:gd name="connsiteY0-1052" fmla="*/ 0 h 1092994"/>
                <a:gd name="connsiteX1-1053" fmla="*/ 819150 w 1090613"/>
                <a:gd name="connsiteY1-1054" fmla="*/ 73819 h 1092994"/>
                <a:gd name="connsiteX2-1055" fmla="*/ 764381 w 1090613"/>
                <a:gd name="connsiteY2-1056" fmla="*/ 223838 h 1092994"/>
                <a:gd name="connsiteX3-1057" fmla="*/ 869156 w 1090613"/>
                <a:gd name="connsiteY3-1058" fmla="*/ 319089 h 1092994"/>
                <a:gd name="connsiteX4-1059" fmla="*/ 1016794 w 1090613"/>
                <a:gd name="connsiteY4-1060" fmla="*/ 276225 h 1092994"/>
                <a:gd name="connsiteX5-1061" fmla="*/ 1090613 w 1090613"/>
                <a:gd name="connsiteY5-1062" fmla="*/ 550069 h 1092994"/>
                <a:gd name="connsiteX6-1063" fmla="*/ 881062 w 1090613"/>
                <a:gd name="connsiteY6-1064" fmla="*/ 600076 h 1092994"/>
                <a:gd name="connsiteX7-1065" fmla="*/ 859633 w 1090613"/>
                <a:gd name="connsiteY7-1066" fmla="*/ 704848 h 1092994"/>
                <a:gd name="connsiteX8-1067" fmla="*/ 1016794 w 1090613"/>
                <a:gd name="connsiteY8-1068" fmla="*/ 819150 h 1092994"/>
                <a:gd name="connsiteX9-1069" fmla="*/ 816769 w 1090613"/>
                <a:gd name="connsiteY9-1070" fmla="*/ 1019175 h 1092994"/>
                <a:gd name="connsiteX10-1071" fmla="*/ 681038 w 1090613"/>
                <a:gd name="connsiteY10-1072" fmla="*/ 800100 h 1092994"/>
                <a:gd name="connsiteX11-1073" fmla="*/ 547688 w 1090613"/>
                <a:gd name="connsiteY11-1074" fmla="*/ 847725 h 1092994"/>
                <a:gd name="connsiteX12-1075" fmla="*/ 545306 w 1090613"/>
                <a:gd name="connsiteY12-1076" fmla="*/ 1092994 h 1092994"/>
                <a:gd name="connsiteX13-1077" fmla="*/ 271463 w 1090613"/>
                <a:gd name="connsiteY13-1078" fmla="*/ 1016794 h 1092994"/>
                <a:gd name="connsiteX14-1079" fmla="*/ 402431 w 1090613"/>
                <a:gd name="connsiteY14-1080" fmla="*/ 792957 h 1092994"/>
                <a:gd name="connsiteX15-1081" fmla="*/ 297656 w 1090613"/>
                <a:gd name="connsiteY15-1082" fmla="*/ 688182 h 1092994"/>
                <a:gd name="connsiteX16-1083" fmla="*/ 71438 w 1090613"/>
                <a:gd name="connsiteY16-1084" fmla="*/ 819150 h 1092994"/>
                <a:gd name="connsiteX17-1085" fmla="*/ 0 w 1090613"/>
                <a:gd name="connsiteY17-1086" fmla="*/ 545307 h 1092994"/>
                <a:gd name="connsiteX18-1087" fmla="*/ 161925 w 1090613"/>
                <a:gd name="connsiteY18-1088" fmla="*/ 528637 h 1092994"/>
                <a:gd name="connsiteX19-1089" fmla="*/ 207168 w 1090613"/>
                <a:gd name="connsiteY19-1090" fmla="*/ 383382 h 1092994"/>
                <a:gd name="connsiteX20-1091" fmla="*/ 69056 w 1090613"/>
                <a:gd name="connsiteY20-1092" fmla="*/ 271463 h 1092994"/>
                <a:gd name="connsiteX21-1093" fmla="*/ 273844 w 1090613"/>
                <a:gd name="connsiteY21-1094" fmla="*/ 73819 h 1092994"/>
                <a:gd name="connsiteX22-1095" fmla="*/ 397668 w 1090613"/>
                <a:gd name="connsiteY22-1096" fmla="*/ 190500 h 1092994"/>
                <a:gd name="connsiteX23-1097" fmla="*/ 528639 w 1090613"/>
                <a:gd name="connsiteY23-1098" fmla="*/ 154782 h 1092994"/>
                <a:gd name="connsiteX24-1099" fmla="*/ 545306 w 1090613"/>
                <a:gd name="connsiteY24-1100" fmla="*/ 0 h 1092994"/>
                <a:gd name="connsiteX0-1101" fmla="*/ 545306 w 1090613"/>
                <a:gd name="connsiteY0-1102" fmla="*/ 0 h 1092994"/>
                <a:gd name="connsiteX1-1103" fmla="*/ 819150 w 1090613"/>
                <a:gd name="connsiteY1-1104" fmla="*/ 73819 h 1092994"/>
                <a:gd name="connsiteX2-1105" fmla="*/ 764381 w 1090613"/>
                <a:gd name="connsiteY2-1106" fmla="*/ 223838 h 1092994"/>
                <a:gd name="connsiteX3-1107" fmla="*/ 869156 w 1090613"/>
                <a:gd name="connsiteY3-1108" fmla="*/ 319089 h 1092994"/>
                <a:gd name="connsiteX4-1109" fmla="*/ 1016794 w 1090613"/>
                <a:gd name="connsiteY4-1110" fmla="*/ 276225 h 1092994"/>
                <a:gd name="connsiteX5-1111" fmla="*/ 1090613 w 1090613"/>
                <a:gd name="connsiteY5-1112" fmla="*/ 550069 h 1092994"/>
                <a:gd name="connsiteX6-1113" fmla="*/ 881062 w 1090613"/>
                <a:gd name="connsiteY6-1114" fmla="*/ 600076 h 1092994"/>
                <a:gd name="connsiteX7-1115" fmla="*/ 859633 w 1090613"/>
                <a:gd name="connsiteY7-1116" fmla="*/ 704848 h 1092994"/>
                <a:gd name="connsiteX8-1117" fmla="*/ 1016794 w 1090613"/>
                <a:gd name="connsiteY8-1118" fmla="*/ 819150 h 1092994"/>
                <a:gd name="connsiteX9-1119" fmla="*/ 816769 w 1090613"/>
                <a:gd name="connsiteY9-1120" fmla="*/ 1019175 h 1092994"/>
                <a:gd name="connsiteX10-1121" fmla="*/ 681038 w 1090613"/>
                <a:gd name="connsiteY10-1122" fmla="*/ 800100 h 1092994"/>
                <a:gd name="connsiteX11-1123" fmla="*/ 547688 w 1090613"/>
                <a:gd name="connsiteY11-1124" fmla="*/ 847725 h 1092994"/>
                <a:gd name="connsiteX12-1125" fmla="*/ 545306 w 1090613"/>
                <a:gd name="connsiteY12-1126" fmla="*/ 1092994 h 1092994"/>
                <a:gd name="connsiteX13-1127" fmla="*/ 271463 w 1090613"/>
                <a:gd name="connsiteY13-1128" fmla="*/ 1016794 h 1092994"/>
                <a:gd name="connsiteX14-1129" fmla="*/ 402431 w 1090613"/>
                <a:gd name="connsiteY14-1130" fmla="*/ 792957 h 1092994"/>
                <a:gd name="connsiteX15-1131" fmla="*/ 297656 w 1090613"/>
                <a:gd name="connsiteY15-1132" fmla="*/ 688182 h 1092994"/>
                <a:gd name="connsiteX16-1133" fmla="*/ 71438 w 1090613"/>
                <a:gd name="connsiteY16-1134" fmla="*/ 819150 h 1092994"/>
                <a:gd name="connsiteX17-1135" fmla="*/ 0 w 1090613"/>
                <a:gd name="connsiteY17-1136" fmla="*/ 545307 h 1092994"/>
                <a:gd name="connsiteX18-1137" fmla="*/ 161925 w 1090613"/>
                <a:gd name="connsiteY18-1138" fmla="*/ 528637 h 1092994"/>
                <a:gd name="connsiteX19-1139" fmla="*/ 200024 w 1090613"/>
                <a:gd name="connsiteY19-1140" fmla="*/ 376238 h 1092994"/>
                <a:gd name="connsiteX20-1141" fmla="*/ 69056 w 1090613"/>
                <a:gd name="connsiteY20-1142" fmla="*/ 271463 h 1092994"/>
                <a:gd name="connsiteX21-1143" fmla="*/ 273844 w 1090613"/>
                <a:gd name="connsiteY21-1144" fmla="*/ 73819 h 1092994"/>
                <a:gd name="connsiteX22-1145" fmla="*/ 397668 w 1090613"/>
                <a:gd name="connsiteY22-1146" fmla="*/ 190500 h 1092994"/>
                <a:gd name="connsiteX23-1147" fmla="*/ 528639 w 1090613"/>
                <a:gd name="connsiteY23-1148" fmla="*/ 154782 h 1092994"/>
                <a:gd name="connsiteX24-1149" fmla="*/ 545306 w 1090613"/>
                <a:gd name="connsiteY24-1150" fmla="*/ 0 h 1092994"/>
                <a:gd name="connsiteX0-1151" fmla="*/ 545306 w 1090613"/>
                <a:gd name="connsiteY0-1152" fmla="*/ 0 h 1092994"/>
                <a:gd name="connsiteX1-1153" fmla="*/ 819150 w 1090613"/>
                <a:gd name="connsiteY1-1154" fmla="*/ 73819 h 1092994"/>
                <a:gd name="connsiteX2-1155" fmla="*/ 764381 w 1090613"/>
                <a:gd name="connsiteY2-1156" fmla="*/ 223838 h 1092994"/>
                <a:gd name="connsiteX3-1157" fmla="*/ 869156 w 1090613"/>
                <a:gd name="connsiteY3-1158" fmla="*/ 319089 h 1092994"/>
                <a:gd name="connsiteX4-1159" fmla="*/ 1016794 w 1090613"/>
                <a:gd name="connsiteY4-1160" fmla="*/ 276225 h 1092994"/>
                <a:gd name="connsiteX5-1161" fmla="*/ 1090613 w 1090613"/>
                <a:gd name="connsiteY5-1162" fmla="*/ 550069 h 1092994"/>
                <a:gd name="connsiteX6-1163" fmla="*/ 881062 w 1090613"/>
                <a:gd name="connsiteY6-1164" fmla="*/ 600076 h 1092994"/>
                <a:gd name="connsiteX7-1165" fmla="*/ 859633 w 1090613"/>
                <a:gd name="connsiteY7-1166" fmla="*/ 704848 h 1092994"/>
                <a:gd name="connsiteX8-1167" fmla="*/ 1016794 w 1090613"/>
                <a:gd name="connsiteY8-1168" fmla="*/ 819150 h 1092994"/>
                <a:gd name="connsiteX9-1169" fmla="*/ 816769 w 1090613"/>
                <a:gd name="connsiteY9-1170" fmla="*/ 1019175 h 1092994"/>
                <a:gd name="connsiteX10-1171" fmla="*/ 681038 w 1090613"/>
                <a:gd name="connsiteY10-1172" fmla="*/ 800100 h 1092994"/>
                <a:gd name="connsiteX11-1173" fmla="*/ 547688 w 1090613"/>
                <a:gd name="connsiteY11-1174" fmla="*/ 847725 h 1092994"/>
                <a:gd name="connsiteX12-1175" fmla="*/ 545306 w 1090613"/>
                <a:gd name="connsiteY12-1176" fmla="*/ 1092994 h 1092994"/>
                <a:gd name="connsiteX13-1177" fmla="*/ 271463 w 1090613"/>
                <a:gd name="connsiteY13-1178" fmla="*/ 1016794 h 1092994"/>
                <a:gd name="connsiteX14-1179" fmla="*/ 402431 w 1090613"/>
                <a:gd name="connsiteY14-1180" fmla="*/ 792957 h 1092994"/>
                <a:gd name="connsiteX15-1181" fmla="*/ 230981 w 1090613"/>
                <a:gd name="connsiteY15-1182" fmla="*/ 769145 h 1092994"/>
                <a:gd name="connsiteX16-1183" fmla="*/ 71438 w 1090613"/>
                <a:gd name="connsiteY16-1184" fmla="*/ 819150 h 1092994"/>
                <a:gd name="connsiteX17-1185" fmla="*/ 0 w 1090613"/>
                <a:gd name="connsiteY17-1186" fmla="*/ 545307 h 1092994"/>
                <a:gd name="connsiteX18-1187" fmla="*/ 161925 w 1090613"/>
                <a:gd name="connsiteY18-1188" fmla="*/ 528637 h 1092994"/>
                <a:gd name="connsiteX19-1189" fmla="*/ 200024 w 1090613"/>
                <a:gd name="connsiteY19-1190" fmla="*/ 376238 h 1092994"/>
                <a:gd name="connsiteX20-1191" fmla="*/ 69056 w 1090613"/>
                <a:gd name="connsiteY20-1192" fmla="*/ 271463 h 1092994"/>
                <a:gd name="connsiteX21-1193" fmla="*/ 273844 w 1090613"/>
                <a:gd name="connsiteY21-1194" fmla="*/ 73819 h 1092994"/>
                <a:gd name="connsiteX22-1195" fmla="*/ 397668 w 1090613"/>
                <a:gd name="connsiteY22-1196" fmla="*/ 190500 h 1092994"/>
                <a:gd name="connsiteX23-1197" fmla="*/ 528639 w 1090613"/>
                <a:gd name="connsiteY23-1198" fmla="*/ 154782 h 1092994"/>
                <a:gd name="connsiteX24-1199" fmla="*/ 545306 w 1090613"/>
                <a:gd name="connsiteY24-1200" fmla="*/ 0 h 1092994"/>
                <a:gd name="connsiteX0-1201" fmla="*/ 545306 w 1090613"/>
                <a:gd name="connsiteY0-1202" fmla="*/ 0 h 1092994"/>
                <a:gd name="connsiteX1-1203" fmla="*/ 819150 w 1090613"/>
                <a:gd name="connsiteY1-1204" fmla="*/ 73819 h 1092994"/>
                <a:gd name="connsiteX2-1205" fmla="*/ 764381 w 1090613"/>
                <a:gd name="connsiteY2-1206" fmla="*/ 223838 h 1092994"/>
                <a:gd name="connsiteX3-1207" fmla="*/ 869156 w 1090613"/>
                <a:gd name="connsiteY3-1208" fmla="*/ 319089 h 1092994"/>
                <a:gd name="connsiteX4-1209" fmla="*/ 1016794 w 1090613"/>
                <a:gd name="connsiteY4-1210" fmla="*/ 276225 h 1092994"/>
                <a:gd name="connsiteX5-1211" fmla="*/ 1090613 w 1090613"/>
                <a:gd name="connsiteY5-1212" fmla="*/ 550069 h 1092994"/>
                <a:gd name="connsiteX6-1213" fmla="*/ 881062 w 1090613"/>
                <a:gd name="connsiteY6-1214" fmla="*/ 600076 h 1092994"/>
                <a:gd name="connsiteX7-1215" fmla="*/ 859633 w 1090613"/>
                <a:gd name="connsiteY7-1216" fmla="*/ 704848 h 1092994"/>
                <a:gd name="connsiteX8-1217" fmla="*/ 1016794 w 1090613"/>
                <a:gd name="connsiteY8-1218" fmla="*/ 819150 h 1092994"/>
                <a:gd name="connsiteX9-1219" fmla="*/ 816769 w 1090613"/>
                <a:gd name="connsiteY9-1220" fmla="*/ 1019175 h 1092994"/>
                <a:gd name="connsiteX10-1221" fmla="*/ 681038 w 1090613"/>
                <a:gd name="connsiteY10-1222" fmla="*/ 800100 h 1092994"/>
                <a:gd name="connsiteX11-1223" fmla="*/ 547688 w 1090613"/>
                <a:gd name="connsiteY11-1224" fmla="*/ 847725 h 1092994"/>
                <a:gd name="connsiteX12-1225" fmla="*/ 545306 w 1090613"/>
                <a:gd name="connsiteY12-1226" fmla="*/ 1092994 h 1092994"/>
                <a:gd name="connsiteX13-1227" fmla="*/ 271463 w 1090613"/>
                <a:gd name="connsiteY13-1228" fmla="*/ 1016794 h 1092994"/>
                <a:gd name="connsiteX14-1229" fmla="*/ 328612 w 1090613"/>
                <a:gd name="connsiteY14-1230" fmla="*/ 871538 h 1092994"/>
                <a:gd name="connsiteX15-1231" fmla="*/ 230981 w 1090613"/>
                <a:gd name="connsiteY15-1232" fmla="*/ 769145 h 1092994"/>
                <a:gd name="connsiteX16-1233" fmla="*/ 71438 w 1090613"/>
                <a:gd name="connsiteY16-1234" fmla="*/ 819150 h 1092994"/>
                <a:gd name="connsiteX17-1235" fmla="*/ 0 w 1090613"/>
                <a:gd name="connsiteY17-1236" fmla="*/ 545307 h 1092994"/>
                <a:gd name="connsiteX18-1237" fmla="*/ 161925 w 1090613"/>
                <a:gd name="connsiteY18-1238" fmla="*/ 528637 h 1092994"/>
                <a:gd name="connsiteX19-1239" fmla="*/ 200024 w 1090613"/>
                <a:gd name="connsiteY19-1240" fmla="*/ 376238 h 1092994"/>
                <a:gd name="connsiteX20-1241" fmla="*/ 69056 w 1090613"/>
                <a:gd name="connsiteY20-1242" fmla="*/ 271463 h 1092994"/>
                <a:gd name="connsiteX21-1243" fmla="*/ 273844 w 1090613"/>
                <a:gd name="connsiteY21-1244" fmla="*/ 73819 h 1092994"/>
                <a:gd name="connsiteX22-1245" fmla="*/ 397668 w 1090613"/>
                <a:gd name="connsiteY22-1246" fmla="*/ 190500 h 1092994"/>
                <a:gd name="connsiteX23-1247" fmla="*/ 528639 w 1090613"/>
                <a:gd name="connsiteY23-1248" fmla="*/ 154782 h 1092994"/>
                <a:gd name="connsiteX24-1249" fmla="*/ 545306 w 1090613"/>
                <a:gd name="connsiteY24-1250" fmla="*/ 0 h 1092994"/>
                <a:gd name="connsiteX0-1251" fmla="*/ 545306 w 1090613"/>
                <a:gd name="connsiteY0-1252" fmla="*/ 0 h 1092994"/>
                <a:gd name="connsiteX1-1253" fmla="*/ 819150 w 1090613"/>
                <a:gd name="connsiteY1-1254" fmla="*/ 73819 h 1092994"/>
                <a:gd name="connsiteX2-1255" fmla="*/ 764381 w 1090613"/>
                <a:gd name="connsiteY2-1256" fmla="*/ 223838 h 1092994"/>
                <a:gd name="connsiteX3-1257" fmla="*/ 869156 w 1090613"/>
                <a:gd name="connsiteY3-1258" fmla="*/ 319089 h 1092994"/>
                <a:gd name="connsiteX4-1259" fmla="*/ 1016794 w 1090613"/>
                <a:gd name="connsiteY4-1260" fmla="*/ 276225 h 1092994"/>
                <a:gd name="connsiteX5-1261" fmla="*/ 1090613 w 1090613"/>
                <a:gd name="connsiteY5-1262" fmla="*/ 550069 h 1092994"/>
                <a:gd name="connsiteX6-1263" fmla="*/ 881062 w 1090613"/>
                <a:gd name="connsiteY6-1264" fmla="*/ 600076 h 1092994"/>
                <a:gd name="connsiteX7-1265" fmla="*/ 859633 w 1090613"/>
                <a:gd name="connsiteY7-1266" fmla="*/ 704848 h 1092994"/>
                <a:gd name="connsiteX8-1267" fmla="*/ 1016794 w 1090613"/>
                <a:gd name="connsiteY8-1268" fmla="*/ 819150 h 1092994"/>
                <a:gd name="connsiteX9-1269" fmla="*/ 816769 w 1090613"/>
                <a:gd name="connsiteY9-1270" fmla="*/ 1019175 h 1092994"/>
                <a:gd name="connsiteX10-1271" fmla="*/ 681038 w 1090613"/>
                <a:gd name="connsiteY10-1272" fmla="*/ 800100 h 1092994"/>
                <a:gd name="connsiteX11-1273" fmla="*/ 547688 w 1090613"/>
                <a:gd name="connsiteY11-1274" fmla="*/ 847725 h 1092994"/>
                <a:gd name="connsiteX12-1275" fmla="*/ 545306 w 1090613"/>
                <a:gd name="connsiteY12-1276" fmla="*/ 1092994 h 1092994"/>
                <a:gd name="connsiteX13-1277" fmla="*/ 271463 w 1090613"/>
                <a:gd name="connsiteY13-1278" fmla="*/ 1016794 h 1092994"/>
                <a:gd name="connsiteX14-1279" fmla="*/ 338137 w 1090613"/>
                <a:gd name="connsiteY14-1280" fmla="*/ 878682 h 1092994"/>
                <a:gd name="connsiteX15-1281" fmla="*/ 230981 w 1090613"/>
                <a:gd name="connsiteY15-1282" fmla="*/ 769145 h 1092994"/>
                <a:gd name="connsiteX16-1283" fmla="*/ 71438 w 1090613"/>
                <a:gd name="connsiteY16-1284" fmla="*/ 819150 h 1092994"/>
                <a:gd name="connsiteX17-1285" fmla="*/ 0 w 1090613"/>
                <a:gd name="connsiteY17-1286" fmla="*/ 545307 h 1092994"/>
                <a:gd name="connsiteX18-1287" fmla="*/ 161925 w 1090613"/>
                <a:gd name="connsiteY18-1288" fmla="*/ 528637 h 1092994"/>
                <a:gd name="connsiteX19-1289" fmla="*/ 200024 w 1090613"/>
                <a:gd name="connsiteY19-1290" fmla="*/ 376238 h 1092994"/>
                <a:gd name="connsiteX20-1291" fmla="*/ 69056 w 1090613"/>
                <a:gd name="connsiteY20-1292" fmla="*/ 271463 h 1092994"/>
                <a:gd name="connsiteX21-1293" fmla="*/ 273844 w 1090613"/>
                <a:gd name="connsiteY21-1294" fmla="*/ 73819 h 1092994"/>
                <a:gd name="connsiteX22-1295" fmla="*/ 397668 w 1090613"/>
                <a:gd name="connsiteY22-1296" fmla="*/ 190500 h 1092994"/>
                <a:gd name="connsiteX23-1297" fmla="*/ 528639 w 1090613"/>
                <a:gd name="connsiteY23-1298" fmla="*/ 154782 h 1092994"/>
                <a:gd name="connsiteX24-1299" fmla="*/ 545306 w 1090613"/>
                <a:gd name="connsiteY24-1300" fmla="*/ 0 h 1092994"/>
                <a:gd name="connsiteX0-1301" fmla="*/ 545306 w 1090613"/>
                <a:gd name="connsiteY0-1302" fmla="*/ 0 h 1092994"/>
                <a:gd name="connsiteX1-1303" fmla="*/ 819150 w 1090613"/>
                <a:gd name="connsiteY1-1304" fmla="*/ 73819 h 1092994"/>
                <a:gd name="connsiteX2-1305" fmla="*/ 764381 w 1090613"/>
                <a:gd name="connsiteY2-1306" fmla="*/ 223838 h 1092994"/>
                <a:gd name="connsiteX3-1307" fmla="*/ 869156 w 1090613"/>
                <a:gd name="connsiteY3-1308" fmla="*/ 319089 h 1092994"/>
                <a:gd name="connsiteX4-1309" fmla="*/ 1016794 w 1090613"/>
                <a:gd name="connsiteY4-1310" fmla="*/ 276225 h 1092994"/>
                <a:gd name="connsiteX5-1311" fmla="*/ 1090613 w 1090613"/>
                <a:gd name="connsiteY5-1312" fmla="*/ 550069 h 1092994"/>
                <a:gd name="connsiteX6-1313" fmla="*/ 881062 w 1090613"/>
                <a:gd name="connsiteY6-1314" fmla="*/ 600076 h 1092994"/>
                <a:gd name="connsiteX7-1315" fmla="*/ 859633 w 1090613"/>
                <a:gd name="connsiteY7-1316" fmla="*/ 704848 h 1092994"/>
                <a:gd name="connsiteX8-1317" fmla="*/ 1016794 w 1090613"/>
                <a:gd name="connsiteY8-1318" fmla="*/ 819150 h 1092994"/>
                <a:gd name="connsiteX9-1319" fmla="*/ 816769 w 1090613"/>
                <a:gd name="connsiteY9-1320" fmla="*/ 1019175 h 1092994"/>
                <a:gd name="connsiteX10-1321" fmla="*/ 681038 w 1090613"/>
                <a:gd name="connsiteY10-1322" fmla="*/ 800100 h 1092994"/>
                <a:gd name="connsiteX11-1323" fmla="*/ 547688 w 1090613"/>
                <a:gd name="connsiteY11-1324" fmla="*/ 847725 h 1092994"/>
                <a:gd name="connsiteX12-1325" fmla="*/ 545306 w 1090613"/>
                <a:gd name="connsiteY12-1326" fmla="*/ 1092994 h 1092994"/>
                <a:gd name="connsiteX13-1327" fmla="*/ 271463 w 1090613"/>
                <a:gd name="connsiteY13-1328" fmla="*/ 1016794 h 1092994"/>
                <a:gd name="connsiteX14-1329" fmla="*/ 328612 w 1090613"/>
                <a:gd name="connsiteY14-1330" fmla="*/ 871538 h 1092994"/>
                <a:gd name="connsiteX15-1331" fmla="*/ 230981 w 1090613"/>
                <a:gd name="connsiteY15-1332" fmla="*/ 769145 h 1092994"/>
                <a:gd name="connsiteX16-1333" fmla="*/ 71438 w 1090613"/>
                <a:gd name="connsiteY16-1334" fmla="*/ 819150 h 1092994"/>
                <a:gd name="connsiteX17-1335" fmla="*/ 0 w 1090613"/>
                <a:gd name="connsiteY17-1336" fmla="*/ 545307 h 1092994"/>
                <a:gd name="connsiteX18-1337" fmla="*/ 161925 w 1090613"/>
                <a:gd name="connsiteY18-1338" fmla="*/ 528637 h 1092994"/>
                <a:gd name="connsiteX19-1339" fmla="*/ 200024 w 1090613"/>
                <a:gd name="connsiteY19-1340" fmla="*/ 376238 h 1092994"/>
                <a:gd name="connsiteX20-1341" fmla="*/ 69056 w 1090613"/>
                <a:gd name="connsiteY20-1342" fmla="*/ 271463 h 1092994"/>
                <a:gd name="connsiteX21-1343" fmla="*/ 273844 w 1090613"/>
                <a:gd name="connsiteY21-1344" fmla="*/ 73819 h 1092994"/>
                <a:gd name="connsiteX22-1345" fmla="*/ 397668 w 1090613"/>
                <a:gd name="connsiteY22-1346" fmla="*/ 190500 h 1092994"/>
                <a:gd name="connsiteX23-1347" fmla="*/ 528639 w 1090613"/>
                <a:gd name="connsiteY23-1348" fmla="*/ 154782 h 1092994"/>
                <a:gd name="connsiteX24-1349" fmla="*/ 545306 w 1090613"/>
                <a:gd name="connsiteY24-1350" fmla="*/ 0 h 1092994"/>
                <a:gd name="connsiteX0-1351" fmla="*/ 545306 w 1090613"/>
                <a:gd name="connsiteY0-1352" fmla="*/ 0 h 1092994"/>
                <a:gd name="connsiteX1-1353" fmla="*/ 819150 w 1090613"/>
                <a:gd name="connsiteY1-1354" fmla="*/ 73819 h 1092994"/>
                <a:gd name="connsiteX2-1355" fmla="*/ 764381 w 1090613"/>
                <a:gd name="connsiteY2-1356" fmla="*/ 223838 h 1092994"/>
                <a:gd name="connsiteX3-1357" fmla="*/ 869156 w 1090613"/>
                <a:gd name="connsiteY3-1358" fmla="*/ 319089 h 1092994"/>
                <a:gd name="connsiteX4-1359" fmla="*/ 1016794 w 1090613"/>
                <a:gd name="connsiteY4-1360" fmla="*/ 276225 h 1092994"/>
                <a:gd name="connsiteX5-1361" fmla="*/ 1090613 w 1090613"/>
                <a:gd name="connsiteY5-1362" fmla="*/ 550069 h 1092994"/>
                <a:gd name="connsiteX6-1363" fmla="*/ 881062 w 1090613"/>
                <a:gd name="connsiteY6-1364" fmla="*/ 600076 h 1092994"/>
                <a:gd name="connsiteX7-1365" fmla="*/ 859633 w 1090613"/>
                <a:gd name="connsiteY7-1366" fmla="*/ 704848 h 1092994"/>
                <a:gd name="connsiteX8-1367" fmla="*/ 1016794 w 1090613"/>
                <a:gd name="connsiteY8-1368" fmla="*/ 819150 h 1092994"/>
                <a:gd name="connsiteX9-1369" fmla="*/ 816769 w 1090613"/>
                <a:gd name="connsiteY9-1370" fmla="*/ 1019175 h 1092994"/>
                <a:gd name="connsiteX10-1371" fmla="*/ 681038 w 1090613"/>
                <a:gd name="connsiteY10-1372" fmla="*/ 800100 h 1092994"/>
                <a:gd name="connsiteX11-1373" fmla="*/ 564357 w 1090613"/>
                <a:gd name="connsiteY11-1374" fmla="*/ 938212 h 1092994"/>
                <a:gd name="connsiteX12-1375" fmla="*/ 545306 w 1090613"/>
                <a:gd name="connsiteY12-1376" fmla="*/ 1092994 h 1092994"/>
                <a:gd name="connsiteX13-1377" fmla="*/ 271463 w 1090613"/>
                <a:gd name="connsiteY13-1378" fmla="*/ 1016794 h 1092994"/>
                <a:gd name="connsiteX14-1379" fmla="*/ 328612 w 1090613"/>
                <a:gd name="connsiteY14-1380" fmla="*/ 871538 h 1092994"/>
                <a:gd name="connsiteX15-1381" fmla="*/ 230981 w 1090613"/>
                <a:gd name="connsiteY15-1382" fmla="*/ 769145 h 1092994"/>
                <a:gd name="connsiteX16-1383" fmla="*/ 71438 w 1090613"/>
                <a:gd name="connsiteY16-1384" fmla="*/ 819150 h 1092994"/>
                <a:gd name="connsiteX17-1385" fmla="*/ 0 w 1090613"/>
                <a:gd name="connsiteY17-1386" fmla="*/ 545307 h 1092994"/>
                <a:gd name="connsiteX18-1387" fmla="*/ 161925 w 1090613"/>
                <a:gd name="connsiteY18-1388" fmla="*/ 528637 h 1092994"/>
                <a:gd name="connsiteX19-1389" fmla="*/ 200024 w 1090613"/>
                <a:gd name="connsiteY19-1390" fmla="*/ 376238 h 1092994"/>
                <a:gd name="connsiteX20-1391" fmla="*/ 69056 w 1090613"/>
                <a:gd name="connsiteY20-1392" fmla="*/ 271463 h 1092994"/>
                <a:gd name="connsiteX21-1393" fmla="*/ 273844 w 1090613"/>
                <a:gd name="connsiteY21-1394" fmla="*/ 73819 h 1092994"/>
                <a:gd name="connsiteX22-1395" fmla="*/ 397668 w 1090613"/>
                <a:gd name="connsiteY22-1396" fmla="*/ 190500 h 1092994"/>
                <a:gd name="connsiteX23-1397" fmla="*/ 528639 w 1090613"/>
                <a:gd name="connsiteY23-1398" fmla="*/ 154782 h 1092994"/>
                <a:gd name="connsiteX24-1399" fmla="*/ 545306 w 1090613"/>
                <a:gd name="connsiteY24-1400" fmla="*/ 0 h 1092994"/>
                <a:gd name="connsiteX0-1401" fmla="*/ 545306 w 1090613"/>
                <a:gd name="connsiteY0-1402" fmla="*/ 0 h 1092994"/>
                <a:gd name="connsiteX1-1403" fmla="*/ 819150 w 1090613"/>
                <a:gd name="connsiteY1-1404" fmla="*/ 73819 h 1092994"/>
                <a:gd name="connsiteX2-1405" fmla="*/ 764381 w 1090613"/>
                <a:gd name="connsiteY2-1406" fmla="*/ 223838 h 1092994"/>
                <a:gd name="connsiteX3-1407" fmla="*/ 869156 w 1090613"/>
                <a:gd name="connsiteY3-1408" fmla="*/ 319089 h 1092994"/>
                <a:gd name="connsiteX4-1409" fmla="*/ 1016794 w 1090613"/>
                <a:gd name="connsiteY4-1410" fmla="*/ 276225 h 1092994"/>
                <a:gd name="connsiteX5-1411" fmla="*/ 1090613 w 1090613"/>
                <a:gd name="connsiteY5-1412" fmla="*/ 550069 h 1092994"/>
                <a:gd name="connsiteX6-1413" fmla="*/ 881062 w 1090613"/>
                <a:gd name="connsiteY6-1414" fmla="*/ 600076 h 1092994"/>
                <a:gd name="connsiteX7-1415" fmla="*/ 859633 w 1090613"/>
                <a:gd name="connsiteY7-1416" fmla="*/ 704848 h 1092994"/>
                <a:gd name="connsiteX8-1417" fmla="*/ 1016794 w 1090613"/>
                <a:gd name="connsiteY8-1418" fmla="*/ 819150 h 1092994"/>
                <a:gd name="connsiteX9-1419" fmla="*/ 816769 w 1090613"/>
                <a:gd name="connsiteY9-1420" fmla="*/ 1019175 h 1092994"/>
                <a:gd name="connsiteX10-1421" fmla="*/ 721519 w 1090613"/>
                <a:gd name="connsiteY10-1422" fmla="*/ 904875 h 1092994"/>
                <a:gd name="connsiteX11-1423" fmla="*/ 564357 w 1090613"/>
                <a:gd name="connsiteY11-1424" fmla="*/ 938212 h 1092994"/>
                <a:gd name="connsiteX12-1425" fmla="*/ 545306 w 1090613"/>
                <a:gd name="connsiteY12-1426" fmla="*/ 1092994 h 1092994"/>
                <a:gd name="connsiteX13-1427" fmla="*/ 271463 w 1090613"/>
                <a:gd name="connsiteY13-1428" fmla="*/ 1016794 h 1092994"/>
                <a:gd name="connsiteX14-1429" fmla="*/ 328612 w 1090613"/>
                <a:gd name="connsiteY14-1430" fmla="*/ 871538 h 1092994"/>
                <a:gd name="connsiteX15-1431" fmla="*/ 230981 w 1090613"/>
                <a:gd name="connsiteY15-1432" fmla="*/ 769145 h 1092994"/>
                <a:gd name="connsiteX16-1433" fmla="*/ 71438 w 1090613"/>
                <a:gd name="connsiteY16-1434" fmla="*/ 819150 h 1092994"/>
                <a:gd name="connsiteX17-1435" fmla="*/ 0 w 1090613"/>
                <a:gd name="connsiteY17-1436" fmla="*/ 545307 h 1092994"/>
                <a:gd name="connsiteX18-1437" fmla="*/ 161925 w 1090613"/>
                <a:gd name="connsiteY18-1438" fmla="*/ 528637 h 1092994"/>
                <a:gd name="connsiteX19-1439" fmla="*/ 200024 w 1090613"/>
                <a:gd name="connsiteY19-1440" fmla="*/ 376238 h 1092994"/>
                <a:gd name="connsiteX20-1441" fmla="*/ 69056 w 1090613"/>
                <a:gd name="connsiteY20-1442" fmla="*/ 271463 h 1092994"/>
                <a:gd name="connsiteX21-1443" fmla="*/ 273844 w 1090613"/>
                <a:gd name="connsiteY21-1444" fmla="*/ 73819 h 1092994"/>
                <a:gd name="connsiteX22-1445" fmla="*/ 397668 w 1090613"/>
                <a:gd name="connsiteY22-1446" fmla="*/ 190500 h 1092994"/>
                <a:gd name="connsiteX23-1447" fmla="*/ 528639 w 1090613"/>
                <a:gd name="connsiteY23-1448" fmla="*/ 154782 h 1092994"/>
                <a:gd name="connsiteX24-1449" fmla="*/ 545306 w 1090613"/>
                <a:gd name="connsiteY24-1450" fmla="*/ 0 h 1092994"/>
                <a:gd name="connsiteX0-1451" fmla="*/ 545306 w 1090613"/>
                <a:gd name="connsiteY0-1452" fmla="*/ 0 h 1092994"/>
                <a:gd name="connsiteX1-1453" fmla="*/ 819150 w 1090613"/>
                <a:gd name="connsiteY1-1454" fmla="*/ 73819 h 1092994"/>
                <a:gd name="connsiteX2-1455" fmla="*/ 764381 w 1090613"/>
                <a:gd name="connsiteY2-1456" fmla="*/ 223838 h 1092994"/>
                <a:gd name="connsiteX3-1457" fmla="*/ 869156 w 1090613"/>
                <a:gd name="connsiteY3-1458" fmla="*/ 319089 h 1092994"/>
                <a:gd name="connsiteX4-1459" fmla="*/ 1016794 w 1090613"/>
                <a:gd name="connsiteY4-1460" fmla="*/ 276225 h 1092994"/>
                <a:gd name="connsiteX5-1461" fmla="*/ 1090613 w 1090613"/>
                <a:gd name="connsiteY5-1462" fmla="*/ 550069 h 1092994"/>
                <a:gd name="connsiteX6-1463" fmla="*/ 881062 w 1090613"/>
                <a:gd name="connsiteY6-1464" fmla="*/ 600076 h 1092994"/>
                <a:gd name="connsiteX7-1465" fmla="*/ 859633 w 1090613"/>
                <a:gd name="connsiteY7-1466" fmla="*/ 704848 h 1092994"/>
                <a:gd name="connsiteX8-1467" fmla="*/ 1016794 w 1090613"/>
                <a:gd name="connsiteY8-1468" fmla="*/ 819150 h 1092994"/>
                <a:gd name="connsiteX9-1469" fmla="*/ 816769 w 1090613"/>
                <a:gd name="connsiteY9-1470" fmla="*/ 1019175 h 1092994"/>
                <a:gd name="connsiteX10-1471" fmla="*/ 714375 w 1090613"/>
                <a:gd name="connsiteY10-1472" fmla="*/ 890587 h 1092994"/>
                <a:gd name="connsiteX11-1473" fmla="*/ 564357 w 1090613"/>
                <a:gd name="connsiteY11-1474" fmla="*/ 938212 h 1092994"/>
                <a:gd name="connsiteX12-1475" fmla="*/ 545306 w 1090613"/>
                <a:gd name="connsiteY12-1476" fmla="*/ 1092994 h 1092994"/>
                <a:gd name="connsiteX13-1477" fmla="*/ 271463 w 1090613"/>
                <a:gd name="connsiteY13-1478" fmla="*/ 1016794 h 1092994"/>
                <a:gd name="connsiteX14-1479" fmla="*/ 328612 w 1090613"/>
                <a:gd name="connsiteY14-1480" fmla="*/ 871538 h 1092994"/>
                <a:gd name="connsiteX15-1481" fmla="*/ 230981 w 1090613"/>
                <a:gd name="connsiteY15-1482" fmla="*/ 769145 h 1092994"/>
                <a:gd name="connsiteX16-1483" fmla="*/ 71438 w 1090613"/>
                <a:gd name="connsiteY16-1484" fmla="*/ 819150 h 1092994"/>
                <a:gd name="connsiteX17-1485" fmla="*/ 0 w 1090613"/>
                <a:gd name="connsiteY17-1486" fmla="*/ 545307 h 1092994"/>
                <a:gd name="connsiteX18-1487" fmla="*/ 161925 w 1090613"/>
                <a:gd name="connsiteY18-1488" fmla="*/ 528637 h 1092994"/>
                <a:gd name="connsiteX19-1489" fmla="*/ 200024 w 1090613"/>
                <a:gd name="connsiteY19-1490" fmla="*/ 376238 h 1092994"/>
                <a:gd name="connsiteX20-1491" fmla="*/ 69056 w 1090613"/>
                <a:gd name="connsiteY20-1492" fmla="*/ 271463 h 1092994"/>
                <a:gd name="connsiteX21-1493" fmla="*/ 273844 w 1090613"/>
                <a:gd name="connsiteY21-1494" fmla="*/ 73819 h 1092994"/>
                <a:gd name="connsiteX22-1495" fmla="*/ 397668 w 1090613"/>
                <a:gd name="connsiteY22-1496" fmla="*/ 190500 h 1092994"/>
                <a:gd name="connsiteX23-1497" fmla="*/ 528639 w 1090613"/>
                <a:gd name="connsiteY23-1498" fmla="*/ 154782 h 1092994"/>
                <a:gd name="connsiteX24-1499" fmla="*/ 545306 w 1090613"/>
                <a:gd name="connsiteY24-1500" fmla="*/ 0 h 1092994"/>
                <a:gd name="connsiteX0-1501" fmla="*/ 545306 w 1090613"/>
                <a:gd name="connsiteY0-1502" fmla="*/ 0 h 1092994"/>
                <a:gd name="connsiteX1-1503" fmla="*/ 819150 w 1090613"/>
                <a:gd name="connsiteY1-1504" fmla="*/ 73819 h 1092994"/>
                <a:gd name="connsiteX2-1505" fmla="*/ 764381 w 1090613"/>
                <a:gd name="connsiteY2-1506" fmla="*/ 223838 h 1092994"/>
                <a:gd name="connsiteX3-1507" fmla="*/ 869156 w 1090613"/>
                <a:gd name="connsiteY3-1508" fmla="*/ 319089 h 1092994"/>
                <a:gd name="connsiteX4-1509" fmla="*/ 1016794 w 1090613"/>
                <a:gd name="connsiteY4-1510" fmla="*/ 276225 h 1092994"/>
                <a:gd name="connsiteX5-1511" fmla="*/ 1090613 w 1090613"/>
                <a:gd name="connsiteY5-1512" fmla="*/ 550069 h 1092994"/>
                <a:gd name="connsiteX6-1513" fmla="*/ 881062 w 1090613"/>
                <a:gd name="connsiteY6-1514" fmla="*/ 600076 h 1092994"/>
                <a:gd name="connsiteX7-1515" fmla="*/ 888208 w 1090613"/>
                <a:gd name="connsiteY7-1516" fmla="*/ 728660 h 1092994"/>
                <a:gd name="connsiteX8-1517" fmla="*/ 1016794 w 1090613"/>
                <a:gd name="connsiteY8-1518" fmla="*/ 819150 h 1092994"/>
                <a:gd name="connsiteX9-1519" fmla="*/ 816769 w 1090613"/>
                <a:gd name="connsiteY9-1520" fmla="*/ 1019175 h 1092994"/>
                <a:gd name="connsiteX10-1521" fmla="*/ 714375 w 1090613"/>
                <a:gd name="connsiteY10-1522" fmla="*/ 890587 h 1092994"/>
                <a:gd name="connsiteX11-1523" fmla="*/ 564357 w 1090613"/>
                <a:gd name="connsiteY11-1524" fmla="*/ 938212 h 1092994"/>
                <a:gd name="connsiteX12-1525" fmla="*/ 545306 w 1090613"/>
                <a:gd name="connsiteY12-1526" fmla="*/ 1092994 h 1092994"/>
                <a:gd name="connsiteX13-1527" fmla="*/ 271463 w 1090613"/>
                <a:gd name="connsiteY13-1528" fmla="*/ 1016794 h 1092994"/>
                <a:gd name="connsiteX14-1529" fmla="*/ 328612 w 1090613"/>
                <a:gd name="connsiteY14-1530" fmla="*/ 871538 h 1092994"/>
                <a:gd name="connsiteX15-1531" fmla="*/ 230981 w 1090613"/>
                <a:gd name="connsiteY15-1532" fmla="*/ 769145 h 1092994"/>
                <a:gd name="connsiteX16-1533" fmla="*/ 71438 w 1090613"/>
                <a:gd name="connsiteY16-1534" fmla="*/ 819150 h 1092994"/>
                <a:gd name="connsiteX17-1535" fmla="*/ 0 w 1090613"/>
                <a:gd name="connsiteY17-1536" fmla="*/ 545307 h 1092994"/>
                <a:gd name="connsiteX18-1537" fmla="*/ 161925 w 1090613"/>
                <a:gd name="connsiteY18-1538" fmla="*/ 528637 h 1092994"/>
                <a:gd name="connsiteX19-1539" fmla="*/ 200024 w 1090613"/>
                <a:gd name="connsiteY19-1540" fmla="*/ 376238 h 1092994"/>
                <a:gd name="connsiteX20-1541" fmla="*/ 69056 w 1090613"/>
                <a:gd name="connsiteY20-1542" fmla="*/ 271463 h 1092994"/>
                <a:gd name="connsiteX21-1543" fmla="*/ 273844 w 1090613"/>
                <a:gd name="connsiteY21-1544" fmla="*/ 73819 h 1092994"/>
                <a:gd name="connsiteX22-1545" fmla="*/ 397668 w 1090613"/>
                <a:gd name="connsiteY22-1546" fmla="*/ 190500 h 1092994"/>
                <a:gd name="connsiteX23-1547" fmla="*/ 528639 w 1090613"/>
                <a:gd name="connsiteY23-1548" fmla="*/ 154782 h 1092994"/>
                <a:gd name="connsiteX24-1549" fmla="*/ 545306 w 1090613"/>
                <a:gd name="connsiteY24-1550" fmla="*/ 0 h 1092994"/>
                <a:gd name="connsiteX0-1551" fmla="*/ 545306 w 1090613"/>
                <a:gd name="connsiteY0-1552" fmla="*/ 0 h 1092994"/>
                <a:gd name="connsiteX1-1553" fmla="*/ 819150 w 1090613"/>
                <a:gd name="connsiteY1-1554" fmla="*/ 73819 h 1092994"/>
                <a:gd name="connsiteX2-1555" fmla="*/ 764381 w 1090613"/>
                <a:gd name="connsiteY2-1556" fmla="*/ 223838 h 1092994"/>
                <a:gd name="connsiteX3-1557" fmla="*/ 869156 w 1090613"/>
                <a:gd name="connsiteY3-1558" fmla="*/ 319089 h 1092994"/>
                <a:gd name="connsiteX4-1559" fmla="*/ 1016794 w 1090613"/>
                <a:gd name="connsiteY4-1560" fmla="*/ 276225 h 1092994"/>
                <a:gd name="connsiteX5-1561" fmla="*/ 1090613 w 1090613"/>
                <a:gd name="connsiteY5-1562" fmla="*/ 550069 h 1092994"/>
                <a:gd name="connsiteX6-1563" fmla="*/ 909637 w 1090613"/>
                <a:gd name="connsiteY6-1564" fmla="*/ 600076 h 1092994"/>
                <a:gd name="connsiteX7-1565" fmla="*/ 888208 w 1090613"/>
                <a:gd name="connsiteY7-1566" fmla="*/ 728660 h 1092994"/>
                <a:gd name="connsiteX8-1567" fmla="*/ 1016794 w 1090613"/>
                <a:gd name="connsiteY8-1568" fmla="*/ 819150 h 1092994"/>
                <a:gd name="connsiteX9-1569" fmla="*/ 816769 w 1090613"/>
                <a:gd name="connsiteY9-1570" fmla="*/ 1019175 h 1092994"/>
                <a:gd name="connsiteX10-1571" fmla="*/ 714375 w 1090613"/>
                <a:gd name="connsiteY10-1572" fmla="*/ 890587 h 1092994"/>
                <a:gd name="connsiteX11-1573" fmla="*/ 564357 w 1090613"/>
                <a:gd name="connsiteY11-1574" fmla="*/ 938212 h 1092994"/>
                <a:gd name="connsiteX12-1575" fmla="*/ 545306 w 1090613"/>
                <a:gd name="connsiteY12-1576" fmla="*/ 1092994 h 1092994"/>
                <a:gd name="connsiteX13-1577" fmla="*/ 271463 w 1090613"/>
                <a:gd name="connsiteY13-1578" fmla="*/ 1016794 h 1092994"/>
                <a:gd name="connsiteX14-1579" fmla="*/ 328612 w 1090613"/>
                <a:gd name="connsiteY14-1580" fmla="*/ 871538 h 1092994"/>
                <a:gd name="connsiteX15-1581" fmla="*/ 230981 w 1090613"/>
                <a:gd name="connsiteY15-1582" fmla="*/ 769145 h 1092994"/>
                <a:gd name="connsiteX16-1583" fmla="*/ 71438 w 1090613"/>
                <a:gd name="connsiteY16-1584" fmla="*/ 819150 h 1092994"/>
                <a:gd name="connsiteX17-1585" fmla="*/ 0 w 1090613"/>
                <a:gd name="connsiteY17-1586" fmla="*/ 545307 h 1092994"/>
                <a:gd name="connsiteX18-1587" fmla="*/ 161925 w 1090613"/>
                <a:gd name="connsiteY18-1588" fmla="*/ 528637 h 1092994"/>
                <a:gd name="connsiteX19-1589" fmla="*/ 200024 w 1090613"/>
                <a:gd name="connsiteY19-1590" fmla="*/ 376238 h 1092994"/>
                <a:gd name="connsiteX20-1591" fmla="*/ 69056 w 1090613"/>
                <a:gd name="connsiteY20-1592" fmla="*/ 271463 h 1092994"/>
                <a:gd name="connsiteX21-1593" fmla="*/ 273844 w 1090613"/>
                <a:gd name="connsiteY21-1594" fmla="*/ 73819 h 1092994"/>
                <a:gd name="connsiteX22-1595" fmla="*/ 397668 w 1090613"/>
                <a:gd name="connsiteY22-1596" fmla="*/ 190500 h 1092994"/>
                <a:gd name="connsiteX23-1597" fmla="*/ 528639 w 1090613"/>
                <a:gd name="connsiteY23-1598" fmla="*/ 154782 h 1092994"/>
                <a:gd name="connsiteX24-1599" fmla="*/ 545306 w 1090613"/>
                <a:gd name="connsiteY24-1600" fmla="*/ 0 h 1092994"/>
                <a:gd name="connsiteX0-1601" fmla="*/ 545306 w 1090613"/>
                <a:gd name="connsiteY0-1602" fmla="*/ 0 h 1092994"/>
                <a:gd name="connsiteX1-1603" fmla="*/ 819150 w 1090613"/>
                <a:gd name="connsiteY1-1604" fmla="*/ 73819 h 1092994"/>
                <a:gd name="connsiteX2-1605" fmla="*/ 764381 w 1090613"/>
                <a:gd name="connsiteY2-1606" fmla="*/ 223838 h 1092994"/>
                <a:gd name="connsiteX3-1607" fmla="*/ 869156 w 1090613"/>
                <a:gd name="connsiteY3-1608" fmla="*/ 319089 h 1092994"/>
                <a:gd name="connsiteX4-1609" fmla="*/ 1016794 w 1090613"/>
                <a:gd name="connsiteY4-1610" fmla="*/ 276225 h 1092994"/>
                <a:gd name="connsiteX5-1611" fmla="*/ 1090613 w 1090613"/>
                <a:gd name="connsiteY5-1612" fmla="*/ 550069 h 1092994"/>
                <a:gd name="connsiteX6-1613" fmla="*/ 919162 w 1090613"/>
                <a:gd name="connsiteY6-1614" fmla="*/ 600076 h 1092994"/>
                <a:gd name="connsiteX7-1615" fmla="*/ 888208 w 1090613"/>
                <a:gd name="connsiteY7-1616" fmla="*/ 728660 h 1092994"/>
                <a:gd name="connsiteX8-1617" fmla="*/ 1016794 w 1090613"/>
                <a:gd name="connsiteY8-1618" fmla="*/ 819150 h 1092994"/>
                <a:gd name="connsiteX9-1619" fmla="*/ 816769 w 1090613"/>
                <a:gd name="connsiteY9-1620" fmla="*/ 1019175 h 1092994"/>
                <a:gd name="connsiteX10-1621" fmla="*/ 714375 w 1090613"/>
                <a:gd name="connsiteY10-1622" fmla="*/ 890587 h 1092994"/>
                <a:gd name="connsiteX11-1623" fmla="*/ 564357 w 1090613"/>
                <a:gd name="connsiteY11-1624" fmla="*/ 938212 h 1092994"/>
                <a:gd name="connsiteX12-1625" fmla="*/ 545306 w 1090613"/>
                <a:gd name="connsiteY12-1626" fmla="*/ 1092994 h 1092994"/>
                <a:gd name="connsiteX13-1627" fmla="*/ 271463 w 1090613"/>
                <a:gd name="connsiteY13-1628" fmla="*/ 1016794 h 1092994"/>
                <a:gd name="connsiteX14-1629" fmla="*/ 328612 w 1090613"/>
                <a:gd name="connsiteY14-1630" fmla="*/ 871538 h 1092994"/>
                <a:gd name="connsiteX15-1631" fmla="*/ 230981 w 1090613"/>
                <a:gd name="connsiteY15-1632" fmla="*/ 769145 h 1092994"/>
                <a:gd name="connsiteX16-1633" fmla="*/ 71438 w 1090613"/>
                <a:gd name="connsiteY16-1634" fmla="*/ 819150 h 1092994"/>
                <a:gd name="connsiteX17-1635" fmla="*/ 0 w 1090613"/>
                <a:gd name="connsiteY17-1636" fmla="*/ 545307 h 1092994"/>
                <a:gd name="connsiteX18-1637" fmla="*/ 161925 w 1090613"/>
                <a:gd name="connsiteY18-1638" fmla="*/ 528637 h 1092994"/>
                <a:gd name="connsiteX19-1639" fmla="*/ 200024 w 1090613"/>
                <a:gd name="connsiteY19-1640" fmla="*/ 376238 h 1092994"/>
                <a:gd name="connsiteX20-1641" fmla="*/ 69056 w 1090613"/>
                <a:gd name="connsiteY20-1642" fmla="*/ 271463 h 1092994"/>
                <a:gd name="connsiteX21-1643" fmla="*/ 273844 w 1090613"/>
                <a:gd name="connsiteY21-1644" fmla="*/ 73819 h 1092994"/>
                <a:gd name="connsiteX22-1645" fmla="*/ 397668 w 1090613"/>
                <a:gd name="connsiteY22-1646" fmla="*/ 190500 h 1092994"/>
                <a:gd name="connsiteX23-1647" fmla="*/ 528639 w 1090613"/>
                <a:gd name="connsiteY23-1648" fmla="*/ 154782 h 1092994"/>
                <a:gd name="connsiteX24-1649" fmla="*/ 545306 w 1090613"/>
                <a:gd name="connsiteY24-1650" fmla="*/ 0 h 1092994"/>
                <a:gd name="connsiteX0-1651" fmla="*/ 545306 w 1090613"/>
                <a:gd name="connsiteY0-1652" fmla="*/ 0 h 1092994"/>
                <a:gd name="connsiteX1-1653" fmla="*/ 819150 w 1090613"/>
                <a:gd name="connsiteY1-1654" fmla="*/ 73819 h 1092994"/>
                <a:gd name="connsiteX2-1655" fmla="*/ 764381 w 1090613"/>
                <a:gd name="connsiteY2-1656" fmla="*/ 223838 h 1092994"/>
                <a:gd name="connsiteX3-1657" fmla="*/ 869156 w 1090613"/>
                <a:gd name="connsiteY3-1658" fmla="*/ 319089 h 1092994"/>
                <a:gd name="connsiteX4-1659" fmla="*/ 1016794 w 1090613"/>
                <a:gd name="connsiteY4-1660" fmla="*/ 276225 h 1092994"/>
                <a:gd name="connsiteX5-1661" fmla="*/ 1090613 w 1090613"/>
                <a:gd name="connsiteY5-1662" fmla="*/ 550069 h 1092994"/>
                <a:gd name="connsiteX6-1663" fmla="*/ 919162 w 1090613"/>
                <a:gd name="connsiteY6-1664" fmla="*/ 600076 h 1092994"/>
                <a:gd name="connsiteX7-1665" fmla="*/ 888208 w 1090613"/>
                <a:gd name="connsiteY7-1666" fmla="*/ 728660 h 1092994"/>
                <a:gd name="connsiteX8-1667" fmla="*/ 1016794 w 1090613"/>
                <a:gd name="connsiteY8-1668" fmla="*/ 819150 h 1092994"/>
                <a:gd name="connsiteX9-1669" fmla="*/ 816769 w 1090613"/>
                <a:gd name="connsiteY9-1670" fmla="*/ 1019175 h 1092994"/>
                <a:gd name="connsiteX10-1671" fmla="*/ 714375 w 1090613"/>
                <a:gd name="connsiteY10-1672" fmla="*/ 890587 h 1092994"/>
                <a:gd name="connsiteX11-1673" fmla="*/ 564357 w 1090613"/>
                <a:gd name="connsiteY11-1674" fmla="*/ 938212 h 1092994"/>
                <a:gd name="connsiteX12-1675" fmla="*/ 545306 w 1090613"/>
                <a:gd name="connsiteY12-1676" fmla="*/ 1092994 h 1092994"/>
                <a:gd name="connsiteX13-1677" fmla="*/ 271463 w 1090613"/>
                <a:gd name="connsiteY13-1678" fmla="*/ 1016794 h 1092994"/>
                <a:gd name="connsiteX14-1679" fmla="*/ 328612 w 1090613"/>
                <a:gd name="connsiteY14-1680" fmla="*/ 871538 h 1092994"/>
                <a:gd name="connsiteX15-1681" fmla="*/ 230981 w 1090613"/>
                <a:gd name="connsiteY15-1682" fmla="*/ 769145 h 1092994"/>
                <a:gd name="connsiteX16-1683" fmla="*/ 71438 w 1090613"/>
                <a:gd name="connsiteY16-1684" fmla="*/ 819150 h 1092994"/>
                <a:gd name="connsiteX17-1685" fmla="*/ 0 w 1090613"/>
                <a:gd name="connsiteY17-1686" fmla="*/ 545307 h 1092994"/>
                <a:gd name="connsiteX18-1687" fmla="*/ 161925 w 1090613"/>
                <a:gd name="connsiteY18-1688" fmla="*/ 528637 h 1092994"/>
                <a:gd name="connsiteX19-1689" fmla="*/ 200024 w 1090613"/>
                <a:gd name="connsiteY19-1690" fmla="*/ 376238 h 1092994"/>
                <a:gd name="connsiteX20-1691" fmla="*/ 69056 w 1090613"/>
                <a:gd name="connsiteY20-1692" fmla="*/ 271463 h 1092994"/>
                <a:gd name="connsiteX21-1693" fmla="*/ 273844 w 1090613"/>
                <a:gd name="connsiteY21-1694" fmla="*/ 73819 h 1092994"/>
                <a:gd name="connsiteX22-1695" fmla="*/ 397668 w 1090613"/>
                <a:gd name="connsiteY22-1696" fmla="*/ 190500 h 1092994"/>
                <a:gd name="connsiteX23-1697" fmla="*/ 516732 w 1090613"/>
                <a:gd name="connsiteY23-1698" fmla="*/ 154782 h 1092994"/>
                <a:gd name="connsiteX24-1699" fmla="*/ 545306 w 1090613"/>
                <a:gd name="connsiteY24-1700" fmla="*/ 0 h 1092994"/>
                <a:gd name="connsiteX0-1701" fmla="*/ 545306 w 1090613"/>
                <a:gd name="connsiteY0-1702" fmla="*/ 0 h 1092994"/>
                <a:gd name="connsiteX1-1703" fmla="*/ 819150 w 1090613"/>
                <a:gd name="connsiteY1-1704" fmla="*/ 73819 h 1092994"/>
                <a:gd name="connsiteX2-1705" fmla="*/ 771524 w 1090613"/>
                <a:gd name="connsiteY2-1706" fmla="*/ 223838 h 1092994"/>
                <a:gd name="connsiteX3-1707" fmla="*/ 869156 w 1090613"/>
                <a:gd name="connsiteY3-1708" fmla="*/ 319089 h 1092994"/>
                <a:gd name="connsiteX4-1709" fmla="*/ 1016794 w 1090613"/>
                <a:gd name="connsiteY4-1710" fmla="*/ 276225 h 1092994"/>
                <a:gd name="connsiteX5-1711" fmla="*/ 1090613 w 1090613"/>
                <a:gd name="connsiteY5-1712" fmla="*/ 550069 h 1092994"/>
                <a:gd name="connsiteX6-1713" fmla="*/ 919162 w 1090613"/>
                <a:gd name="connsiteY6-1714" fmla="*/ 600076 h 1092994"/>
                <a:gd name="connsiteX7-1715" fmla="*/ 888208 w 1090613"/>
                <a:gd name="connsiteY7-1716" fmla="*/ 728660 h 1092994"/>
                <a:gd name="connsiteX8-1717" fmla="*/ 1016794 w 1090613"/>
                <a:gd name="connsiteY8-1718" fmla="*/ 819150 h 1092994"/>
                <a:gd name="connsiteX9-1719" fmla="*/ 816769 w 1090613"/>
                <a:gd name="connsiteY9-1720" fmla="*/ 1019175 h 1092994"/>
                <a:gd name="connsiteX10-1721" fmla="*/ 714375 w 1090613"/>
                <a:gd name="connsiteY10-1722" fmla="*/ 890587 h 1092994"/>
                <a:gd name="connsiteX11-1723" fmla="*/ 564357 w 1090613"/>
                <a:gd name="connsiteY11-1724" fmla="*/ 938212 h 1092994"/>
                <a:gd name="connsiteX12-1725" fmla="*/ 545306 w 1090613"/>
                <a:gd name="connsiteY12-1726" fmla="*/ 1092994 h 1092994"/>
                <a:gd name="connsiteX13-1727" fmla="*/ 271463 w 1090613"/>
                <a:gd name="connsiteY13-1728" fmla="*/ 1016794 h 1092994"/>
                <a:gd name="connsiteX14-1729" fmla="*/ 328612 w 1090613"/>
                <a:gd name="connsiteY14-1730" fmla="*/ 871538 h 1092994"/>
                <a:gd name="connsiteX15-1731" fmla="*/ 230981 w 1090613"/>
                <a:gd name="connsiteY15-1732" fmla="*/ 769145 h 1092994"/>
                <a:gd name="connsiteX16-1733" fmla="*/ 71438 w 1090613"/>
                <a:gd name="connsiteY16-1734" fmla="*/ 819150 h 1092994"/>
                <a:gd name="connsiteX17-1735" fmla="*/ 0 w 1090613"/>
                <a:gd name="connsiteY17-1736" fmla="*/ 545307 h 1092994"/>
                <a:gd name="connsiteX18-1737" fmla="*/ 161925 w 1090613"/>
                <a:gd name="connsiteY18-1738" fmla="*/ 528637 h 1092994"/>
                <a:gd name="connsiteX19-1739" fmla="*/ 200024 w 1090613"/>
                <a:gd name="connsiteY19-1740" fmla="*/ 376238 h 1092994"/>
                <a:gd name="connsiteX20-1741" fmla="*/ 69056 w 1090613"/>
                <a:gd name="connsiteY20-1742" fmla="*/ 271463 h 1092994"/>
                <a:gd name="connsiteX21-1743" fmla="*/ 273844 w 1090613"/>
                <a:gd name="connsiteY21-1744" fmla="*/ 73819 h 1092994"/>
                <a:gd name="connsiteX22-1745" fmla="*/ 397668 w 1090613"/>
                <a:gd name="connsiteY22-1746" fmla="*/ 190500 h 1092994"/>
                <a:gd name="connsiteX23-1747" fmla="*/ 516732 w 1090613"/>
                <a:gd name="connsiteY23-1748" fmla="*/ 154782 h 1092994"/>
                <a:gd name="connsiteX24-1749" fmla="*/ 545306 w 1090613"/>
                <a:gd name="connsiteY24-1750" fmla="*/ 0 h 1092994"/>
                <a:gd name="connsiteX0-1751" fmla="*/ 545306 w 1090613"/>
                <a:gd name="connsiteY0-1752" fmla="*/ 0 h 1092994"/>
                <a:gd name="connsiteX1-1753" fmla="*/ 819150 w 1090613"/>
                <a:gd name="connsiteY1-1754" fmla="*/ 73819 h 1092994"/>
                <a:gd name="connsiteX2-1755" fmla="*/ 771524 w 1090613"/>
                <a:gd name="connsiteY2-1756" fmla="*/ 223838 h 1092994"/>
                <a:gd name="connsiteX3-1757" fmla="*/ 869156 w 1090613"/>
                <a:gd name="connsiteY3-1758" fmla="*/ 319089 h 1092994"/>
                <a:gd name="connsiteX4-1759" fmla="*/ 1016794 w 1090613"/>
                <a:gd name="connsiteY4-1760" fmla="*/ 276225 h 1092994"/>
                <a:gd name="connsiteX5-1761" fmla="*/ 1090613 w 1090613"/>
                <a:gd name="connsiteY5-1762" fmla="*/ 550069 h 1092994"/>
                <a:gd name="connsiteX6-1763" fmla="*/ 919162 w 1090613"/>
                <a:gd name="connsiteY6-1764" fmla="*/ 600076 h 1092994"/>
                <a:gd name="connsiteX7-1765" fmla="*/ 888208 w 1090613"/>
                <a:gd name="connsiteY7-1766" fmla="*/ 728660 h 1092994"/>
                <a:gd name="connsiteX8-1767" fmla="*/ 1016794 w 1090613"/>
                <a:gd name="connsiteY8-1768" fmla="*/ 819150 h 1092994"/>
                <a:gd name="connsiteX9-1769" fmla="*/ 816769 w 1090613"/>
                <a:gd name="connsiteY9-1770" fmla="*/ 1019175 h 1092994"/>
                <a:gd name="connsiteX10-1771" fmla="*/ 714375 w 1090613"/>
                <a:gd name="connsiteY10-1772" fmla="*/ 890587 h 1092994"/>
                <a:gd name="connsiteX11-1773" fmla="*/ 564357 w 1090613"/>
                <a:gd name="connsiteY11-1774" fmla="*/ 938212 h 1092994"/>
                <a:gd name="connsiteX12-1775" fmla="*/ 545306 w 1090613"/>
                <a:gd name="connsiteY12-1776" fmla="*/ 1092994 h 1092994"/>
                <a:gd name="connsiteX13-1777" fmla="*/ 271463 w 1090613"/>
                <a:gd name="connsiteY13-1778" fmla="*/ 1016794 h 1092994"/>
                <a:gd name="connsiteX14-1779" fmla="*/ 328612 w 1090613"/>
                <a:gd name="connsiteY14-1780" fmla="*/ 871538 h 1092994"/>
                <a:gd name="connsiteX15-1781" fmla="*/ 230981 w 1090613"/>
                <a:gd name="connsiteY15-1782" fmla="*/ 769145 h 1092994"/>
                <a:gd name="connsiteX16-1783" fmla="*/ 71438 w 1090613"/>
                <a:gd name="connsiteY16-1784" fmla="*/ 819150 h 1092994"/>
                <a:gd name="connsiteX17-1785" fmla="*/ 0 w 1090613"/>
                <a:gd name="connsiteY17-1786" fmla="*/ 545307 h 1092994"/>
                <a:gd name="connsiteX18-1787" fmla="*/ 161925 w 1090613"/>
                <a:gd name="connsiteY18-1788" fmla="*/ 528637 h 1092994"/>
                <a:gd name="connsiteX19-1789" fmla="*/ 200024 w 1090613"/>
                <a:gd name="connsiteY19-1790" fmla="*/ 376238 h 1092994"/>
                <a:gd name="connsiteX20-1791" fmla="*/ 69056 w 1090613"/>
                <a:gd name="connsiteY20-1792" fmla="*/ 271463 h 1092994"/>
                <a:gd name="connsiteX21-1793" fmla="*/ 269081 w 1090613"/>
                <a:gd name="connsiteY21-1794" fmla="*/ 69057 h 1092994"/>
                <a:gd name="connsiteX22-1795" fmla="*/ 397668 w 1090613"/>
                <a:gd name="connsiteY22-1796" fmla="*/ 190500 h 1092994"/>
                <a:gd name="connsiteX23-1797" fmla="*/ 516732 w 1090613"/>
                <a:gd name="connsiteY23-1798" fmla="*/ 154782 h 1092994"/>
                <a:gd name="connsiteX24-1799" fmla="*/ 545306 w 1090613"/>
                <a:gd name="connsiteY24-1800" fmla="*/ 0 h 1092994"/>
                <a:gd name="connsiteX0-1801" fmla="*/ 545306 w 1090613"/>
                <a:gd name="connsiteY0-1802" fmla="*/ 0 h 1092994"/>
                <a:gd name="connsiteX1-1803" fmla="*/ 819150 w 1090613"/>
                <a:gd name="connsiteY1-1804" fmla="*/ 73819 h 1092994"/>
                <a:gd name="connsiteX2-1805" fmla="*/ 771524 w 1090613"/>
                <a:gd name="connsiteY2-1806" fmla="*/ 223838 h 1092994"/>
                <a:gd name="connsiteX3-1807" fmla="*/ 869156 w 1090613"/>
                <a:gd name="connsiteY3-1808" fmla="*/ 319089 h 1092994"/>
                <a:gd name="connsiteX4-1809" fmla="*/ 1016794 w 1090613"/>
                <a:gd name="connsiteY4-1810" fmla="*/ 276225 h 1092994"/>
                <a:gd name="connsiteX5-1811" fmla="*/ 1090613 w 1090613"/>
                <a:gd name="connsiteY5-1812" fmla="*/ 550069 h 1092994"/>
                <a:gd name="connsiteX6-1813" fmla="*/ 919162 w 1090613"/>
                <a:gd name="connsiteY6-1814" fmla="*/ 600076 h 1092994"/>
                <a:gd name="connsiteX7-1815" fmla="*/ 888208 w 1090613"/>
                <a:gd name="connsiteY7-1816" fmla="*/ 728660 h 1092994"/>
                <a:gd name="connsiteX8-1817" fmla="*/ 1016794 w 1090613"/>
                <a:gd name="connsiteY8-1818" fmla="*/ 819150 h 1092994"/>
                <a:gd name="connsiteX9-1819" fmla="*/ 816769 w 1090613"/>
                <a:gd name="connsiteY9-1820" fmla="*/ 1019175 h 1092994"/>
                <a:gd name="connsiteX10-1821" fmla="*/ 714375 w 1090613"/>
                <a:gd name="connsiteY10-1822" fmla="*/ 890587 h 1092994"/>
                <a:gd name="connsiteX11-1823" fmla="*/ 564357 w 1090613"/>
                <a:gd name="connsiteY11-1824" fmla="*/ 938212 h 1092994"/>
                <a:gd name="connsiteX12-1825" fmla="*/ 545306 w 1090613"/>
                <a:gd name="connsiteY12-1826" fmla="*/ 1092994 h 1092994"/>
                <a:gd name="connsiteX13-1827" fmla="*/ 271463 w 1090613"/>
                <a:gd name="connsiteY13-1828" fmla="*/ 1016794 h 1092994"/>
                <a:gd name="connsiteX14-1829" fmla="*/ 328612 w 1090613"/>
                <a:gd name="connsiteY14-1830" fmla="*/ 871538 h 1092994"/>
                <a:gd name="connsiteX15-1831" fmla="*/ 230981 w 1090613"/>
                <a:gd name="connsiteY15-1832" fmla="*/ 769145 h 1092994"/>
                <a:gd name="connsiteX16-1833" fmla="*/ 71438 w 1090613"/>
                <a:gd name="connsiteY16-1834" fmla="*/ 819150 h 1092994"/>
                <a:gd name="connsiteX17-1835" fmla="*/ 0 w 1090613"/>
                <a:gd name="connsiteY17-1836" fmla="*/ 545307 h 1092994"/>
                <a:gd name="connsiteX18-1837" fmla="*/ 161925 w 1090613"/>
                <a:gd name="connsiteY18-1838" fmla="*/ 528637 h 1092994"/>
                <a:gd name="connsiteX19-1839" fmla="*/ 200024 w 1090613"/>
                <a:gd name="connsiteY19-1840" fmla="*/ 376238 h 1092994"/>
                <a:gd name="connsiteX20-1841" fmla="*/ 69056 w 1090613"/>
                <a:gd name="connsiteY20-1842" fmla="*/ 271463 h 1092994"/>
                <a:gd name="connsiteX21-1843" fmla="*/ 273843 w 1090613"/>
                <a:gd name="connsiteY21-1844" fmla="*/ 73820 h 1092994"/>
                <a:gd name="connsiteX22-1845" fmla="*/ 397668 w 1090613"/>
                <a:gd name="connsiteY22-1846" fmla="*/ 190500 h 1092994"/>
                <a:gd name="connsiteX23-1847" fmla="*/ 516732 w 1090613"/>
                <a:gd name="connsiteY23-1848" fmla="*/ 154782 h 1092994"/>
                <a:gd name="connsiteX24-1849" fmla="*/ 545306 w 1090613"/>
                <a:gd name="connsiteY24-1850" fmla="*/ 0 h 1092994"/>
                <a:gd name="connsiteX0-1851" fmla="*/ 545306 w 1090613"/>
                <a:gd name="connsiteY0-1852" fmla="*/ 0 h 1092994"/>
                <a:gd name="connsiteX1-1853" fmla="*/ 819150 w 1090613"/>
                <a:gd name="connsiteY1-1854" fmla="*/ 73819 h 1092994"/>
                <a:gd name="connsiteX2-1855" fmla="*/ 771524 w 1090613"/>
                <a:gd name="connsiteY2-1856" fmla="*/ 223838 h 1092994"/>
                <a:gd name="connsiteX3-1857" fmla="*/ 869156 w 1090613"/>
                <a:gd name="connsiteY3-1858" fmla="*/ 319089 h 1092994"/>
                <a:gd name="connsiteX4-1859" fmla="*/ 1016794 w 1090613"/>
                <a:gd name="connsiteY4-1860" fmla="*/ 276225 h 1092994"/>
                <a:gd name="connsiteX5-1861" fmla="*/ 1090613 w 1090613"/>
                <a:gd name="connsiteY5-1862" fmla="*/ 550069 h 1092994"/>
                <a:gd name="connsiteX6-1863" fmla="*/ 919162 w 1090613"/>
                <a:gd name="connsiteY6-1864" fmla="*/ 600076 h 1092994"/>
                <a:gd name="connsiteX7-1865" fmla="*/ 888208 w 1090613"/>
                <a:gd name="connsiteY7-1866" fmla="*/ 728660 h 1092994"/>
                <a:gd name="connsiteX8-1867" fmla="*/ 1016794 w 1090613"/>
                <a:gd name="connsiteY8-1868" fmla="*/ 819150 h 1092994"/>
                <a:gd name="connsiteX9-1869" fmla="*/ 816769 w 1090613"/>
                <a:gd name="connsiteY9-1870" fmla="*/ 1019175 h 1092994"/>
                <a:gd name="connsiteX10-1871" fmla="*/ 714375 w 1090613"/>
                <a:gd name="connsiteY10-1872" fmla="*/ 890587 h 1092994"/>
                <a:gd name="connsiteX11-1873" fmla="*/ 564357 w 1090613"/>
                <a:gd name="connsiteY11-1874" fmla="*/ 938212 h 1092994"/>
                <a:gd name="connsiteX12-1875" fmla="*/ 545306 w 1090613"/>
                <a:gd name="connsiteY12-1876" fmla="*/ 1092994 h 1092994"/>
                <a:gd name="connsiteX13-1877" fmla="*/ 271463 w 1090613"/>
                <a:gd name="connsiteY13-1878" fmla="*/ 1016794 h 1092994"/>
                <a:gd name="connsiteX14-1879" fmla="*/ 328612 w 1090613"/>
                <a:gd name="connsiteY14-1880" fmla="*/ 871538 h 1092994"/>
                <a:gd name="connsiteX15-1881" fmla="*/ 230981 w 1090613"/>
                <a:gd name="connsiteY15-1882" fmla="*/ 769145 h 1092994"/>
                <a:gd name="connsiteX16-1883" fmla="*/ 71438 w 1090613"/>
                <a:gd name="connsiteY16-1884" fmla="*/ 819150 h 1092994"/>
                <a:gd name="connsiteX17-1885" fmla="*/ 0 w 1090613"/>
                <a:gd name="connsiteY17-1886" fmla="*/ 545307 h 1092994"/>
                <a:gd name="connsiteX18-1887" fmla="*/ 161925 w 1090613"/>
                <a:gd name="connsiteY18-1888" fmla="*/ 528637 h 1092994"/>
                <a:gd name="connsiteX19-1889" fmla="*/ 200024 w 1090613"/>
                <a:gd name="connsiteY19-1890" fmla="*/ 376238 h 1092994"/>
                <a:gd name="connsiteX20-1891" fmla="*/ 69056 w 1090613"/>
                <a:gd name="connsiteY20-1892" fmla="*/ 271463 h 1092994"/>
                <a:gd name="connsiteX21-1893" fmla="*/ 266699 w 1090613"/>
                <a:gd name="connsiteY21-1894" fmla="*/ 69057 h 1092994"/>
                <a:gd name="connsiteX22-1895" fmla="*/ 397668 w 1090613"/>
                <a:gd name="connsiteY22-1896" fmla="*/ 190500 h 1092994"/>
                <a:gd name="connsiteX23-1897" fmla="*/ 516732 w 1090613"/>
                <a:gd name="connsiteY23-1898" fmla="*/ 154782 h 1092994"/>
                <a:gd name="connsiteX24-1899" fmla="*/ 545306 w 1090613"/>
                <a:gd name="connsiteY24-1900" fmla="*/ 0 h 1092994"/>
                <a:gd name="connsiteX0-1901" fmla="*/ 545306 w 1090613"/>
                <a:gd name="connsiteY0-1902" fmla="*/ 0 h 1092994"/>
                <a:gd name="connsiteX1-1903" fmla="*/ 819150 w 1090613"/>
                <a:gd name="connsiteY1-1904" fmla="*/ 73819 h 1092994"/>
                <a:gd name="connsiteX2-1905" fmla="*/ 771524 w 1090613"/>
                <a:gd name="connsiteY2-1906" fmla="*/ 223838 h 1092994"/>
                <a:gd name="connsiteX3-1907" fmla="*/ 869156 w 1090613"/>
                <a:gd name="connsiteY3-1908" fmla="*/ 319089 h 1092994"/>
                <a:gd name="connsiteX4-1909" fmla="*/ 1016794 w 1090613"/>
                <a:gd name="connsiteY4-1910" fmla="*/ 276225 h 1092994"/>
                <a:gd name="connsiteX5-1911" fmla="*/ 1090613 w 1090613"/>
                <a:gd name="connsiteY5-1912" fmla="*/ 550069 h 1092994"/>
                <a:gd name="connsiteX6-1913" fmla="*/ 919162 w 1090613"/>
                <a:gd name="connsiteY6-1914" fmla="*/ 600076 h 1092994"/>
                <a:gd name="connsiteX7-1915" fmla="*/ 888208 w 1090613"/>
                <a:gd name="connsiteY7-1916" fmla="*/ 728660 h 1092994"/>
                <a:gd name="connsiteX8-1917" fmla="*/ 1016794 w 1090613"/>
                <a:gd name="connsiteY8-1918" fmla="*/ 819150 h 1092994"/>
                <a:gd name="connsiteX9-1919" fmla="*/ 816769 w 1090613"/>
                <a:gd name="connsiteY9-1920" fmla="*/ 1019175 h 1092994"/>
                <a:gd name="connsiteX10-1921" fmla="*/ 714375 w 1090613"/>
                <a:gd name="connsiteY10-1922" fmla="*/ 890587 h 1092994"/>
                <a:gd name="connsiteX11-1923" fmla="*/ 564357 w 1090613"/>
                <a:gd name="connsiteY11-1924" fmla="*/ 938212 h 1092994"/>
                <a:gd name="connsiteX12-1925" fmla="*/ 545306 w 1090613"/>
                <a:gd name="connsiteY12-1926" fmla="*/ 1092994 h 1092994"/>
                <a:gd name="connsiteX13-1927" fmla="*/ 271463 w 1090613"/>
                <a:gd name="connsiteY13-1928" fmla="*/ 1016794 h 1092994"/>
                <a:gd name="connsiteX14-1929" fmla="*/ 328612 w 1090613"/>
                <a:gd name="connsiteY14-1930" fmla="*/ 871538 h 1092994"/>
                <a:gd name="connsiteX15-1931" fmla="*/ 230981 w 1090613"/>
                <a:gd name="connsiteY15-1932" fmla="*/ 769145 h 1092994"/>
                <a:gd name="connsiteX16-1933" fmla="*/ 71438 w 1090613"/>
                <a:gd name="connsiteY16-1934" fmla="*/ 819150 h 1092994"/>
                <a:gd name="connsiteX17-1935" fmla="*/ 0 w 1090613"/>
                <a:gd name="connsiteY17-1936" fmla="*/ 545307 h 1092994"/>
                <a:gd name="connsiteX18-1937" fmla="*/ 161925 w 1090613"/>
                <a:gd name="connsiteY18-1938" fmla="*/ 528637 h 1092994"/>
                <a:gd name="connsiteX19-1939" fmla="*/ 200024 w 1090613"/>
                <a:gd name="connsiteY19-1940" fmla="*/ 376238 h 1092994"/>
                <a:gd name="connsiteX20-1941" fmla="*/ 69056 w 1090613"/>
                <a:gd name="connsiteY20-1942" fmla="*/ 271463 h 1092994"/>
                <a:gd name="connsiteX21-1943" fmla="*/ 266699 w 1090613"/>
                <a:gd name="connsiteY21-1944" fmla="*/ 69057 h 1092994"/>
                <a:gd name="connsiteX22-1945" fmla="*/ 390524 w 1090613"/>
                <a:gd name="connsiteY22-1946" fmla="*/ 178594 h 1092994"/>
                <a:gd name="connsiteX23-1947" fmla="*/ 516732 w 1090613"/>
                <a:gd name="connsiteY23-1948" fmla="*/ 154782 h 1092994"/>
                <a:gd name="connsiteX24-1949" fmla="*/ 545306 w 1090613"/>
                <a:gd name="connsiteY24-1950" fmla="*/ 0 h 1092994"/>
                <a:gd name="connsiteX0-1951" fmla="*/ 545306 w 1090613"/>
                <a:gd name="connsiteY0-1952" fmla="*/ 0 h 1092994"/>
                <a:gd name="connsiteX1-1953" fmla="*/ 819150 w 1090613"/>
                <a:gd name="connsiteY1-1954" fmla="*/ 73819 h 1092994"/>
                <a:gd name="connsiteX2-1955" fmla="*/ 771524 w 1090613"/>
                <a:gd name="connsiteY2-1956" fmla="*/ 223838 h 1092994"/>
                <a:gd name="connsiteX3-1957" fmla="*/ 869156 w 1090613"/>
                <a:gd name="connsiteY3-1958" fmla="*/ 319089 h 1092994"/>
                <a:gd name="connsiteX4-1959" fmla="*/ 1016794 w 1090613"/>
                <a:gd name="connsiteY4-1960" fmla="*/ 276225 h 1092994"/>
                <a:gd name="connsiteX5-1961" fmla="*/ 1090613 w 1090613"/>
                <a:gd name="connsiteY5-1962" fmla="*/ 550069 h 1092994"/>
                <a:gd name="connsiteX6-1963" fmla="*/ 919162 w 1090613"/>
                <a:gd name="connsiteY6-1964" fmla="*/ 600076 h 1092994"/>
                <a:gd name="connsiteX7-1965" fmla="*/ 888208 w 1090613"/>
                <a:gd name="connsiteY7-1966" fmla="*/ 728660 h 1092994"/>
                <a:gd name="connsiteX8-1967" fmla="*/ 1016794 w 1090613"/>
                <a:gd name="connsiteY8-1968" fmla="*/ 819150 h 1092994"/>
                <a:gd name="connsiteX9-1969" fmla="*/ 816769 w 1090613"/>
                <a:gd name="connsiteY9-1970" fmla="*/ 1019175 h 1092994"/>
                <a:gd name="connsiteX10-1971" fmla="*/ 714375 w 1090613"/>
                <a:gd name="connsiteY10-1972" fmla="*/ 890587 h 1092994"/>
                <a:gd name="connsiteX11-1973" fmla="*/ 564357 w 1090613"/>
                <a:gd name="connsiteY11-1974" fmla="*/ 938212 h 1092994"/>
                <a:gd name="connsiteX12-1975" fmla="*/ 545306 w 1090613"/>
                <a:gd name="connsiteY12-1976" fmla="*/ 1092994 h 1092994"/>
                <a:gd name="connsiteX13-1977" fmla="*/ 271463 w 1090613"/>
                <a:gd name="connsiteY13-1978" fmla="*/ 1016794 h 1092994"/>
                <a:gd name="connsiteX14-1979" fmla="*/ 328612 w 1090613"/>
                <a:gd name="connsiteY14-1980" fmla="*/ 871538 h 1092994"/>
                <a:gd name="connsiteX15-1981" fmla="*/ 230981 w 1090613"/>
                <a:gd name="connsiteY15-1982" fmla="*/ 769145 h 1092994"/>
                <a:gd name="connsiteX16-1983" fmla="*/ 71438 w 1090613"/>
                <a:gd name="connsiteY16-1984" fmla="*/ 819150 h 1092994"/>
                <a:gd name="connsiteX17-1985" fmla="*/ 0 w 1090613"/>
                <a:gd name="connsiteY17-1986" fmla="*/ 545307 h 1092994"/>
                <a:gd name="connsiteX18-1987" fmla="*/ 161925 w 1090613"/>
                <a:gd name="connsiteY18-1988" fmla="*/ 528637 h 1092994"/>
                <a:gd name="connsiteX19-1989" fmla="*/ 200024 w 1090613"/>
                <a:gd name="connsiteY19-1990" fmla="*/ 376238 h 1092994"/>
                <a:gd name="connsiteX20-1991" fmla="*/ 69056 w 1090613"/>
                <a:gd name="connsiteY20-1992" fmla="*/ 271463 h 1092994"/>
                <a:gd name="connsiteX21-1993" fmla="*/ 266699 w 1090613"/>
                <a:gd name="connsiteY21-1994" fmla="*/ 69057 h 1092994"/>
                <a:gd name="connsiteX22-1995" fmla="*/ 390524 w 1090613"/>
                <a:gd name="connsiteY22-1996" fmla="*/ 178594 h 1092994"/>
                <a:gd name="connsiteX23-1997" fmla="*/ 514351 w 1090613"/>
                <a:gd name="connsiteY23-1998" fmla="*/ 147638 h 1092994"/>
                <a:gd name="connsiteX24-1999" fmla="*/ 545306 w 1090613"/>
                <a:gd name="connsiteY24-2000" fmla="*/ 0 h 1092994"/>
                <a:gd name="connsiteX0-2001" fmla="*/ 545306 w 1090613"/>
                <a:gd name="connsiteY0-2002" fmla="*/ 0 h 1092994"/>
                <a:gd name="connsiteX1-2003" fmla="*/ 819150 w 1090613"/>
                <a:gd name="connsiteY1-2004" fmla="*/ 73819 h 1092994"/>
                <a:gd name="connsiteX2-2005" fmla="*/ 771524 w 1090613"/>
                <a:gd name="connsiteY2-2006" fmla="*/ 223838 h 1092994"/>
                <a:gd name="connsiteX3-2007" fmla="*/ 869156 w 1090613"/>
                <a:gd name="connsiteY3-2008" fmla="*/ 319089 h 1092994"/>
                <a:gd name="connsiteX4-2009" fmla="*/ 1016794 w 1090613"/>
                <a:gd name="connsiteY4-2010" fmla="*/ 276225 h 1092994"/>
                <a:gd name="connsiteX5-2011" fmla="*/ 1090613 w 1090613"/>
                <a:gd name="connsiteY5-2012" fmla="*/ 550069 h 1092994"/>
                <a:gd name="connsiteX6-2013" fmla="*/ 919162 w 1090613"/>
                <a:gd name="connsiteY6-2014" fmla="*/ 600076 h 1092994"/>
                <a:gd name="connsiteX7-2015" fmla="*/ 888208 w 1090613"/>
                <a:gd name="connsiteY7-2016" fmla="*/ 728660 h 1092994"/>
                <a:gd name="connsiteX8-2017" fmla="*/ 1016794 w 1090613"/>
                <a:gd name="connsiteY8-2018" fmla="*/ 819150 h 1092994"/>
                <a:gd name="connsiteX9-2019" fmla="*/ 816769 w 1090613"/>
                <a:gd name="connsiteY9-2020" fmla="*/ 1019175 h 1092994"/>
                <a:gd name="connsiteX10-2021" fmla="*/ 714375 w 1090613"/>
                <a:gd name="connsiteY10-2022" fmla="*/ 890587 h 1092994"/>
                <a:gd name="connsiteX11-2023" fmla="*/ 564357 w 1090613"/>
                <a:gd name="connsiteY11-2024" fmla="*/ 938212 h 1092994"/>
                <a:gd name="connsiteX12-2025" fmla="*/ 545306 w 1090613"/>
                <a:gd name="connsiteY12-2026" fmla="*/ 1092994 h 1092994"/>
                <a:gd name="connsiteX13-2027" fmla="*/ 271463 w 1090613"/>
                <a:gd name="connsiteY13-2028" fmla="*/ 1016794 h 1092994"/>
                <a:gd name="connsiteX14-2029" fmla="*/ 328612 w 1090613"/>
                <a:gd name="connsiteY14-2030" fmla="*/ 871538 h 1092994"/>
                <a:gd name="connsiteX15-2031" fmla="*/ 230981 w 1090613"/>
                <a:gd name="connsiteY15-2032" fmla="*/ 769145 h 1092994"/>
                <a:gd name="connsiteX16-2033" fmla="*/ 71438 w 1090613"/>
                <a:gd name="connsiteY16-2034" fmla="*/ 819150 h 1092994"/>
                <a:gd name="connsiteX17-2035" fmla="*/ 0 w 1090613"/>
                <a:gd name="connsiteY17-2036" fmla="*/ 545307 h 1092994"/>
                <a:gd name="connsiteX18-2037" fmla="*/ 152400 w 1090613"/>
                <a:gd name="connsiteY18-2038" fmla="*/ 516731 h 1092994"/>
                <a:gd name="connsiteX19-2039" fmla="*/ 200024 w 1090613"/>
                <a:gd name="connsiteY19-2040" fmla="*/ 376238 h 1092994"/>
                <a:gd name="connsiteX20-2041" fmla="*/ 69056 w 1090613"/>
                <a:gd name="connsiteY20-2042" fmla="*/ 271463 h 1092994"/>
                <a:gd name="connsiteX21-2043" fmla="*/ 266699 w 1090613"/>
                <a:gd name="connsiteY21-2044" fmla="*/ 69057 h 1092994"/>
                <a:gd name="connsiteX22-2045" fmla="*/ 390524 w 1090613"/>
                <a:gd name="connsiteY22-2046" fmla="*/ 178594 h 1092994"/>
                <a:gd name="connsiteX23-2047" fmla="*/ 514351 w 1090613"/>
                <a:gd name="connsiteY23-2048" fmla="*/ 147638 h 1092994"/>
                <a:gd name="connsiteX24-2049" fmla="*/ 545306 w 1090613"/>
                <a:gd name="connsiteY24-2050" fmla="*/ 0 h 1092994"/>
                <a:gd name="connsiteX0-2051" fmla="*/ 545306 w 1090613"/>
                <a:gd name="connsiteY0-2052" fmla="*/ 0 h 1092994"/>
                <a:gd name="connsiteX1-2053" fmla="*/ 819150 w 1090613"/>
                <a:gd name="connsiteY1-2054" fmla="*/ 73819 h 1092994"/>
                <a:gd name="connsiteX2-2055" fmla="*/ 771524 w 1090613"/>
                <a:gd name="connsiteY2-2056" fmla="*/ 223838 h 1092994"/>
                <a:gd name="connsiteX3-2057" fmla="*/ 869156 w 1090613"/>
                <a:gd name="connsiteY3-2058" fmla="*/ 319089 h 1092994"/>
                <a:gd name="connsiteX4-2059" fmla="*/ 1016794 w 1090613"/>
                <a:gd name="connsiteY4-2060" fmla="*/ 276225 h 1092994"/>
                <a:gd name="connsiteX5-2061" fmla="*/ 1090613 w 1090613"/>
                <a:gd name="connsiteY5-2062" fmla="*/ 550069 h 1092994"/>
                <a:gd name="connsiteX6-2063" fmla="*/ 919162 w 1090613"/>
                <a:gd name="connsiteY6-2064" fmla="*/ 600076 h 1092994"/>
                <a:gd name="connsiteX7-2065" fmla="*/ 888208 w 1090613"/>
                <a:gd name="connsiteY7-2066" fmla="*/ 728660 h 1092994"/>
                <a:gd name="connsiteX8-2067" fmla="*/ 1016794 w 1090613"/>
                <a:gd name="connsiteY8-2068" fmla="*/ 819150 h 1092994"/>
                <a:gd name="connsiteX9-2069" fmla="*/ 816769 w 1090613"/>
                <a:gd name="connsiteY9-2070" fmla="*/ 1019175 h 1092994"/>
                <a:gd name="connsiteX10-2071" fmla="*/ 714375 w 1090613"/>
                <a:gd name="connsiteY10-2072" fmla="*/ 890587 h 1092994"/>
                <a:gd name="connsiteX11-2073" fmla="*/ 564357 w 1090613"/>
                <a:gd name="connsiteY11-2074" fmla="*/ 938212 h 1092994"/>
                <a:gd name="connsiteX12-2075" fmla="*/ 545306 w 1090613"/>
                <a:gd name="connsiteY12-2076" fmla="*/ 1092994 h 1092994"/>
                <a:gd name="connsiteX13-2077" fmla="*/ 271463 w 1090613"/>
                <a:gd name="connsiteY13-2078" fmla="*/ 1016794 h 1092994"/>
                <a:gd name="connsiteX14-2079" fmla="*/ 328612 w 1090613"/>
                <a:gd name="connsiteY14-2080" fmla="*/ 871538 h 1092994"/>
                <a:gd name="connsiteX15-2081" fmla="*/ 223837 w 1090613"/>
                <a:gd name="connsiteY15-2082" fmla="*/ 776288 h 1092994"/>
                <a:gd name="connsiteX16-2083" fmla="*/ 71438 w 1090613"/>
                <a:gd name="connsiteY16-2084" fmla="*/ 819150 h 1092994"/>
                <a:gd name="connsiteX17-2085" fmla="*/ 0 w 1090613"/>
                <a:gd name="connsiteY17-2086" fmla="*/ 545307 h 1092994"/>
                <a:gd name="connsiteX18-2087" fmla="*/ 152400 w 1090613"/>
                <a:gd name="connsiteY18-2088" fmla="*/ 516731 h 1092994"/>
                <a:gd name="connsiteX19-2089" fmla="*/ 200024 w 1090613"/>
                <a:gd name="connsiteY19-2090" fmla="*/ 376238 h 1092994"/>
                <a:gd name="connsiteX20-2091" fmla="*/ 69056 w 1090613"/>
                <a:gd name="connsiteY20-2092" fmla="*/ 271463 h 1092994"/>
                <a:gd name="connsiteX21-2093" fmla="*/ 266699 w 1090613"/>
                <a:gd name="connsiteY21-2094" fmla="*/ 69057 h 1092994"/>
                <a:gd name="connsiteX22-2095" fmla="*/ 390524 w 1090613"/>
                <a:gd name="connsiteY22-2096" fmla="*/ 178594 h 1092994"/>
                <a:gd name="connsiteX23-2097" fmla="*/ 514351 w 1090613"/>
                <a:gd name="connsiteY23-2098" fmla="*/ 147638 h 1092994"/>
                <a:gd name="connsiteX24-2099" fmla="*/ 545306 w 1090613"/>
                <a:gd name="connsiteY24-2100" fmla="*/ 0 h 1092994"/>
                <a:gd name="connsiteX0-2101" fmla="*/ 545306 w 1090613"/>
                <a:gd name="connsiteY0-2102" fmla="*/ 0 h 1092994"/>
                <a:gd name="connsiteX1-2103" fmla="*/ 819150 w 1090613"/>
                <a:gd name="connsiteY1-2104" fmla="*/ 73819 h 1092994"/>
                <a:gd name="connsiteX2-2105" fmla="*/ 771524 w 1090613"/>
                <a:gd name="connsiteY2-2106" fmla="*/ 223838 h 1092994"/>
                <a:gd name="connsiteX3-2107" fmla="*/ 869156 w 1090613"/>
                <a:gd name="connsiteY3-2108" fmla="*/ 319089 h 1092994"/>
                <a:gd name="connsiteX4-2109" fmla="*/ 1016794 w 1090613"/>
                <a:gd name="connsiteY4-2110" fmla="*/ 276225 h 1092994"/>
                <a:gd name="connsiteX5-2111" fmla="*/ 1090613 w 1090613"/>
                <a:gd name="connsiteY5-2112" fmla="*/ 550069 h 1092994"/>
                <a:gd name="connsiteX6-2113" fmla="*/ 919162 w 1090613"/>
                <a:gd name="connsiteY6-2114" fmla="*/ 600076 h 1092994"/>
                <a:gd name="connsiteX7-2115" fmla="*/ 888208 w 1090613"/>
                <a:gd name="connsiteY7-2116" fmla="*/ 728660 h 1092994"/>
                <a:gd name="connsiteX8-2117" fmla="*/ 1016794 w 1090613"/>
                <a:gd name="connsiteY8-2118" fmla="*/ 819150 h 1092994"/>
                <a:gd name="connsiteX9-2119" fmla="*/ 816769 w 1090613"/>
                <a:gd name="connsiteY9-2120" fmla="*/ 1019175 h 1092994"/>
                <a:gd name="connsiteX10-2121" fmla="*/ 714375 w 1090613"/>
                <a:gd name="connsiteY10-2122" fmla="*/ 890587 h 1092994"/>
                <a:gd name="connsiteX11-2123" fmla="*/ 571501 w 1090613"/>
                <a:gd name="connsiteY11-2124" fmla="*/ 945356 h 1092994"/>
                <a:gd name="connsiteX12-2125" fmla="*/ 545306 w 1090613"/>
                <a:gd name="connsiteY12-2126" fmla="*/ 1092994 h 1092994"/>
                <a:gd name="connsiteX13-2127" fmla="*/ 271463 w 1090613"/>
                <a:gd name="connsiteY13-2128" fmla="*/ 1016794 h 1092994"/>
                <a:gd name="connsiteX14-2129" fmla="*/ 328612 w 1090613"/>
                <a:gd name="connsiteY14-2130" fmla="*/ 871538 h 1092994"/>
                <a:gd name="connsiteX15-2131" fmla="*/ 223837 w 1090613"/>
                <a:gd name="connsiteY15-2132" fmla="*/ 776288 h 1092994"/>
                <a:gd name="connsiteX16-2133" fmla="*/ 71438 w 1090613"/>
                <a:gd name="connsiteY16-2134" fmla="*/ 819150 h 1092994"/>
                <a:gd name="connsiteX17-2135" fmla="*/ 0 w 1090613"/>
                <a:gd name="connsiteY17-2136" fmla="*/ 545307 h 1092994"/>
                <a:gd name="connsiteX18-2137" fmla="*/ 152400 w 1090613"/>
                <a:gd name="connsiteY18-2138" fmla="*/ 516731 h 1092994"/>
                <a:gd name="connsiteX19-2139" fmla="*/ 200024 w 1090613"/>
                <a:gd name="connsiteY19-2140" fmla="*/ 376238 h 1092994"/>
                <a:gd name="connsiteX20-2141" fmla="*/ 69056 w 1090613"/>
                <a:gd name="connsiteY20-2142" fmla="*/ 271463 h 1092994"/>
                <a:gd name="connsiteX21-2143" fmla="*/ 266699 w 1090613"/>
                <a:gd name="connsiteY21-2144" fmla="*/ 69057 h 1092994"/>
                <a:gd name="connsiteX22-2145" fmla="*/ 390524 w 1090613"/>
                <a:gd name="connsiteY22-2146" fmla="*/ 178594 h 1092994"/>
                <a:gd name="connsiteX23-2147" fmla="*/ 514351 w 1090613"/>
                <a:gd name="connsiteY23-2148" fmla="*/ 147638 h 1092994"/>
                <a:gd name="connsiteX24-2149" fmla="*/ 545306 w 1090613"/>
                <a:gd name="connsiteY24-2150" fmla="*/ 0 h 1092994"/>
                <a:gd name="connsiteX0-2151" fmla="*/ 545306 w 1090613"/>
                <a:gd name="connsiteY0-2152" fmla="*/ 0 h 1092994"/>
                <a:gd name="connsiteX1-2153" fmla="*/ 819150 w 1090613"/>
                <a:gd name="connsiteY1-2154" fmla="*/ 73819 h 1092994"/>
                <a:gd name="connsiteX2-2155" fmla="*/ 771524 w 1090613"/>
                <a:gd name="connsiteY2-2156" fmla="*/ 223838 h 1092994"/>
                <a:gd name="connsiteX3-2157" fmla="*/ 869156 w 1090613"/>
                <a:gd name="connsiteY3-2158" fmla="*/ 319089 h 1092994"/>
                <a:gd name="connsiteX4-2159" fmla="*/ 1016794 w 1090613"/>
                <a:gd name="connsiteY4-2160" fmla="*/ 276225 h 1092994"/>
                <a:gd name="connsiteX5-2161" fmla="*/ 1090613 w 1090613"/>
                <a:gd name="connsiteY5-2162" fmla="*/ 550069 h 1092994"/>
                <a:gd name="connsiteX6-2163" fmla="*/ 919162 w 1090613"/>
                <a:gd name="connsiteY6-2164" fmla="*/ 600076 h 1092994"/>
                <a:gd name="connsiteX7-2165" fmla="*/ 888208 w 1090613"/>
                <a:gd name="connsiteY7-2166" fmla="*/ 728660 h 1092994"/>
                <a:gd name="connsiteX8-2167" fmla="*/ 1016794 w 1090613"/>
                <a:gd name="connsiteY8-2168" fmla="*/ 819150 h 1092994"/>
                <a:gd name="connsiteX9-2169" fmla="*/ 816769 w 1090613"/>
                <a:gd name="connsiteY9-2170" fmla="*/ 1019175 h 1092994"/>
                <a:gd name="connsiteX10-2171" fmla="*/ 704850 w 1090613"/>
                <a:gd name="connsiteY10-2172" fmla="*/ 900112 h 1092994"/>
                <a:gd name="connsiteX11-2173" fmla="*/ 571501 w 1090613"/>
                <a:gd name="connsiteY11-2174" fmla="*/ 945356 h 1092994"/>
                <a:gd name="connsiteX12-2175" fmla="*/ 545306 w 1090613"/>
                <a:gd name="connsiteY12-2176" fmla="*/ 1092994 h 1092994"/>
                <a:gd name="connsiteX13-2177" fmla="*/ 271463 w 1090613"/>
                <a:gd name="connsiteY13-2178" fmla="*/ 1016794 h 1092994"/>
                <a:gd name="connsiteX14-2179" fmla="*/ 328612 w 1090613"/>
                <a:gd name="connsiteY14-2180" fmla="*/ 871538 h 1092994"/>
                <a:gd name="connsiteX15-2181" fmla="*/ 223837 w 1090613"/>
                <a:gd name="connsiteY15-2182" fmla="*/ 776288 h 1092994"/>
                <a:gd name="connsiteX16-2183" fmla="*/ 71438 w 1090613"/>
                <a:gd name="connsiteY16-2184" fmla="*/ 819150 h 1092994"/>
                <a:gd name="connsiteX17-2185" fmla="*/ 0 w 1090613"/>
                <a:gd name="connsiteY17-2186" fmla="*/ 545307 h 1092994"/>
                <a:gd name="connsiteX18-2187" fmla="*/ 152400 w 1090613"/>
                <a:gd name="connsiteY18-2188" fmla="*/ 516731 h 1092994"/>
                <a:gd name="connsiteX19-2189" fmla="*/ 200024 w 1090613"/>
                <a:gd name="connsiteY19-2190" fmla="*/ 376238 h 1092994"/>
                <a:gd name="connsiteX20-2191" fmla="*/ 69056 w 1090613"/>
                <a:gd name="connsiteY20-2192" fmla="*/ 271463 h 1092994"/>
                <a:gd name="connsiteX21-2193" fmla="*/ 266699 w 1090613"/>
                <a:gd name="connsiteY21-2194" fmla="*/ 69057 h 1092994"/>
                <a:gd name="connsiteX22-2195" fmla="*/ 390524 w 1090613"/>
                <a:gd name="connsiteY22-2196" fmla="*/ 178594 h 1092994"/>
                <a:gd name="connsiteX23-2197" fmla="*/ 514351 w 1090613"/>
                <a:gd name="connsiteY23-2198" fmla="*/ 147638 h 1092994"/>
                <a:gd name="connsiteX24-2199" fmla="*/ 545306 w 1090613"/>
                <a:gd name="connsiteY24-2200" fmla="*/ 0 h 1092994"/>
                <a:gd name="connsiteX0-2201" fmla="*/ 545306 w 1090613"/>
                <a:gd name="connsiteY0-2202" fmla="*/ 0 h 1092994"/>
                <a:gd name="connsiteX1-2203" fmla="*/ 819150 w 1090613"/>
                <a:gd name="connsiteY1-2204" fmla="*/ 73819 h 1092994"/>
                <a:gd name="connsiteX2-2205" fmla="*/ 771524 w 1090613"/>
                <a:gd name="connsiteY2-2206" fmla="*/ 223838 h 1092994"/>
                <a:gd name="connsiteX3-2207" fmla="*/ 869156 w 1090613"/>
                <a:gd name="connsiteY3-2208" fmla="*/ 319089 h 1092994"/>
                <a:gd name="connsiteX4-2209" fmla="*/ 1016794 w 1090613"/>
                <a:gd name="connsiteY4-2210" fmla="*/ 276225 h 1092994"/>
                <a:gd name="connsiteX5-2211" fmla="*/ 1090613 w 1090613"/>
                <a:gd name="connsiteY5-2212" fmla="*/ 550069 h 1092994"/>
                <a:gd name="connsiteX6-2213" fmla="*/ 919162 w 1090613"/>
                <a:gd name="connsiteY6-2214" fmla="*/ 600076 h 1092994"/>
                <a:gd name="connsiteX7-2215" fmla="*/ 895352 w 1090613"/>
                <a:gd name="connsiteY7-2216" fmla="*/ 711991 h 1092994"/>
                <a:gd name="connsiteX8-2217" fmla="*/ 1016794 w 1090613"/>
                <a:gd name="connsiteY8-2218" fmla="*/ 819150 h 1092994"/>
                <a:gd name="connsiteX9-2219" fmla="*/ 816769 w 1090613"/>
                <a:gd name="connsiteY9-2220" fmla="*/ 1019175 h 1092994"/>
                <a:gd name="connsiteX10-2221" fmla="*/ 704850 w 1090613"/>
                <a:gd name="connsiteY10-2222" fmla="*/ 900112 h 1092994"/>
                <a:gd name="connsiteX11-2223" fmla="*/ 571501 w 1090613"/>
                <a:gd name="connsiteY11-2224" fmla="*/ 945356 h 1092994"/>
                <a:gd name="connsiteX12-2225" fmla="*/ 545306 w 1090613"/>
                <a:gd name="connsiteY12-2226" fmla="*/ 1092994 h 1092994"/>
                <a:gd name="connsiteX13-2227" fmla="*/ 271463 w 1090613"/>
                <a:gd name="connsiteY13-2228" fmla="*/ 1016794 h 1092994"/>
                <a:gd name="connsiteX14-2229" fmla="*/ 328612 w 1090613"/>
                <a:gd name="connsiteY14-2230" fmla="*/ 871538 h 1092994"/>
                <a:gd name="connsiteX15-2231" fmla="*/ 223837 w 1090613"/>
                <a:gd name="connsiteY15-2232" fmla="*/ 776288 h 1092994"/>
                <a:gd name="connsiteX16-2233" fmla="*/ 71438 w 1090613"/>
                <a:gd name="connsiteY16-2234" fmla="*/ 819150 h 1092994"/>
                <a:gd name="connsiteX17-2235" fmla="*/ 0 w 1090613"/>
                <a:gd name="connsiteY17-2236" fmla="*/ 545307 h 1092994"/>
                <a:gd name="connsiteX18-2237" fmla="*/ 152400 w 1090613"/>
                <a:gd name="connsiteY18-2238" fmla="*/ 516731 h 1092994"/>
                <a:gd name="connsiteX19-2239" fmla="*/ 200024 w 1090613"/>
                <a:gd name="connsiteY19-2240" fmla="*/ 376238 h 1092994"/>
                <a:gd name="connsiteX20-2241" fmla="*/ 69056 w 1090613"/>
                <a:gd name="connsiteY20-2242" fmla="*/ 271463 h 1092994"/>
                <a:gd name="connsiteX21-2243" fmla="*/ 266699 w 1090613"/>
                <a:gd name="connsiteY21-2244" fmla="*/ 69057 h 1092994"/>
                <a:gd name="connsiteX22-2245" fmla="*/ 390524 w 1090613"/>
                <a:gd name="connsiteY22-2246" fmla="*/ 178594 h 1092994"/>
                <a:gd name="connsiteX23-2247" fmla="*/ 514351 w 1090613"/>
                <a:gd name="connsiteY23-2248" fmla="*/ 147638 h 1092994"/>
                <a:gd name="connsiteX24-2249" fmla="*/ 545306 w 1090613"/>
                <a:gd name="connsiteY24-2250" fmla="*/ 0 h 1092994"/>
                <a:gd name="connsiteX0-2251" fmla="*/ 545306 w 1090613"/>
                <a:gd name="connsiteY0-2252" fmla="*/ 0 h 1092994"/>
                <a:gd name="connsiteX1-2253" fmla="*/ 819150 w 1090613"/>
                <a:gd name="connsiteY1-2254" fmla="*/ 73819 h 1092994"/>
                <a:gd name="connsiteX2-2255" fmla="*/ 771524 w 1090613"/>
                <a:gd name="connsiteY2-2256" fmla="*/ 223838 h 1092994"/>
                <a:gd name="connsiteX3-2257" fmla="*/ 869156 w 1090613"/>
                <a:gd name="connsiteY3-2258" fmla="*/ 319089 h 1092994"/>
                <a:gd name="connsiteX4-2259" fmla="*/ 1016794 w 1090613"/>
                <a:gd name="connsiteY4-2260" fmla="*/ 276225 h 1092994"/>
                <a:gd name="connsiteX5-2261" fmla="*/ 1090613 w 1090613"/>
                <a:gd name="connsiteY5-2262" fmla="*/ 550069 h 1092994"/>
                <a:gd name="connsiteX6-2263" fmla="*/ 923925 w 1090613"/>
                <a:gd name="connsiteY6-2264" fmla="*/ 583407 h 1092994"/>
                <a:gd name="connsiteX7-2265" fmla="*/ 895352 w 1090613"/>
                <a:gd name="connsiteY7-2266" fmla="*/ 711991 h 1092994"/>
                <a:gd name="connsiteX8-2267" fmla="*/ 1016794 w 1090613"/>
                <a:gd name="connsiteY8-2268" fmla="*/ 819150 h 1092994"/>
                <a:gd name="connsiteX9-2269" fmla="*/ 816769 w 1090613"/>
                <a:gd name="connsiteY9-2270" fmla="*/ 1019175 h 1092994"/>
                <a:gd name="connsiteX10-2271" fmla="*/ 704850 w 1090613"/>
                <a:gd name="connsiteY10-2272" fmla="*/ 900112 h 1092994"/>
                <a:gd name="connsiteX11-2273" fmla="*/ 571501 w 1090613"/>
                <a:gd name="connsiteY11-2274" fmla="*/ 945356 h 1092994"/>
                <a:gd name="connsiteX12-2275" fmla="*/ 545306 w 1090613"/>
                <a:gd name="connsiteY12-2276" fmla="*/ 1092994 h 1092994"/>
                <a:gd name="connsiteX13-2277" fmla="*/ 271463 w 1090613"/>
                <a:gd name="connsiteY13-2278" fmla="*/ 1016794 h 1092994"/>
                <a:gd name="connsiteX14-2279" fmla="*/ 328612 w 1090613"/>
                <a:gd name="connsiteY14-2280" fmla="*/ 871538 h 1092994"/>
                <a:gd name="connsiteX15-2281" fmla="*/ 223837 w 1090613"/>
                <a:gd name="connsiteY15-2282" fmla="*/ 776288 h 1092994"/>
                <a:gd name="connsiteX16-2283" fmla="*/ 71438 w 1090613"/>
                <a:gd name="connsiteY16-2284" fmla="*/ 819150 h 1092994"/>
                <a:gd name="connsiteX17-2285" fmla="*/ 0 w 1090613"/>
                <a:gd name="connsiteY17-2286" fmla="*/ 545307 h 1092994"/>
                <a:gd name="connsiteX18-2287" fmla="*/ 152400 w 1090613"/>
                <a:gd name="connsiteY18-2288" fmla="*/ 516731 h 1092994"/>
                <a:gd name="connsiteX19-2289" fmla="*/ 200024 w 1090613"/>
                <a:gd name="connsiteY19-2290" fmla="*/ 376238 h 1092994"/>
                <a:gd name="connsiteX20-2291" fmla="*/ 69056 w 1090613"/>
                <a:gd name="connsiteY20-2292" fmla="*/ 271463 h 1092994"/>
                <a:gd name="connsiteX21-2293" fmla="*/ 266699 w 1090613"/>
                <a:gd name="connsiteY21-2294" fmla="*/ 69057 h 1092994"/>
                <a:gd name="connsiteX22-2295" fmla="*/ 390524 w 1090613"/>
                <a:gd name="connsiteY22-2296" fmla="*/ 178594 h 1092994"/>
                <a:gd name="connsiteX23-2297" fmla="*/ 514351 w 1090613"/>
                <a:gd name="connsiteY23-2298" fmla="*/ 147638 h 1092994"/>
                <a:gd name="connsiteX24-2299" fmla="*/ 545306 w 1090613"/>
                <a:gd name="connsiteY24-2300" fmla="*/ 0 h 1092994"/>
                <a:gd name="connsiteX0-2301" fmla="*/ 545306 w 1090613"/>
                <a:gd name="connsiteY0-2302" fmla="*/ 0 h 1092994"/>
                <a:gd name="connsiteX1-2303" fmla="*/ 819150 w 1090613"/>
                <a:gd name="connsiteY1-2304" fmla="*/ 73819 h 1092994"/>
                <a:gd name="connsiteX2-2305" fmla="*/ 771524 w 1090613"/>
                <a:gd name="connsiteY2-2306" fmla="*/ 223838 h 1092994"/>
                <a:gd name="connsiteX3-2307" fmla="*/ 869156 w 1090613"/>
                <a:gd name="connsiteY3-2308" fmla="*/ 319089 h 1092994"/>
                <a:gd name="connsiteX4-2309" fmla="*/ 1016794 w 1090613"/>
                <a:gd name="connsiteY4-2310" fmla="*/ 276225 h 1092994"/>
                <a:gd name="connsiteX5-2311" fmla="*/ 1090613 w 1090613"/>
                <a:gd name="connsiteY5-2312" fmla="*/ 550069 h 1092994"/>
                <a:gd name="connsiteX6-2313" fmla="*/ 928687 w 1090613"/>
                <a:gd name="connsiteY6-2314" fmla="*/ 595313 h 1092994"/>
                <a:gd name="connsiteX7-2315" fmla="*/ 895352 w 1090613"/>
                <a:gd name="connsiteY7-2316" fmla="*/ 711991 h 1092994"/>
                <a:gd name="connsiteX8-2317" fmla="*/ 1016794 w 1090613"/>
                <a:gd name="connsiteY8-2318" fmla="*/ 819150 h 1092994"/>
                <a:gd name="connsiteX9-2319" fmla="*/ 816769 w 1090613"/>
                <a:gd name="connsiteY9-2320" fmla="*/ 1019175 h 1092994"/>
                <a:gd name="connsiteX10-2321" fmla="*/ 704850 w 1090613"/>
                <a:gd name="connsiteY10-2322" fmla="*/ 900112 h 1092994"/>
                <a:gd name="connsiteX11-2323" fmla="*/ 571501 w 1090613"/>
                <a:gd name="connsiteY11-2324" fmla="*/ 945356 h 1092994"/>
                <a:gd name="connsiteX12-2325" fmla="*/ 545306 w 1090613"/>
                <a:gd name="connsiteY12-2326" fmla="*/ 1092994 h 1092994"/>
                <a:gd name="connsiteX13-2327" fmla="*/ 271463 w 1090613"/>
                <a:gd name="connsiteY13-2328" fmla="*/ 1016794 h 1092994"/>
                <a:gd name="connsiteX14-2329" fmla="*/ 328612 w 1090613"/>
                <a:gd name="connsiteY14-2330" fmla="*/ 871538 h 1092994"/>
                <a:gd name="connsiteX15-2331" fmla="*/ 223837 w 1090613"/>
                <a:gd name="connsiteY15-2332" fmla="*/ 776288 h 1092994"/>
                <a:gd name="connsiteX16-2333" fmla="*/ 71438 w 1090613"/>
                <a:gd name="connsiteY16-2334" fmla="*/ 819150 h 1092994"/>
                <a:gd name="connsiteX17-2335" fmla="*/ 0 w 1090613"/>
                <a:gd name="connsiteY17-2336" fmla="*/ 545307 h 1092994"/>
                <a:gd name="connsiteX18-2337" fmla="*/ 152400 w 1090613"/>
                <a:gd name="connsiteY18-2338" fmla="*/ 516731 h 1092994"/>
                <a:gd name="connsiteX19-2339" fmla="*/ 200024 w 1090613"/>
                <a:gd name="connsiteY19-2340" fmla="*/ 376238 h 1092994"/>
                <a:gd name="connsiteX20-2341" fmla="*/ 69056 w 1090613"/>
                <a:gd name="connsiteY20-2342" fmla="*/ 271463 h 1092994"/>
                <a:gd name="connsiteX21-2343" fmla="*/ 266699 w 1090613"/>
                <a:gd name="connsiteY21-2344" fmla="*/ 69057 h 1092994"/>
                <a:gd name="connsiteX22-2345" fmla="*/ 390524 w 1090613"/>
                <a:gd name="connsiteY22-2346" fmla="*/ 178594 h 1092994"/>
                <a:gd name="connsiteX23-2347" fmla="*/ 514351 w 1090613"/>
                <a:gd name="connsiteY23-2348" fmla="*/ 147638 h 1092994"/>
                <a:gd name="connsiteX24-2349" fmla="*/ 545306 w 1090613"/>
                <a:gd name="connsiteY24-2350" fmla="*/ 0 h 1092994"/>
                <a:gd name="connsiteX0-2351" fmla="*/ 545306 w 1090613"/>
                <a:gd name="connsiteY0-2352" fmla="*/ 0 h 1092994"/>
                <a:gd name="connsiteX1-2353" fmla="*/ 819150 w 1090613"/>
                <a:gd name="connsiteY1-2354" fmla="*/ 73819 h 1092994"/>
                <a:gd name="connsiteX2-2355" fmla="*/ 771524 w 1090613"/>
                <a:gd name="connsiteY2-2356" fmla="*/ 223838 h 1092994"/>
                <a:gd name="connsiteX3-2357" fmla="*/ 869156 w 1090613"/>
                <a:gd name="connsiteY3-2358" fmla="*/ 319089 h 1092994"/>
                <a:gd name="connsiteX4-2359" fmla="*/ 1016794 w 1090613"/>
                <a:gd name="connsiteY4-2360" fmla="*/ 276225 h 1092994"/>
                <a:gd name="connsiteX5-2361" fmla="*/ 1090613 w 1090613"/>
                <a:gd name="connsiteY5-2362" fmla="*/ 550069 h 1092994"/>
                <a:gd name="connsiteX6-2363" fmla="*/ 928687 w 1090613"/>
                <a:gd name="connsiteY6-2364" fmla="*/ 595313 h 1092994"/>
                <a:gd name="connsiteX7-2365" fmla="*/ 895352 w 1090613"/>
                <a:gd name="connsiteY7-2366" fmla="*/ 711991 h 1092994"/>
                <a:gd name="connsiteX8-2367" fmla="*/ 1016794 w 1090613"/>
                <a:gd name="connsiteY8-2368" fmla="*/ 819150 h 1092994"/>
                <a:gd name="connsiteX9-2369" fmla="*/ 816769 w 1090613"/>
                <a:gd name="connsiteY9-2370" fmla="*/ 1019175 h 1092994"/>
                <a:gd name="connsiteX10-2371" fmla="*/ 704850 w 1090613"/>
                <a:gd name="connsiteY10-2372" fmla="*/ 900112 h 1092994"/>
                <a:gd name="connsiteX11-2373" fmla="*/ 571501 w 1090613"/>
                <a:gd name="connsiteY11-2374" fmla="*/ 945356 h 1092994"/>
                <a:gd name="connsiteX12-2375" fmla="*/ 545306 w 1090613"/>
                <a:gd name="connsiteY12-2376" fmla="*/ 1092994 h 1092994"/>
                <a:gd name="connsiteX13-2377" fmla="*/ 271463 w 1090613"/>
                <a:gd name="connsiteY13-2378" fmla="*/ 1016794 h 1092994"/>
                <a:gd name="connsiteX14-2379" fmla="*/ 328612 w 1090613"/>
                <a:gd name="connsiteY14-2380" fmla="*/ 871538 h 1092994"/>
                <a:gd name="connsiteX15-2381" fmla="*/ 223837 w 1090613"/>
                <a:gd name="connsiteY15-2382" fmla="*/ 776288 h 1092994"/>
                <a:gd name="connsiteX16-2383" fmla="*/ 71438 w 1090613"/>
                <a:gd name="connsiteY16-2384" fmla="*/ 819150 h 1092994"/>
                <a:gd name="connsiteX17-2385" fmla="*/ 0 w 1090613"/>
                <a:gd name="connsiteY17-2386" fmla="*/ 545307 h 1092994"/>
                <a:gd name="connsiteX18-2387" fmla="*/ 152400 w 1090613"/>
                <a:gd name="connsiteY18-2388" fmla="*/ 516731 h 1092994"/>
                <a:gd name="connsiteX19-2389" fmla="*/ 200024 w 1090613"/>
                <a:gd name="connsiteY19-2390" fmla="*/ 376238 h 1092994"/>
                <a:gd name="connsiteX20-2391" fmla="*/ 69056 w 1090613"/>
                <a:gd name="connsiteY20-2392" fmla="*/ 271463 h 1092994"/>
                <a:gd name="connsiteX21-2393" fmla="*/ 138774 w 1090613"/>
                <a:gd name="connsiteY21-2394" fmla="*/ 113368 h 1092994"/>
                <a:gd name="connsiteX22-2395" fmla="*/ 266699 w 1090613"/>
                <a:gd name="connsiteY22-2396" fmla="*/ 69057 h 1092994"/>
                <a:gd name="connsiteX23-2397" fmla="*/ 390524 w 1090613"/>
                <a:gd name="connsiteY23-2398" fmla="*/ 178594 h 1092994"/>
                <a:gd name="connsiteX24-2399" fmla="*/ 514351 w 1090613"/>
                <a:gd name="connsiteY24-2400" fmla="*/ 147638 h 1092994"/>
                <a:gd name="connsiteX25" fmla="*/ 545306 w 1090613"/>
                <a:gd name="connsiteY25" fmla="*/ 0 h 1092994"/>
                <a:gd name="connsiteX0-2401" fmla="*/ 545306 w 1090613"/>
                <a:gd name="connsiteY0-2402" fmla="*/ 0 h 1092994"/>
                <a:gd name="connsiteX1-2403" fmla="*/ 819150 w 1090613"/>
                <a:gd name="connsiteY1-2404" fmla="*/ 73819 h 1092994"/>
                <a:gd name="connsiteX2-2405" fmla="*/ 771524 w 1090613"/>
                <a:gd name="connsiteY2-2406" fmla="*/ 223838 h 1092994"/>
                <a:gd name="connsiteX3-2407" fmla="*/ 869156 w 1090613"/>
                <a:gd name="connsiteY3-2408" fmla="*/ 319089 h 1092994"/>
                <a:gd name="connsiteX4-2409" fmla="*/ 1016794 w 1090613"/>
                <a:gd name="connsiteY4-2410" fmla="*/ 276225 h 1092994"/>
                <a:gd name="connsiteX5-2411" fmla="*/ 1090613 w 1090613"/>
                <a:gd name="connsiteY5-2412" fmla="*/ 550069 h 1092994"/>
                <a:gd name="connsiteX6-2413" fmla="*/ 928687 w 1090613"/>
                <a:gd name="connsiteY6-2414" fmla="*/ 595313 h 1092994"/>
                <a:gd name="connsiteX7-2415" fmla="*/ 895352 w 1090613"/>
                <a:gd name="connsiteY7-2416" fmla="*/ 711991 h 1092994"/>
                <a:gd name="connsiteX8-2417" fmla="*/ 1016794 w 1090613"/>
                <a:gd name="connsiteY8-2418" fmla="*/ 819150 h 1092994"/>
                <a:gd name="connsiteX9-2419" fmla="*/ 816769 w 1090613"/>
                <a:gd name="connsiteY9-2420" fmla="*/ 1019175 h 1092994"/>
                <a:gd name="connsiteX10-2421" fmla="*/ 704850 w 1090613"/>
                <a:gd name="connsiteY10-2422" fmla="*/ 900112 h 1092994"/>
                <a:gd name="connsiteX11-2423" fmla="*/ 571501 w 1090613"/>
                <a:gd name="connsiteY11-2424" fmla="*/ 945356 h 1092994"/>
                <a:gd name="connsiteX12-2425" fmla="*/ 545306 w 1090613"/>
                <a:gd name="connsiteY12-2426" fmla="*/ 1092994 h 1092994"/>
                <a:gd name="connsiteX13-2427" fmla="*/ 271463 w 1090613"/>
                <a:gd name="connsiteY13-2428" fmla="*/ 1016794 h 1092994"/>
                <a:gd name="connsiteX14-2429" fmla="*/ 328612 w 1090613"/>
                <a:gd name="connsiteY14-2430" fmla="*/ 871538 h 1092994"/>
                <a:gd name="connsiteX15-2431" fmla="*/ 223837 w 1090613"/>
                <a:gd name="connsiteY15-2432" fmla="*/ 776288 h 1092994"/>
                <a:gd name="connsiteX16-2433" fmla="*/ 71438 w 1090613"/>
                <a:gd name="connsiteY16-2434" fmla="*/ 819150 h 1092994"/>
                <a:gd name="connsiteX17-2435" fmla="*/ 0 w 1090613"/>
                <a:gd name="connsiteY17-2436" fmla="*/ 545307 h 1092994"/>
                <a:gd name="connsiteX18-2437" fmla="*/ 152400 w 1090613"/>
                <a:gd name="connsiteY18-2438" fmla="*/ 516731 h 1092994"/>
                <a:gd name="connsiteX19-2439" fmla="*/ 200024 w 1090613"/>
                <a:gd name="connsiteY19-2440" fmla="*/ 376238 h 1092994"/>
                <a:gd name="connsiteX20-2441" fmla="*/ 138774 w 1090613"/>
                <a:gd name="connsiteY20-2442" fmla="*/ 113368 h 1092994"/>
                <a:gd name="connsiteX21-2443" fmla="*/ 266699 w 1090613"/>
                <a:gd name="connsiteY21-2444" fmla="*/ 69057 h 1092994"/>
                <a:gd name="connsiteX22-2445" fmla="*/ 390524 w 1090613"/>
                <a:gd name="connsiteY22-2446" fmla="*/ 178594 h 1092994"/>
                <a:gd name="connsiteX23-2447" fmla="*/ 514351 w 1090613"/>
                <a:gd name="connsiteY23-2448" fmla="*/ 147638 h 1092994"/>
                <a:gd name="connsiteX24-2449" fmla="*/ 545306 w 1090613"/>
                <a:gd name="connsiteY24-2450" fmla="*/ 0 h 1092994"/>
                <a:gd name="connsiteX0-2451" fmla="*/ 545306 w 1090613"/>
                <a:gd name="connsiteY0-2452" fmla="*/ 0 h 1092994"/>
                <a:gd name="connsiteX1-2453" fmla="*/ 819150 w 1090613"/>
                <a:gd name="connsiteY1-2454" fmla="*/ 73819 h 1092994"/>
                <a:gd name="connsiteX2-2455" fmla="*/ 771524 w 1090613"/>
                <a:gd name="connsiteY2-2456" fmla="*/ 223838 h 1092994"/>
                <a:gd name="connsiteX3-2457" fmla="*/ 869156 w 1090613"/>
                <a:gd name="connsiteY3-2458" fmla="*/ 319089 h 1092994"/>
                <a:gd name="connsiteX4-2459" fmla="*/ 1016794 w 1090613"/>
                <a:gd name="connsiteY4-2460" fmla="*/ 276225 h 1092994"/>
                <a:gd name="connsiteX5-2461" fmla="*/ 1090613 w 1090613"/>
                <a:gd name="connsiteY5-2462" fmla="*/ 550069 h 1092994"/>
                <a:gd name="connsiteX6-2463" fmla="*/ 928687 w 1090613"/>
                <a:gd name="connsiteY6-2464" fmla="*/ 595313 h 1092994"/>
                <a:gd name="connsiteX7-2465" fmla="*/ 895352 w 1090613"/>
                <a:gd name="connsiteY7-2466" fmla="*/ 711991 h 1092994"/>
                <a:gd name="connsiteX8-2467" fmla="*/ 1016794 w 1090613"/>
                <a:gd name="connsiteY8-2468" fmla="*/ 819150 h 1092994"/>
                <a:gd name="connsiteX9-2469" fmla="*/ 816769 w 1090613"/>
                <a:gd name="connsiteY9-2470" fmla="*/ 1019175 h 1092994"/>
                <a:gd name="connsiteX10-2471" fmla="*/ 704850 w 1090613"/>
                <a:gd name="connsiteY10-2472" fmla="*/ 900112 h 1092994"/>
                <a:gd name="connsiteX11-2473" fmla="*/ 571501 w 1090613"/>
                <a:gd name="connsiteY11-2474" fmla="*/ 945356 h 1092994"/>
                <a:gd name="connsiteX12-2475" fmla="*/ 545306 w 1090613"/>
                <a:gd name="connsiteY12-2476" fmla="*/ 1092994 h 1092994"/>
                <a:gd name="connsiteX13-2477" fmla="*/ 271463 w 1090613"/>
                <a:gd name="connsiteY13-2478" fmla="*/ 1016794 h 1092994"/>
                <a:gd name="connsiteX14-2479" fmla="*/ 328612 w 1090613"/>
                <a:gd name="connsiteY14-2480" fmla="*/ 871538 h 1092994"/>
                <a:gd name="connsiteX15-2481" fmla="*/ 223837 w 1090613"/>
                <a:gd name="connsiteY15-2482" fmla="*/ 776288 h 1092994"/>
                <a:gd name="connsiteX16-2483" fmla="*/ 71438 w 1090613"/>
                <a:gd name="connsiteY16-2484" fmla="*/ 819150 h 1092994"/>
                <a:gd name="connsiteX17-2485" fmla="*/ 0 w 1090613"/>
                <a:gd name="connsiteY17-2486" fmla="*/ 545307 h 1092994"/>
                <a:gd name="connsiteX18-2487" fmla="*/ 152400 w 1090613"/>
                <a:gd name="connsiteY18-2488" fmla="*/ 516731 h 1092994"/>
                <a:gd name="connsiteX19-2489" fmla="*/ 200024 w 1090613"/>
                <a:gd name="connsiteY19-2490" fmla="*/ 376238 h 1092994"/>
                <a:gd name="connsiteX20-2491" fmla="*/ 138774 w 1090613"/>
                <a:gd name="connsiteY20-2492" fmla="*/ 113368 h 1092994"/>
                <a:gd name="connsiteX21-2493" fmla="*/ 390524 w 1090613"/>
                <a:gd name="connsiteY21-2494" fmla="*/ 178594 h 1092994"/>
                <a:gd name="connsiteX22-2495" fmla="*/ 514351 w 1090613"/>
                <a:gd name="connsiteY22-2496" fmla="*/ 147638 h 1092994"/>
                <a:gd name="connsiteX23-2497" fmla="*/ 545306 w 1090613"/>
                <a:gd name="connsiteY23-2498" fmla="*/ 0 h 1092994"/>
                <a:gd name="connsiteX0-2499" fmla="*/ 514351 w 1090613"/>
                <a:gd name="connsiteY0-2500" fmla="*/ 73820 h 1019176"/>
                <a:gd name="connsiteX1-2501" fmla="*/ 819150 w 1090613"/>
                <a:gd name="connsiteY1-2502" fmla="*/ 1 h 1019176"/>
                <a:gd name="connsiteX2-2503" fmla="*/ 771524 w 1090613"/>
                <a:gd name="connsiteY2-2504" fmla="*/ 150020 h 1019176"/>
                <a:gd name="connsiteX3-2505" fmla="*/ 869156 w 1090613"/>
                <a:gd name="connsiteY3-2506" fmla="*/ 245271 h 1019176"/>
                <a:gd name="connsiteX4-2507" fmla="*/ 1016794 w 1090613"/>
                <a:gd name="connsiteY4-2508" fmla="*/ 202407 h 1019176"/>
                <a:gd name="connsiteX5-2509" fmla="*/ 1090613 w 1090613"/>
                <a:gd name="connsiteY5-2510" fmla="*/ 476251 h 1019176"/>
                <a:gd name="connsiteX6-2511" fmla="*/ 928687 w 1090613"/>
                <a:gd name="connsiteY6-2512" fmla="*/ 521495 h 1019176"/>
                <a:gd name="connsiteX7-2513" fmla="*/ 895352 w 1090613"/>
                <a:gd name="connsiteY7-2514" fmla="*/ 638173 h 1019176"/>
                <a:gd name="connsiteX8-2515" fmla="*/ 1016794 w 1090613"/>
                <a:gd name="connsiteY8-2516" fmla="*/ 745332 h 1019176"/>
                <a:gd name="connsiteX9-2517" fmla="*/ 816769 w 1090613"/>
                <a:gd name="connsiteY9-2518" fmla="*/ 945357 h 1019176"/>
                <a:gd name="connsiteX10-2519" fmla="*/ 704850 w 1090613"/>
                <a:gd name="connsiteY10-2520" fmla="*/ 826294 h 1019176"/>
                <a:gd name="connsiteX11-2521" fmla="*/ 571501 w 1090613"/>
                <a:gd name="connsiteY11-2522" fmla="*/ 871538 h 1019176"/>
                <a:gd name="connsiteX12-2523" fmla="*/ 545306 w 1090613"/>
                <a:gd name="connsiteY12-2524" fmla="*/ 1019176 h 1019176"/>
                <a:gd name="connsiteX13-2525" fmla="*/ 271463 w 1090613"/>
                <a:gd name="connsiteY13-2526" fmla="*/ 942976 h 1019176"/>
                <a:gd name="connsiteX14-2527" fmla="*/ 328612 w 1090613"/>
                <a:gd name="connsiteY14-2528" fmla="*/ 797720 h 1019176"/>
                <a:gd name="connsiteX15-2529" fmla="*/ 223837 w 1090613"/>
                <a:gd name="connsiteY15-2530" fmla="*/ 702470 h 1019176"/>
                <a:gd name="connsiteX16-2531" fmla="*/ 71438 w 1090613"/>
                <a:gd name="connsiteY16-2532" fmla="*/ 745332 h 1019176"/>
                <a:gd name="connsiteX17-2533" fmla="*/ 0 w 1090613"/>
                <a:gd name="connsiteY17-2534" fmla="*/ 471489 h 1019176"/>
                <a:gd name="connsiteX18-2535" fmla="*/ 152400 w 1090613"/>
                <a:gd name="connsiteY18-2536" fmla="*/ 442913 h 1019176"/>
                <a:gd name="connsiteX19-2537" fmla="*/ 200024 w 1090613"/>
                <a:gd name="connsiteY19-2538" fmla="*/ 302420 h 1019176"/>
                <a:gd name="connsiteX20-2539" fmla="*/ 138774 w 1090613"/>
                <a:gd name="connsiteY20-2540" fmla="*/ 39550 h 1019176"/>
                <a:gd name="connsiteX21-2541" fmla="*/ 390524 w 1090613"/>
                <a:gd name="connsiteY21-2542" fmla="*/ 104776 h 1019176"/>
                <a:gd name="connsiteX22-2543" fmla="*/ 514351 w 1090613"/>
                <a:gd name="connsiteY22-2544" fmla="*/ 73820 h 1019176"/>
                <a:gd name="connsiteX0-2545" fmla="*/ 514351 w 1090613"/>
                <a:gd name="connsiteY0-2546" fmla="*/ 132575 h 1077931"/>
                <a:gd name="connsiteX1-2547" fmla="*/ 711665 w 1090613"/>
                <a:gd name="connsiteY1-2548" fmla="*/ 0 h 1077931"/>
                <a:gd name="connsiteX2-2549" fmla="*/ 771524 w 1090613"/>
                <a:gd name="connsiteY2-2550" fmla="*/ 208775 h 1077931"/>
                <a:gd name="connsiteX3-2551" fmla="*/ 869156 w 1090613"/>
                <a:gd name="connsiteY3-2552" fmla="*/ 304026 h 1077931"/>
                <a:gd name="connsiteX4-2553" fmla="*/ 1016794 w 1090613"/>
                <a:gd name="connsiteY4-2554" fmla="*/ 261162 h 1077931"/>
                <a:gd name="connsiteX5-2555" fmla="*/ 1090613 w 1090613"/>
                <a:gd name="connsiteY5-2556" fmla="*/ 535006 h 1077931"/>
                <a:gd name="connsiteX6-2557" fmla="*/ 928687 w 1090613"/>
                <a:gd name="connsiteY6-2558" fmla="*/ 580250 h 1077931"/>
                <a:gd name="connsiteX7-2559" fmla="*/ 895352 w 1090613"/>
                <a:gd name="connsiteY7-2560" fmla="*/ 696928 h 1077931"/>
                <a:gd name="connsiteX8-2561" fmla="*/ 1016794 w 1090613"/>
                <a:gd name="connsiteY8-2562" fmla="*/ 804087 h 1077931"/>
                <a:gd name="connsiteX9-2563" fmla="*/ 816769 w 1090613"/>
                <a:gd name="connsiteY9-2564" fmla="*/ 1004112 h 1077931"/>
                <a:gd name="connsiteX10-2565" fmla="*/ 704850 w 1090613"/>
                <a:gd name="connsiteY10-2566" fmla="*/ 885049 h 1077931"/>
                <a:gd name="connsiteX11-2567" fmla="*/ 571501 w 1090613"/>
                <a:gd name="connsiteY11-2568" fmla="*/ 930293 h 1077931"/>
                <a:gd name="connsiteX12-2569" fmla="*/ 545306 w 1090613"/>
                <a:gd name="connsiteY12-2570" fmla="*/ 1077931 h 1077931"/>
                <a:gd name="connsiteX13-2571" fmla="*/ 271463 w 1090613"/>
                <a:gd name="connsiteY13-2572" fmla="*/ 1001731 h 1077931"/>
                <a:gd name="connsiteX14-2573" fmla="*/ 328612 w 1090613"/>
                <a:gd name="connsiteY14-2574" fmla="*/ 856475 h 1077931"/>
                <a:gd name="connsiteX15-2575" fmla="*/ 223837 w 1090613"/>
                <a:gd name="connsiteY15-2576" fmla="*/ 761225 h 1077931"/>
                <a:gd name="connsiteX16-2577" fmla="*/ 71438 w 1090613"/>
                <a:gd name="connsiteY16-2578" fmla="*/ 804087 h 1077931"/>
                <a:gd name="connsiteX17-2579" fmla="*/ 0 w 1090613"/>
                <a:gd name="connsiteY17-2580" fmla="*/ 530244 h 1077931"/>
                <a:gd name="connsiteX18-2581" fmla="*/ 152400 w 1090613"/>
                <a:gd name="connsiteY18-2582" fmla="*/ 501668 h 1077931"/>
                <a:gd name="connsiteX19-2583" fmla="*/ 200024 w 1090613"/>
                <a:gd name="connsiteY19-2584" fmla="*/ 361175 h 1077931"/>
                <a:gd name="connsiteX20-2585" fmla="*/ 138774 w 1090613"/>
                <a:gd name="connsiteY20-2586" fmla="*/ 98305 h 1077931"/>
                <a:gd name="connsiteX21-2587" fmla="*/ 390524 w 1090613"/>
                <a:gd name="connsiteY21-2588" fmla="*/ 163531 h 1077931"/>
                <a:gd name="connsiteX22-2589" fmla="*/ 514351 w 1090613"/>
                <a:gd name="connsiteY22-2590" fmla="*/ 132575 h 1077931"/>
                <a:gd name="connsiteX0-2591" fmla="*/ 514351 w 1090613"/>
                <a:gd name="connsiteY0-2592" fmla="*/ 132575 h 1077931"/>
                <a:gd name="connsiteX1-2593" fmla="*/ 711665 w 1090613"/>
                <a:gd name="connsiteY1-2594" fmla="*/ 0 h 1077931"/>
                <a:gd name="connsiteX2-2595" fmla="*/ 771524 w 1090613"/>
                <a:gd name="connsiteY2-2596" fmla="*/ 208775 h 1077931"/>
                <a:gd name="connsiteX3-2597" fmla="*/ 869156 w 1090613"/>
                <a:gd name="connsiteY3-2598" fmla="*/ 304026 h 1077931"/>
                <a:gd name="connsiteX4-2599" fmla="*/ 1090613 w 1090613"/>
                <a:gd name="connsiteY4-2600" fmla="*/ 535006 h 1077931"/>
                <a:gd name="connsiteX5-2601" fmla="*/ 928687 w 1090613"/>
                <a:gd name="connsiteY5-2602" fmla="*/ 580250 h 1077931"/>
                <a:gd name="connsiteX6-2603" fmla="*/ 895352 w 1090613"/>
                <a:gd name="connsiteY6-2604" fmla="*/ 696928 h 1077931"/>
                <a:gd name="connsiteX7-2605" fmla="*/ 1016794 w 1090613"/>
                <a:gd name="connsiteY7-2606" fmla="*/ 804087 h 1077931"/>
                <a:gd name="connsiteX8-2607" fmla="*/ 816769 w 1090613"/>
                <a:gd name="connsiteY8-2608" fmla="*/ 1004112 h 1077931"/>
                <a:gd name="connsiteX9-2609" fmla="*/ 704850 w 1090613"/>
                <a:gd name="connsiteY9-2610" fmla="*/ 885049 h 1077931"/>
                <a:gd name="connsiteX10-2611" fmla="*/ 571501 w 1090613"/>
                <a:gd name="connsiteY10-2612" fmla="*/ 930293 h 1077931"/>
                <a:gd name="connsiteX11-2613" fmla="*/ 545306 w 1090613"/>
                <a:gd name="connsiteY11-2614" fmla="*/ 1077931 h 1077931"/>
                <a:gd name="connsiteX12-2615" fmla="*/ 271463 w 1090613"/>
                <a:gd name="connsiteY12-2616" fmla="*/ 1001731 h 1077931"/>
                <a:gd name="connsiteX13-2617" fmla="*/ 328612 w 1090613"/>
                <a:gd name="connsiteY13-2618" fmla="*/ 856475 h 1077931"/>
                <a:gd name="connsiteX14-2619" fmla="*/ 223837 w 1090613"/>
                <a:gd name="connsiteY14-2620" fmla="*/ 761225 h 1077931"/>
                <a:gd name="connsiteX15-2621" fmla="*/ 71438 w 1090613"/>
                <a:gd name="connsiteY15-2622" fmla="*/ 804087 h 1077931"/>
                <a:gd name="connsiteX16-2623" fmla="*/ 0 w 1090613"/>
                <a:gd name="connsiteY16-2624" fmla="*/ 530244 h 1077931"/>
                <a:gd name="connsiteX17-2625" fmla="*/ 152400 w 1090613"/>
                <a:gd name="connsiteY17-2626" fmla="*/ 501668 h 1077931"/>
                <a:gd name="connsiteX18-2627" fmla="*/ 200024 w 1090613"/>
                <a:gd name="connsiteY18-2628" fmla="*/ 361175 h 1077931"/>
                <a:gd name="connsiteX19-2629" fmla="*/ 138774 w 1090613"/>
                <a:gd name="connsiteY19-2630" fmla="*/ 98305 h 1077931"/>
                <a:gd name="connsiteX20-2631" fmla="*/ 390524 w 1090613"/>
                <a:gd name="connsiteY20-2632" fmla="*/ 163531 h 1077931"/>
                <a:gd name="connsiteX21-2633" fmla="*/ 514351 w 1090613"/>
                <a:gd name="connsiteY21-2634" fmla="*/ 132575 h 1077931"/>
                <a:gd name="connsiteX0-2635" fmla="*/ 514351 w 1100385"/>
                <a:gd name="connsiteY0-2636" fmla="*/ 132575 h 1077931"/>
                <a:gd name="connsiteX1-2637" fmla="*/ 711665 w 1100385"/>
                <a:gd name="connsiteY1-2638" fmla="*/ 0 h 1077931"/>
                <a:gd name="connsiteX2-2639" fmla="*/ 771524 w 1100385"/>
                <a:gd name="connsiteY2-2640" fmla="*/ 208775 h 1077931"/>
                <a:gd name="connsiteX3-2641" fmla="*/ 869156 w 1100385"/>
                <a:gd name="connsiteY3-2642" fmla="*/ 304026 h 1077931"/>
                <a:gd name="connsiteX4-2643" fmla="*/ 1100385 w 1100385"/>
                <a:gd name="connsiteY4-2644" fmla="*/ 427286 h 1077931"/>
                <a:gd name="connsiteX5-2645" fmla="*/ 928687 w 1100385"/>
                <a:gd name="connsiteY5-2646" fmla="*/ 580250 h 1077931"/>
                <a:gd name="connsiteX6-2647" fmla="*/ 895352 w 1100385"/>
                <a:gd name="connsiteY6-2648" fmla="*/ 696928 h 1077931"/>
                <a:gd name="connsiteX7-2649" fmla="*/ 1016794 w 1100385"/>
                <a:gd name="connsiteY7-2650" fmla="*/ 804087 h 1077931"/>
                <a:gd name="connsiteX8-2651" fmla="*/ 816769 w 1100385"/>
                <a:gd name="connsiteY8-2652" fmla="*/ 1004112 h 1077931"/>
                <a:gd name="connsiteX9-2653" fmla="*/ 704850 w 1100385"/>
                <a:gd name="connsiteY9-2654" fmla="*/ 885049 h 1077931"/>
                <a:gd name="connsiteX10-2655" fmla="*/ 571501 w 1100385"/>
                <a:gd name="connsiteY10-2656" fmla="*/ 930293 h 1077931"/>
                <a:gd name="connsiteX11-2657" fmla="*/ 545306 w 1100385"/>
                <a:gd name="connsiteY11-2658" fmla="*/ 1077931 h 1077931"/>
                <a:gd name="connsiteX12-2659" fmla="*/ 271463 w 1100385"/>
                <a:gd name="connsiteY12-2660" fmla="*/ 1001731 h 1077931"/>
                <a:gd name="connsiteX13-2661" fmla="*/ 328612 w 1100385"/>
                <a:gd name="connsiteY13-2662" fmla="*/ 856475 h 1077931"/>
                <a:gd name="connsiteX14-2663" fmla="*/ 223837 w 1100385"/>
                <a:gd name="connsiteY14-2664" fmla="*/ 761225 h 1077931"/>
                <a:gd name="connsiteX15-2665" fmla="*/ 71438 w 1100385"/>
                <a:gd name="connsiteY15-2666" fmla="*/ 804087 h 1077931"/>
                <a:gd name="connsiteX16-2667" fmla="*/ 0 w 1100385"/>
                <a:gd name="connsiteY16-2668" fmla="*/ 530244 h 1077931"/>
                <a:gd name="connsiteX17-2669" fmla="*/ 152400 w 1100385"/>
                <a:gd name="connsiteY17-2670" fmla="*/ 501668 h 1077931"/>
                <a:gd name="connsiteX18-2671" fmla="*/ 200024 w 1100385"/>
                <a:gd name="connsiteY18-2672" fmla="*/ 361175 h 1077931"/>
                <a:gd name="connsiteX19-2673" fmla="*/ 138774 w 1100385"/>
                <a:gd name="connsiteY19-2674" fmla="*/ 98305 h 1077931"/>
                <a:gd name="connsiteX20-2675" fmla="*/ 390524 w 1100385"/>
                <a:gd name="connsiteY20-2676" fmla="*/ 163531 h 1077931"/>
                <a:gd name="connsiteX21-2677" fmla="*/ 514351 w 1100385"/>
                <a:gd name="connsiteY21-2678" fmla="*/ 132575 h 1077931"/>
                <a:gd name="connsiteX0-2679" fmla="*/ 514351 w 1100385"/>
                <a:gd name="connsiteY0-2680" fmla="*/ 132575 h 1077931"/>
                <a:gd name="connsiteX1-2681" fmla="*/ 711665 w 1100385"/>
                <a:gd name="connsiteY1-2682" fmla="*/ 0 h 1077931"/>
                <a:gd name="connsiteX2-2683" fmla="*/ 771524 w 1100385"/>
                <a:gd name="connsiteY2-2684" fmla="*/ 208775 h 1077931"/>
                <a:gd name="connsiteX3-2685" fmla="*/ 869156 w 1100385"/>
                <a:gd name="connsiteY3-2686" fmla="*/ 304026 h 1077931"/>
                <a:gd name="connsiteX4-2687" fmla="*/ 1100385 w 1100385"/>
                <a:gd name="connsiteY4-2688" fmla="*/ 427286 h 1077931"/>
                <a:gd name="connsiteX5-2689" fmla="*/ 928687 w 1100385"/>
                <a:gd name="connsiteY5-2690" fmla="*/ 580250 h 1077931"/>
                <a:gd name="connsiteX6-2691" fmla="*/ 895352 w 1100385"/>
                <a:gd name="connsiteY6-2692" fmla="*/ 696928 h 1077931"/>
                <a:gd name="connsiteX7-2693" fmla="*/ 816769 w 1100385"/>
                <a:gd name="connsiteY7-2694" fmla="*/ 1004112 h 1077931"/>
                <a:gd name="connsiteX8-2695" fmla="*/ 704850 w 1100385"/>
                <a:gd name="connsiteY8-2696" fmla="*/ 885049 h 1077931"/>
                <a:gd name="connsiteX9-2697" fmla="*/ 571501 w 1100385"/>
                <a:gd name="connsiteY9-2698" fmla="*/ 930293 h 1077931"/>
                <a:gd name="connsiteX10-2699" fmla="*/ 545306 w 1100385"/>
                <a:gd name="connsiteY10-2700" fmla="*/ 1077931 h 1077931"/>
                <a:gd name="connsiteX11-2701" fmla="*/ 271463 w 1100385"/>
                <a:gd name="connsiteY11-2702" fmla="*/ 1001731 h 1077931"/>
                <a:gd name="connsiteX12-2703" fmla="*/ 328612 w 1100385"/>
                <a:gd name="connsiteY12-2704" fmla="*/ 856475 h 1077931"/>
                <a:gd name="connsiteX13-2705" fmla="*/ 223837 w 1100385"/>
                <a:gd name="connsiteY13-2706" fmla="*/ 761225 h 1077931"/>
                <a:gd name="connsiteX14-2707" fmla="*/ 71438 w 1100385"/>
                <a:gd name="connsiteY14-2708" fmla="*/ 804087 h 1077931"/>
                <a:gd name="connsiteX15-2709" fmla="*/ 0 w 1100385"/>
                <a:gd name="connsiteY15-2710" fmla="*/ 530244 h 1077931"/>
                <a:gd name="connsiteX16-2711" fmla="*/ 152400 w 1100385"/>
                <a:gd name="connsiteY16-2712" fmla="*/ 501668 h 1077931"/>
                <a:gd name="connsiteX17-2713" fmla="*/ 200024 w 1100385"/>
                <a:gd name="connsiteY17-2714" fmla="*/ 361175 h 1077931"/>
                <a:gd name="connsiteX18-2715" fmla="*/ 138774 w 1100385"/>
                <a:gd name="connsiteY18-2716" fmla="*/ 98305 h 1077931"/>
                <a:gd name="connsiteX19-2717" fmla="*/ 390524 w 1100385"/>
                <a:gd name="connsiteY19-2718" fmla="*/ 163531 h 1077931"/>
                <a:gd name="connsiteX20-2719" fmla="*/ 514351 w 1100385"/>
                <a:gd name="connsiteY20-2720" fmla="*/ 132575 h 1077931"/>
                <a:gd name="connsiteX0-2721" fmla="*/ 514351 w 1100385"/>
                <a:gd name="connsiteY0-2722" fmla="*/ 132575 h 1077931"/>
                <a:gd name="connsiteX1-2723" fmla="*/ 711665 w 1100385"/>
                <a:gd name="connsiteY1-2724" fmla="*/ 0 h 1077931"/>
                <a:gd name="connsiteX2-2725" fmla="*/ 771524 w 1100385"/>
                <a:gd name="connsiteY2-2726" fmla="*/ 208775 h 1077931"/>
                <a:gd name="connsiteX3-2727" fmla="*/ 869156 w 1100385"/>
                <a:gd name="connsiteY3-2728" fmla="*/ 304026 h 1077931"/>
                <a:gd name="connsiteX4-2729" fmla="*/ 1100385 w 1100385"/>
                <a:gd name="connsiteY4-2730" fmla="*/ 427286 h 1077931"/>
                <a:gd name="connsiteX5-2731" fmla="*/ 928687 w 1100385"/>
                <a:gd name="connsiteY5-2732" fmla="*/ 580250 h 1077931"/>
                <a:gd name="connsiteX6-2733" fmla="*/ 895352 w 1100385"/>
                <a:gd name="connsiteY6-2734" fmla="*/ 696928 h 1077931"/>
                <a:gd name="connsiteX7-2735" fmla="*/ 934023 w 1100385"/>
                <a:gd name="connsiteY7-2736" fmla="*/ 915979 h 1077931"/>
                <a:gd name="connsiteX8-2737" fmla="*/ 704850 w 1100385"/>
                <a:gd name="connsiteY8-2738" fmla="*/ 885049 h 1077931"/>
                <a:gd name="connsiteX9-2739" fmla="*/ 571501 w 1100385"/>
                <a:gd name="connsiteY9-2740" fmla="*/ 930293 h 1077931"/>
                <a:gd name="connsiteX10-2741" fmla="*/ 545306 w 1100385"/>
                <a:gd name="connsiteY10-2742" fmla="*/ 1077931 h 1077931"/>
                <a:gd name="connsiteX11-2743" fmla="*/ 271463 w 1100385"/>
                <a:gd name="connsiteY11-2744" fmla="*/ 1001731 h 1077931"/>
                <a:gd name="connsiteX12-2745" fmla="*/ 328612 w 1100385"/>
                <a:gd name="connsiteY12-2746" fmla="*/ 856475 h 1077931"/>
                <a:gd name="connsiteX13-2747" fmla="*/ 223837 w 1100385"/>
                <a:gd name="connsiteY13-2748" fmla="*/ 761225 h 1077931"/>
                <a:gd name="connsiteX14-2749" fmla="*/ 71438 w 1100385"/>
                <a:gd name="connsiteY14-2750" fmla="*/ 804087 h 1077931"/>
                <a:gd name="connsiteX15-2751" fmla="*/ 0 w 1100385"/>
                <a:gd name="connsiteY15-2752" fmla="*/ 530244 h 1077931"/>
                <a:gd name="connsiteX16-2753" fmla="*/ 152400 w 1100385"/>
                <a:gd name="connsiteY16-2754" fmla="*/ 501668 h 1077931"/>
                <a:gd name="connsiteX17-2755" fmla="*/ 200024 w 1100385"/>
                <a:gd name="connsiteY17-2756" fmla="*/ 361175 h 1077931"/>
                <a:gd name="connsiteX18-2757" fmla="*/ 138774 w 1100385"/>
                <a:gd name="connsiteY18-2758" fmla="*/ 98305 h 1077931"/>
                <a:gd name="connsiteX19-2759" fmla="*/ 390524 w 1100385"/>
                <a:gd name="connsiteY19-2760" fmla="*/ 163531 h 1077931"/>
                <a:gd name="connsiteX20-2761" fmla="*/ 514351 w 1100385"/>
                <a:gd name="connsiteY20-2762" fmla="*/ 132575 h 1077931"/>
                <a:gd name="connsiteX0-2763" fmla="*/ 514351 w 1100385"/>
                <a:gd name="connsiteY0-2764" fmla="*/ 132575 h 1001732"/>
                <a:gd name="connsiteX1-2765" fmla="*/ 711665 w 1100385"/>
                <a:gd name="connsiteY1-2766" fmla="*/ 0 h 1001732"/>
                <a:gd name="connsiteX2-2767" fmla="*/ 771524 w 1100385"/>
                <a:gd name="connsiteY2-2768" fmla="*/ 208775 h 1001732"/>
                <a:gd name="connsiteX3-2769" fmla="*/ 869156 w 1100385"/>
                <a:gd name="connsiteY3-2770" fmla="*/ 304026 h 1001732"/>
                <a:gd name="connsiteX4-2771" fmla="*/ 1100385 w 1100385"/>
                <a:gd name="connsiteY4-2772" fmla="*/ 427286 h 1001732"/>
                <a:gd name="connsiteX5-2773" fmla="*/ 928687 w 1100385"/>
                <a:gd name="connsiteY5-2774" fmla="*/ 580250 h 1001732"/>
                <a:gd name="connsiteX6-2775" fmla="*/ 895352 w 1100385"/>
                <a:gd name="connsiteY6-2776" fmla="*/ 696928 h 1001732"/>
                <a:gd name="connsiteX7-2777" fmla="*/ 934023 w 1100385"/>
                <a:gd name="connsiteY7-2778" fmla="*/ 915979 h 1001732"/>
                <a:gd name="connsiteX8-2779" fmla="*/ 704850 w 1100385"/>
                <a:gd name="connsiteY8-2780" fmla="*/ 885049 h 1001732"/>
                <a:gd name="connsiteX9-2781" fmla="*/ 571501 w 1100385"/>
                <a:gd name="connsiteY9-2782" fmla="*/ 930293 h 1001732"/>
                <a:gd name="connsiteX10-2783" fmla="*/ 271463 w 1100385"/>
                <a:gd name="connsiteY10-2784" fmla="*/ 1001731 h 1001732"/>
                <a:gd name="connsiteX11-2785" fmla="*/ 328612 w 1100385"/>
                <a:gd name="connsiteY11-2786" fmla="*/ 856475 h 1001732"/>
                <a:gd name="connsiteX12-2787" fmla="*/ 223837 w 1100385"/>
                <a:gd name="connsiteY12-2788" fmla="*/ 761225 h 1001732"/>
                <a:gd name="connsiteX13-2789" fmla="*/ 71438 w 1100385"/>
                <a:gd name="connsiteY13-2790" fmla="*/ 804087 h 1001732"/>
                <a:gd name="connsiteX14-2791" fmla="*/ 0 w 1100385"/>
                <a:gd name="connsiteY14-2792" fmla="*/ 530244 h 1001732"/>
                <a:gd name="connsiteX15-2793" fmla="*/ 152400 w 1100385"/>
                <a:gd name="connsiteY15-2794" fmla="*/ 501668 h 1001732"/>
                <a:gd name="connsiteX16-2795" fmla="*/ 200024 w 1100385"/>
                <a:gd name="connsiteY16-2796" fmla="*/ 361175 h 1001732"/>
                <a:gd name="connsiteX17-2797" fmla="*/ 138774 w 1100385"/>
                <a:gd name="connsiteY17-2798" fmla="*/ 98305 h 1001732"/>
                <a:gd name="connsiteX18-2799" fmla="*/ 390524 w 1100385"/>
                <a:gd name="connsiteY18-2800" fmla="*/ 163531 h 1001732"/>
                <a:gd name="connsiteX19-2801" fmla="*/ 514351 w 1100385"/>
                <a:gd name="connsiteY19-2802" fmla="*/ 132575 h 1001732"/>
                <a:gd name="connsiteX0-2803" fmla="*/ 514351 w 1100385"/>
                <a:gd name="connsiteY0-2804" fmla="*/ 132575 h 1060487"/>
                <a:gd name="connsiteX1-2805" fmla="*/ 711665 w 1100385"/>
                <a:gd name="connsiteY1-2806" fmla="*/ 0 h 1060487"/>
                <a:gd name="connsiteX2-2807" fmla="*/ 771524 w 1100385"/>
                <a:gd name="connsiteY2-2808" fmla="*/ 208775 h 1060487"/>
                <a:gd name="connsiteX3-2809" fmla="*/ 869156 w 1100385"/>
                <a:gd name="connsiteY3-2810" fmla="*/ 304026 h 1060487"/>
                <a:gd name="connsiteX4-2811" fmla="*/ 1100385 w 1100385"/>
                <a:gd name="connsiteY4-2812" fmla="*/ 427286 h 1060487"/>
                <a:gd name="connsiteX5-2813" fmla="*/ 928687 w 1100385"/>
                <a:gd name="connsiteY5-2814" fmla="*/ 580250 h 1060487"/>
                <a:gd name="connsiteX6-2815" fmla="*/ 895352 w 1100385"/>
                <a:gd name="connsiteY6-2816" fmla="*/ 696928 h 1060487"/>
                <a:gd name="connsiteX7-2817" fmla="*/ 934023 w 1100385"/>
                <a:gd name="connsiteY7-2818" fmla="*/ 915979 h 1060487"/>
                <a:gd name="connsiteX8-2819" fmla="*/ 704850 w 1100385"/>
                <a:gd name="connsiteY8-2820" fmla="*/ 885049 h 1060487"/>
                <a:gd name="connsiteX9-2821" fmla="*/ 571501 w 1100385"/>
                <a:gd name="connsiteY9-2822" fmla="*/ 930293 h 1060487"/>
                <a:gd name="connsiteX10-2823" fmla="*/ 388719 w 1100385"/>
                <a:gd name="connsiteY10-2824" fmla="*/ 1060487 h 1060487"/>
                <a:gd name="connsiteX11-2825" fmla="*/ 328612 w 1100385"/>
                <a:gd name="connsiteY11-2826" fmla="*/ 856475 h 1060487"/>
                <a:gd name="connsiteX12-2827" fmla="*/ 223837 w 1100385"/>
                <a:gd name="connsiteY12-2828" fmla="*/ 761225 h 1060487"/>
                <a:gd name="connsiteX13-2829" fmla="*/ 71438 w 1100385"/>
                <a:gd name="connsiteY13-2830" fmla="*/ 804087 h 1060487"/>
                <a:gd name="connsiteX14-2831" fmla="*/ 0 w 1100385"/>
                <a:gd name="connsiteY14-2832" fmla="*/ 530244 h 1060487"/>
                <a:gd name="connsiteX15-2833" fmla="*/ 152400 w 1100385"/>
                <a:gd name="connsiteY15-2834" fmla="*/ 501668 h 1060487"/>
                <a:gd name="connsiteX16-2835" fmla="*/ 200024 w 1100385"/>
                <a:gd name="connsiteY16-2836" fmla="*/ 361175 h 1060487"/>
                <a:gd name="connsiteX17-2837" fmla="*/ 138774 w 1100385"/>
                <a:gd name="connsiteY17-2838" fmla="*/ 98305 h 1060487"/>
                <a:gd name="connsiteX18-2839" fmla="*/ 390524 w 1100385"/>
                <a:gd name="connsiteY18-2840" fmla="*/ 163531 h 1060487"/>
                <a:gd name="connsiteX19-2841" fmla="*/ 514351 w 1100385"/>
                <a:gd name="connsiteY19-2842" fmla="*/ 132575 h 1060487"/>
                <a:gd name="connsiteX0-2843" fmla="*/ 514351 w 1100385"/>
                <a:gd name="connsiteY0-2844" fmla="*/ 132575 h 1060487"/>
                <a:gd name="connsiteX1-2845" fmla="*/ 711665 w 1100385"/>
                <a:gd name="connsiteY1-2846" fmla="*/ 0 h 1060487"/>
                <a:gd name="connsiteX2-2847" fmla="*/ 771524 w 1100385"/>
                <a:gd name="connsiteY2-2848" fmla="*/ 208775 h 1060487"/>
                <a:gd name="connsiteX3-2849" fmla="*/ 869156 w 1100385"/>
                <a:gd name="connsiteY3-2850" fmla="*/ 304026 h 1060487"/>
                <a:gd name="connsiteX4-2851" fmla="*/ 1100385 w 1100385"/>
                <a:gd name="connsiteY4-2852" fmla="*/ 427286 h 1060487"/>
                <a:gd name="connsiteX5-2853" fmla="*/ 928687 w 1100385"/>
                <a:gd name="connsiteY5-2854" fmla="*/ 580250 h 1060487"/>
                <a:gd name="connsiteX6-2855" fmla="*/ 895352 w 1100385"/>
                <a:gd name="connsiteY6-2856" fmla="*/ 696928 h 1060487"/>
                <a:gd name="connsiteX7-2857" fmla="*/ 934023 w 1100385"/>
                <a:gd name="connsiteY7-2858" fmla="*/ 915979 h 1060487"/>
                <a:gd name="connsiteX8-2859" fmla="*/ 704850 w 1100385"/>
                <a:gd name="connsiteY8-2860" fmla="*/ 885049 h 1060487"/>
                <a:gd name="connsiteX9-2861" fmla="*/ 571501 w 1100385"/>
                <a:gd name="connsiteY9-2862" fmla="*/ 930293 h 1060487"/>
                <a:gd name="connsiteX10-2863" fmla="*/ 388719 w 1100385"/>
                <a:gd name="connsiteY10-2864" fmla="*/ 1060487 h 1060487"/>
                <a:gd name="connsiteX11-2865" fmla="*/ 328612 w 1100385"/>
                <a:gd name="connsiteY11-2866" fmla="*/ 856475 h 1060487"/>
                <a:gd name="connsiteX12-2867" fmla="*/ 223837 w 1100385"/>
                <a:gd name="connsiteY12-2868" fmla="*/ 761225 h 1060487"/>
                <a:gd name="connsiteX13-2869" fmla="*/ 0 w 1100385"/>
                <a:gd name="connsiteY13-2870" fmla="*/ 530244 h 1060487"/>
                <a:gd name="connsiteX14-2871" fmla="*/ 152400 w 1100385"/>
                <a:gd name="connsiteY14-2872" fmla="*/ 501668 h 1060487"/>
                <a:gd name="connsiteX15-2873" fmla="*/ 200024 w 1100385"/>
                <a:gd name="connsiteY15-2874" fmla="*/ 361175 h 1060487"/>
                <a:gd name="connsiteX16-2875" fmla="*/ 138774 w 1100385"/>
                <a:gd name="connsiteY16-2876" fmla="*/ 98305 h 1060487"/>
                <a:gd name="connsiteX17-2877" fmla="*/ 390524 w 1100385"/>
                <a:gd name="connsiteY17-2878" fmla="*/ 163531 h 1060487"/>
                <a:gd name="connsiteX18-2879" fmla="*/ 514351 w 1100385"/>
                <a:gd name="connsiteY18-2880" fmla="*/ 132575 h 1060487"/>
                <a:gd name="connsiteX0-2881" fmla="*/ 504579 w 1090613"/>
                <a:gd name="connsiteY0-2882" fmla="*/ 132575 h 1060487"/>
                <a:gd name="connsiteX1-2883" fmla="*/ 701893 w 1090613"/>
                <a:gd name="connsiteY1-2884" fmla="*/ 0 h 1060487"/>
                <a:gd name="connsiteX2-2885" fmla="*/ 761752 w 1090613"/>
                <a:gd name="connsiteY2-2886" fmla="*/ 208775 h 1060487"/>
                <a:gd name="connsiteX3-2887" fmla="*/ 859384 w 1090613"/>
                <a:gd name="connsiteY3-2888" fmla="*/ 304026 h 1060487"/>
                <a:gd name="connsiteX4-2889" fmla="*/ 1090613 w 1090613"/>
                <a:gd name="connsiteY4-2890" fmla="*/ 427286 h 1060487"/>
                <a:gd name="connsiteX5-2891" fmla="*/ 918915 w 1090613"/>
                <a:gd name="connsiteY5-2892" fmla="*/ 580250 h 1060487"/>
                <a:gd name="connsiteX6-2893" fmla="*/ 885580 w 1090613"/>
                <a:gd name="connsiteY6-2894" fmla="*/ 696928 h 1060487"/>
                <a:gd name="connsiteX7-2895" fmla="*/ 924251 w 1090613"/>
                <a:gd name="connsiteY7-2896" fmla="*/ 915979 h 1060487"/>
                <a:gd name="connsiteX8-2897" fmla="*/ 695078 w 1090613"/>
                <a:gd name="connsiteY8-2898" fmla="*/ 885049 h 1060487"/>
                <a:gd name="connsiteX9-2899" fmla="*/ 561729 w 1090613"/>
                <a:gd name="connsiteY9-2900" fmla="*/ 930293 h 1060487"/>
                <a:gd name="connsiteX10-2901" fmla="*/ 378947 w 1090613"/>
                <a:gd name="connsiteY10-2902" fmla="*/ 1060487 h 1060487"/>
                <a:gd name="connsiteX11-2903" fmla="*/ 318840 w 1090613"/>
                <a:gd name="connsiteY11-2904" fmla="*/ 856475 h 1060487"/>
                <a:gd name="connsiteX12-2905" fmla="*/ 214065 w 1090613"/>
                <a:gd name="connsiteY12-2906" fmla="*/ 761225 h 1060487"/>
                <a:gd name="connsiteX13-2907" fmla="*/ 0 w 1090613"/>
                <a:gd name="connsiteY13-2908" fmla="*/ 686926 h 1060487"/>
                <a:gd name="connsiteX14-2909" fmla="*/ 142628 w 1090613"/>
                <a:gd name="connsiteY14-2910" fmla="*/ 501668 h 1060487"/>
                <a:gd name="connsiteX15-2911" fmla="*/ 190252 w 1090613"/>
                <a:gd name="connsiteY15-2912" fmla="*/ 361175 h 1060487"/>
                <a:gd name="connsiteX16-2913" fmla="*/ 129002 w 1090613"/>
                <a:gd name="connsiteY16-2914" fmla="*/ 98305 h 1060487"/>
                <a:gd name="connsiteX17-2915" fmla="*/ 380752 w 1090613"/>
                <a:gd name="connsiteY17-2916" fmla="*/ 163531 h 1060487"/>
                <a:gd name="connsiteX18-2917" fmla="*/ 504579 w 1090613"/>
                <a:gd name="connsiteY18-2918" fmla="*/ 132575 h 1060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90613" h="1060487">
                  <a:moveTo>
                    <a:pt x="504579" y="132575"/>
                  </a:moveTo>
                  <a:lnTo>
                    <a:pt x="701893" y="0"/>
                  </a:lnTo>
                  <a:lnTo>
                    <a:pt x="761752" y="208775"/>
                  </a:lnTo>
                  <a:lnTo>
                    <a:pt x="859384" y="304026"/>
                  </a:lnTo>
                  <a:lnTo>
                    <a:pt x="1090613" y="427286"/>
                  </a:lnTo>
                  <a:lnTo>
                    <a:pt x="918915" y="580250"/>
                  </a:lnTo>
                  <a:lnTo>
                    <a:pt x="885580" y="696928"/>
                  </a:lnTo>
                  <a:lnTo>
                    <a:pt x="924251" y="915979"/>
                  </a:lnTo>
                  <a:lnTo>
                    <a:pt x="695078" y="885049"/>
                  </a:lnTo>
                  <a:lnTo>
                    <a:pt x="561729" y="930293"/>
                  </a:lnTo>
                  <a:lnTo>
                    <a:pt x="378947" y="1060487"/>
                  </a:lnTo>
                  <a:lnTo>
                    <a:pt x="318840" y="856475"/>
                  </a:lnTo>
                  <a:lnTo>
                    <a:pt x="214065" y="761225"/>
                  </a:lnTo>
                  <a:lnTo>
                    <a:pt x="0" y="686926"/>
                  </a:lnTo>
                  <a:lnTo>
                    <a:pt x="142628" y="501668"/>
                  </a:lnTo>
                  <a:lnTo>
                    <a:pt x="190252" y="361175"/>
                  </a:lnTo>
                  <a:lnTo>
                    <a:pt x="129002" y="98305"/>
                  </a:lnTo>
                  <a:lnTo>
                    <a:pt x="380752" y="163531"/>
                  </a:lnTo>
                  <a:lnTo>
                    <a:pt x="504579" y="132575"/>
                  </a:lnTo>
                  <a:close/>
                </a:path>
              </a:pathLst>
            </a:custGeom>
            <a:solidFill>
              <a:schemeClr val="bg1">
                <a:lumMod val="75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27" name="Oval 226"/>
            <p:cNvSpPr/>
            <p:nvPr/>
          </p:nvSpPr>
          <p:spPr>
            <a:xfrm>
              <a:off x="5889748" y="2325953"/>
              <a:ext cx="727075" cy="728663"/>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28" name="Group 227"/>
          <p:cNvGrpSpPr/>
          <p:nvPr/>
        </p:nvGrpSpPr>
        <p:grpSpPr>
          <a:xfrm>
            <a:off x="4432337" y="844399"/>
            <a:ext cx="238646" cy="229242"/>
            <a:chOff x="5725019" y="2189676"/>
            <a:chExt cx="1071069" cy="1031112"/>
          </a:xfrm>
          <a:effectLst>
            <a:outerShdw blurRad="63500" sx="102000" sy="102000" algn="ctr" rotWithShape="0">
              <a:prstClr val="black">
                <a:alpha val="40000"/>
              </a:prstClr>
            </a:outerShdw>
          </a:effectLst>
        </p:grpSpPr>
        <p:sp>
          <p:nvSpPr>
            <p:cNvPr id="229" name="Freeform 124"/>
            <p:cNvSpPr/>
            <p:nvPr/>
          </p:nvSpPr>
          <p:spPr>
            <a:xfrm>
              <a:off x="5725019" y="2189676"/>
              <a:ext cx="1071069" cy="1031112"/>
            </a:xfrm>
            <a:custGeom>
              <a:avLst/>
              <a:gdLst>
                <a:gd name="connsiteX0" fmla="*/ 545306 w 1090613"/>
                <a:gd name="connsiteY0" fmla="*/ 0 h 1092994"/>
                <a:gd name="connsiteX1" fmla="*/ 819150 w 1090613"/>
                <a:gd name="connsiteY1" fmla="*/ 73819 h 1092994"/>
                <a:gd name="connsiteX2" fmla="*/ 754856 w 1090613"/>
                <a:gd name="connsiteY2" fmla="*/ 261938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1" fmla="*/ 545306 w 1090613"/>
                <a:gd name="connsiteY0-2" fmla="*/ 0 h 1092994"/>
                <a:gd name="connsiteX1-3" fmla="*/ 819150 w 1090613"/>
                <a:gd name="connsiteY1-4" fmla="*/ 73819 h 1092994"/>
                <a:gd name="connsiteX2-5" fmla="*/ 733424 w 1090613"/>
                <a:gd name="connsiteY2-6" fmla="*/ 257176 h 1092994"/>
                <a:gd name="connsiteX3-7" fmla="*/ 840581 w 1090613"/>
                <a:gd name="connsiteY3-8" fmla="*/ 376238 h 1092994"/>
                <a:gd name="connsiteX4-9" fmla="*/ 1016794 w 1090613"/>
                <a:gd name="connsiteY4-10" fmla="*/ 276225 h 1092994"/>
                <a:gd name="connsiteX5-11" fmla="*/ 1090613 w 1090613"/>
                <a:gd name="connsiteY5-12" fmla="*/ 550069 h 1092994"/>
                <a:gd name="connsiteX6-13" fmla="*/ 831056 w 1090613"/>
                <a:gd name="connsiteY6-14" fmla="*/ 559594 h 1092994"/>
                <a:gd name="connsiteX7-15" fmla="*/ 795338 w 1090613"/>
                <a:gd name="connsiteY7-16" fmla="*/ 685800 h 1092994"/>
                <a:gd name="connsiteX8-17" fmla="*/ 1016794 w 1090613"/>
                <a:gd name="connsiteY8-18" fmla="*/ 819150 h 1092994"/>
                <a:gd name="connsiteX9-19" fmla="*/ 816769 w 1090613"/>
                <a:gd name="connsiteY9-20" fmla="*/ 1019175 h 1092994"/>
                <a:gd name="connsiteX10-21" fmla="*/ 681038 w 1090613"/>
                <a:gd name="connsiteY10-22" fmla="*/ 800100 h 1092994"/>
                <a:gd name="connsiteX11-23" fmla="*/ 547688 w 1090613"/>
                <a:gd name="connsiteY11-24" fmla="*/ 847725 h 1092994"/>
                <a:gd name="connsiteX12-25" fmla="*/ 545306 w 1090613"/>
                <a:gd name="connsiteY12-26" fmla="*/ 1092994 h 1092994"/>
                <a:gd name="connsiteX13-27" fmla="*/ 271463 w 1090613"/>
                <a:gd name="connsiteY13-28" fmla="*/ 1016794 h 1092994"/>
                <a:gd name="connsiteX14-29" fmla="*/ 402431 w 1090613"/>
                <a:gd name="connsiteY14-30" fmla="*/ 792957 h 1092994"/>
                <a:gd name="connsiteX15-31" fmla="*/ 300038 w 1090613"/>
                <a:gd name="connsiteY15-32" fmla="*/ 697707 h 1092994"/>
                <a:gd name="connsiteX16-33" fmla="*/ 71438 w 1090613"/>
                <a:gd name="connsiteY16-34" fmla="*/ 819150 h 1092994"/>
                <a:gd name="connsiteX17-35" fmla="*/ 0 w 1090613"/>
                <a:gd name="connsiteY17-36" fmla="*/ 545307 h 1092994"/>
                <a:gd name="connsiteX18-37" fmla="*/ 252413 w 1090613"/>
                <a:gd name="connsiteY18-38" fmla="*/ 552450 h 1092994"/>
                <a:gd name="connsiteX19-39" fmla="*/ 295275 w 1090613"/>
                <a:gd name="connsiteY19-40" fmla="*/ 392907 h 1092994"/>
                <a:gd name="connsiteX20-41" fmla="*/ 69056 w 1090613"/>
                <a:gd name="connsiteY20-42" fmla="*/ 271463 h 1092994"/>
                <a:gd name="connsiteX21-43" fmla="*/ 273844 w 1090613"/>
                <a:gd name="connsiteY21-44" fmla="*/ 73819 h 1092994"/>
                <a:gd name="connsiteX22-45" fmla="*/ 419100 w 1090613"/>
                <a:gd name="connsiteY22-46" fmla="*/ 290513 h 1092994"/>
                <a:gd name="connsiteX23-47" fmla="*/ 552450 w 1090613"/>
                <a:gd name="connsiteY23-48" fmla="*/ 242888 h 1092994"/>
                <a:gd name="connsiteX24-49" fmla="*/ 545306 w 1090613"/>
                <a:gd name="connsiteY24-50" fmla="*/ 0 h 1092994"/>
                <a:gd name="connsiteX0-51" fmla="*/ 545306 w 1090613"/>
                <a:gd name="connsiteY0-52" fmla="*/ 0 h 1092994"/>
                <a:gd name="connsiteX1-53" fmla="*/ 819150 w 1090613"/>
                <a:gd name="connsiteY1-54" fmla="*/ 73819 h 1092994"/>
                <a:gd name="connsiteX2-55" fmla="*/ 726281 w 1090613"/>
                <a:gd name="connsiteY2-56" fmla="*/ 257176 h 1092994"/>
                <a:gd name="connsiteX3-57" fmla="*/ 840581 w 1090613"/>
                <a:gd name="connsiteY3-58" fmla="*/ 376238 h 1092994"/>
                <a:gd name="connsiteX4-59" fmla="*/ 1016794 w 1090613"/>
                <a:gd name="connsiteY4-60" fmla="*/ 276225 h 1092994"/>
                <a:gd name="connsiteX5-61" fmla="*/ 1090613 w 1090613"/>
                <a:gd name="connsiteY5-62" fmla="*/ 550069 h 1092994"/>
                <a:gd name="connsiteX6-63" fmla="*/ 831056 w 1090613"/>
                <a:gd name="connsiteY6-64" fmla="*/ 559594 h 1092994"/>
                <a:gd name="connsiteX7-65" fmla="*/ 795338 w 1090613"/>
                <a:gd name="connsiteY7-66" fmla="*/ 685800 h 1092994"/>
                <a:gd name="connsiteX8-67" fmla="*/ 1016794 w 1090613"/>
                <a:gd name="connsiteY8-68" fmla="*/ 819150 h 1092994"/>
                <a:gd name="connsiteX9-69" fmla="*/ 816769 w 1090613"/>
                <a:gd name="connsiteY9-70" fmla="*/ 1019175 h 1092994"/>
                <a:gd name="connsiteX10-71" fmla="*/ 681038 w 1090613"/>
                <a:gd name="connsiteY10-72" fmla="*/ 800100 h 1092994"/>
                <a:gd name="connsiteX11-73" fmla="*/ 547688 w 1090613"/>
                <a:gd name="connsiteY11-74" fmla="*/ 847725 h 1092994"/>
                <a:gd name="connsiteX12-75" fmla="*/ 545306 w 1090613"/>
                <a:gd name="connsiteY12-76" fmla="*/ 1092994 h 1092994"/>
                <a:gd name="connsiteX13-77" fmla="*/ 271463 w 1090613"/>
                <a:gd name="connsiteY13-78" fmla="*/ 1016794 h 1092994"/>
                <a:gd name="connsiteX14-79" fmla="*/ 402431 w 1090613"/>
                <a:gd name="connsiteY14-80" fmla="*/ 792957 h 1092994"/>
                <a:gd name="connsiteX15-81" fmla="*/ 300038 w 1090613"/>
                <a:gd name="connsiteY15-82" fmla="*/ 697707 h 1092994"/>
                <a:gd name="connsiteX16-83" fmla="*/ 71438 w 1090613"/>
                <a:gd name="connsiteY16-84" fmla="*/ 819150 h 1092994"/>
                <a:gd name="connsiteX17-85" fmla="*/ 0 w 1090613"/>
                <a:gd name="connsiteY17-86" fmla="*/ 545307 h 1092994"/>
                <a:gd name="connsiteX18-87" fmla="*/ 252413 w 1090613"/>
                <a:gd name="connsiteY18-88" fmla="*/ 552450 h 1092994"/>
                <a:gd name="connsiteX19-89" fmla="*/ 295275 w 1090613"/>
                <a:gd name="connsiteY19-90" fmla="*/ 392907 h 1092994"/>
                <a:gd name="connsiteX20-91" fmla="*/ 69056 w 1090613"/>
                <a:gd name="connsiteY20-92" fmla="*/ 271463 h 1092994"/>
                <a:gd name="connsiteX21-93" fmla="*/ 273844 w 1090613"/>
                <a:gd name="connsiteY21-94" fmla="*/ 73819 h 1092994"/>
                <a:gd name="connsiteX22-95" fmla="*/ 419100 w 1090613"/>
                <a:gd name="connsiteY22-96" fmla="*/ 290513 h 1092994"/>
                <a:gd name="connsiteX23-97" fmla="*/ 552450 w 1090613"/>
                <a:gd name="connsiteY23-98" fmla="*/ 242888 h 1092994"/>
                <a:gd name="connsiteX24-99" fmla="*/ 545306 w 1090613"/>
                <a:gd name="connsiteY24-100" fmla="*/ 0 h 1092994"/>
                <a:gd name="connsiteX0-101" fmla="*/ 545306 w 1090613"/>
                <a:gd name="connsiteY0-102" fmla="*/ 0 h 1092994"/>
                <a:gd name="connsiteX1-103" fmla="*/ 819150 w 1090613"/>
                <a:gd name="connsiteY1-104" fmla="*/ 73819 h 1092994"/>
                <a:gd name="connsiteX2-105" fmla="*/ 714375 w 1090613"/>
                <a:gd name="connsiteY2-106" fmla="*/ 257176 h 1092994"/>
                <a:gd name="connsiteX3-107" fmla="*/ 840581 w 1090613"/>
                <a:gd name="connsiteY3-108" fmla="*/ 376238 h 1092994"/>
                <a:gd name="connsiteX4-109" fmla="*/ 1016794 w 1090613"/>
                <a:gd name="connsiteY4-110" fmla="*/ 276225 h 1092994"/>
                <a:gd name="connsiteX5-111" fmla="*/ 1090613 w 1090613"/>
                <a:gd name="connsiteY5-112" fmla="*/ 550069 h 1092994"/>
                <a:gd name="connsiteX6-113" fmla="*/ 831056 w 1090613"/>
                <a:gd name="connsiteY6-114" fmla="*/ 559594 h 1092994"/>
                <a:gd name="connsiteX7-115" fmla="*/ 795338 w 1090613"/>
                <a:gd name="connsiteY7-116" fmla="*/ 685800 h 1092994"/>
                <a:gd name="connsiteX8-117" fmla="*/ 1016794 w 1090613"/>
                <a:gd name="connsiteY8-118" fmla="*/ 819150 h 1092994"/>
                <a:gd name="connsiteX9-119" fmla="*/ 816769 w 1090613"/>
                <a:gd name="connsiteY9-120" fmla="*/ 1019175 h 1092994"/>
                <a:gd name="connsiteX10-121" fmla="*/ 681038 w 1090613"/>
                <a:gd name="connsiteY10-122" fmla="*/ 800100 h 1092994"/>
                <a:gd name="connsiteX11-123" fmla="*/ 547688 w 1090613"/>
                <a:gd name="connsiteY11-124" fmla="*/ 847725 h 1092994"/>
                <a:gd name="connsiteX12-125" fmla="*/ 545306 w 1090613"/>
                <a:gd name="connsiteY12-126" fmla="*/ 1092994 h 1092994"/>
                <a:gd name="connsiteX13-127" fmla="*/ 271463 w 1090613"/>
                <a:gd name="connsiteY13-128" fmla="*/ 1016794 h 1092994"/>
                <a:gd name="connsiteX14-129" fmla="*/ 402431 w 1090613"/>
                <a:gd name="connsiteY14-130" fmla="*/ 792957 h 1092994"/>
                <a:gd name="connsiteX15-131" fmla="*/ 300038 w 1090613"/>
                <a:gd name="connsiteY15-132" fmla="*/ 697707 h 1092994"/>
                <a:gd name="connsiteX16-133" fmla="*/ 71438 w 1090613"/>
                <a:gd name="connsiteY16-134" fmla="*/ 819150 h 1092994"/>
                <a:gd name="connsiteX17-135" fmla="*/ 0 w 1090613"/>
                <a:gd name="connsiteY17-136" fmla="*/ 545307 h 1092994"/>
                <a:gd name="connsiteX18-137" fmla="*/ 252413 w 1090613"/>
                <a:gd name="connsiteY18-138" fmla="*/ 552450 h 1092994"/>
                <a:gd name="connsiteX19-139" fmla="*/ 295275 w 1090613"/>
                <a:gd name="connsiteY19-140" fmla="*/ 392907 h 1092994"/>
                <a:gd name="connsiteX20-141" fmla="*/ 69056 w 1090613"/>
                <a:gd name="connsiteY20-142" fmla="*/ 271463 h 1092994"/>
                <a:gd name="connsiteX21-143" fmla="*/ 273844 w 1090613"/>
                <a:gd name="connsiteY21-144" fmla="*/ 73819 h 1092994"/>
                <a:gd name="connsiteX22-145" fmla="*/ 419100 w 1090613"/>
                <a:gd name="connsiteY22-146" fmla="*/ 290513 h 1092994"/>
                <a:gd name="connsiteX23-147" fmla="*/ 552450 w 1090613"/>
                <a:gd name="connsiteY23-148" fmla="*/ 242888 h 1092994"/>
                <a:gd name="connsiteX24-149" fmla="*/ 545306 w 1090613"/>
                <a:gd name="connsiteY24-150" fmla="*/ 0 h 1092994"/>
                <a:gd name="connsiteX0-151" fmla="*/ 545306 w 1090613"/>
                <a:gd name="connsiteY0-152" fmla="*/ 0 h 1092994"/>
                <a:gd name="connsiteX1-153" fmla="*/ 819150 w 1090613"/>
                <a:gd name="connsiteY1-154" fmla="*/ 73819 h 1092994"/>
                <a:gd name="connsiteX2-155" fmla="*/ 714375 w 1090613"/>
                <a:gd name="connsiteY2-156" fmla="*/ 257176 h 1092994"/>
                <a:gd name="connsiteX3-157" fmla="*/ 828675 w 1090613"/>
                <a:gd name="connsiteY3-158" fmla="*/ 388145 h 1092994"/>
                <a:gd name="connsiteX4-159" fmla="*/ 1016794 w 1090613"/>
                <a:gd name="connsiteY4-160" fmla="*/ 276225 h 1092994"/>
                <a:gd name="connsiteX5-161" fmla="*/ 1090613 w 1090613"/>
                <a:gd name="connsiteY5-162" fmla="*/ 550069 h 1092994"/>
                <a:gd name="connsiteX6-163" fmla="*/ 831056 w 1090613"/>
                <a:gd name="connsiteY6-164" fmla="*/ 559594 h 1092994"/>
                <a:gd name="connsiteX7-165" fmla="*/ 795338 w 1090613"/>
                <a:gd name="connsiteY7-166" fmla="*/ 685800 h 1092994"/>
                <a:gd name="connsiteX8-167" fmla="*/ 1016794 w 1090613"/>
                <a:gd name="connsiteY8-168" fmla="*/ 819150 h 1092994"/>
                <a:gd name="connsiteX9-169" fmla="*/ 816769 w 1090613"/>
                <a:gd name="connsiteY9-170" fmla="*/ 1019175 h 1092994"/>
                <a:gd name="connsiteX10-171" fmla="*/ 681038 w 1090613"/>
                <a:gd name="connsiteY10-172" fmla="*/ 800100 h 1092994"/>
                <a:gd name="connsiteX11-173" fmla="*/ 547688 w 1090613"/>
                <a:gd name="connsiteY11-174" fmla="*/ 847725 h 1092994"/>
                <a:gd name="connsiteX12-175" fmla="*/ 545306 w 1090613"/>
                <a:gd name="connsiteY12-176" fmla="*/ 1092994 h 1092994"/>
                <a:gd name="connsiteX13-177" fmla="*/ 271463 w 1090613"/>
                <a:gd name="connsiteY13-178" fmla="*/ 1016794 h 1092994"/>
                <a:gd name="connsiteX14-179" fmla="*/ 402431 w 1090613"/>
                <a:gd name="connsiteY14-180" fmla="*/ 792957 h 1092994"/>
                <a:gd name="connsiteX15-181" fmla="*/ 300038 w 1090613"/>
                <a:gd name="connsiteY15-182" fmla="*/ 697707 h 1092994"/>
                <a:gd name="connsiteX16-183" fmla="*/ 71438 w 1090613"/>
                <a:gd name="connsiteY16-184" fmla="*/ 819150 h 1092994"/>
                <a:gd name="connsiteX17-185" fmla="*/ 0 w 1090613"/>
                <a:gd name="connsiteY17-186" fmla="*/ 545307 h 1092994"/>
                <a:gd name="connsiteX18-187" fmla="*/ 252413 w 1090613"/>
                <a:gd name="connsiteY18-188" fmla="*/ 552450 h 1092994"/>
                <a:gd name="connsiteX19-189" fmla="*/ 295275 w 1090613"/>
                <a:gd name="connsiteY19-190" fmla="*/ 392907 h 1092994"/>
                <a:gd name="connsiteX20-191" fmla="*/ 69056 w 1090613"/>
                <a:gd name="connsiteY20-192" fmla="*/ 271463 h 1092994"/>
                <a:gd name="connsiteX21-193" fmla="*/ 273844 w 1090613"/>
                <a:gd name="connsiteY21-194" fmla="*/ 73819 h 1092994"/>
                <a:gd name="connsiteX22-195" fmla="*/ 419100 w 1090613"/>
                <a:gd name="connsiteY22-196" fmla="*/ 290513 h 1092994"/>
                <a:gd name="connsiteX23-197" fmla="*/ 552450 w 1090613"/>
                <a:gd name="connsiteY23-198" fmla="*/ 242888 h 1092994"/>
                <a:gd name="connsiteX24-199" fmla="*/ 545306 w 1090613"/>
                <a:gd name="connsiteY24-200" fmla="*/ 0 h 1092994"/>
                <a:gd name="connsiteX0-201" fmla="*/ 545306 w 1090613"/>
                <a:gd name="connsiteY0-202" fmla="*/ 0 h 1092994"/>
                <a:gd name="connsiteX1-203" fmla="*/ 819150 w 1090613"/>
                <a:gd name="connsiteY1-204" fmla="*/ 73819 h 1092994"/>
                <a:gd name="connsiteX2-205" fmla="*/ 714375 w 1090613"/>
                <a:gd name="connsiteY2-206" fmla="*/ 257176 h 1092994"/>
                <a:gd name="connsiteX3-207" fmla="*/ 828675 w 1090613"/>
                <a:gd name="connsiteY3-208" fmla="*/ 388145 h 1092994"/>
                <a:gd name="connsiteX4-209" fmla="*/ 1016794 w 1090613"/>
                <a:gd name="connsiteY4-210" fmla="*/ 276225 h 1092994"/>
                <a:gd name="connsiteX5-211" fmla="*/ 1090613 w 1090613"/>
                <a:gd name="connsiteY5-212" fmla="*/ 550069 h 1092994"/>
                <a:gd name="connsiteX6-213" fmla="*/ 831056 w 1090613"/>
                <a:gd name="connsiteY6-214" fmla="*/ 559594 h 1092994"/>
                <a:gd name="connsiteX7-215" fmla="*/ 795338 w 1090613"/>
                <a:gd name="connsiteY7-216" fmla="*/ 685800 h 1092994"/>
                <a:gd name="connsiteX8-217" fmla="*/ 1016794 w 1090613"/>
                <a:gd name="connsiteY8-218" fmla="*/ 819150 h 1092994"/>
                <a:gd name="connsiteX9-219" fmla="*/ 816769 w 1090613"/>
                <a:gd name="connsiteY9-220" fmla="*/ 1019175 h 1092994"/>
                <a:gd name="connsiteX10-221" fmla="*/ 681038 w 1090613"/>
                <a:gd name="connsiteY10-222" fmla="*/ 800100 h 1092994"/>
                <a:gd name="connsiteX11-223" fmla="*/ 547688 w 1090613"/>
                <a:gd name="connsiteY11-224" fmla="*/ 847725 h 1092994"/>
                <a:gd name="connsiteX12-225" fmla="*/ 545306 w 1090613"/>
                <a:gd name="connsiteY12-226" fmla="*/ 1092994 h 1092994"/>
                <a:gd name="connsiteX13-227" fmla="*/ 271463 w 1090613"/>
                <a:gd name="connsiteY13-228" fmla="*/ 1016794 h 1092994"/>
                <a:gd name="connsiteX14-229" fmla="*/ 402431 w 1090613"/>
                <a:gd name="connsiteY14-230" fmla="*/ 792957 h 1092994"/>
                <a:gd name="connsiteX15-231" fmla="*/ 300038 w 1090613"/>
                <a:gd name="connsiteY15-232" fmla="*/ 697707 h 1092994"/>
                <a:gd name="connsiteX16-233" fmla="*/ 71438 w 1090613"/>
                <a:gd name="connsiteY16-234" fmla="*/ 819150 h 1092994"/>
                <a:gd name="connsiteX17-235" fmla="*/ 0 w 1090613"/>
                <a:gd name="connsiteY17-236" fmla="*/ 545307 h 1092994"/>
                <a:gd name="connsiteX18-237" fmla="*/ 254794 w 1090613"/>
                <a:gd name="connsiteY18-238" fmla="*/ 542925 h 1092994"/>
                <a:gd name="connsiteX19-239" fmla="*/ 295275 w 1090613"/>
                <a:gd name="connsiteY19-240" fmla="*/ 392907 h 1092994"/>
                <a:gd name="connsiteX20-241" fmla="*/ 69056 w 1090613"/>
                <a:gd name="connsiteY20-242" fmla="*/ 271463 h 1092994"/>
                <a:gd name="connsiteX21-243" fmla="*/ 273844 w 1090613"/>
                <a:gd name="connsiteY21-244" fmla="*/ 73819 h 1092994"/>
                <a:gd name="connsiteX22-245" fmla="*/ 419100 w 1090613"/>
                <a:gd name="connsiteY22-246" fmla="*/ 290513 h 1092994"/>
                <a:gd name="connsiteX23-247" fmla="*/ 552450 w 1090613"/>
                <a:gd name="connsiteY23-248" fmla="*/ 242888 h 1092994"/>
                <a:gd name="connsiteX24-249" fmla="*/ 545306 w 1090613"/>
                <a:gd name="connsiteY24-250" fmla="*/ 0 h 1092994"/>
                <a:gd name="connsiteX0-251" fmla="*/ 545306 w 1090613"/>
                <a:gd name="connsiteY0-252" fmla="*/ 0 h 1092994"/>
                <a:gd name="connsiteX1-253" fmla="*/ 819150 w 1090613"/>
                <a:gd name="connsiteY1-254" fmla="*/ 73819 h 1092994"/>
                <a:gd name="connsiteX2-255" fmla="*/ 714375 w 1090613"/>
                <a:gd name="connsiteY2-256" fmla="*/ 257176 h 1092994"/>
                <a:gd name="connsiteX3-257" fmla="*/ 828675 w 1090613"/>
                <a:gd name="connsiteY3-258" fmla="*/ 388145 h 1092994"/>
                <a:gd name="connsiteX4-259" fmla="*/ 1016794 w 1090613"/>
                <a:gd name="connsiteY4-260" fmla="*/ 276225 h 1092994"/>
                <a:gd name="connsiteX5-261" fmla="*/ 1090613 w 1090613"/>
                <a:gd name="connsiteY5-262" fmla="*/ 550069 h 1092994"/>
                <a:gd name="connsiteX6-263" fmla="*/ 821531 w 1090613"/>
                <a:gd name="connsiteY6-264" fmla="*/ 550069 h 1092994"/>
                <a:gd name="connsiteX7-265" fmla="*/ 795338 w 1090613"/>
                <a:gd name="connsiteY7-266" fmla="*/ 685800 h 1092994"/>
                <a:gd name="connsiteX8-267" fmla="*/ 1016794 w 1090613"/>
                <a:gd name="connsiteY8-268" fmla="*/ 819150 h 1092994"/>
                <a:gd name="connsiteX9-269" fmla="*/ 816769 w 1090613"/>
                <a:gd name="connsiteY9-270" fmla="*/ 1019175 h 1092994"/>
                <a:gd name="connsiteX10-271" fmla="*/ 681038 w 1090613"/>
                <a:gd name="connsiteY10-272" fmla="*/ 800100 h 1092994"/>
                <a:gd name="connsiteX11-273" fmla="*/ 547688 w 1090613"/>
                <a:gd name="connsiteY11-274" fmla="*/ 847725 h 1092994"/>
                <a:gd name="connsiteX12-275" fmla="*/ 545306 w 1090613"/>
                <a:gd name="connsiteY12-276" fmla="*/ 1092994 h 1092994"/>
                <a:gd name="connsiteX13-277" fmla="*/ 271463 w 1090613"/>
                <a:gd name="connsiteY13-278" fmla="*/ 1016794 h 1092994"/>
                <a:gd name="connsiteX14-279" fmla="*/ 402431 w 1090613"/>
                <a:gd name="connsiteY14-280" fmla="*/ 792957 h 1092994"/>
                <a:gd name="connsiteX15-281" fmla="*/ 300038 w 1090613"/>
                <a:gd name="connsiteY15-282" fmla="*/ 697707 h 1092994"/>
                <a:gd name="connsiteX16-283" fmla="*/ 71438 w 1090613"/>
                <a:gd name="connsiteY16-284" fmla="*/ 819150 h 1092994"/>
                <a:gd name="connsiteX17-285" fmla="*/ 0 w 1090613"/>
                <a:gd name="connsiteY17-286" fmla="*/ 545307 h 1092994"/>
                <a:gd name="connsiteX18-287" fmla="*/ 254794 w 1090613"/>
                <a:gd name="connsiteY18-288" fmla="*/ 542925 h 1092994"/>
                <a:gd name="connsiteX19-289" fmla="*/ 295275 w 1090613"/>
                <a:gd name="connsiteY19-290" fmla="*/ 392907 h 1092994"/>
                <a:gd name="connsiteX20-291" fmla="*/ 69056 w 1090613"/>
                <a:gd name="connsiteY20-292" fmla="*/ 271463 h 1092994"/>
                <a:gd name="connsiteX21-293" fmla="*/ 273844 w 1090613"/>
                <a:gd name="connsiteY21-294" fmla="*/ 73819 h 1092994"/>
                <a:gd name="connsiteX22-295" fmla="*/ 419100 w 1090613"/>
                <a:gd name="connsiteY22-296" fmla="*/ 290513 h 1092994"/>
                <a:gd name="connsiteX23-297" fmla="*/ 552450 w 1090613"/>
                <a:gd name="connsiteY23-298" fmla="*/ 242888 h 1092994"/>
                <a:gd name="connsiteX24-299" fmla="*/ 545306 w 1090613"/>
                <a:gd name="connsiteY24-300" fmla="*/ 0 h 1092994"/>
                <a:gd name="connsiteX0-301" fmla="*/ 545306 w 1090613"/>
                <a:gd name="connsiteY0-302" fmla="*/ 0 h 1092994"/>
                <a:gd name="connsiteX1-303" fmla="*/ 819150 w 1090613"/>
                <a:gd name="connsiteY1-304" fmla="*/ 73819 h 1092994"/>
                <a:gd name="connsiteX2-305" fmla="*/ 714375 w 1090613"/>
                <a:gd name="connsiteY2-306" fmla="*/ 257176 h 1092994"/>
                <a:gd name="connsiteX3-307" fmla="*/ 828675 w 1090613"/>
                <a:gd name="connsiteY3-308" fmla="*/ 388145 h 1092994"/>
                <a:gd name="connsiteX4-309" fmla="*/ 1016794 w 1090613"/>
                <a:gd name="connsiteY4-310" fmla="*/ 276225 h 1092994"/>
                <a:gd name="connsiteX5-311" fmla="*/ 1090613 w 1090613"/>
                <a:gd name="connsiteY5-312" fmla="*/ 550069 h 1092994"/>
                <a:gd name="connsiteX6-313" fmla="*/ 821531 w 1090613"/>
                <a:gd name="connsiteY6-314" fmla="*/ 550069 h 1092994"/>
                <a:gd name="connsiteX7-315" fmla="*/ 778669 w 1090613"/>
                <a:gd name="connsiteY7-316" fmla="*/ 692943 h 1092994"/>
                <a:gd name="connsiteX8-317" fmla="*/ 1016794 w 1090613"/>
                <a:gd name="connsiteY8-318" fmla="*/ 819150 h 1092994"/>
                <a:gd name="connsiteX9-319" fmla="*/ 816769 w 1090613"/>
                <a:gd name="connsiteY9-320" fmla="*/ 1019175 h 1092994"/>
                <a:gd name="connsiteX10-321" fmla="*/ 681038 w 1090613"/>
                <a:gd name="connsiteY10-322" fmla="*/ 800100 h 1092994"/>
                <a:gd name="connsiteX11-323" fmla="*/ 547688 w 1090613"/>
                <a:gd name="connsiteY11-324" fmla="*/ 847725 h 1092994"/>
                <a:gd name="connsiteX12-325" fmla="*/ 545306 w 1090613"/>
                <a:gd name="connsiteY12-326" fmla="*/ 1092994 h 1092994"/>
                <a:gd name="connsiteX13-327" fmla="*/ 271463 w 1090613"/>
                <a:gd name="connsiteY13-328" fmla="*/ 1016794 h 1092994"/>
                <a:gd name="connsiteX14-329" fmla="*/ 402431 w 1090613"/>
                <a:gd name="connsiteY14-330" fmla="*/ 792957 h 1092994"/>
                <a:gd name="connsiteX15-331" fmla="*/ 300038 w 1090613"/>
                <a:gd name="connsiteY15-332" fmla="*/ 697707 h 1092994"/>
                <a:gd name="connsiteX16-333" fmla="*/ 71438 w 1090613"/>
                <a:gd name="connsiteY16-334" fmla="*/ 819150 h 1092994"/>
                <a:gd name="connsiteX17-335" fmla="*/ 0 w 1090613"/>
                <a:gd name="connsiteY17-336" fmla="*/ 545307 h 1092994"/>
                <a:gd name="connsiteX18-337" fmla="*/ 254794 w 1090613"/>
                <a:gd name="connsiteY18-338" fmla="*/ 542925 h 1092994"/>
                <a:gd name="connsiteX19-339" fmla="*/ 295275 w 1090613"/>
                <a:gd name="connsiteY19-340" fmla="*/ 392907 h 1092994"/>
                <a:gd name="connsiteX20-341" fmla="*/ 69056 w 1090613"/>
                <a:gd name="connsiteY20-342" fmla="*/ 271463 h 1092994"/>
                <a:gd name="connsiteX21-343" fmla="*/ 273844 w 1090613"/>
                <a:gd name="connsiteY21-344" fmla="*/ 73819 h 1092994"/>
                <a:gd name="connsiteX22-345" fmla="*/ 419100 w 1090613"/>
                <a:gd name="connsiteY22-346" fmla="*/ 290513 h 1092994"/>
                <a:gd name="connsiteX23-347" fmla="*/ 552450 w 1090613"/>
                <a:gd name="connsiteY23-348" fmla="*/ 242888 h 1092994"/>
                <a:gd name="connsiteX24-349" fmla="*/ 545306 w 1090613"/>
                <a:gd name="connsiteY24-350" fmla="*/ 0 h 1092994"/>
                <a:gd name="connsiteX0-351" fmla="*/ 545306 w 1090613"/>
                <a:gd name="connsiteY0-352" fmla="*/ 0 h 1092994"/>
                <a:gd name="connsiteX1-353" fmla="*/ 819150 w 1090613"/>
                <a:gd name="connsiteY1-354" fmla="*/ 73819 h 1092994"/>
                <a:gd name="connsiteX2-355" fmla="*/ 714375 w 1090613"/>
                <a:gd name="connsiteY2-356" fmla="*/ 257176 h 1092994"/>
                <a:gd name="connsiteX3-357" fmla="*/ 828675 w 1090613"/>
                <a:gd name="connsiteY3-358" fmla="*/ 388145 h 1092994"/>
                <a:gd name="connsiteX4-359" fmla="*/ 1016794 w 1090613"/>
                <a:gd name="connsiteY4-360" fmla="*/ 276225 h 1092994"/>
                <a:gd name="connsiteX5-361" fmla="*/ 1090613 w 1090613"/>
                <a:gd name="connsiteY5-362" fmla="*/ 550069 h 1092994"/>
                <a:gd name="connsiteX6-363" fmla="*/ 821531 w 1090613"/>
                <a:gd name="connsiteY6-364" fmla="*/ 550069 h 1092994"/>
                <a:gd name="connsiteX7-365" fmla="*/ 778669 w 1090613"/>
                <a:gd name="connsiteY7-366" fmla="*/ 692943 h 1092994"/>
                <a:gd name="connsiteX8-367" fmla="*/ 1016794 w 1090613"/>
                <a:gd name="connsiteY8-368" fmla="*/ 819150 h 1092994"/>
                <a:gd name="connsiteX9-369" fmla="*/ 816769 w 1090613"/>
                <a:gd name="connsiteY9-370" fmla="*/ 1019175 h 1092994"/>
                <a:gd name="connsiteX10-371" fmla="*/ 681038 w 1090613"/>
                <a:gd name="connsiteY10-372" fmla="*/ 800100 h 1092994"/>
                <a:gd name="connsiteX11-373" fmla="*/ 547688 w 1090613"/>
                <a:gd name="connsiteY11-374" fmla="*/ 847725 h 1092994"/>
                <a:gd name="connsiteX12-375" fmla="*/ 545306 w 1090613"/>
                <a:gd name="connsiteY12-376" fmla="*/ 1092994 h 1092994"/>
                <a:gd name="connsiteX13-377" fmla="*/ 271463 w 1090613"/>
                <a:gd name="connsiteY13-378" fmla="*/ 1016794 h 1092994"/>
                <a:gd name="connsiteX14-379" fmla="*/ 402431 w 1090613"/>
                <a:gd name="connsiteY14-380" fmla="*/ 792957 h 1092994"/>
                <a:gd name="connsiteX15-381" fmla="*/ 297656 w 1090613"/>
                <a:gd name="connsiteY15-382" fmla="*/ 688182 h 1092994"/>
                <a:gd name="connsiteX16-383" fmla="*/ 71438 w 1090613"/>
                <a:gd name="connsiteY16-384" fmla="*/ 819150 h 1092994"/>
                <a:gd name="connsiteX17-385" fmla="*/ 0 w 1090613"/>
                <a:gd name="connsiteY17-386" fmla="*/ 545307 h 1092994"/>
                <a:gd name="connsiteX18-387" fmla="*/ 254794 w 1090613"/>
                <a:gd name="connsiteY18-388" fmla="*/ 542925 h 1092994"/>
                <a:gd name="connsiteX19-389" fmla="*/ 295275 w 1090613"/>
                <a:gd name="connsiteY19-390" fmla="*/ 392907 h 1092994"/>
                <a:gd name="connsiteX20-391" fmla="*/ 69056 w 1090613"/>
                <a:gd name="connsiteY20-392" fmla="*/ 271463 h 1092994"/>
                <a:gd name="connsiteX21-393" fmla="*/ 273844 w 1090613"/>
                <a:gd name="connsiteY21-394" fmla="*/ 73819 h 1092994"/>
                <a:gd name="connsiteX22-395" fmla="*/ 419100 w 1090613"/>
                <a:gd name="connsiteY22-396" fmla="*/ 290513 h 1092994"/>
                <a:gd name="connsiteX23-397" fmla="*/ 552450 w 1090613"/>
                <a:gd name="connsiteY23-398" fmla="*/ 242888 h 1092994"/>
                <a:gd name="connsiteX24-399" fmla="*/ 545306 w 1090613"/>
                <a:gd name="connsiteY24-400" fmla="*/ 0 h 1092994"/>
                <a:gd name="connsiteX0-401" fmla="*/ 545306 w 1090613"/>
                <a:gd name="connsiteY0-402" fmla="*/ 0 h 1092994"/>
                <a:gd name="connsiteX1-403" fmla="*/ 819150 w 1090613"/>
                <a:gd name="connsiteY1-404" fmla="*/ 73819 h 1092994"/>
                <a:gd name="connsiteX2-405" fmla="*/ 714375 w 1090613"/>
                <a:gd name="connsiteY2-406" fmla="*/ 257176 h 1092994"/>
                <a:gd name="connsiteX3-407" fmla="*/ 828675 w 1090613"/>
                <a:gd name="connsiteY3-408" fmla="*/ 388145 h 1092994"/>
                <a:gd name="connsiteX4-409" fmla="*/ 1016794 w 1090613"/>
                <a:gd name="connsiteY4-410" fmla="*/ 276225 h 1092994"/>
                <a:gd name="connsiteX5-411" fmla="*/ 1090613 w 1090613"/>
                <a:gd name="connsiteY5-412" fmla="*/ 550069 h 1092994"/>
                <a:gd name="connsiteX6-413" fmla="*/ 821531 w 1090613"/>
                <a:gd name="connsiteY6-414" fmla="*/ 550069 h 1092994"/>
                <a:gd name="connsiteX7-415" fmla="*/ 778669 w 1090613"/>
                <a:gd name="connsiteY7-416" fmla="*/ 692943 h 1092994"/>
                <a:gd name="connsiteX8-417" fmla="*/ 1016794 w 1090613"/>
                <a:gd name="connsiteY8-418" fmla="*/ 819150 h 1092994"/>
                <a:gd name="connsiteX9-419" fmla="*/ 816769 w 1090613"/>
                <a:gd name="connsiteY9-420" fmla="*/ 1019175 h 1092994"/>
                <a:gd name="connsiteX10-421" fmla="*/ 681038 w 1090613"/>
                <a:gd name="connsiteY10-422" fmla="*/ 800100 h 1092994"/>
                <a:gd name="connsiteX11-423" fmla="*/ 547688 w 1090613"/>
                <a:gd name="connsiteY11-424" fmla="*/ 847725 h 1092994"/>
                <a:gd name="connsiteX12-425" fmla="*/ 545306 w 1090613"/>
                <a:gd name="connsiteY12-426" fmla="*/ 1092994 h 1092994"/>
                <a:gd name="connsiteX13-427" fmla="*/ 271463 w 1090613"/>
                <a:gd name="connsiteY13-428" fmla="*/ 1016794 h 1092994"/>
                <a:gd name="connsiteX14-429" fmla="*/ 402431 w 1090613"/>
                <a:gd name="connsiteY14-430" fmla="*/ 792957 h 1092994"/>
                <a:gd name="connsiteX15-431" fmla="*/ 297656 w 1090613"/>
                <a:gd name="connsiteY15-432" fmla="*/ 688182 h 1092994"/>
                <a:gd name="connsiteX16-433" fmla="*/ 71438 w 1090613"/>
                <a:gd name="connsiteY16-434" fmla="*/ 819150 h 1092994"/>
                <a:gd name="connsiteX17-435" fmla="*/ 0 w 1090613"/>
                <a:gd name="connsiteY17-436" fmla="*/ 545307 h 1092994"/>
                <a:gd name="connsiteX18-437" fmla="*/ 254794 w 1090613"/>
                <a:gd name="connsiteY18-438" fmla="*/ 542925 h 1092994"/>
                <a:gd name="connsiteX19-439" fmla="*/ 295275 w 1090613"/>
                <a:gd name="connsiteY19-440" fmla="*/ 392907 h 1092994"/>
                <a:gd name="connsiteX20-441" fmla="*/ 69056 w 1090613"/>
                <a:gd name="connsiteY20-442" fmla="*/ 271463 h 1092994"/>
                <a:gd name="connsiteX21-443" fmla="*/ 273844 w 1090613"/>
                <a:gd name="connsiteY21-444" fmla="*/ 73819 h 1092994"/>
                <a:gd name="connsiteX22-445" fmla="*/ 409575 w 1090613"/>
                <a:gd name="connsiteY22-446" fmla="*/ 290513 h 1092994"/>
                <a:gd name="connsiteX23-447" fmla="*/ 552450 w 1090613"/>
                <a:gd name="connsiteY23-448" fmla="*/ 242888 h 1092994"/>
                <a:gd name="connsiteX24-449" fmla="*/ 545306 w 1090613"/>
                <a:gd name="connsiteY24-450" fmla="*/ 0 h 1092994"/>
                <a:gd name="connsiteX0-451" fmla="*/ 545306 w 1090613"/>
                <a:gd name="connsiteY0-452" fmla="*/ 0 h 1092994"/>
                <a:gd name="connsiteX1-453" fmla="*/ 819150 w 1090613"/>
                <a:gd name="connsiteY1-454" fmla="*/ 73819 h 1092994"/>
                <a:gd name="connsiteX2-455" fmla="*/ 714375 w 1090613"/>
                <a:gd name="connsiteY2-456" fmla="*/ 257176 h 1092994"/>
                <a:gd name="connsiteX3-457" fmla="*/ 828675 w 1090613"/>
                <a:gd name="connsiteY3-458" fmla="*/ 388145 h 1092994"/>
                <a:gd name="connsiteX4-459" fmla="*/ 1016794 w 1090613"/>
                <a:gd name="connsiteY4-460" fmla="*/ 276225 h 1092994"/>
                <a:gd name="connsiteX5-461" fmla="*/ 1090613 w 1090613"/>
                <a:gd name="connsiteY5-462" fmla="*/ 550069 h 1092994"/>
                <a:gd name="connsiteX6-463" fmla="*/ 940593 w 1090613"/>
                <a:gd name="connsiteY6-464" fmla="*/ 585788 h 1092994"/>
                <a:gd name="connsiteX7-465" fmla="*/ 778669 w 1090613"/>
                <a:gd name="connsiteY7-466" fmla="*/ 692943 h 1092994"/>
                <a:gd name="connsiteX8-467" fmla="*/ 1016794 w 1090613"/>
                <a:gd name="connsiteY8-468" fmla="*/ 819150 h 1092994"/>
                <a:gd name="connsiteX9-469" fmla="*/ 816769 w 1090613"/>
                <a:gd name="connsiteY9-470" fmla="*/ 1019175 h 1092994"/>
                <a:gd name="connsiteX10-471" fmla="*/ 681038 w 1090613"/>
                <a:gd name="connsiteY10-472" fmla="*/ 800100 h 1092994"/>
                <a:gd name="connsiteX11-473" fmla="*/ 547688 w 1090613"/>
                <a:gd name="connsiteY11-474" fmla="*/ 847725 h 1092994"/>
                <a:gd name="connsiteX12-475" fmla="*/ 545306 w 1090613"/>
                <a:gd name="connsiteY12-476" fmla="*/ 1092994 h 1092994"/>
                <a:gd name="connsiteX13-477" fmla="*/ 271463 w 1090613"/>
                <a:gd name="connsiteY13-478" fmla="*/ 1016794 h 1092994"/>
                <a:gd name="connsiteX14-479" fmla="*/ 402431 w 1090613"/>
                <a:gd name="connsiteY14-480" fmla="*/ 792957 h 1092994"/>
                <a:gd name="connsiteX15-481" fmla="*/ 297656 w 1090613"/>
                <a:gd name="connsiteY15-482" fmla="*/ 688182 h 1092994"/>
                <a:gd name="connsiteX16-483" fmla="*/ 71438 w 1090613"/>
                <a:gd name="connsiteY16-484" fmla="*/ 819150 h 1092994"/>
                <a:gd name="connsiteX17-485" fmla="*/ 0 w 1090613"/>
                <a:gd name="connsiteY17-486" fmla="*/ 545307 h 1092994"/>
                <a:gd name="connsiteX18-487" fmla="*/ 254794 w 1090613"/>
                <a:gd name="connsiteY18-488" fmla="*/ 542925 h 1092994"/>
                <a:gd name="connsiteX19-489" fmla="*/ 295275 w 1090613"/>
                <a:gd name="connsiteY19-490" fmla="*/ 392907 h 1092994"/>
                <a:gd name="connsiteX20-491" fmla="*/ 69056 w 1090613"/>
                <a:gd name="connsiteY20-492" fmla="*/ 271463 h 1092994"/>
                <a:gd name="connsiteX21-493" fmla="*/ 273844 w 1090613"/>
                <a:gd name="connsiteY21-494" fmla="*/ 73819 h 1092994"/>
                <a:gd name="connsiteX22-495" fmla="*/ 409575 w 1090613"/>
                <a:gd name="connsiteY22-496" fmla="*/ 290513 h 1092994"/>
                <a:gd name="connsiteX23-497" fmla="*/ 552450 w 1090613"/>
                <a:gd name="connsiteY23-498" fmla="*/ 242888 h 1092994"/>
                <a:gd name="connsiteX24-499" fmla="*/ 545306 w 1090613"/>
                <a:gd name="connsiteY24-500" fmla="*/ 0 h 1092994"/>
                <a:gd name="connsiteX0-501" fmla="*/ 545306 w 1090613"/>
                <a:gd name="connsiteY0-502" fmla="*/ 0 h 1092994"/>
                <a:gd name="connsiteX1-503" fmla="*/ 819150 w 1090613"/>
                <a:gd name="connsiteY1-504" fmla="*/ 73819 h 1092994"/>
                <a:gd name="connsiteX2-505" fmla="*/ 714375 w 1090613"/>
                <a:gd name="connsiteY2-506" fmla="*/ 257176 h 1092994"/>
                <a:gd name="connsiteX3-507" fmla="*/ 828675 w 1090613"/>
                <a:gd name="connsiteY3-508" fmla="*/ 388145 h 1092994"/>
                <a:gd name="connsiteX4-509" fmla="*/ 1016794 w 1090613"/>
                <a:gd name="connsiteY4-510" fmla="*/ 276225 h 1092994"/>
                <a:gd name="connsiteX5-511" fmla="*/ 1090613 w 1090613"/>
                <a:gd name="connsiteY5-512" fmla="*/ 550069 h 1092994"/>
                <a:gd name="connsiteX6-513" fmla="*/ 940593 w 1090613"/>
                <a:gd name="connsiteY6-514" fmla="*/ 585788 h 1092994"/>
                <a:gd name="connsiteX7-515" fmla="*/ 847726 w 1090613"/>
                <a:gd name="connsiteY7-516" fmla="*/ 719136 h 1092994"/>
                <a:gd name="connsiteX8-517" fmla="*/ 1016794 w 1090613"/>
                <a:gd name="connsiteY8-518" fmla="*/ 819150 h 1092994"/>
                <a:gd name="connsiteX9-519" fmla="*/ 816769 w 1090613"/>
                <a:gd name="connsiteY9-520" fmla="*/ 1019175 h 1092994"/>
                <a:gd name="connsiteX10-521" fmla="*/ 681038 w 1090613"/>
                <a:gd name="connsiteY10-522" fmla="*/ 800100 h 1092994"/>
                <a:gd name="connsiteX11-523" fmla="*/ 547688 w 1090613"/>
                <a:gd name="connsiteY11-524" fmla="*/ 847725 h 1092994"/>
                <a:gd name="connsiteX12-525" fmla="*/ 545306 w 1090613"/>
                <a:gd name="connsiteY12-526" fmla="*/ 1092994 h 1092994"/>
                <a:gd name="connsiteX13-527" fmla="*/ 271463 w 1090613"/>
                <a:gd name="connsiteY13-528" fmla="*/ 1016794 h 1092994"/>
                <a:gd name="connsiteX14-529" fmla="*/ 402431 w 1090613"/>
                <a:gd name="connsiteY14-530" fmla="*/ 792957 h 1092994"/>
                <a:gd name="connsiteX15-531" fmla="*/ 297656 w 1090613"/>
                <a:gd name="connsiteY15-532" fmla="*/ 688182 h 1092994"/>
                <a:gd name="connsiteX16-533" fmla="*/ 71438 w 1090613"/>
                <a:gd name="connsiteY16-534" fmla="*/ 819150 h 1092994"/>
                <a:gd name="connsiteX17-535" fmla="*/ 0 w 1090613"/>
                <a:gd name="connsiteY17-536" fmla="*/ 545307 h 1092994"/>
                <a:gd name="connsiteX18-537" fmla="*/ 254794 w 1090613"/>
                <a:gd name="connsiteY18-538" fmla="*/ 542925 h 1092994"/>
                <a:gd name="connsiteX19-539" fmla="*/ 295275 w 1090613"/>
                <a:gd name="connsiteY19-540" fmla="*/ 392907 h 1092994"/>
                <a:gd name="connsiteX20-541" fmla="*/ 69056 w 1090613"/>
                <a:gd name="connsiteY20-542" fmla="*/ 271463 h 1092994"/>
                <a:gd name="connsiteX21-543" fmla="*/ 273844 w 1090613"/>
                <a:gd name="connsiteY21-544" fmla="*/ 73819 h 1092994"/>
                <a:gd name="connsiteX22-545" fmla="*/ 409575 w 1090613"/>
                <a:gd name="connsiteY22-546" fmla="*/ 290513 h 1092994"/>
                <a:gd name="connsiteX23-547" fmla="*/ 552450 w 1090613"/>
                <a:gd name="connsiteY23-548" fmla="*/ 242888 h 1092994"/>
                <a:gd name="connsiteX24-549" fmla="*/ 545306 w 1090613"/>
                <a:gd name="connsiteY24-550" fmla="*/ 0 h 1092994"/>
                <a:gd name="connsiteX0-551" fmla="*/ 545306 w 1090613"/>
                <a:gd name="connsiteY0-552" fmla="*/ 0 h 1092994"/>
                <a:gd name="connsiteX1-553" fmla="*/ 819150 w 1090613"/>
                <a:gd name="connsiteY1-554" fmla="*/ 73819 h 1092994"/>
                <a:gd name="connsiteX2-555" fmla="*/ 714375 w 1090613"/>
                <a:gd name="connsiteY2-556" fmla="*/ 257176 h 1092994"/>
                <a:gd name="connsiteX3-557" fmla="*/ 828675 w 1090613"/>
                <a:gd name="connsiteY3-558" fmla="*/ 388145 h 1092994"/>
                <a:gd name="connsiteX4-559" fmla="*/ 1016794 w 1090613"/>
                <a:gd name="connsiteY4-560" fmla="*/ 276225 h 1092994"/>
                <a:gd name="connsiteX5-561" fmla="*/ 1090613 w 1090613"/>
                <a:gd name="connsiteY5-562" fmla="*/ 550069 h 1092994"/>
                <a:gd name="connsiteX6-563" fmla="*/ 940593 w 1090613"/>
                <a:gd name="connsiteY6-564" fmla="*/ 585788 h 1092994"/>
                <a:gd name="connsiteX7-565" fmla="*/ 859633 w 1090613"/>
                <a:gd name="connsiteY7-566" fmla="*/ 704848 h 1092994"/>
                <a:gd name="connsiteX8-567" fmla="*/ 1016794 w 1090613"/>
                <a:gd name="connsiteY8-568" fmla="*/ 819150 h 1092994"/>
                <a:gd name="connsiteX9-569" fmla="*/ 816769 w 1090613"/>
                <a:gd name="connsiteY9-570" fmla="*/ 1019175 h 1092994"/>
                <a:gd name="connsiteX10-571" fmla="*/ 681038 w 1090613"/>
                <a:gd name="connsiteY10-572" fmla="*/ 800100 h 1092994"/>
                <a:gd name="connsiteX11-573" fmla="*/ 547688 w 1090613"/>
                <a:gd name="connsiteY11-574" fmla="*/ 847725 h 1092994"/>
                <a:gd name="connsiteX12-575" fmla="*/ 545306 w 1090613"/>
                <a:gd name="connsiteY12-576" fmla="*/ 1092994 h 1092994"/>
                <a:gd name="connsiteX13-577" fmla="*/ 271463 w 1090613"/>
                <a:gd name="connsiteY13-578" fmla="*/ 1016794 h 1092994"/>
                <a:gd name="connsiteX14-579" fmla="*/ 402431 w 1090613"/>
                <a:gd name="connsiteY14-580" fmla="*/ 792957 h 1092994"/>
                <a:gd name="connsiteX15-581" fmla="*/ 297656 w 1090613"/>
                <a:gd name="connsiteY15-582" fmla="*/ 688182 h 1092994"/>
                <a:gd name="connsiteX16-583" fmla="*/ 71438 w 1090613"/>
                <a:gd name="connsiteY16-584" fmla="*/ 819150 h 1092994"/>
                <a:gd name="connsiteX17-585" fmla="*/ 0 w 1090613"/>
                <a:gd name="connsiteY17-586" fmla="*/ 545307 h 1092994"/>
                <a:gd name="connsiteX18-587" fmla="*/ 254794 w 1090613"/>
                <a:gd name="connsiteY18-588" fmla="*/ 542925 h 1092994"/>
                <a:gd name="connsiteX19-589" fmla="*/ 295275 w 1090613"/>
                <a:gd name="connsiteY19-590" fmla="*/ 392907 h 1092994"/>
                <a:gd name="connsiteX20-591" fmla="*/ 69056 w 1090613"/>
                <a:gd name="connsiteY20-592" fmla="*/ 271463 h 1092994"/>
                <a:gd name="connsiteX21-593" fmla="*/ 273844 w 1090613"/>
                <a:gd name="connsiteY21-594" fmla="*/ 73819 h 1092994"/>
                <a:gd name="connsiteX22-595" fmla="*/ 409575 w 1090613"/>
                <a:gd name="connsiteY22-596" fmla="*/ 290513 h 1092994"/>
                <a:gd name="connsiteX23-597" fmla="*/ 552450 w 1090613"/>
                <a:gd name="connsiteY23-598" fmla="*/ 242888 h 1092994"/>
                <a:gd name="connsiteX24-599" fmla="*/ 545306 w 1090613"/>
                <a:gd name="connsiteY24-600" fmla="*/ 0 h 1092994"/>
                <a:gd name="connsiteX0-601" fmla="*/ 545306 w 1090613"/>
                <a:gd name="connsiteY0-602" fmla="*/ 0 h 1092994"/>
                <a:gd name="connsiteX1-603" fmla="*/ 819150 w 1090613"/>
                <a:gd name="connsiteY1-604" fmla="*/ 73819 h 1092994"/>
                <a:gd name="connsiteX2-605" fmla="*/ 714375 w 1090613"/>
                <a:gd name="connsiteY2-606" fmla="*/ 257176 h 1092994"/>
                <a:gd name="connsiteX3-607" fmla="*/ 828675 w 1090613"/>
                <a:gd name="connsiteY3-608" fmla="*/ 388145 h 1092994"/>
                <a:gd name="connsiteX4-609" fmla="*/ 1016794 w 1090613"/>
                <a:gd name="connsiteY4-610" fmla="*/ 276225 h 1092994"/>
                <a:gd name="connsiteX5-611" fmla="*/ 1090613 w 1090613"/>
                <a:gd name="connsiteY5-612" fmla="*/ 550069 h 1092994"/>
                <a:gd name="connsiteX6-613" fmla="*/ 881062 w 1090613"/>
                <a:gd name="connsiteY6-614" fmla="*/ 600076 h 1092994"/>
                <a:gd name="connsiteX7-615" fmla="*/ 859633 w 1090613"/>
                <a:gd name="connsiteY7-616" fmla="*/ 704848 h 1092994"/>
                <a:gd name="connsiteX8-617" fmla="*/ 1016794 w 1090613"/>
                <a:gd name="connsiteY8-618" fmla="*/ 819150 h 1092994"/>
                <a:gd name="connsiteX9-619" fmla="*/ 816769 w 1090613"/>
                <a:gd name="connsiteY9-620" fmla="*/ 1019175 h 1092994"/>
                <a:gd name="connsiteX10-621" fmla="*/ 681038 w 1090613"/>
                <a:gd name="connsiteY10-622" fmla="*/ 800100 h 1092994"/>
                <a:gd name="connsiteX11-623" fmla="*/ 547688 w 1090613"/>
                <a:gd name="connsiteY11-624" fmla="*/ 847725 h 1092994"/>
                <a:gd name="connsiteX12-625" fmla="*/ 545306 w 1090613"/>
                <a:gd name="connsiteY12-626" fmla="*/ 1092994 h 1092994"/>
                <a:gd name="connsiteX13-627" fmla="*/ 271463 w 1090613"/>
                <a:gd name="connsiteY13-628" fmla="*/ 1016794 h 1092994"/>
                <a:gd name="connsiteX14-629" fmla="*/ 402431 w 1090613"/>
                <a:gd name="connsiteY14-630" fmla="*/ 792957 h 1092994"/>
                <a:gd name="connsiteX15-631" fmla="*/ 297656 w 1090613"/>
                <a:gd name="connsiteY15-632" fmla="*/ 688182 h 1092994"/>
                <a:gd name="connsiteX16-633" fmla="*/ 71438 w 1090613"/>
                <a:gd name="connsiteY16-634" fmla="*/ 819150 h 1092994"/>
                <a:gd name="connsiteX17-635" fmla="*/ 0 w 1090613"/>
                <a:gd name="connsiteY17-636" fmla="*/ 545307 h 1092994"/>
                <a:gd name="connsiteX18-637" fmla="*/ 254794 w 1090613"/>
                <a:gd name="connsiteY18-638" fmla="*/ 542925 h 1092994"/>
                <a:gd name="connsiteX19-639" fmla="*/ 295275 w 1090613"/>
                <a:gd name="connsiteY19-640" fmla="*/ 392907 h 1092994"/>
                <a:gd name="connsiteX20-641" fmla="*/ 69056 w 1090613"/>
                <a:gd name="connsiteY20-642" fmla="*/ 271463 h 1092994"/>
                <a:gd name="connsiteX21-643" fmla="*/ 273844 w 1090613"/>
                <a:gd name="connsiteY21-644" fmla="*/ 73819 h 1092994"/>
                <a:gd name="connsiteX22-645" fmla="*/ 409575 w 1090613"/>
                <a:gd name="connsiteY22-646" fmla="*/ 290513 h 1092994"/>
                <a:gd name="connsiteX23-647" fmla="*/ 552450 w 1090613"/>
                <a:gd name="connsiteY23-648" fmla="*/ 242888 h 1092994"/>
                <a:gd name="connsiteX24-649" fmla="*/ 545306 w 1090613"/>
                <a:gd name="connsiteY24-650" fmla="*/ 0 h 1092994"/>
                <a:gd name="connsiteX0-651" fmla="*/ 545306 w 1090613"/>
                <a:gd name="connsiteY0-652" fmla="*/ 0 h 1092994"/>
                <a:gd name="connsiteX1-653" fmla="*/ 819150 w 1090613"/>
                <a:gd name="connsiteY1-654" fmla="*/ 73819 h 1092994"/>
                <a:gd name="connsiteX2-655" fmla="*/ 714375 w 1090613"/>
                <a:gd name="connsiteY2-656" fmla="*/ 257176 h 1092994"/>
                <a:gd name="connsiteX3-657" fmla="*/ 871537 w 1090613"/>
                <a:gd name="connsiteY3-658" fmla="*/ 335757 h 1092994"/>
                <a:gd name="connsiteX4-659" fmla="*/ 1016794 w 1090613"/>
                <a:gd name="connsiteY4-660" fmla="*/ 276225 h 1092994"/>
                <a:gd name="connsiteX5-661" fmla="*/ 1090613 w 1090613"/>
                <a:gd name="connsiteY5-662" fmla="*/ 550069 h 1092994"/>
                <a:gd name="connsiteX6-663" fmla="*/ 881062 w 1090613"/>
                <a:gd name="connsiteY6-664" fmla="*/ 600076 h 1092994"/>
                <a:gd name="connsiteX7-665" fmla="*/ 859633 w 1090613"/>
                <a:gd name="connsiteY7-666" fmla="*/ 704848 h 1092994"/>
                <a:gd name="connsiteX8-667" fmla="*/ 1016794 w 1090613"/>
                <a:gd name="connsiteY8-668" fmla="*/ 819150 h 1092994"/>
                <a:gd name="connsiteX9-669" fmla="*/ 816769 w 1090613"/>
                <a:gd name="connsiteY9-670" fmla="*/ 1019175 h 1092994"/>
                <a:gd name="connsiteX10-671" fmla="*/ 681038 w 1090613"/>
                <a:gd name="connsiteY10-672" fmla="*/ 800100 h 1092994"/>
                <a:gd name="connsiteX11-673" fmla="*/ 547688 w 1090613"/>
                <a:gd name="connsiteY11-674" fmla="*/ 847725 h 1092994"/>
                <a:gd name="connsiteX12-675" fmla="*/ 545306 w 1090613"/>
                <a:gd name="connsiteY12-676" fmla="*/ 1092994 h 1092994"/>
                <a:gd name="connsiteX13-677" fmla="*/ 271463 w 1090613"/>
                <a:gd name="connsiteY13-678" fmla="*/ 1016794 h 1092994"/>
                <a:gd name="connsiteX14-679" fmla="*/ 402431 w 1090613"/>
                <a:gd name="connsiteY14-680" fmla="*/ 792957 h 1092994"/>
                <a:gd name="connsiteX15-681" fmla="*/ 297656 w 1090613"/>
                <a:gd name="connsiteY15-682" fmla="*/ 688182 h 1092994"/>
                <a:gd name="connsiteX16-683" fmla="*/ 71438 w 1090613"/>
                <a:gd name="connsiteY16-684" fmla="*/ 819150 h 1092994"/>
                <a:gd name="connsiteX17-685" fmla="*/ 0 w 1090613"/>
                <a:gd name="connsiteY17-686" fmla="*/ 545307 h 1092994"/>
                <a:gd name="connsiteX18-687" fmla="*/ 254794 w 1090613"/>
                <a:gd name="connsiteY18-688" fmla="*/ 542925 h 1092994"/>
                <a:gd name="connsiteX19-689" fmla="*/ 295275 w 1090613"/>
                <a:gd name="connsiteY19-690" fmla="*/ 392907 h 1092994"/>
                <a:gd name="connsiteX20-691" fmla="*/ 69056 w 1090613"/>
                <a:gd name="connsiteY20-692" fmla="*/ 271463 h 1092994"/>
                <a:gd name="connsiteX21-693" fmla="*/ 273844 w 1090613"/>
                <a:gd name="connsiteY21-694" fmla="*/ 73819 h 1092994"/>
                <a:gd name="connsiteX22-695" fmla="*/ 409575 w 1090613"/>
                <a:gd name="connsiteY22-696" fmla="*/ 290513 h 1092994"/>
                <a:gd name="connsiteX23-697" fmla="*/ 552450 w 1090613"/>
                <a:gd name="connsiteY23-698" fmla="*/ 242888 h 1092994"/>
                <a:gd name="connsiteX24-699" fmla="*/ 545306 w 1090613"/>
                <a:gd name="connsiteY24-700" fmla="*/ 0 h 1092994"/>
                <a:gd name="connsiteX0-701" fmla="*/ 545306 w 1090613"/>
                <a:gd name="connsiteY0-702" fmla="*/ 0 h 1092994"/>
                <a:gd name="connsiteX1-703" fmla="*/ 819150 w 1090613"/>
                <a:gd name="connsiteY1-704" fmla="*/ 73819 h 1092994"/>
                <a:gd name="connsiteX2-705" fmla="*/ 764381 w 1090613"/>
                <a:gd name="connsiteY2-706" fmla="*/ 223838 h 1092994"/>
                <a:gd name="connsiteX3-707" fmla="*/ 871537 w 1090613"/>
                <a:gd name="connsiteY3-708" fmla="*/ 335757 h 1092994"/>
                <a:gd name="connsiteX4-709" fmla="*/ 1016794 w 1090613"/>
                <a:gd name="connsiteY4-710" fmla="*/ 276225 h 1092994"/>
                <a:gd name="connsiteX5-711" fmla="*/ 1090613 w 1090613"/>
                <a:gd name="connsiteY5-712" fmla="*/ 550069 h 1092994"/>
                <a:gd name="connsiteX6-713" fmla="*/ 881062 w 1090613"/>
                <a:gd name="connsiteY6-714" fmla="*/ 600076 h 1092994"/>
                <a:gd name="connsiteX7-715" fmla="*/ 859633 w 1090613"/>
                <a:gd name="connsiteY7-716" fmla="*/ 704848 h 1092994"/>
                <a:gd name="connsiteX8-717" fmla="*/ 1016794 w 1090613"/>
                <a:gd name="connsiteY8-718" fmla="*/ 819150 h 1092994"/>
                <a:gd name="connsiteX9-719" fmla="*/ 816769 w 1090613"/>
                <a:gd name="connsiteY9-720" fmla="*/ 1019175 h 1092994"/>
                <a:gd name="connsiteX10-721" fmla="*/ 681038 w 1090613"/>
                <a:gd name="connsiteY10-722" fmla="*/ 800100 h 1092994"/>
                <a:gd name="connsiteX11-723" fmla="*/ 547688 w 1090613"/>
                <a:gd name="connsiteY11-724" fmla="*/ 847725 h 1092994"/>
                <a:gd name="connsiteX12-725" fmla="*/ 545306 w 1090613"/>
                <a:gd name="connsiteY12-726" fmla="*/ 1092994 h 1092994"/>
                <a:gd name="connsiteX13-727" fmla="*/ 271463 w 1090613"/>
                <a:gd name="connsiteY13-728" fmla="*/ 1016794 h 1092994"/>
                <a:gd name="connsiteX14-729" fmla="*/ 402431 w 1090613"/>
                <a:gd name="connsiteY14-730" fmla="*/ 792957 h 1092994"/>
                <a:gd name="connsiteX15-731" fmla="*/ 297656 w 1090613"/>
                <a:gd name="connsiteY15-732" fmla="*/ 688182 h 1092994"/>
                <a:gd name="connsiteX16-733" fmla="*/ 71438 w 1090613"/>
                <a:gd name="connsiteY16-734" fmla="*/ 819150 h 1092994"/>
                <a:gd name="connsiteX17-735" fmla="*/ 0 w 1090613"/>
                <a:gd name="connsiteY17-736" fmla="*/ 545307 h 1092994"/>
                <a:gd name="connsiteX18-737" fmla="*/ 254794 w 1090613"/>
                <a:gd name="connsiteY18-738" fmla="*/ 542925 h 1092994"/>
                <a:gd name="connsiteX19-739" fmla="*/ 295275 w 1090613"/>
                <a:gd name="connsiteY19-740" fmla="*/ 392907 h 1092994"/>
                <a:gd name="connsiteX20-741" fmla="*/ 69056 w 1090613"/>
                <a:gd name="connsiteY20-742" fmla="*/ 271463 h 1092994"/>
                <a:gd name="connsiteX21-743" fmla="*/ 273844 w 1090613"/>
                <a:gd name="connsiteY21-744" fmla="*/ 73819 h 1092994"/>
                <a:gd name="connsiteX22-745" fmla="*/ 409575 w 1090613"/>
                <a:gd name="connsiteY22-746" fmla="*/ 290513 h 1092994"/>
                <a:gd name="connsiteX23-747" fmla="*/ 552450 w 1090613"/>
                <a:gd name="connsiteY23-748" fmla="*/ 242888 h 1092994"/>
                <a:gd name="connsiteX24-749" fmla="*/ 545306 w 1090613"/>
                <a:gd name="connsiteY24-750" fmla="*/ 0 h 1092994"/>
                <a:gd name="connsiteX0-751" fmla="*/ 545306 w 1090613"/>
                <a:gd name="connsiteY0-752" fmla="*/ 0 h 1092994"/>
                <a:gd name="connsiteX1-753" fmla="*/ 819150 w 1090613"/>
                <a:gd name="connsiteY1-754" fmla="*/ 73819 h 1092994"/>
                <a:gd name="connsiteX2-755" fmla="*/ 764381 w 1090613"/>
                <a:gd name="connsiteY2-756" fmla="*/ 223838 h 1092994"/>
                <a:gd name="connsiteX3-757" fmla="*/ 869156 w 1090613"/>
                <a:gd name="connsiteY3-758" fmla="*/ 319089 h 1092994"/>
                <a:gd name="connsiteX4-759" fmla="*/ 1016794 w 1090613"/>
                <a:gd name="connsiteY4-760" fmla="*/ 276225 h 1092994"/>
                <a:gd name="connsiteX5-761" fmla="*/ 1090613 w 1090613"/>
                <a:gd name="connsiteY5-762" fmla="*/ 550069 h 1092994"/>
                <a:gd name="connsiteX6-763" fmla="*/ 881062 w 1090613"/>
                <a:gd name="connsiteY6-764" fmla="*/ 600076 h 1092994"/>
                <a:gd name="connsiteX7-765" fmla="*/ 859633 w 1090613"/>
                <a:gd name="connsiteY7-766" fmla="*/ 704848 h 1092994"/>
                <a:gd name="connsiteX8-767" fmla="*/ 1016794 w 1090613"/>
                <a:gd name="connsiteY8-768" fmla="*/ 819150 h 1092994"/>
                <a:gd name="connsiteX9-769" fmla="*/ 816769 w 1090613"/>
                <a:gd name="connsiteY9-770" fmla="*/ 1019175 h 1092994"/>
                <a:gd name="connsiteX10-771" fmla="*/ 681038 w 1090613"/>
                <a:gd name="connsiteY10-772" fmla="*/ 800100 h 1092994"/>
                <a:gd name="connsiteX11-773" fmla="*/ 547688 w 1090613"/>
                <a:gd name="connsiteY11-774" fmla="*/ 847725 h 1092994"/>
                <a:gd name="connsiteX12-775" fmla="*/ 545306 w 1090613"/>
                <a:gd name="connsiteY12-776" fmla="*/ 1092994 h 1092994"/>
                <a:gd name="connsiteX13-777" fmla="*/ 271463 w 1090613"/>
                <a:gd name="connsiteY13-778" fmla="*/ 1016794 h 1092994"/>
                <a:gd name="connsiteX14-779" fmla="*/ 402431 w 1090613"/>
                <a:gd name="connsiteY14-780" fmla="*/ 792957 h 1092994"/>
                <a:gd name="connsiteX15-781" fmla="*/ 297656 w 1090613"/>
                <a:gd name="connsiteY15-782" fmla="*/ 688182 h 1092994"/>
                <a:gd name="connsiteX16-783" fmla="*/ 71438 w 1090613"/>
                <a:gd name="connsiteY16-784" fmla="*/ 819150 h 1092994"/>
                <a:gd name="connsiteX17-785" fmla="*/ 0 w 1090613"/>
                <a:gd name="connsiteY17-786" fmla="*/ 545307 h 1092994"/>
                <a:gd name="connsiteX18-787" fmla="*/ 254794 w 1090613"/>
                <a:gd name="connsiteY18-788" fmla="*/ 542925 h 1092994"/>
                <a:gd name="connsiteX19-789" fmla="*/ 295275 w 1090613"/>
                <a:gd name="connsiteY19-790" fmla="*/ 392907 h 1092994"/>
                <a:gd name="connsiteX20-791" fmla="*/ 69056 w 1090613"/>
                <a:gd name="connsiteY20-792" fmla="*/ 271463 h 1092994"/>
                <a:gd name="connsiteX21-793" fmla="*/ 273844 w 1090613"/>
                <a:gd name="connsiteY21-794" fmla="*/ 73819 h 1092994"/>
                <a:gd name="connsiteX22-795" fmla="*/ 409575 w 1090613"/>
                <a:gd name="connsiteY22-796" fmla="*/ 290513 h 1092994"/>
                <a:gd name="connsiteX23-797" fmla="*/ 552450 w 1090613"/>
                <a:gd name="connsiteY23-798" fmla="*/ 242888 h 1092994"/>
                <a:gd name="connsiteX24-799" fmla="*/ 545306 w 1090613"/>
                <a:gd name="connsiteY24-800" fmla="*/ 0 h 1092994"/>
                <a:gd name="connsiteX0-801" fmla="*/ 545306 w 1090613"/>
                <a:gd name="connsiteY0-802" fmla="*/ 0 h 1092994"/>
                <a:gd name="connsiteX1-803" fmla="*/ 819150 w 1090613"/>
                <a:gd name="connsiteY1-804" fmla="*/ 73819 h 1092994"/>
                <a:gd name="connsiteX2-805" fmla="*/ 764381 w 1090613"/>
                <a:gd name="connsiteY2-806" fmla="*/ 223838 h 1092994"/>
                <a:gd name="connsiteX3-807" fmla="*/ 869156 w 1090613"/>
                <a:gd name="connsiteY3-808" fmla="*/ 319089 h 1092994"/>
                <a:gd name="connsiteX4-809" fmla="*/ 1016794 w 1090613"/>
                <a:gd name="connsiteY4-810" fmla="*/ 276225 h 1092994"/>
                <a:gd name="connsiteX5-811" fmla="*/ 1090613 w 1090613"/>
                <a:gd name="connsiteY5-812" fmla="*/ 550069 h 1092994"/>
                <a:gd name="connsiteX6-813" fmla="*/ 881062 w 1090613"/>
                <a:gd name="connsiteY6-814" fmla="*/ 600076 h 1092994"/>
                <a:gd name="connsiteX7-815" fmla="*/ 859633 w 1090613"/>
                <a:gd name="connsiteY7-816" fmla="*/ 704848 h 1092994"/>
                <a:gd name="connsiteX8-817" fmla="*/ 1016794 w 1090613"/>
                <a:gd name="connsiteY8-818" fmla="*/ 819150 h 1092994"/>
                <a:gd name="connsiteX9-819" fmla="*/ 816769 w 1090613"/>
                <a:gd name="connsiteY9-820" fmla="*/ 1019175 h 1092994"/>
                <a:gd name="connsiteX10-821" fmla="*/ 681038 w 1090613"/>
                <a:gd name="connsiteY10-822" fmla="*/ 800100 h 1092994"/>
                <a:gd name="connsiteX11-823" fmla="*/ 547688 w 1090613"/>
                <a:gd name="connsiteY11-824" fmla="*/ 847725 h 1092994"/>
                <a:gd name="connsiteX12-825" fmla="*/ 545306 w 1090613"/>
                <a:gd name="connsiteY12-826" fmla="*/ 1092994 h 1092994"/>
                <a:gd name="connsiteX13-827" fmla="*/ 271463 w 1090613"/>
                <a:gd name="connsiteY13-828" fmla="*/ 1016794 h 1092994"/>
                <a:gd name="connsiteX14-829" fmla="*/ 402431 w 1090613"/>
                <a:gd name="connsiteY14-830" fmla="*/ 792957 h 1092994"/>
                <a:gd name="connsiteX15-831" fmla="*/ 297656 w 1090613"/>
                <a:gd name="connsiteY15-832" fmla="*/ 688182 h 1092994"/>
                <a:gd name="connsiteX16-833" fmla="*/ 71438 w 1090613"/>
                <a:gd name="connsiteY16-834" fmla="*/ 819150 h 1092994"/>
                <a:gd name="connsiteX17-835" fmla="*/ 0 w 1090613"/>
                <a:gd name="connsiteY17-836" fmla="*/ 545307 h 1092994"/>
                <a:gd name="connsiteX18-837" fmla="*/ 254794 w 1090613"/>
                <a:gd name="connsiteY18-838" fmla="*/ 542925 h 1092994"/>
                <a:gd name="connsiteX19-839" fmla="*/ 295275 w 1090613"/>
                <a:gd name="connsiteY19-840" fmla="*/ 392907 h 1092994"/>
                <a:gd name="connsiteX20-841" fmla="*/ 69056 w 1090613"/>
                <a:gd name="connsiteY20-842" fmla="*/ 271463 h 1092994"/>
                <a:gd name="connsiteX21-843" fmla="*/ 273844 w 1090613"/>
                <a:gd name="connsiteY21-844" fmla="*/ 73819 h 1092994"/>
                <a:gd name="connsiteX22-845" fmla="*/ 409575 w 1090613"/>
                <a:gd name="connsiteY22-846" fmla="*/ 290513 h 1092994"/>
                <a:gd name="connsiteX23-847" fmla="*/ 526257 w 1090613"/>
                <a:gd name="connsiteY23-848" fmla="*/ 173832 h 1092994"/>
                <a:gd name="connsiteX24-849" fmla="*/ 545306 w 1090613"/>
                <a:gd name="connsiteY24-850" fmla="*/ 0 h 1092994"/>
                <a:gd name="connsiteX0-851" fmla="*/ 545306 w 1090613"/>
                <a:gd name="connsiteY0-852" fmla="*/ 0 h 1092994"/>
                <a:gd name="connsiteX1-853" fmla="*/ 819150 w 1090613"/>
                <a:gd name="connsiteY1-854" fmla="*/ 73819 h 1092994"/>
                <a:gd name="connsiteX2-855" fmla="*/ 764381 w 1090613"/>
                <a:gd name="connsiteY2-856" fmla="*/ 223838 h 1092994"/>
                <a:gd name="connsiteX3-857" fmla="*/ 869156 w 1090613"/>
                <a:gd name="connsiteY3-858" fmla="*/ 319089 h 1092994"/>
                <a:gd name="connsiteX4-859" fmla="*/ 1016794 w 1090613"/>
                <a:gd name="connsiteY4-860" fmla="*/ 276225 h 1092994"/>
                <a:gd name="connsiteX5-861" fmla="*/ 1090613 w 1090613"/>
                <a:gd name="connsiteY5-862" fmla="*/ 550069 h 1092994"/>
                <a:gd name="connsiteX6-863" fmla="*/ 881062 w 1090613"/>
                <a:gd name="connsiteY6-864" fmla="*/ 600076 h 1092994"/>
                <a:gd name="connsiteX7-865" fmla="*/ 859633 w 1090613"/>
                <a:gd name="connsiteY7-866" fmla="*/ 704848 h 1092994"/>
                <a:gd name="connsiteX8-867" fmla="*/ 1016794 w 1090613"/>
                <a:gd name="connsiteY8-868" fmla="*/ 819150 h 1092994"/>
                <a:gd name="connsiteX9-869" fmla="*/ 816769 w 1090613"/>
                <a:gd name="connsiteY9-870" fmla="*/ 1019175 h 1092994"/>
                <a:gd name="connsiteX10-871" fmla="*/ 681038 w 1090613"/>
                <a:gd name="connsiteY10-872" fmla="*/ 800100 h 1092994"/>
                <a:gd name="connsiteX11-873" fmla="*/ 547688 w 1090613"/>
                <a:gd name="connsiteY11-874" fmla="*/ 847725 h 1092994"/>
                <a:gd name="connsiteX12-875" fmla="*/ 545306 w 1090613"/>
                <a:gd name="connsiteY12-876" fmla="*/ 1092994 h 1092994"/>
                <a:gd name="connsiteX13-877" fmla="*/ 271463 w 1090613"/>
                <a:gd name="connsiteY13-878" fmla="*/ 1016794 h 1092994"/>
                <a:gd name="connsiteX14-879" fmla="*/ 402431 w 1090613"/>
                <a:gd name="connsiteY14-880" fmla="*/ 792957 h 1092994"/>
                <a:gd name="connsiteX15-881" fmla="*/ 297656 w 1090613"/>
                <a:gd name="connsiteY15-882" fmla="*/ 688182 h 1092994"/>
                <a:gd name="connsiteX16-883" fmla="*/ 71438 w 1090613"/>
                <a:gd name="connsiteY16-884" fmla="*/ 819150 h 1092994"/>
                <a:gd name="connsiteX17-885" fmla="*/ 0 w 1090613"/>
                <a:gd name="connsiteY17-886" fmla="*/ 545307 h 1092994"/>
                <a:gd name="connsiteX18-887" fmla="*/ 254794 w 1090613"/>
                <a:gd name="connsiteY18-888" fmla="*/ 542925 h 1092994"/>
                <a:gd name="connsiteX19-889" fmla="*/ 295275 w 1090613"/>
                <a:gd name="connsiteY19-890" fmla="*/ 392907 h 1092994"/>
                <a:gd name="connsiteX20-891" fmla="*/ 69056 w 1090613"/>
                <a:gd name="connsiteY20-892" fmla="*/ 271463 h 1092994"/>
                <a:gd name="connsiteX21-893" fmla="*/ 273844 w 1090613"/>
                <a:gd name="connsiteY21-894" fmla="*/ 73819 h 1092994"/>
                <a:gd name="connsiteX22-895" fmla="*/ 411956 w 1090613"/>
                <a:gd name="connsiteY22-896" fmla="*/ 214313 h 1092994"/>
                <a:gd name="connsiteX23-897" fmla="*/ 526257 w 1090613"/>
                <a:gd name="connsiteY23-898" fmla="*/ 173832 h 1092994"/>
                <a:gd name="connsiteX24-899" fmla="*/ 545306 w 1090613"/>
                <a:gd name="connsiteY24-900" fmla="*/ 0 h 1092994"/>
                <a:gd name="connsiteX0-901" fmla="*/ 545306 w 1090613"/>
                <a:gd name="connsiteY0-902" fmla="*/ 0 h 1092994"/>
                <a:gd name="connsiteX1-903" fmla="*/ 819150 w 1090613"/>
                <a:gd name="connsiteY1-904" fmla="*/ 73819 h 1092994"/>
                <a:gd name="connsiteX2-905" fmla="*/ 764381 w 1090613"/>
                <a:gd name="connsiteY2-906" fmla="*/ 223838 h 1092994"/>
                <a:gd name="connsiteX3-907" fmla="*/ 869156 w 1090613"/>
                <a:gd name="connsiteY3-908" fmla="*/ 319089 h 1092994"/>
                <a:gd name="connsiteX4-909" fmla="*/ 1016794 w 1090613"/>
                <a:gd name="connsiteY4-910" fmla="*/ 276225 h 1092994"/>
                <a:gd name="connsiteX5-911" fmla="*/ 1090613 w 1090613"/>
                <a:gd name="connsiteY5-912" fmla="*/ 550069 h 1092994"/>
                <a:gd name="connsiteX6-913" fmla="*/ 881062 w 1090613"/>
                <a:gd name="connsiteY6-914" fmla="*/ 600076 h 1092994"/>
                <a:gd name="connsiteX7-915" fmla="*/ 859633 w 1090613"/>
                <a:gd name="connsiteY7-916" fmla="*/ 704848 h 1092994"/>
                <a:gd name="connsiteX8-917" fmla="*/ 1016794 w 1090613"/>
                <a:gd name="connsiteY8-918" fmla="*/ 819150 h 1092994"/>
                <a:gd name="connsiteX9-919" fmla="*/ 816769 w 1090613"/>
                <a:gd name="connsiteY9-920" fmla="*/ 1019175 h 1092994"/>
                <a:gd name="connsiteX10-921" fmla="*/ 681038 w 1090613"/>
                <a:gd name="connsiteY10-922" fmla="*/ 800100 h 1092994"/>
                <a:gd name="connsiteX11-923" fmla="*/ 547688 w 1090613"/>
                <a:gd name="connsiteY11-924" fmla="*/ 847725 h 1092994"/>
                <a:gd name="connsiteX12-925" fmla="*/ 545306 w 1090613"/>
                <a:gd name="connsiteY12-926" fmla="*/ 1092994 h 1092994"/>
                <a:gd name="connsiteX13-927" fmla="*/ 271463 w 1090613"/>
                <a:gd name="connsiteY13-928" fmla="*/ 1016794 h 1092994"/>
                <a:gd name="connsiteX14-929" fmla="*/ 402431 w 1090613"/>
                <a:gd name="connsiteY14-930" fmla="*/ 792957 h 1092994"/>
                <a:gd name="connsiteX15-931" fmla="*/ 297656 w 1090613"/>
                <a:gd name="connsiteY15-932" fmla="*/ 688182 h 1092994"/>
                <a:gd name="connsiteX16-933" fmla="*/ 71438 w 1090613"/>
                <a:gd name="connsiteY16-934" fmla="*/ 819150 h 1092994"/>
                <a:gd name="connsiteX17-935" fmla="*/ 0 w 1090613"/>
                <a:gd name="connsiteY17-936" fmla="*/ 545307 h 1092994"/>
                <a:gd name="connsiteX18-937" fmla="*/ 254794 w 1090613"/>
                <a:gd name="connsiteY18-938" fmla="*/ 542925 h 1092994"/>
                <a:gd name="connsiteX19-939" fmla="*/ 295275 w 1090613"/>
                <a:gd name="connsiteY19-940" fmla="*/ 392907 h 1092994"/>
                <a:gd name="connsiteX20-941" fmla="*/ 69056 w 1090613"/>
                <a:gd name="connsiteY20-942" fmla="*/ 271463 h 1092994"/>
                <a:gd name="connsiteX21-943" fmla="*/ 273844 w 1090613"/>
                <a:gd name="connsiteY21-944" fmla="*/ 73819 h 1092994"/>
                <a:gd name="connsiteX22-945" fmla="*/ 411956 w 1090613"/>
                <a:gd name="connsiteY22-946" fmla="*/ 214313 h 1092994"/>
                <a:gd name="connsiteX23-947" fmla="*/ 528639 w 1090613"/>
                <a:gd name="connsiteY23-948" fmla="*/ 154782 h 1092994"/>
                <a:gd name="connsiteX24-949" fmla="*/ 545306 w 1090613"/>
                <a:gd name="connsiteY24-950" fmla="*/ 0 h 1092994"/>
                <a:gd name="connsiteX0-951" fmla="*/ 545306 w 1090613"/>
                <a:gd name="connsiteY0-952" fmla="*/ 0 h 1092994"/>
                <a:gd name="connsiteX1-953" fmla="*/ 819150 w 1090613"/>
                <a:gd name="connsiteY1-954" fmla="*/ 73819 h 1092994"/>
                <a:gd name="connsiteX2-955" fmla="*/ 764381 w 1090613"/>
                <a:gd name="connsiteY2-956" fmla="*/ 223838 h 1092994"/>
                <a:gd name="connsiteX3-957" fmla="*/ 869156 w 1090613"/>
                <a:gd name="connsiteY3-958" fmla="*/ 319089 h 1092994"/>
                <a:gd name="connsiteX4-959" fmla="*/ 1016794 w 1090613"/>
                <a:gd name="connsiteY4-960" fmla="*/ 276225 h 1092994"/>
                <a:gd name="connsiteX5-961" fmla="*/ 1090613 w 1090613"/>
                <a:gd name="connsiteY5-962" fmla="*/ 550069 h 1092994"/>
                <a:gd name="connsiteX6-963" fmla="*/ 881062 w 1090613"/>
                <a:gd name="connsiteY6-964" fmla="*/ 600076 h 1092994"/>
                <a:gd name="connsiteX7-965" fmla="*/ 859633 w 1090613"/>
                <a:gd name="connsiteY7-966" fmla="*/ 704848 h 1092994"/>
                <a:gd name="connsiteX8-967" fmla="*/ 1016794 w 1090613"/>
                <a:gd name="connsiteY8-968" fmla="*/ 819150 h 1092994"/>
                <a:gd name="connsiteX9-969" fmla="*/ 816769 w 1090613"/>
                <a:gd name="connsiteY9-970" fmla="*/ 1019175 h 1092994"/>
                <a:gd name="connsiteX10-971" fmla="*/ 681038 w 1090613"/>
                <a:gd name="connsiteY10-972" fmla="*/ 800100 h 1092994"/>
                <a:gd name="connsiteX11-973" fmla="*/ 547688 w 1090613"/>
                <a:gd name="connsiteY11-974" fmla="*/ 847725 h 1092994"/>
                <a:gd name="connsiteX12-975" fmla="*/ 545306 w 1090613"/>
                <a:gd name="connsiteY12-976" fmla="*/ 1092994 h 1092994"/>
                <a:gd name="connsiteX13-977" fmla="*/ 271463 w 1090613"/>
                <a:gd name="connsiteY13-978" fmla="*/ 1016794 h 1092994"/>
                <a:gd name="connsiteX14-979" fmla="*/ 402431 w 1090613"/>
                <a:gd name="connsiteY14-980" fmla="*/ 792957 h 1092994"/>
                <a:gd name="connsiteX15-981" fmla="*/ 297656 w 1090613"/>
                <a:gd name="connsiteY15-982" fmla="*/ 688182 h 1092994"/>
                <a:gd name="connsiteX16-983" fmla="*/ 71438 w 1090613"/>
                <a:gd name="connsiteY16-984" fmla="*/ 819150 h 1092994"/>
                <a:gd name="connsiteX17-985" fmla="*/ 0 w 1090613"/>
                <a:gd name="connsiteY17-986" fmla="*/ 545307 h 1092994"/>
                <a:gd name="connsiteX18-987" fmla="*/ 254794 w 1090613"/>
                <a:gd name="connsiteY18-988" fmla="*/ 542925 h 1092994"/>
                <a:gd name="connsiteX19-989" fmla="*/ 295275 w 1090613"/>
                <a:gd name="connsiteY19-990" fmla="*/ 392907 h 1092994"/>
                <a:gd name="connsiteX20-991" fmla="*/ 69056 w 1090613"/>
                <a:gd name="connsiteY20-992" fmla="*/ 271463 h 1092994"/>
                <a:gd name="connsiteX21-993" fmla="*/ 273844 w 1090613"/>
                <a:gd name="connsiteY21-994" fmla="*/ 73819 h 1092994"/>
                <a:gd name="connsiteX22-995" fmla="*/ 397668 w 1090613"/>
                <a:gd name="connsiteY22-996" fmla="*/ 190500 h 1092994"/>
                <a:gd name="connsiteX23-997" fmla="*/ 528639 w 1090613"/>
                <a:gd name="connsiteY23-998" fmla="*/ 154782 h 1092994"/>
                <a:gd name="connsiteX24-999" fmla="*/ 545306 w 1090613"/>
                <a:gd name="connsiteY24-1000" fmla="*/ 0 h 1092994"/>
                <a:gd name="connsiteX0-1001" fmla="*/ 545306 w 1090613"/>
                <a:gd name="connsiteY0-1002" fmla="*/ 0 h 1092994"/>
                <a:gd name="connsiteX1-1003" fmla="*/ 819150 w 1090613"/>
                <a:gd name="connsiteY1-1004" fmla="*/ 73819 h 1092994"/>
                <a:gd name="connsiteX2-1005" fmla="*/ 764381 w 1090613"/>
                <a:gd name="connsiteY2-1006" fmla="*/ 223838 h 1092994"/>
                <a:gd name="connsiteX3-1007" fmla="*/ 869156 w 1090613"/>
                <a:gd name="connsiteY3-1008" fmla="*/ 319089 h 1092994"/>
                <a:gd name="connsiteX4-1009" fmla="*/ 1016794 w 1090613"/>
                <a:gd name="connsiteY4-1010" fmla="*/ 276225 h 1092994"/>
                <a:gd name="connsiteX5-1011" fmla="*/ 1090613 w 1090613"/>
                <a:gd name="connsiteY5-1012" fmla="*/ 550069 h 1092994"/>
                <a:gd name="connsiteX6-1013" fmla="*/ 881062 w 1090613"/>
                <a:gd name="connsiteY6-1014" fmla="*/ 600076 h 1092994"/>
                <a:gd name="connsiteX7-1015" fmla="*/ 859633 w 1090613"/>
                <a:gd name="connsiteY7-1016" fmla="*/ 704848 h 1092994"/>
                <a:gd name="connsiteX8-1017" fmla="*/ 1016794 w 1090613"/>
                <a:gd name="connsiteY8-1018" fmla="*/ 819150 h 1092994"/>
                <a:gd name="connsiteX9-1019" fmla="*/ 816769 w 1090613"/>
                <a:gd name="connsiteY9-1020" fmla="*/ 1019175 h 1092994"/>
                <a:gd name="connsiteX10-1021" fmla="*/ 681038 w 1090613"/>
                <a:gd name="connsiteY10-1022" fmla="*/ 800100 h 1092994"/>
                <a:gd name="connsiteX11-1023" fmla="*/ 547688 w 1090613"/>
                <a:gd name="connsiteY11-1024" fmla="*/ 847725 h 1092994"/>
                <a:gd name="connsiteX12-1025" fmla="*/ 545306 w 1090613"/>
                <a:gd name="connsiteY12-1026" fmla="*/ 1092994 h 1092994"/>
                <a:gd name="connsiteX13-1027" fmla="*/ 271463 w 1090613"/>
                <a:gd name="connsiteY13-1028" fmla="*/ 1016794 h 1092994"/>
                <a:gd name="connsiteX14-1029" fmla="*/ 402431 w 1090613"/>
                <a:gd name="connsiteY14-1030" fmla="*/ 792957 h 1092994"/>
                <a:gd name="connsiteX15-1031" fmla="*/ 297656 w 1090613"/>
                <a:gd name="connsiteY15-1032" fmla="*/ 688182 h 1092994"/>
                <a:gd name="connsiteX16-1033" fmla="*/ 71438 w 1090613"/>
                <a:gd name="connsiteY16-1034" fmla="*/ 819150 h 1092994"/>
                <a:gd name="connsiteX17-1035" fmla="*/ 0 w 1090613"/>
                <a:gd name="connsiteY17-1036" fmla="*/ 545307 h 1092994"/>
                <a:gd name="connsiteX18-1037" fmla="*/ 254794 w 1090613"/>
                <a:gd name="connsiteY18-1038" fmla="*/ 542925 h 1092994"/>
                <a:gd name="connsiteX19-1039" fmla="*/ 207168 w 1090613"/>
                <a:gd name="connsiteY19-1040" fmla="*/ 383382 h 1092994"/>
                <a:gd name="connsiteX20-1041" fmla="*/ 69056 w 1090613"/>
                <a:gd name="connsiteY20-1042" fmla="*/ 271463 h 1092994"/>
                <a:gd name="connsiteX21-1043" fmla="*/ 273844 w 1090613"/>
                <a:gd name="connsiteY21-1044" fmla="*/ 73819 h 1092994"/>
                <a:gd name="connsiteX22-1045" fmla="*/ 397668 w 1090613"/>
                <a:gd name="connsiteY22-1046" fmla="*/ 190500 h 1092994"/>
                <a:gd name="connsiteX23-1047" fmla="*/ 528639 w 1090613"/>
                <a:gd name="connsiteY23-1048" fmla="*/ 154782 h 1092994"/>
                <a:gd name="connsiteX24-1049" fmla="*/ 545306 w 1090613"/>
                <a:gd name="connsiteY24-1050" fmla="*/ 0 h 1092994"/>
                <a:gd name="connsiteX0-1051" fmla="*/ 545306 w 1090613"/>
                <a:gd name="connsiteY0-1052" fmla="*/ 0 h 1092994"/>
                <a:gd name="connsiteX1-1053" fmla="*/ 819150 w 1090613"/>
                <a:gd name="connsiteY1-1054" fmla="*/ 73819 h 1092994"/>
                <a:gd name="connsiteX2-1055" fmla="*/ 764381 w 1090613"/>
                <a:gd name="connsiteY2-1056" fmla="*/ 223838 h 1092994"/>
                <a:gd name="connsiteX3-1057" fmla="*/ 869156 w 1090613"/>
                <a:gd name="connsiteY3-1058" fmla="*/ 319089 h 1092994"/>
                <a:gd name="connsiteX4-1059" fmla="*/ 1016794 w 1090613"/>
                <a:gd name="connsiteY4-1060" fmla="*/ 276225 h 1092994"/>
                <a:gd name="connsiteX5-1061" fmla="*/ 1090613 w 1090613"/>
                <a:gd name="connsiteY5-1062" fmla="*/ 550069 h 1092994"/>
                <a:gd name="connsiteX6-1063" fmla="*/ 881062 w 1090613"/>
                <a:gd name="connsiteY6-1064" fmla="*/ 600076 h 1092994"/>
                <a:gd name="connsiteX7-1065" fmla="*/ 859633 w 1090613"/>
                <a:gd name="connsiteY7-1066" fmla="*/ 704848 h 1092994"/>
                <a:gd name="connsiteX8-1067" fmla="*/ 1016794 w 1090613"/>
                <a:gd name="connsiteY8-1068" fmla="*/ 819150 h 1092994"/>
                <a:gd name="connsiteX9-1069" fmla="*/ 816769 w 1090613"/>
                <a:gd name="connsiteY9-1070" fmla="*/ 1019175 h 1092994"/>
                <a:gd name="connsiteX10-1071" fmla="*/ 681038 w 1090613"/>
                <a:gd name="connsiteY10-1072" fmla="*/ 800100 h 1092994"/>
                <a:gd name="connsiteX11-1073" fmla="*/ 547688 w 1090613"/>
                <a:gd name="connsiteY11-1074" fmla="*/ 847725 h 1092994"/>
                <a:gd name="connsiteX12-1075" fmla="*/ 545306 w 1090613"/>
                <a:gd name="connsiteY12-1076" fmla="*/ 1092994 h 1092994"/>
                <a:gd name="connsiteX13-1077" fmla="*/ 271463 w 1090613"/>
                <a:gd name="connsiteY13-1078" fmla="*/ 1016794 h 1092994"/>
                <a:gd name="connsiteX14-1079" fmla="*/ 402431 w 1090613"/>
                <a:gd name="connsiteY14-1080" fmla="*/ 792957 h 1092994"/>
                <a:gd name="connsiteX15-1081" fmla="*/ 297656 w 1090613"/>
                <a:gd name="connsiteY15-1082" fmla="*/ 688182 h 1092994"/>
                <a:gd name="connsiteX16-1083" fmla="*/ 71438 w 1090613"/>
                <a:gd name="connsiteY16-1084" fmla="*/ 819150 h 1092994"/>
                <a:gd name="connsiteX17-1085" fmla="*/ 0 w 1090613"/>
                <a:gd name="connsiteY17-1086" fmla="*/ 545307 h 1092994"/>
                <a:gd name="connsiteX18-1087" fmla="*/ 161925 w 1090613"/>
                <a:gd name="connsiteY18-1088" fmla="*/ 528637 h 1092994"/>
                <a:gd name="connsiteX19-1089" fmla="*/ 207168 w 1090613"/>
                <a:gd name="connsiteY19-1090" fmla="*/ 383382 h 1092994"/>
                <a:gd name="connsiteX20-1091" fmla="*/ 69056 w 1090613"/>
                <a:gd name="connsiteY20-1092" fmla="*/ 271463 h 1092994"/>
                <a:gd name="connsiteX21-1093" fmla="*/ 273844 w 1090613"/>
                <a:gd name="connsiteY21-1094" fmla="*/ 73819 h 1092994"/>
                <a:gd name="connsiteX22-1095" fmla="*/ 397668 w 1090613"/>
                <a:gd name="connsiteY22-1096" fmla="*/ 190500 h 1092994"/>
                <a:gd name="connsiteX23-1097" fmla="*/ 528639 w 1090613"/>
                <a:gd name="connsiteY23-1098" fmla="*/ 154782 h 1092994"/>
                <a:gd name="connsiteX24-1099" fmla="*/ 545306 w 1090613"/>
                <a:gd name="connsiteY24-1100" fmla="*/ 0 h 1092994"/>
                <a:gd name="connsiteX0-1101" fmla="*/ 545306 w 1090613"/>
                <a:gd name="connsiteY0-1102" fmla="*/ 0 h 1092994"/>
                <a:gd name="connsiteX1-1103" fmla="*/ 819150 w 1090613"/>
                <a:gd name="connsiteY1-1104" fmla="*/ 73819 h 1092994"/>
                <a:gd name="connsiteX2-1105" fmla="*/ 764381 w 1090613"/>
                <a:gd name="connsiteY2-1106" fmla="*/ 223838 h 1092994"/>
                <a:gd name="connsiteX3-1107" fmla="*/ 869156 w 1090613"/>
                <a:gd name="connsiteY3-1108" fmla="*/ 319089 h 1092994"/>
                <a:gd name="connsiteX4-1109" fmla="*/ 1016794 w 1090613"/>
                <a:gd name="connsiteY4-1110" fmla="*/ 276225 h 1092994"/>
                <a:gd name="connsiteX5-1111" fmla="*/ 1090613 w 1090613"/>
                <a:gd name="connsiteY5-1112" fmla="*/ 550069 h 1092994"/>
                <a:gd name="connsiteX6-1113" fmla="*/ 881062 w 1090613"/>
                <a:gd name="connsiteY6-1114" fmla="*/ 600076 h 1092994"/>
                <a:gd name="connsiteX7-1115" fmla="*/ 859633 w 1090613"/>
                <a:gd name="connsiteY7-1116" fmla="*/ 704848 h 1092994"/>
                <a:gd name="connsiteX8-1117" fmla="*/ 1016794 w 1090613"/>
                <a:gd name="connsiteY8-1118" fmla="*/ 819150 h 1092994"/>
                <a:gd name="connsiteX9-1119" fmla="*/ 816769 w 1090613"/>
                <a:gd name="connsiteY9-1120" fmla="*/ 1019175 h 1092994"/>
                <a:gd name="connsiteX10-1121" fmla="*/ 681038 w 1090613"/>
                <a:gd name="connsiteY10-1122" fmla="*/ 800100 h 1092994"/>
                <a:gd name="connsiteX11-1123" fmla="*/ 547688 w 1090613"/>
                <a:gd name="connsiteY11-1124" fmla="*/ 847725 h 1092994"/>
                <a:gd name="connsiteX12-1125" fmla="*/ 545306 w 1090613"/>
                <a:gd name="connsiteY12-1126" fmla="*/ 1092994 h 1092994"/>
                <a:gd name="connsiteX13-1127" fmla="*/ 271463 w 1090613"/>
                <a:gd name="connsiteY13-1128" fmla="*/ 1016794 h 1092994"/>
                <a:gd name="connsiteX14-1129" fmla="*/ 402431 w 1090613"/>
                <a:gd name="connsiteY14-1130" fmla="*/ 792957 h 1092994"/>
                <a:gd name="connsiteX15-1131" fmla="*/ 297656 w 1090613"/>
                <a:gd name="connsiteY15-1132" fmla="*/ 688182 h 1092994"/>
                <a:gd name="connsiteX16-1133" fmla="*/ 71438 w 1090613"/>
                <a:gd name="connsiteY16-1134" fmla="*/ 819150 h 1092994"/>
                <a:gd name="connsiteX17-1135" fmla="*/ 0 w 1090613"/>
                <a:gd name="connsiteY17-1136" fmla="*/ 545307 h 1092994"/>
                <a:gd name="connsiteX18-1137" fmla="*/ 161925 w 1090613"/>
                <a:gd name="connsiteY18-1138" fmla="*/ 528637 h 1092994"/>
                <a:gd name="connsiteX19-1139" fmla="*/ 200024 w 1090613"/>
                <a:gd name="connsiteY19-1140" fmla="*/ 376238 h 1092994"/>
                <a:gd name="connsiteX20-1141" fmla="*/ 69056 w 1090613"/>
                <a:gd name="connsiteY20-1142" fmla="*/ 271463 h 1092994"/>
                <a:gd name="connsiteX21-1143" fmla="*/ 273844 w 1090613"/>
                <a:gd name="connsiteY21-1144" fmla="*/ 73819 h 1092994"/>
                <a:gd name="connsiteX22-1145" fmla="*/ 397668 w 1090613"/>
                <a:gd name="connsiteY22-1146" fmla="*/ 190500 h 1092994"/>
                <a:gd name="connsiteX23-1147" fmla="*/ 528639 w 1090613"/>
                <a:gd name="connsiteY23-1148" fmla="*/ 154782 h 1092994"/>
                <a:gd name="connsiteX24-1149" fmla="*/ 545306 w 1090613"/>
                <a:gd name="connsiteY24-1150" fmla="*/ 0 h 1092994"/>
                <a:gd name="connsiteX0-1151" fmla="*/ 545306 w 1090613"/>
                <a:gd name="connsiteY0-1152" fmla="*/ 0 h 1092994"/>
                <a:gd name="connsiteX1-1153" fmla="*/ 819150 w 1090613"/>
                <a:gd name="connsiteY1-1154" fmla="*/ 73819 h 1092994"/>
                <a:gd name="connsiteX2-1155" fmla="*/ 764381 w 1090613"/>
                <a:gd name="connsiteY2-1156" fmla="*/ 223838 h 1092994"/>
                <a:gd name="connsiteX3-1157" fmla="*/ 869156 w 1090613"/>
                <a:gd name="connsiteY3-1158" fmla="*/ 319089 h 1092994"/>
                <a:gd name="connsiteX4-1159" fmla="*/ 1016794 w 1090613"/>
                <a:gd name="connsiteY4-1160" fmla="*/ 276225 h 1092994"/>
                <a:gd name="connsiteX5-1161" fmla="*/ 1090613 w 1090613"/>
                <a:gd name="connsiteY5-1162" fmla="*/ 550069 h 1092994"/>
                <a:gd name="connsiteX6-1163" fmla="*/ 881062 w 1090613"/>
                <a:gd name="connsiteY6-1164" fmla="*/ 600076 h 1092994"/>
                <a:gd name="connsiteX7-1165" fmla="*/ 859633 w 1090613"/>
                <a:gd name="connsiteY7-1166" fmla="*/ 704848 h 1092994"/>
                <a:gd name="connsiteX8-1167" fmla="*/ 1016794 w 1090613"/>
                <a:gd name="connsiteY8-1168" fmla="*/ 819150 h 1092994"/>
                <a:gd name="connsiteX9-1169" fmla="*/ 816769 w 1090613"/>
                <a:gd name="connsiteY9-1170" fmla="*/ 1019175 h 1092994"/>
                <a:gd name="connsiteX10-1171" fmla="*/ 681038 w 1090613"/>
                <a:gd name="connsiteY10-1172" fmla="*/ 800100 h 1092994"/>
                <a:gd name="connsiteX11-1173" fmla="*/ 547688 w 1090613"/>
                <a:gd name="connsiteY11-1174" fmla="*/ 847725 h 1092994"/>
                <a:gd name="connsiteX12-1175" fmla="*/ 545306 w 1090613"/>
                <a:gd name="connsiteY12-1176" fmla="*/ 1092994 h 1092994"/>
                <a:gd name="connsiteX13-1177" fmla="*/ 271463 w 1090613"/>
                <a:gd name="connsiteY13-1178" fmla="*/ 1016794 h 1092994"/>
                <a:gd name="connsiteX14-1179" fmla="*/ 402431 w 1090613"/>
                <a:gd name="connsiteY14-1180" fmla="*/ 792957 h 1092994"/>
                <a:gd name="connsiteX15-1181" fmla="*/ 230981 w 1090613"/>
                <a:gd name="connsiteY15-1182" fmla="*/ 769145 h 1092994"/>
                <a:gd name="connsiteX16-1183" fmla="*/ 71438 w 1090613"/>
                <a:gd name="connsiteY16-1184" fmla="*/ 819150 h 1092994"/>
                <a:gd name="connsiteX17-1185" fmla="*/ 0 w 1090613"/>
                <a:gd name="connsiteY17-1186" fmla="*/ 545307 h 1092994"/>
                <a:gd name="connsiteX18-1187" fmla="*/ 161925 w 1090613"/>
                <a:gd name="connsiteY18-1188" fmla="*/ 528637 h 1092994"/>
                <a:gd name="connsiteX19-1189" fmla="*/ 200024 w 1090613"/>
                <a:gd name="connsiteY19-1190" fmla="*/ 376238 h 1092994"/>
                <a:gd name="connsiteX20-1191" fmla="*/ 69056 w 1090613"/>
                <a:gd name="connsiteY20-1192" fmla="*/ 271463 h 1092994"/>
                <a:gd name="connsiteX21-1193" fmla="*/ 273844 w 1090613"/>
                <a:gd name="connsiteY21-1194" fmla="*/ 73819 h 1092994"/>
                <a:gd name="connsiteX22-1195" fmla="*/ 397668 w 1090613"/>
                <a:gd name="connsiteY22-1196" fmla="*/ 190500 h 1092994"/>
                <a:gd name="connsiteX23-1197" fmla="*/ 528639 w 1090613"/>
                <a:gd name="connsiteY23-1198" fmla="*/ 154782 h 1092994"/>
                <a:gd name="connsiteX24-1199" fmla="*/ 545306 w 1090613"/>
                <a:gd name="connsiteY24-1200" fmla="*/ 0 h 1092994"/>
                <a:gd name="connsiteX0-1201" fmla="*/ 545306 w 1090613"/>
                <a:gd name="connsiteY0-1202" fmla="*/ 0 h 1092994"/>
                <a:gd name="connsiteX1-1203" fmla="*/ 819150 w 1090613"/>
                <a:gd name="connsiteY1-1204" fmla="*/ 73819 h 1092994"/>
                <a:gd name="connsiteX2-1205" fmla="*/ 764381 w 1090613"/>
                <a:gd name="connsiteY2-1206" fmla="*/ 223838 h 1092994"/>
                <a:gd name="connsiteX3-1207" fmla="*/ 869156 w 1090613"/>
                <a:gd name="connsiteY3-1208" fmla="*/ 319089 h 1092994"/>
                <a:gd name="connsiteX4-1209" fmla="*/ 1016794 w 1090613"/>
                <a:gd name="connsiteY4-1210" fmla="*/ 276225 h 1092994"/>
                <a:gd name="connsiteX5-1211" fmla="*/ 1090613 w 1090613"/>
                <a:gd name="connsiteY5-1212" fmla="*/ 550069 h 1092994"/>
                <a:gd name="connsiteX6-1213" fmla="*/ 881062 w 1090613"/>
                <a:gd name="connsiteY6-1214" fmla="*/ 600076 h 1092994"/>
                <a:gd name="connsiteX7-1215" fmla="*/ 859633 w 1090613"/>
                <a:gd name="connsiteY7-1216" fmla="*/ 704848 h 1092994"/>
                <a:gd name="connsiteX8-1217" fmla="*/ 1016794 w 1090613"/>
                <a:gd name="connsiteY8-1218" fmla="*/ 819150 h 1092994"/>
                <a:gd name="connsiteX9-1219" fmla="*/ 816769 w 1090613"/>
                <a:gd name="connsiteY9-1220" fmla="*/ 1019175 h 1092994"/>
                <a:gd name="connsiteX10-1221" fmla="*/ 681038 w 1090613"/>
                <a:gd name="connsiteY10-1222" fmla="*/ 800100 h 1092994"/>
                <a:gd name="connsiteX11-1223" fmla="*/ 547688 w 1090613"/>
                <a:gd name="connsiteY11-1224" fmla="*/ 847725 h 1092994"/>
                <a:gd name="connsiteX12-1225" fmla="*/ 545306 w 1090613"/>
                <a:gd name="connsiteY12-1226" fmla="*/ 1092994 h 1092994"/>
                <a:gd name="connsiteX13-1227" fmla="*/ 271463 w 1090613"/>
                <a:gd name="connsiteY13-1228" fmla="*/ 1016794 h 1092994"/>
                <a:gd name="connsiteX14-1229" fmla="*/ 328612 w 1090613"/>
                <a:gd name="connsiteY14-1230" fmla="*/ 871538 h 1092994"/>
                <a:gd name="connsiteX15-1231" fmla="*/ 230981 w 1090613"/>
                <a:gd name="connsiteY15-1232" fmla="*/ 769145 h 1092994"/>
                <a:gd name="connsiteX16-1233" fmla="*/ 71438 w 1090613"/>
                <a:gd name="connsiteY16-1234" fmla="*/ 819150 h 1092994"/>
                <a:gd name="connsiteX17-1235" fmla="*/ 0 w 1090613"/>
                <a:gd name="connsiteY17-1236" fmla="*/ 545307 h 1092994"/>
                <a:gd name="connsiteX18-1237" fmla="*/ 161925 w 1090613"/>
                <a:gd name="connsiteY18-1238" fmla="*/ 528637 h 1092994"/>
                <a:gd name="connsiteX19-1239" fmla="*/ 200024 w 1090613"/>
                <a:gd name="connsiteY19-1240" fmla="*/ 376238 h 1092994"/>
                <a:gd name="connsiteX20-1241" fmla="*/ 69056 w 1090613"/>
                <a:gd name="connsiteY20-1242" fmla="*/ 271463 h 1092994"/>
                <a:gd name="connsiteX21-1243" fmla="*/ 273844 w 1090613"/>
                <a:gd name="connsiteY21-1244" fmla="*/ 73819 h 1092994"/>
                <a:gd name="connsiteX22-1245" fmla="*/ 397668 w 1090613"/>
                <a:gd name="connsiteY22-1246" fmla="*/ 190500 h 1092994"/>
                <a:gd name="connsiteX23-1247" fmla="*/ 528639 w 1090613"/>
                <a:gd name="connsiteY23-1248" fmla="*/ 154782 h 1092994"/>
                <a:gd name="connsiteX24-1249" fmla="*/ 545306 w 1090613"/>
                <a:gd name="connsiteY24-1250" fmla="*/ 0 h 1092994"/>
                <a:gd name="connsiteX0-1251" fmla="*/ 545306 w 1090613"/>
                <a:gd name="connsiteY0-1252" fmla="*/ 0 h 1092994"/>
                <a:gd name="connsiteX1-1253" fmla="*/ 819150 w 1090613"/>
                <a:gd name="connsiteY1-1254" fmla="*/ 73819 h 1092994"/>
                <a:gd name="connsiteX2-1255" fmla="*/ 764381 w 1090613"/>
                <a:gd name="connsiteY2-1256" fmla="*/ 223838 h 1092994"/>
                <a:gd name="connsiteX3-1257" fmla="*/ 869156 w 1090613"/>
                <a:gd name="connsiteY3-1258" fmla="*/ 319089 h 1092994"/>
                <a:gd name="connsiteX4-1259" fmla="*/ 1016794 w 1090613"/>
                <a:gd name="connsiteY4-1260" fmla="*/ 276225 h 1092994"/>
                <a:gd name="connsiteX5-1261" fmla="*/ 1090613 w 1090613"/>
                <a:gd name="connsiteY5-1262" fmla="*/ 550069 h 1092994"/>
                <a:gd name="connsiteX6-1263" fmla="*/ 881062 w 1090613"/>
                <a:gd name="connsiteY6-1264" fmla="*/ 600076 h 1092994"/>
                <a:gd name="connsiteX7-1265" fmla="*/ 859633 w 1090613"/>
                <a:gd name="connsiteY7-1266" fmla="*/ 704848 h 1092994"/>
                <a:gd name="connsiteX8-1267" fmla="*/ 1016794 w 1090613"/>
                <a:gd name="connsiteY8-1268" fmla="*/ 819150 h 1092994"/>
                <a:gd name="connsiteX9-1269" fmla="*/ 816769 w 1090613"/>
                <a:gd name="connsiteY9-1270" fmla="*/ 1019175 h 1092994"/>
                <a:gd name="connsiteX10-1271" fmla="*/ 681038 w 1090613"/>
                <a:gd name="connsiteY10-1272" fmla="*/ 800100 h 1092994"/>
                <a:gd name="connsiteX11-1273" fmla="*/ 547688 w 1090613"/>
                <a:gd name="connsiteY11-1274" fmla="*/ 847725 h 1092994"/>
                <a:gd name="connsiteX12-1275" fmla="*/ 545306 w 1090613"/>
                <a:gd name="connsiteY12-1276" fmla="*/ 1092994 h 1092994"/>
                <a:gd name="connsiteX13-1277" fmla="*/ 271463 w 1090613"/>
                <a:gd name="connsiteY13-1278" fmla="*/ 1016794 h 1092994"/>
                <a:gd name="connsiteX14-1279" fmla="*/ 338137 w 1090613"/>
                <a:gd name="connsiteY14-1280" fmla="*/ 878682 h 1092994"/>
                <a:gd name="connsiteX15-1281" fmla="*/ 230981 w 1090613"/>
                <a:gd name="connsiteY15-1282" fmla="*/ 769145 h 1092994"/>
                <a:gd name="connsiteX16-1283" fmla="*/ 71438 w 1090613"/>
                <a:gd name="connsiteY16-1284" fmla="*/ 819150 h 1092994"/>
                <a:gd name="connsiteX17-1285" fmla="*/ 0 w 1090613"/>
                <a:gd name="connsiteY17-1286" fmla="*/ 545307 h 1092994"/>
                <a:gd name="connsiteX18-1287" fmla="*/ 161925 w 1090613"/>
                <a:gd name="connsiteY18-1288" fmla="*/ 528637 h 1092994"/>
                <a:gd name="connsiteX19-1289" fmla="*/ 200024 w 1090613"/>
                <a:gd name="connsiteY19-1290" fmla="*/ 376238 h 1092994"/>
                <a:gd name="connsiteX20-1291" fmla="*/ 69056 w 1090613"/>
                <a:gd name="connsiteY20-1292" fmla="*/ 271463 h 1092994"/>
                <a:gd name="connsiteX21-1293" fmla="*/ 273844 w 1090613"/>
                <a:gd name="connsiteY21-1294" fmla="*/ 73819 h 1092994"/>
                <a:gd name="connsiteX22-1295" fmla="*/ 397668 w 1090613"/>
                <a:gd name="connsiteY22-1296" fmla="*/ 190500 h 1092994"/>
                <a:gd name="connsiteX23-1297" fmla="*/ 528639 w 1090613"/>
                <a:gd name="connsiteY23-1298" fmla="*/ 154782 h 1092994"/>
                <a:gd name="connsiteX24-1299" fmla="*/ 545306 w 1090613"/>
                <a:gd name="connsiteY24-1300" fmla="*/ 0 h 1092994"/>
                <a:gd name="connsiteX0-1301" fmla="*/ 545306 w 1090613"/>
                <a:gd name="connsiteY0-1302" fmla="*/ 0 h 1092994"/>
                <a:gd name="connsiteX1-1303" fmla="*/ 819150 w 1090613"/>
                <a:gd name="connsiteY1-1304" fmla="*/ 73819 h 1092994"/>
                <a:gd name="connsiteX2-1305" fmla="*/ 764381 w 1090613"/>
                <a:gd name="connsiteY2-1306" fmla="*/ 223838 h 1092994"/>
                <a:gd name="connsiteX3-1307" fmla="*/ 869156 w 1090613"/>
                <a:gd name="connsiteY3-1308" fmla="*/ 319089 h 1092994"/>
                <a:gd name="connsiteX4-1309" fmla="*/ 1016794 w 1090613"/>
                <a:gd name="connsiteY4-1310" fmla="*/ 276225 h 1092994"/>
                <a:gd name="connsiteX5-1311" fmla="*/ 1090613 w 1090613"/>
                <a:gd name="connsiteY5-1312" fmla="*/ 550069 h 1092994"/>
                <a:gd name="connsiteX6-1313" fmla="*/ 881062 w 1090613"/>
                <a:gd name="connsiteY6-1314" fmla="*/ 600076 h 1092994"/>
                <a:gd name="connsiteX7-1315" fmla="*/ 859633 w 1090613"/>
                <a:gd name="connsiteY7-1316" fmla="*/ 704848 h 1092994"/>
                <a:gd name="connsiteX8-1317" fmla="*/ 1016794 w 1090613"/>
                <a:gd name="connsiteY8-1318" fmla="*/ 819150 h 1092994"/>
                <a:gd name="connsiteX9-1319" fmla="*/ 816769 w 1090613"/>
                <a:gd name="connsiteY9-1320" fmla="*/ 1019175 h 1092994"/>
                <a:gd name="connsiteX10-1321" fmla="*/ 681038 w 1090613"/>
                <a:gd name="connsiteY10-1322" fmla="*/ 800100 h 1092994"/>
                <a:gd name="connsiteX11-1323" fmla="*/ 547688 w 1090613"/>
                <a:gd name="connsiteY11-1324" fmla="*/ 847725 h 1092994"/>
                <a:gd name="connsiteX12-1325" fmla="*/ 545306 w 1090613"/>
                <a:gd name="connsiteY12-1326" fmla="*/ 1092994 h 1092994"/>
                <a:gd name="connsiteX13-1327" fmla="*/ 271463 w 1090613"/>
                <a:gd name="connsiteY13-1328" fmla="*/ 1016794 h 1092994"/>
                <a:gd name="connsiteX14-1329" fmla="*/ 328612 w 1090613"/>
                <a:gd name="connsiteY14-1330" fmla="*/ 871538 h 1092994"/>
                <a:gd name="connsiteX15-1331" fmla="*/ 230981 w 1090613"/>
                <a:gd name="connsiteY15-1332" fmla="*/ 769145 h 1092994"/>
                <a:gd name="connsiteX16-1333" fmla="*/ 71438 w 1090613"/>
                <a:gd name="connsiteY16-1334" fmla="*/ 819150 h 1092994"/>
                <a:gd name="connsiteX17-1335" fmla="*/ 0 w 1090613"/>
                <a:gd name="connsiteY17-1336" fmla="*/ 545307 h 1092994"/>
                <a:gd name="connsiteX18-1337" fmla="*/ 161925 w 1090613"/>
                <a:gd name="connsiteY18-1338" fmla="*/ 528637 h 1092994"/>
                <a:gd name="connsiteX19-1339" fmla="*/ 200024 w 1090613"/>
                <a:gd name="connsiteY19-1340" fmla="*/ 376238 h 1092994"/>
                <a:gd name="connsiteX20-1341" fmla="*/ 69056 w 1090613"/>
                <a:gd name="connsiteY20-1342" fmla="*/ 271463 h 1092994"/>
                <a:gd name="connsiteX21-1343" fmla="*/ 273844 w 1090613"/>
                <a:gd name="connsiteY21-1344" fmla="*/ 73819 h 1092994"/>
                <a:gd name="connsiteX22-1345" fmla="*/ 397668 w 1090613"/>
                <a:gd name="connsiteY22-1346" fmla="*/ 190500 h 1092994"/>
                <a:gd name="connsiteX23-1347" fmla="*/ 528639 w 1090613"/>
                <a:gd name="connsiteY23-1348" fmla="*/ 154782 h 1092994"/>
                <a:gd name="connsiteX24-1349" fmla="*/ 545306 w 1090613"/>
                <a:gd name="connsiteY24-1350" fmla="*/ 0 h 1092994"/>
                <a:gd name="connsiteX0-1351" fmla="*/ 545306 w 1090613"/>
                <a:gd name="connsiteY0-1352" fmla="*/ 0 h 1092994"/>
                <a:gd name="connsiteX1-1353" fmla="*/ 819150 w 1090613"/>
                <a:gd name="connsiteY1-1354" fmla="*/ 73819 h 1092994"/>
                <a:gd name="connsiteX2-1355" fmla="*/ 764381 w 1090613"/>
                <a:gd name="connsiteY2-1356" fmla="*/ 223838 h 1092994"/>
                <a:gd name="connsiteX3-1357" fmla="*/ 869156 w 1090613"/>
                <a:gd name="connsiteY3-1358" fmla="*/ 319089 h 1092994"/>
                <a:gd name="connsiteX4-1359" fmla="*/ 1016794 w 1090613"/>
                <a:gd name="connsiteY4-1360" fmla="*/ 276225 h 1092994"/>
                <a:gd name="connsiteX5-1361" fmla="*/ 1090613 w 1090613"/>
                <a:gd name="connsiteY5-1362" fmla="*/ 550069 h 1092994"/>
                <a:gd name="connsiteX6-1363" fmla="*/ 881062 w 1090613"/>
                <a:gd name="connsiteY6-1364" fmla="*/ 600076 h 1092994"/>
                <a:gd name="connsiteX7-1365" fmla="*/ 859633 w 1090613"/>
                <a:gd name="connsiteY7-1366" fmla="*/ 704848 h 1092994"/>
                <a:gd name="connsiteX8-1367" fmla="*/ 1016794 w 1090613"/>
                <a:gd name="connsiteY8-1368" fmla="*/ 819150 h 1092994"/>
                <a:gd name="connsiteX9-1369" fmla="*/ 816769 w 1090613"/>
                <a:gd name="connsiteY9-1370" fmla="*/ 1019175 h 1092994"/>
                <a:gd name="connsiteX10-1371" fmla="*/ 681038 w 1090613"/>
                <a:gd name="connsiteY10-1372" fmla="*/ 800100 h 1092994"/>
                <a:gd name="connsiteX11-1373" fmla="*/ 564357 w 1090613"/>
                <a:gd name="connsiteY11-1374" fmla="*/ 938212 h 1092994"/>
                <a:gd name="connsiteX12-1375" fmla="*/ 545306 w 1090613"/>
                <a:gd name="connsiteY12-1376" fmla="*/ 1092994 h 1092994"/>
                <a:gd name="connsiteX13-1377" fmla="*/ 271463 w 1090613"/>
                <a:gd name="connsiteY13-1378" fmla="*/ 1016794 h 1092994"/>
                <a:gd name="connsiteX14-1379" fmla="*/ 328612 w 1090613"/>
                <a:gd name="connsiteY14-1380" fmla="*/ 871538 h 1092994"/>
                <a:gd name="connsiteX15-1381" fmla="*/ 230981 w 1090613"/>
                <a:gd name="connsiteY15-1382" fmla="*/ 769145 h 1092994"/>
                <a:gd name="connsiteX16-1383" fmla="*/ 71438 w 1090613"/>
                <a:gd name="connsiteY16-1384" fmla="*/ 819150 h 1092994"/>
                <a:gd name="connsiteX17-1385" fmla="*/ 0 w 1090613"/>
                <a:gd name="connsiteY17-1386" fmla="*/ 545307 h 1092994"/>
                <a:gd name="connsiteX18-1387" fmla="*/ 161925 w 1090613"/>
                <a:gd name="connsiteY18-1388" fmla="*/ 528637 h 1092994"/>
                <a:gd name="connsiteX19-1389" fmla="*/ 200024 w 1090613"/>
                <a:gd name="connsiteY19-1390" fmla="*/ 376238 h 1092994"/>
                <a:gd name="connsiteX20-1391" fmla="*/ 69056 w 1090613"/>
                <a:gd name="connsiteY20-1392" fmla="*/ 271463 h 1092994"/>
                <a:gd name="connsiteX21-1393" fmla="*/ 273844 w 1090613"/>
                <a:gd name="connsiteY21-1394" fmla="*/ 73819 h 1092994"/>
                <a:gd name="connsiteX22-1395" fmla="*/ 397668 w 1090613"/>
                <a:gd name="connsiteY22-1396" fmla="*/ 190500 h 1092994"/>
                <a:gd name="connsiteX23-1397" fmla="*/ 528639 w 1090613"/>
                <a:gd name="connsiteY23-1398" fmla="*/ 154782 h 1092994"/>
                <a:gd name="connsiteX24-1399" fmla="*/ 545306 w 1090613"/>
                <a:gd name="connsiteY24-1400" fmla="*/ 0 h 1092994"/>
                <a:gd name="connsiteX0-1401" fmla="*/ 545306 w 1090613"/>
                <a:gd name="connsiteY0-1402" fmla="*/ 0 h 1092994"/>
                <a:gd name="connsiteX1-1403" fmla="*/ 819150 w 1090613"/>
                <a:gd name="connsiteY1-1404" fmla="*/ 73819 h 1092994"/>
                <a:gd name="connsiteX2-1405" fmla="*/ 764381 w 1090613"/>
                <a:gd name="connsiteY2-1406" fmla="*/ 223838 h 1092994"/>
                <a:gd name="connsiteX3-1407" fmla="*/ 869156 w 1090613"/>
                <a:gd name="connsiteY3-1408" fmla="*/ 319089 h 1092994"/>
                <a:gd name="connsiteX4-1409" fmla="*/ 1016794 w 1090613"/>
                <a:gd name="connsiteY4-1410" fmla="*/ 276225 h 1092994"/>
                <a:gd name="connsiteX5-1411" fmla="*/ 1090613 w 1090613"/>
                <a:gd name="connsiteY5-1412" fmla="*/ 550069 h 1092994"/>
                <a:gd name="connsiteX6-1413" fmla="*/ 881062 w 1090613"/>
                <a:gd name="connsiteY6-1414" fmla="*/ 600076 h 1092994"/>
                <a:gd name="connsiteX7-1415" fmla="*/ 859633 w 1090613"/>
                <a:gd name="connsiteY7-1416" fmla="*/ 704848 h 1092994"/>
                <a:gd name="connsiteX8-1417" fmla="*/ 1016794 w 1090613"/>
                <a:gd name="connsiteY8-1418" fmla="*/ 819150 h 1092994"/>
                <a:gd name="connsiteX9-1419" fmla="*/ 816769 w 1090613"/>
                <a:gd name="connsiteY9-1420" fmla="*/ 1019175 h 1092994"/>
                <a:gd name="connsiteX10-1421" fmla="*/ 721519 w 1090613"/>
                <a:gd name="connsiteY10-1422" fmla="*/ 904875 h 1092994"/>
                <a:gd name="connsiteX11-1423" fmla="*/ 564357 w 1090613"/>
                <a:gd name="connsiteY11-1424" fmla="*/ 938212 h 1092994"/>
                <a:gd name="connsiteX12-1425" fmla="*/ 545306 w 1090613"/>
                <a:gd name="connsiteY12-1426" fmla="*/ 1092994 h 1092994"/>
                <a:gd name="connsiteX13-1427" fmla="*/ 271463 w 1090613"/>
                <a:gd name="connsiteY13-1428" fmla="*/ 1016794 h 1092994"/>
                <a:gd name="connsiteX14-1429" fmla="*/ 328612 w 1090613"/>
                <a:gd name="connsiteY14-1430" fmla="*/ 871538 h 1092994"/>
                <a:gd name="connsiteX15-1431" fmla="*/ 230981 w 1090613"/>
                <a:gd name="connsiteY15-1432" fmla="*/ 769145 h 1092994"/>
                <a:gd name="connsiteX16-1433" fmla="*/ 71438 w 1090613"/>
                <a:gd name="connsiteY16-1434" fmla="*/ 819150 h 1092994"/>
                <a:gd name="connsiteX17-1435" fmla="*/ 0 w 1090613"/>
                <a:gd name="connsiteY17-1436" fmla="*/ 545307 h 1092994"/>
                <a:gd name="connsiteX18-1437" fmla="*/ 161925 w 1090613"/>
                <a:gd name="connsiteY18-1438" fmla="*/ 528637 h 1092994"/>
                <a:gd name="connsiteX19-1439" fmla="*/ 200024 w 1090613"/>
                <a:gd name="connsiteY19-1440" fmla="*/ 376238 h 1092994"/>
                <a:gd name="connsiteX20-1441" fmla="*/ 69056 w 1090613"/>
                <a:gd name="connsiteY20-1442" fmla="*/ 271463 h 1092994"/>
                <a:gd name="connsiteX21-1443" fmla="*/ 273844 w 1090613"/>
                <a:gd name="connsiteY21-1444" fmla="*/ 73819 h 1092994"/>
                <a:gd name="connsiteX22-1445" fmla="*/ 397668 w 1090613"/>
                <a:gd name="connsiteY22-1446" fmla="*/ 190500 h 1092994"/>
                <a:gd name="connsiteX23-1447" fmla="*/ 528639 w 1090613"/>
                <a:gd name="connsiteY23-1448" fmla="*/ 154782 h 1092994"/>
                <a:gd name="connsiteX24-1449" fmla="*/ 545306 w 1090613"/>
                <a:gd name="connsiteY24-1450" fmla="*/ 0 h 1092994"/>
                <a:gd name="connsiteX0-1451" fmla="*/ 545306 w 1090613"/>
                <a:gd name="connsiteY0-1452" fmla="*/ 0 h 1092994"/>
                <a:gd name="connsiteX1-1453" fmla="*/ 819150 w 1090613"/>
                <a:gd name="connsiteY1-1454" fmla="*/ 73819 h 1092994"/>
                <a:gd name="connsiteX2-1455" fmla="*/ 764381 w 1090613"/>
                <a:gd name="connsiteY2-1456" fmla="*/ 223838 h 1092994"/>
                <a:gd name="connsiteX3-1457" fmla="*/ 869156 w 1090613"/>
                <a:gd name="connsiteY3-1458" fmla="*/ 319089 h 1092994"/>
                <a:gd name="connsiteX4-1459" fmla="*/ 1016794 w 1090613"/>
                <a:gd name="connsiteY4-1460" fmla="*/ 276225 h 1092994"/>
                <a:gd name="connsiteX5-1461" fmla="*/ 1090613 w 1090613"/>
                <a:gd name="connsiteY5-1462" fmla="*/ 550069 h 1092994"/>
                <a:gd name="connsiteX6-1463" fmla="*/ 881062 w 1090613"/>
                <a:gd name="connsiteY6-1464" fmla="*/ 600076 h 1092994"/>
                <a:gd name="connsiteX7-1465" fmla="*/ 859633 w 1090613"/>
                <a:gd name="connsiteY7-1466" fmla="*/ 704848 h 1092994"/>
                <a:gd name="connsiteX8-1467" fmla="*/ 1016794 w 1090613"/>
                <a:gd name="connsiteY8-1468" fmla="*/ 819150 h 1092994"/>
                <a:gd name="connsiteX9-1469" fmla="*/ 816769 w 1090613"/>
                <a:gd name="connsiteY9-1470" fmla="*/ 1019175 h 1092994"/>
                <a:gd name="connsiteX10-1471" fmla="*/ 714375 w 1090613"/>
                <a:gd name="connsiteY10-1472" fmla="*/ 890587 h 1092994"/>
                <a:gd name="connsiteX11-1473" fmla="*/ 564357 w 1090613"/>
                <a:gd name="connsiteY11-1474" fmla="*/ 938212 h 1092994"/>
                <a:gd name="connsiteX12-1475" fmla="*/ 545306 w 1090613"/>
                <a:gd name="connsiteY12-1476" fmla="*/ 1092994 h 1092994"/>
                <a:gd name="connsiteX13-1477" fmla="*/ 271463 w 1090613"/>
                <a:gd name="connsiteY13-1478" fmla="*/ 1016794 h 1092994"/>
                <a:gd name="connsiteX14-1479" fmla="*/ 328612 w 1090613"/>
                <a:gd name="connsiteY14-1480" fmla="*/ 871538 h 1092994"/>
                <a:gd name="connsiteX15-1481" fmla="*/ 230981 w 1090613"/>
                <a:gd name="connsiteY15-1482" fmla="*/ 769145 h 1092994"/>
                <a:gd name="connsiteX16-1483" fmla="*/ 71438 w 1090613"/>
                <a:gd name="connsiteY16-1484" fmla="*/ 819150 h 1092994"/>
                <a:gd name="connsiteX17-1485" fmla="*/ 0 w 1090613"/>
                <a:gd name="connsiteY17-1486" fmla="*/ 545307 h 1092994"/>
                <a:gd name="connsiteX18-1487" fmla="*/ 161925 w 1090613"/>
                <a:gd name="connsiteY18-1488" fmla="*/ 528637 h 1092994"/>
                <a:gd name="connsiteX19-1489" fmla="*/ 200024 w 1090613"/>
                <a:gd name="connsiteY19-1490" fmla="*/ 376238 h 1092994"/>
                <a:gd name="connsiteX20-1491" fmla="*/ 69056 w 1090613"/>
                <a:gd name="connsiteY20-1492" fmla="*/ 271463 h 1092994"/>
                <a:gd name="connsiteX21-1493" fmla="*/ 273844 w 1090613"/>
                <a:gd name="connsiteY21-1494" fmla="*/ 73819 h 1092994"/>
                <a:gd name="connsiteX22-1495" fmla="*/ 397668 w 1090613"/>
                <a:gd name="connsiteY22-1496" fmla="*/ 190500 h 1092994"/>
                <a:gd name="connsiteX23-1497" fmla="*/ 528639 w 1090613"/>
                <a:gd name="connsiteY23-1498" fmla="*/ 154782 h 1092994"/>
                <a:gd name="connsiteX24-1499" fmla="*/ 545306 w 1090613"/>
                <a:gd name="connsiteY24-1500" fmla="*/ 0 h 1092994"/>
                <a:gd name="connsiteX0-1501" fmla="*/ 545306 w 1090613"/>
                <a:gd name="connsiteY0-1502" fmla="*/ 0 h 1092994"/>
                <a:gd name="connsiteX1-1503" fmla="*/ 819150 w 1090613"/>
                <a:gd name="connsiteY1-1504" fmla="*/ 73819 h 1092994"/>
                <a:gd name="connsiteX2-1505" fmla="*/ 764381 w 1090613"/>
                <a:gd name="connsiteY2-1506" fmla="*/ 223838 h 1092994"/>
                <a:gd name="connsiteX3-1507" fmla="*/ 869156 w 1090613"/>
                <a:gd name="connsiteY3-1508" fmla="*/ 319089 h 1092994"/>
                <a:gd name="connsiteX4-1509" fmla="*/ 1016794 w 1090613"/>
                <a:gd name="connsiteY4-1510" fmla="*/ 276225 h 1092994"/>
                <a:gd name="connsiteX5-1511" fmla="*/ 1090613 w 1090613"/>
                <a:gd name="connsiteY5-1512" fmla="*/ 550069 h 1092994"/>
                <a:gd name="connsiteX6-1513" fmla="*/ 881062 w 1090613"/>
                <a:gd name="connsiteY6-1514" fmla="*/ 600076 h 1092994"/>
                <a:gd name="connsiteX7-1515" fmla="*/ 888208 w 1090613"/>
                <a:gd name="connsiteY7-1516" fmla="*/ 728660 h 1092994"/>
                <a:gd name="connsiteX8-1517" fmla="*/ 1016794 w 1090613"/>
                <a:gd name="connsiteY8-1518" fmla="*/ 819150 h 1092994"/>
                <a:gd name="connsiteX9-1519" fmla="*/ 816769 w 1090613"/>
                <a:gd name="connsiteY9-1520" fmla="*/ 1019175 h 1092994"/>
                <a:gd name="connsiteX10-1521" fmla="*/ 714375 w 1090613"/>
                <a:gd name="connsiteY10-1522" fmla="*/ 890587 h 1092994"/>
                <a:gd name="connsiteX11-1523" fmla="*/ 564357 w 1090613"/>
                <a:gd name="connsiteY11-1524" fmla="*/ 938212 h 1092994"/>
                <a:gd name="connsiteX12-1525" fmla="*/ 545306 w 1090613"/>
                <a:gd name="connsiteY12-1526" fmla="*/ 1092994 h 1092994"/>
                <a:gd name="connsiteX13-1527" fmla="*/ 271463 w 1090613"/>
                <a:gd name="connsiteY13-1528" fmla="*/ 1016794 h 1092994"/>
                <a:gd name="connsiteX14-1529" fmla="*/ 328612 w 1090613"/>
                <a:gd name="connsiteY14-1530" fmla="*/ 871538 h 1092994"/>
                <a:gd name="connsiteX15-1531" fmla="*/ 230981 w 1090613"/>
                <a:gd name="connsiteY15-1532" fmla="*/ 769145 h 1092994"/>
                <a:gd name="connsiteX16-1533" fmla="*/ 71438 w 1090613"/>
                <a:gd name="connsiteY16-1534" fmla="*/ 819150 h 1092994"/>
                <a:gd name="connsiteX17-1535" fmla="*/ 0 w 1090613"/>
                <a:gd name="connsiteY17-1536" fmla="*/ 545307 h 1092994"/>
                <a:gd name="connsiteX18-1537" fmla="*/ 161925 w 1090613"/>
                <a:gd name="connsiteY18-1538" fmla="*/ 528637 h 1092994"/>
                <a:gd name="connsiteX19-1539" fmla="*/ 200024 w 1090613"/>
                <a:gd name="connsiteY19-1540" fmla="*/ 376238 h 1092994"/>
                <a:gd name="connsiteX20-1541" fmla="*/ 69056 w 1090613"/>
                <a:gd name="connsiteY20-1542" fmla="*/ 271463 h 1092994"/>
                <a:gd name="connsiteX21-1543" fmla="*/ 273844 w 1090613"/>
                <a:gd name="connsiteY21-1544" fmla="*/ 73819 h 1092994"/>
                <a:gd name="connsiteX22-1545" fmla="*/ 397668 w 1090613"/>
                <a:gd name="connsiteY22-1546" fmla="*/ 190500 h 1092994"/>
                <a:gd name="connsiteX23-1547" fmla="*/ 528639 w 1090613"/>
                <a:gd name="connsiteY23-1548" fmla="*/ 154782 h 1092994"/>
                <a:gd name="connsiteX24-1549" fmla="*/ 545306 w 1090613"/>
                <a:gd name="connsiteY24-1550" fmla="*/ 0 h 1092994"/>
                <a:gd name="connsiteX0-1551" fmla="*/ 545306 w 1090613"/>
                <a:gd name="connsiteY0-1552" fmla="*/ 0 h 1092994"/>
                <a:gd name="connsiteX1-1553" fmla="*/ 819150 w 1090613"/>
                <a:gd name="connsiteY1-1554" fmla="*/ 73819 h 1092994"/>
                <a:gd name="connsiteX2-1555" fmla="*/ 764381 w 1090613"/>
                <a:gd name="connsiteY2-1556" fmla="*/ 223838 h 1092994"/>
                <a:gd name="connsiteX3-1557" fmla="*/ 869156 w 1090613"/>
                <a:gd name="connsiteY3-1558" fmla="*/ 319089 h 1092994"/>
                <a:gd name="connsiteX4-1559" fmla="*/ 1016794 w 1090613"/>
                <a:gd name="connsiteY4-1560" fmla="*/ 276225 h 1092994"/>
                <a:gd name="connsiteX5-1561" fmla="*/ 1090613 w 1090613"/>
                <a:gd name="connsiteY5-1562" fmla="*/ 550069 h 1092994"/>
                <a:gd name="connsiteX6-1563" fmla="*/ 909637 w 1090613"/>
                <a:gd name="connsiteY6-1564" fmla="*/ 600076 h 1092994"/>
                <a:gd name="connsiteX7-1565" fmla="*/ 888208 w 1090613"/>
                <a:gd name="connsiteY7-1566" fmla="*/ 728660 h 1092994"/>
                <a:gd name="connsiteX8-1567" fmla="*/ 1016794 w 1090613"/>
                <a:gd name="connsiteY8-1568" fmla="*/ 819150 h 1092994"/>
                <a:gd name="connsiteX9-1569" fmla="*/ 816769 w 1090613"/>
                <a:gd name="connsiteY9-1570" fmla="*/ 1019175 h 1092994"/>
                <a:gd name="connsiteX10-1571" fmla="*/ 714375 w 1090613"/>
                <a:gd name="connsiteY10-1572" fmla="*/ 890587 h 1092994"/>
                <a:gd name="connsiteX11-1573" fmla="*/ 564357 w 1090613"/>
                <a:gd name="connsiteY11-1574" fmla="*/ 938212 h 1092994"/>
                <a:gd name="connsiteX12-1575" fmla="*/ 545306 w 1090613"/>
                <a:gd name="connsiteY12-1576" fmla="*/ 1092994 h 1092994"/>
                <a:gd name="connsiteX13-1577" fmla="*/ 271463 w 1090613"/>
                <a:gd name="connsiteY13-1578" fmla="*/ 1016794 h 1092994"/>
                <a:gd name="connsiteX14-1579" fmla="*/ 328612 w 1090613"/>
                <a:gd name="connsiteY14-1580" fmla="*/ 871538 h 1092994"/>
                <a:gd name="connsiteX15-1581" fmla="*/ 230981 w 1090613"/>
                <a:gd name="connsiteY15-1582" fmla="*/ 769145 h 1092994"/>
                <a:gd name="connsiteX16-1583" fmla="*/ 71438 w 1090613"/>
                <a:gd name="connsiteY16-1584" fmla="*/ 819150 h 1092994"/>
                <a:gd name="connsiteX17-1585" fmla="*/ 0 w 1090613"/>
                <a:gd name="connsiteY17-1586" fmla="*/ 545307 h 1092994"/>
                <a:gd name="connsiteX18-1587" fmla="*/ 161925 w 1090613"/>
                <a:gd name="connsiteY18-1588" fmla="*/ 528637 h 1092994"/>
                <a:gd name="connsiteX19-1589" fmla="*/ 200024 w 1090613"/>
                <a:gd name="connsiteY19-1590" fmla="*/ 376238 h 1092994"/>
                <a:gd name="connsiteX20-1591" fmla="*/ 69056 w 1090613"/>
                <a:gd name="connsiteY20-1592" fmla="*/ 271463 h 1092994"/>
                <a:gd name="connsiteX21-1593" fmla="*/ 273844 w 1090613"/>
                <a:gd name="connsiteY21-1594" fmla="*/ 73819 h 1092994"/>
                <a:gd name="connsiteX22-1595" fmla="*/ 397668 w 1090613"/>
                <a:gd name="connsiteY22-1596" fmla="*/ 190500 h 1092994"/>
                <a:gd name="connsiteX23-1597" fmla="*/ 528639 w 1090613"/>
                <a:gd name="connsiteY23-1598" fmla="*/ 154782 h 1092994"/>
                <a:gd name="connsiteX24-1599" fmla="*/ 545306 w 1090613"/>
                <a:gd name="connsiteY24-1600" fmla="*/ 0 h 1092994"/>
                <a:gd name="connsiteX0-1601" fmla="*/ 545306 w 1090613"/>
                <a:gd name="connsiteY0-1602" fmla="*/ 0 h 1092994"/>
                <a:gd name="connsiteX1-1603" fmla="*/ 819150 w 1090613"/>
                <a:gd name="connsiteY1-1604" fmla="*/ 73819 h 1092994"/>
                <a:gd name="connsiteX2-1605" fmla="*/ 764381 w 1090613"/>
                <a:gd name="connsiteY2-1606" fmla="*/ 223838 h 1092994"/>
                <a:gd name="connsiteX3-1607" fmla="*/ 869156 w 1090613"/>
                <a:gd name="connsiteY3-1608" fmla="*/ 319089 h 1092994"/>
                <a:gd name="connsiteX4-1609" fmla="*/ 1016794 w 1090613"/>
                <a:gd name="connsiteY4-1610" fmla="*/ 276225 h 1092994"/>
                <a:gd name="connsiteX5-1611" fmla="*/ 1090613 w 1090613"/>
                <a:gd name="connsiteY5-1612" fmla="*/ 550069 h 1092994"/>
                <a:gd name="connsiteX6-1613" fmla="*/ 919162 w 1090613"/>
                <a:gd name="connsiteY6-1614" fmla="*/ 600076 h 1092994"/>
                <a:gd name="connsiteX7-1615" fmla="*/ 888208 w 1090613"/>
                <a:gd name="connsiteY7-1616" fmla="*/ 728660 h 1092994"/>
                <a:gd name="connsiteX8-1617" fmla="*/ 1016794 w 1090613"/>
                <a:gd name="connsiteY8-1618" fmla="*/ 819150 h 1092994"/>
                <a:gd name="connsiteX9-1619" fmla="*/ 816769 w 1090613"/>
                <a:gd name="connsiteY9-1620" fmla="*/ 1019175 h 1092994"/>
                <a:gd name="connsiteX10-1621" fmla="*/ 714375 w 1090613"/>
                <a:gd name="connsiteY10-1622" fmla="*/ 890587 h 1092994"/>
                <a:gd name="connsiteX11-1623" fmla="*/ 564357 w 1090613"/>
                <a:gd name="connsiteY11-1624" fmla="*/ 938212 h 1092994"/>
                <a:gd name="connsiteX12-1625" fmla="*/ 545306 w 1090613"/>
                <a:gd name="connsiteY12-1626" fmla="*/ 1092994 h 1092994"/>
                <a:gd name="connsiteX13-1627" fmla="*/ 271463 w 1090613"/>
                <a:gd name="connsiteY13-1628" fmla="*/ 1016794 h 1092994"/>
                <a:gd name="connsiteX14-1629" fmla="*/ 328612 w 1090613"/>
                <a:gd name="connsiteY14-1630" fmla="*/ 871538 h 1092994"/>
                <a:gd name="connsiteX15-1631" fmla="*/ 230981 w 1090613"/>
                <a:gd name="connsiteY15-1632" fmla="*/ 769145 h 1092994"/>
                <a:gd name="connsiteX16-1633" fmla="*/ 71438 w 1090613"/>
                <a:gd name="connsiteY16-1634" fmla="*/ 819150 h 1092994"/>
                <a:gd name="connsiteX17-1635" fmla="*/ 0 w 1090613"/>
                <a:gd name="connsiteY17-1636" fmla="*/ 545307 h 1092994"/>
                <a:gd name="connsiteX18-1637" fmla="*/ 161925 w 1090613"/>
                <a:gd name="connsiteY18-1638" fmla="*/ 528637 h 1092994"/>
                <a:gd name="connsiteX19-1639" fmla="*/ 200024 w 1090613"/>
                <a:gd name="connsiteY19-1640" fmla="*/ 376238 h 1092994"/>
                <a:gd name="connsiteX20-1641" fmla="*/ 69056 w 1090613"/>
                <a:gd name="connsiteY20-1642" fmla="*/ 271463 h 1092994"/>
                <a:gd name="connsiteX21-1643" fmla="*/ 273844 w 1090613"/>
                <a:gd name="connsiteY21-1644" fmla="*/ 73819 h 1092994"/>
                <a:gd name="connsiteX22-1645" fmla="*/ 397668 w 1090613"/>
                <a:gd name="connsiteY22-1646" fmla="*/ 190500 h 1092994"/>
                <a:gd name="connsiteX23-1647" fmla="*/ 528639 w 1090613"/>
                <a:gd name="connsiteY23-1648" fmla="*/ 154782 h 1092994"/>
                <a:gd name="connsiteX24-1649" fmla="*/ 545306 w 1090613"/>
                <a:gd name="connsiteY24-1650" fmla="*/ 0 h 1092994"/>
                <a:gd name="connsiteX0-1651" fmla="*/ 545306 w 1090613"/>
                <a:gd name="connsiteY0-1652" fmla="*/ 0 h 1092994"/>
                <a:gd name="connsiteX1-1653" fmla="*/ 819150 w 1090613"/>
                <a:gd name="connsiteY1-1654" fmla="*/ 73819 h 1092994"/>
                <a:gd name="connsiteX2-1655" fmla="*/ 764381 w 1090613"/>
                <a:gd name="connsiteY2-1656" fmla="*/ 223838 h 1092994"/>
                <a:gd name="connsiteX3-1657" fmla="*/ 869156 w 1090613"/>
                <a:gd name="connsiteY3-1658" fmla="*/ 319089 h 1092994"/>
                <a:gd name="connsiteX4-1659" fmla="*/ 1016794 w 1090613"/>
                <a:gd name="connsiteY4-1660" fmla="*/ 276225 h 1092994"/>
                <a:gd name="connsiteX5-1661" fmla="*/ 1090613 w 1090613"/>
                <a:gd name="connsiteY5-1662" fmla="*/ 550069 h 1092994"/>
                <a:gd name="connsiteX6-1663" fmla="*/ 919162 w 1090613"/>
                <a:gd name="connsiteY6-1664" fmla="*/ 600076 h 1092994"/>
                <a:gd name="connsiteX7-1665" fmla="*/ 888208 w 1090613"/>
                <a:gd name="connsiteY7-1666" fmla="*/ 728660 h 1092994"/>
                <a:gd name="connsiteX8-1667" fmla="*/ 1016794 w 1090613"/>
                <a:gd name="connsiteY8-1668" fmla="*/ 819150 h 1092994"/>
                <a:gd name="connsiteX9-1669" fmla="*/ 816769 w 1090613"/>
                <a:gd name="connsiteY9-1670" fmla="*/ 1019175 h 1092994"/>
                <a:gd name="connsiteX10-1671" fmla="*/ 714375 w 1090613"/>
                <a:gd name="connsiteY10-1672" fmla="*/ 890587 h 1092994"/>
                <a:gd name="connsiteX11-1673" fmla="*/ 564357 w 1090613"/>
                <a:gd name="connsiteY11-1674" fmla="*/ 938212 h 1092994"/>
                <a:gd name="connsiteX12-1675" fmla="*/ 545306 w 1090613"/>
                <a:gd name="connsiteY12-1676" fmla="*/ 1092994 h 1092994"/>
                <a:gd name="connsiteX13-1677" fmla="*/ 271463 w 1090613"/>
                <a:gd name="connsiteY13-1678" fmla="*/ 1016794 h 1092994"/>
                <a:gd name="connsiteX14-1679" fmla="*/ 328612 w 1090613"/>
                <a:gd name="connsiteY14-1680" fmla="*/ 871538 h 1092994"/>
                <a:gd name="connsiteX15-1681" fmla="*/ 230981 w 1090613"/>
                <a:gd name="connsiteY15-1682" fmla="*/ 769145 h 1092994"/>
                <a:gd name="connsiteX16-1683" fmla="*/ 71438 w 1090613"/>
                <a:gd name="connsiteY16-1684" fmla="*/ 819150 h 1092994"/>
                <a:gd name="connsiteX17-1685" fmla="*/ 0 w 1090613"/>
                <a:gd name="connsiteY17-1686" fmla="*/ 545307 h 1092994"/>
                <a:gd name="connsiteX18-1687" fmla="*/ 161925 w 1090613"/>
                <a:gd name="connsiteY18-1688" fmla="*/ 528637 h 1092994"/>
                <a:gd name="connsiteX19-1689" fmla="*/ 200024 w 1090613"/>
                <a:gd name="connsiteY19-1690" fmla="*/ 376238 h 1092994"/>
                <a:gd name="connsiteX20-1691" fmla="*/ 69056 w 1090613"/>
                <a:gd name="connsiteY20-1692" fmla="*/ 271463 h 1092994"/>
                <a:gd name="connsiteX21-1693" fmla="*/ 273844 w 1090613"/>
                <a:gd name="connsiteY21-1694" fmla="*/ 73819 h 1092994"/>
                <a:gd name="connsiteX22-1695" fmla="*/ 397668 w 1090613"/>
                <a:gd name="connsiteY22-1696" fmla="*/ 190500 h 1092994"/>
                <a:gd name="connsiteX23-1697" fmla="*/ 516732 w 1090613"/>
                <a:gd name="connsiteY23-1698" fmla="*/ 154782 h 1092994"/>
                <a:gd name="connsiteX24-1699" fmla="*/ 545306 w 1090613"/>
                <a:gd name="connsiteY24-1700" fmla="*/ 0 h 1092994"/>
                <a:gd name="connsiteX0-1701" fmla="*/ 545306 w 1090613"/>
                <a:gd name="connsiteY0-1702" fmla="*/ 0 h 1092994"/>
                <a:gd name="connsiteX1-1703" fmla="*/ 819150 w 1090613"/>
                <a:gd name="connsiteY1-1704" fmla="*/ 73819 h 1092994"/>
                <a:gd name="connsiteX2-1705" fmla="*/ 771524 w 1090613"/>
                <a:gd name="connsiteY2-1706" fmla="*/ 223838 h 1092994"/>
                <a:gd name="connsiteX3-1707" fmla="*/ 869156 w 1090613"/>
                <a:gd name="connsiteY3-1708" fmla="*/ 319089 h 1092994"/>
                <a:gd name="connsiteX4-1709" fmla="*/ 1016794 w 1090613"/>
                <a:gd name="connsiteY4-1710" fmla="*/ 276225 h 1092994"/>
                <a:gd name="connsiteX5-1711" fmla="*/ 1090613 w 1090613"/>
                <a:gd name="connsiteY5-1712" fmla="*/ 550069 h 1092994"/>
                <a:gd name="connsiteX6-1713" fmla="*/ 919162 w 1090613"/>
                <a:gd name="connsiteY6-1714" fmla="*/ 600076 h 1092994"/>
                <a:gd name="connsiteX7-1715" fmla="*/ 888208 w 1090613"/>
                <a:gd name="connsiteY7-1716" fmla="*/ 728660 h 1092994"/>
                <a:gd name="connsiteX8-1717" fmla="*/ 1016794 w 1090613"/>
                <a:gd name="connsiteY8-1718" fmla="*/ 819150 h 1092994"/>
                <a:gd name="connsiteX9-1719" fmla="*/ 816769 w 1090613"/>
                <a:gd name="connsiteY9-1720" fmla="*/ 1019175 h 1092994"/>
                <a:gd name="connsiteX10-1721" fmla="*/ 714375 w 1090613"/>
                <a:gd name="connsiteY10-1722" fmla="*/ 890587 h 1092994"/>
                <a:gd name="connsiteX11-1723" fmla="*/ 564357 w 1090613"/>
                <a:gd name="connsiteY11-1724" fmla="*/ 938212 h 1092994"/>
                <a:gd name="connsiteX12-1725" fmla="*/ 545306 w 1090613"/>
                <a:gd name="connsiteY12-1726" fmla="*/ 1092994 h 1092994"/>
                <a:gd name="connsiteX13-1727" fmla="*/ 271463 w 1090613"/>
                <a:gd name="connsiteY13-1728" fmla="*/ 1016794 h 1092994"/>
                <a:gd name="connsiteX14-1729" fmla="*/ 328612 w 1090613"/>
                <a:gd name="connsiteY14-1730" fmla="*/ 871538 h 1092994"/>
                <a:gd name="connsiteX15-1731" fmla="*/ 230981 w 1090613"/>
                <a:gd name="connsiteY15-1732" fmla="*/ 769145 h 1092994"/>
                <a:gd name="connsiteX16-1733" fmla="*/ 71438 w 1090613"/>
                <a:gd name="connsiteY16-1734" fmla="*/ 819150 h 1092994"/>
                <a:gd name="connsiteX17-1735" fmla="*/ 0 w 1090613"/>
                <a:gd name="connsiteY17-1736" fmla="*/ 545307 h 1092994"/>
                <a:gd name="connsiteX18-1737" fmla="*/ 161925 w 1090613"/>
                <a:gd name="connsiteY18-1738" fmla="*/ 528637 h 1092994"/>
                <a:gd name="connsiteX19-1739" fmla="*/ 200024 w 1090613"/>
                <a:gd name="connsiteY19-1740" fmla="*/ 376238 h 1092994"/>
                <a:gd name="connsiteX20-1741" fmla="*/ 69056 w 1090613"/>
                <a:gd name="connsiteY20-1742" fmla="*/ 271463 h 1092994"/>
                <a:gd name="connsiteX21-1743" fmla="*/ 273844 w 1090613"/>
                <a:gd name="connsiteY21-1744" fmla="*/ 73819 h 1092994"/>
                <a:gd name="connsiteX22-1745" fmla="*/ 397668 w 1090613"/>
                <a:gd name="connsiteY22-1746" fmla="*/ 190500 h 1092994"/>
                <a:gd name="connsiteX23-1747" fmla="*/ 516732 w 1090613"/>
                <a:gd name="connsiteY23-1748" fmla="*/ 154782 h 1092994"/>
                <a:gd name="connsiteX24-1749" fmla="*/ 545306 w 1090613"/>
                <a:gd name="connsiteY24-1750" fmla="*/ 0 h 1092994"/>
                <a:gd name="connsiteX0-1751" fmla="*/ 545306 w 1090613"/>
                <a:gd name="connsiteY0-1752" fmla="*/ 0 h 1092994"/>
                <a:gd name="connsiteX1-1753" fmla="*/ 819150 w 1090613"/>
                <a:gd name="connsiteY1-1754" fmla="*/ 73819 h 1092994"/>
                <a:gd name="connsiteX2-1755" fmla="*/ 771524 w 1090613"/>
                <a:gd name="connsiteY2-1756" fmla="*/ 223838 h 1092994"/>
                <a:gd name="connsiteX3-1757" fmla="*/ 869156 w 1090613"/>
                <a:gd name="connsiteY3-1758" fmla="*/ 319089 h 1092994"/>
                <a:gd name="connsiteX4-1759" fmla="*/ 1016794 w 1090613"/>
                <a:gd name="connsiteY4-1760" fmla="*/ 276225 h 1092994"/>
                <a:gd name="connsiteX5-1761" fmla="*/ 1090613 w 1090613"/>
                <a:gd name="connsiteY5-1762" fmla="*/ 550069 h 1092994"/>
                <a:gd name="connsiteX6-1763" fmla="*/ 919162 w 1090613"/>
                <a:gd name="connsiteY6-1764" fmla="*/ 600076 h 1092994"/>
                <a:gd name="connsiteX7-1765" fmla="*/ 888208 w 1090613"/>
                <a:gd name="connsiteY7-1766" fmla="*/ 728660 h 1092994"/>
                <a:gd name="connsiteX8-1767" fmla="*/ 1016794 w 1090613"/>
                <a:gd name="connsiteY8-1768" fmla="*/ 819150 h 1092994"/>
                <a:gd name="connsiteX9-1769" fmla="*/ 816769 w 1090613"/>
                <a:gd name="connsiteY9-1770" fmla="*/ 1019175 h 1092994"/>
                <a:gd name="connsiteX10-1771" fmla="*/ 714375 w 1090613"/>
                <a:gd name="connsiteY10-1772" fmla="*/ 890587 h 1092994"/>
                <a:gd name="connsiteX11-1773" fmla="*/ 564357 w 1090613"/>
                <a:gd name="connsiteY11-1774" fmla="*/ 938212 h 1092994"/>
                <a:gd name="connsiteX12-1775" fmla="*/ 545306 w 1090613"/>
                <a:gd name="connsiteY12-1776" fmla="*/ 1092994 h 1092994"/>
                <a:gd name="connsiteX13-1777" fmla="*/ 271463 w 1090613"/>
                <a:gd name="connsiteY13-1778" fmla="*/ 1016794 h 1092994"/>
                <a:gd name="connsiteX14-1779" fmla="*/ 328612 w 1090613"/>
                <a:gd name="connsiteY14-1780" fmla="*/ 871538 h 1092994"/>
                <a:gd name="connsiteX15-1781" fmla="*/ 230981 w 1090613"/>
                <a:gd name="connsiteY15-1782" fmla="*/ 769145 h 1092994"/>
                <a:gd name="connsiteX16-1783" fmla="*/ 71438 w 1090613"/>
                <a:gd name="connsiteY16-1784" fmla="*/ 819150 h 1092994"/>
                <a:gd name="connsiteX17-1785" fmla="*/ 0 w 1090613"/>
                <a:gd name="connsiteY17-1786" fmla="*/ 545307 h 1092994"/>
                <a:gd name="connsiteX18-1787" fmla="*/ 161925 w 1090613"/>
                <a:gd name="connsiteY18-1788" fmla="*/ 528637 h 1092994"/>
                <a:gd name="connsiteX19-1789" fmla="*/ 200024 w 1090613"/>
                <a:gd name="connsiteY19-1790" fmla="*/ 376238 h 1092994"/>
                <a:gd name="connsiteX20-1791" fmla="*/ 69056 w 1090613"/>
                <a:gd name="connsiteY20-1792" fmla="*/ 271463 h 1092994"/>
                <a:gd name="connsiteX21-1793" fmla="*/ 269081 w 1090613"/>
                <a:gd name="connsiteY21-1794" fmla="*/ 69057 h 1092994"/>
                <a:gd name="connsiteX22-1795" fmla="*/ 397668 w 1090613"/>
                <a:gd name="connsiteY22-1796" fmla="*/ 190500 h 1092994"/>
                <a:gd name="connsiteX23-1797" fmla="*/ 516732 w 1090613"/>
                <a:gd name="connsiteY23-1798" fmla="*/ 154782 h 1092994"/>
                <a:gd name="connsiteX24-1799" fmla="*/ 545306 w 1090613"/>
                <a:gd name="connsiteY24-1800" fmla="*/ 0 h 1092994"/>
                <a:gd name="connsiteX0-1801" fmla="*/ 545306 w 1090613"/>
                <a:gd name="connsiteY0-1802" fmla="*/ 0 h 1092994"/>
                <a:gd name="connsiteX1-1803" fmla="*/ 819150 w 1090613"/>
                <a:gd name="connsiteY1-1804" fmla="*/ 73819 h 1092994"/>
                <a:gd name="connsiteX2-1805" fmla="*/ 771524 w 1090613"/>
                <a:gd name="connsiteY2-1806" fmla="*/ 223838 h 1092994"/>
                <a:gd name="connsiteX3-1807" fmla="*/ 869156 w 1090613"/>
                <a:gd name="connsiteY3-1808" fmla="*/ 319089 h 1092994"/>
                <a:gd name="connsiteX4-1809" fmla="*/ 1016794 w 1090613"/>
                <a:gd name="connsiteY4-1810" fmla="*/ 276225 h 1092994"/>
                <a:gd name="connsiteX5-1811" fmla="*/ 1090613 w 1090613"/>
                <a:gd name="connsiteY5-1812" fmla="*/ 550069 h 1092994"/>
                <a:gd name="connsiteX6-1813" fmla="*/ 919162 w 1090613"/>
                <a:gd name="connsiteY6-1814" fmla="*/ 600076 h 1092994"/>
                <a:gd name="connsiteX7-1815" fmla="*/ 888208 w 1090613"/>
                <a:gd name="connsiteY7-1816" fmla="*/ 728660 h 1092994"/>
                <a:gd name="connsiteX8-1817" fmla="*/ 1016794 w 1090613"/>
                <a:gd name="connsiteY8-1818" fmla="*/ 819150 h 1092994"/>
                <a:gd name="connsiteX9-1819" fmla="*/ 816769 w 1090613"/>
                <a:gd name="connsiteY9-1820" fmla="*/ 1019175 h 1092994"/>
                <a:gd name="connsiteX10-1821" fmla="*/ 714375 w 1090613"/>
                <a:gd name="connsiteY10-1822" fmla="*/ 890587 h 1092994"/>
                <a:gd name="connsiteX11-1823" fmla="*/ 564357 w 1090613"/>
                <a:gd name="connsiteY11-1824" fmla="*/ 938212 h 1092994"/>
                <a:gd name="connsiteX12-1825" fmla="*/ 545306 w 1090613"/>
                <a:gd name="connsiteY12-1826" fmla="*/ 1092994 h 1092994"/>
                <a:gd name="connsiteX13-1827" fmla="*/ 271463 w 1090613"/>
                <a:gd name="connsiteY13-1828" fmla="*/ 1016794 h 1092994"/>
                <a:gd name="connsiteX14-1829" fmla="*/ 328612 w 1090613"/>
                <a:gd name="connsiteY14-1830" fmla="*/ 871538 h 1092994"/>
                <a:gd name="connsiteX15-1831" fmla="*/ 230981 w 1090613"/>
                <a:gd name="connsiteY15-1832" fmla="*/ 769145 h 1092994"/>
                <a:gd name="connsiteX16-1833" fmla="*/ 71438 w 1090613"/>
                <a:gd name="connsiteY16-1834" fmla="*/ 819150 h 1092994"/>
                <a:gd name="connsiteX17-1835" fmla="*/ 0 w 1090613"/>
                <a:gd name="connsiteY17-1836" fmla="*/ 545307 h 1092994"/>
                <a:gd name="connsiteX18-1837" fmla="*/ 161925 w 1090613"/>
                <a:gd name="connsiteY18-1838" fmla="*/ 528637 h 1092994"/>
                <a:gd name="connsiteX19-1839" fmla="*/ 200024 w 1090613"/>
                <a:gd name="connsiteY19-1840" fmla="*/ 376238 h 1092994"/>
                <a:gd name="connsiteX20-1841" fmla="*/ 69056 w 1090613"/>
                <a:gd name="connsiteY20-1842" fmla="*/ 271463 h 1092994"/>
                <a:gd name="connsiteX21-1843" fmla="*/ 273843 w 1090613"/>
                <a:gd name="connsiteY21-1844" fmla="*/ 73820 h 1092994"/>
                <a:gd name="connsiteX22-1845" fmla="*/ 397668 w 1090613"/>
                <a:gd name="connsiteY22-1846" fmla="*/ 190500 h 1092994"/>
                <a:gd name="connsiteX23-1847" fmla="*/ 516732 w 1090613"/>
                <a:gd name="connsiteY23-1848" fmla="*/ 154782 h 1092994"/>
                <a:gd name="connsiteX24-1849" fmla="*/ 545306 w 1090613"/>
                <a:gd name="connsiteY24-1850" fmla="*/ 0 h 1092994"/>
                <a:gd name="connsiteX0-1851" fmla="*/ 545306 w 1090613"/>
                <a:gd name="connsiteY0-1852" fmla="*/ 0 h 1092994"/>
                <a:gd name="connsiteX1-1853" fmla="*/ 819150 w 1090613"/>
                <a:gd name="connsiteY1-1854" fmla="*/ 73819 h 1092994"/>
                <a:gd name="connsiteX2-1855" fmla="*/ 771524 w 1090613"/>
                <a:gd name="connsiteY2-1856" fmla="*/ 223838 h 1092994"/>
                <a:gd name="connsiteX3-1857" fmla="*/ 869156 w 1090613"/>
                <a:gd name="connsiteY3-1858" fmla="*/ 319089 h 1092994"/>
                <a:gd name="connsiteX4-1859" fmla="*/ 1016794 w 1090613"/>
                <a:gd name="connsiteY4-1860" fmla="*/ 276225 h 1092994"/>
                <a:gd name="connsiteX5-1861" fmla="*/ 1090613 w 1090613"/>
                <a:gd name="connsiteY5-1862" fmla="*/ 550069 h 1092994"/>
                <a:gd name="connsiteX6-1863" fmla="*/ 919162 w 1090613"/>
                <a:gd name="connsiteY6-1864" fmla="*/ 600076 h 1092994"/>
                <a:gd name="connsiteX7-1865" fmla="*/ 888208 w 1090613"/>
                <a:gd name="connsiteY7-1866" fmla="*/ 728660 h 1092994"/>
                <a:gd name="connsiteX8-1867" fmla="*/ 1016794 w 1090613"/>
                <a:gd name="connsiteY8-1868" fmla="*/ 819150 h 1092994"/>
                <a:gd name="connsiteX9-1869" fmla="*/ 816769 w 1090613"/>
                <a:gd name="connsiteY9-1870" fmla="*/ 1019175 h 1092994"/>
                <a:gd name="connsiteX10-1871" fmla="*/ 714375 w 1090613"/>
                <a:gd name="connsiteY10-1872" fmla="*/ 890587 h 1092994"/>
                <a:gd name="connsiteX11-1873" fmla="*/ 564357 w 1090613"/>
                <a:gd name="connsiteY11-1874" fmla="*/ 938212 h 1092994"/>
                <a:gd name="connsiteX12-1875" fmla="*/ 545306 w 1090613"/>
                <a:gd name="connsiteY12-1876" fmla="*/ 1092994 h 1092994"/>
                <a:gd name="connsiteX13-1877" fmla="*/ 271463 w 1090613"/>
                <a:gd name="connsiteY13-1878" fmla="*/ 1016794 h 1092994"/>
                <a:gd name="connsiteX14-1879" fmla="*/ 328612 w 1090613"/>
                <a:gd name="connsiteY14-1880" fmla="*/ 871538 h 1092994"/>
                <a:gd name="connsiteX15-1881" fmla="*/ 230981 w 1090613"/>
                <a:gd name="connsiteY15-1882" fmla="*/ 769145 h 1092994"/>
                <a:gd name="connsiteX16-1883" fmla="*/ 71438 w 1090613"/>
                <a:gd name="connsiteY16-1884" fmla="*/ 819150 h 1092994"/>
                <a:gd name="connsiteX17-1885" fmla="*/ 0 w 1090613"/>
                <a:gd name="connsiteY17-1886" fmla="*/ 545307 h 1092994"/>
                <a:gd name="connsiteX18-1887" fmla="*/ 161925 w 1090613"/>
                <a:gd name="connsiteY18-1888" fmla="*/ 528637 h 1092994"/>
                <a:gd name="connsiteX19-1889" fmla="*/ 200024 w 1090613"/>
                <a:gd name="connsiteY19-1890" fmla="*/ 376238 h 1092994"/>
                <a:gd name="connsiteX20-1891" fmla="*/ 69056 w 1090613"/>
                <a:gd name="connsiteY20-1892" fmla="*/ 271463 h 1092994"/>
                <a:gd name="connsiteX21-1893" fmla="*/ 266699 w 1090613"/>
                <a:gd name="connsiteY21-1894" fmla="*/ 69057 h 1092994"/>
                <a:gd name="connsiteX22-1895" fmla="*/ 397668 w 1090613"/>
                <a:gd name="connsiteY22-1896" fmla="*/ 190500 h 1092994"/>
                <a:gd name="connsiteX23-1897" fmla="*/ 516732 w 1090613"/>
                <a:gd name="connsiteY23-1898" fmla="*/ 154782 h 1092994"/>
                <a:gd name="connsiteX24-1899" fmla="*/ 545306 w 1090613"/>
                <a:gd name="connsiteY24-1900" fmla="*/ 0 h 1092994"/>
                <a:gd name="connsiteX0-1901" fmla="*/ 545306 w 1090613"/>
                <a:gd name="connsiteY0-1902" fmla="*/ 0 h 1092994"/>
                <a:gd name="connsiteX1-1903" fmla="*/ 819150 w 1090613"/>
                <a:gd name="connsiteY1-1904" fmla="*/ 73819 h 1092994"/>
                <a:gd name="connsiteX2-1905" fmla="*/ 771524 w 1090613"/>
                <a:gd name="connsiteY2-1906" fmla="*/ 223838 h 1092994"/>
                <a:gd name="connsiteX3-1907" fmla="*/ 869156 w 1090613"/>
                <a:gd name="connsiteY3-1908" fmla="*/ 319089 h 1092994"/>
                <a:gd name="connsiteX4-1909" fmla="*/ 1016794 w 1090613"/>
                <a:gd name="connsiteY4-1910" fmla="*/ 276225 h 1092994"/>
                <a:gd name="connsiteX5-1911" fmla="*/ 1090613 w 1090613"/>
                <a:gd name="connsiteY5-1912" fmla="*/ 550069 h 1092994"/>
                <a:gd name="connsiteX6-1913" fmla="*/ 919162 w 1090613"/>
                <a:gd name="connsiteY6-1914" fmla="*/ 600076 h 1092994"/>
                <a:gd name="connsiteX7-1915" fmla="*/ 888208 w 1090613"/>
                <a:gd name="connsiteY7-1916" fmla="*/ 728660 h 1092994"/>
                <a:gd name="connsiteX8-1917" fmla="*/ 1016794 w 1090613"/>
                <a:gd name="connsiteY8-1918" fmla="*/ 819150 h 1092994"/>
                <a:gd name="connsiteX9-1919" fmla="*/ 816769 w 1090613"/>
                <a:gd name="connsiteY9-1920" fmla="*/ 1019175 h 1092994"/>
                <a:gd name="connsiteX10-1921" fmla="*/ 714375 w 1090613"/>
                <a:gd name="connsiteY10-1922" fmla="*/ 890587 h 1092994"/>
                <a:gd name="connsiteX11-1923" fmla="*/ 564357 w 1090613"/>
                <a:gd name="connsiteY11-1924" fmla="*/ 938212 h 1092994"/>
                <a:gd name="connsiteX12-1925" fmla="*/ 545306 w 1090613"/>
                <a:gd name="connsiteY12-1926" fmla="*/ 1092994 h 1092994"/>
                <a:gd name="connsiteX13-1927" fmla="*/ 271463 w 1090613"/>
                <a:gd name="connsiteY13-1928" fmla="*/ 1016794 h 1092994"/>
                <a:gd name="connsiteX14-1929" fmla="*/ 328612 w 1090613"/>
                <a:gd name="connsiteY14-1930" fmla="*/ 871538 h 1092994"/>
                <a:gd name="connsiteX15-1931" fmla="*/ 230981 w 1090613"/>
                <a:gd name="connsiteY15-1932" fmla="*/ 769145 h 1092994"/>
                <a:gd name="connsiteX16-1933" fmla="*/ 71438 w 1090613"/>
                <a:gd name="connsiteY16-1934" fmla="*/ 819150 h 1092994"/>
                <a:gd name="connsiteX17-1935" fmla="*/ 0 w 1090613"/>
                <a:gd name="connsiteY17-1936" fmla="*/ 545307 h 1092994"/>
                <a:gd name="connsiteX18-1937" fmla="*/ 161925 w 1090613"/>
                <a:gd name="connsiteY18-1938" fmla="*/ 528637 h 1092994"/>
                <a:gd name="connsiteX19-1939" fmla="*/ 200024 w 1090613"/>
                <a:gd name="connsiteY19-1940" fmla="*/ 376238 h 1092994"/>
                <a:gd name="connsiteX20-1941" fmla="*/ 69056 w 1090613"/>
                <a:gd name="connsiteY20-1942" fmla="*/ 271463 h 1092994"/>
                <a:gd name="connsiteX21-1943" fmla="*/ 266699 w 1090613"/>
                <a:gd name="connsiteY21-1944" fmla="*/ 69057 h 1092994"/>
                <a:gd name="connsiteX22-1945" fmla="*/ 390524 w 1090613"/>
                <a:gd name="connsiteY22-1946" fmla="*/ 178594 h 1092994"/>
                <a:gd name="connsiteX23-1947" fmla="*/ 516732 w 1090613"/>
                <a:gd name="connsiteY23-1948" fmla="*/ 154782 h 1092994"/>
                <a:gd name="connsiteX24-1949" fmla="*/ 545306 w 1090613"/>
                <a:gd name="connsiteY24-1950" fmla="*/ 0 h 1092994"/>
                <a:gd name="connsiteX0-1951" fmla="*/ 545306 w 1090613"/>
                <a:gd name="connsiteY0-1952" fmla="*/ 0 h 1092994"/>
                <a:gd name="connsiteX1-1953" fmla="*/ 819150 w 1090613"/>
                <a:gd name="connsiteY1-1954" fmla="*/ 73819 h 1092994"/>
                <a:gd name="connsiteX2-1955" fmla="*/ 771524 w 1090613"/>
                <a:gd name="connsiteY2-1956" fmla="*/ 223838 h 1092994"/>
                <a:gd name="connsiteX3-1957" fmla="*/ 869156 w 1090613"/>
                <a:gd name="connsiteY3-1958" fmla="*/ 319089 h 1092994"/>
                <a:gd name="connsiteX4-1959" fmla="*/ 1016794 w 1090613"/>
                <a:gd name="connsiteY4-1960" fmla="*/ 276225 h 1092994"/>
                <a:gd name="connsiteX5-1961" fmla="*/ 1090613 w 1090613"/>
                <a:gd name="connsiteY5-1962" fmla="*/ 550069 h 1092994"/>
                <a:gd name="connsiteX6-1963" fmla="*/ 919162 w 1090613"/>
                <a:gd name="connsiteY6-1964" fmla="*/ 600076 h 1092994"/>
                <a:gd name="connsiteX7-1965" fmla="*/ 888208 w 1090613"/>
                <a:gd name="connsiteY7-1966" fmla="*/ 728660 h 1092994"/>
                <a:gd name="connsiteX8-1967" fmla="*/ 1016794 w 1090613"/>
                <a:gd name="connsiteY8-1968" fmla="*/ 819150 h 1092994"/>
                <a:gd name="connsiteX9-1969" fmla="*/ 816769 w 1090613"/>
                <a:gd name="connsiteY9-1970" fmla="*/ 1019175 h 1092994"/>
                <a:gd name="connsiteX10-1971" fmla="*/ 714375 w 1090613"/>
                <a:gd name="connsiteY10-1972" fmla="*/ 890587 h 1092994"/>
                <a:gd name="connsiteX11-1973" fmla="*/ 564357 w 1090613"/>
                <a:gd name="connsiteY11-1974" fmla="*/ 938212 h 1092994"/>
                <a:gd name="connsiteX12-1975" fmla="*/ 545306 w 1090613"/>
                <a:gd name="connsiteY12-1976" fmla="*/ 1092994 h 1092994"/>
                <a:gd name="connsiteX13-1977" fmla="*/ 271463 w 1090613"/>
                <a:gd name="connsiteY13-1978" fmla="*/ 1016794 h 1092994"/>
                <a:gd name="connsiteX14-1979" fmla="*/ 328612 w 1090613"/>
                <a:gd name="connsiteY14-1980" fmla="*/ 871538 h 1092994"/>
                <a:gd name="connsiteX15-1981" fmla="*/ 230981 w 1090613"/>
                <a:gd name="connsiteY15-1982" fmla="*/ 769145 h 1092994"/>
                <a:gd name="connsiteX16-1983" fmla="*/ 71438 w 1090613"/>
                <a:gd name="connsiteY16-1984" fmla="*/ 819150 h 1092994"/>
                <a:gd name="connsiteX17-1985" fmla="*/ 0 w 1090613"/>
                <a:gd name="connsiteY17-1986" fmla="*/ 545307 h 1092994"/>
                <a:gd name="connsiteX18-1987" fmla="*/ 161925 w 1090613"/>
                <a:gd name="connsiteY18-1988" fmla="*/ 528637 h 1092994"/>
                <a:gd name="connsiteX19-1989" fmla="*/ 200024 w 1090613"/>
                <a:gd name="connsiteY19-1990" fmla="*/ 376238 h 1092994"/>
                <a:gd name="connsiteX20-1991" fmla="*/ 69056 w 1090613"/>
                <a:gd name="connsiteY20-1992" fmla="*/ 271463 h 1092994"/>
                <a:gd name="connsiteX21-1993" fmla="*/ 266699 w 1090613"/>
                <a:gd name="connsiteY21-1994" fmla="*/ 69057 h 1092994"/>
                <a:gd name="connsiteX22-1995" fmla="*/ 390524 w 1090613"/>
                <a:gd name="connsiteY22-1996" fmla="*/ 178594 h 1092994"/>
                <a:gd name="connsiteX23-1997" fmla="*/ 514351 w 1090613"/>
                <a:gd name="connsiteY23-1998" fmla="*/ 147638 h 1092994"/>
                <a:gd name="connsiteX24-1999" fmla="*/ 545306 w 1090613"/>
                <a:gd name="connsiteY24-2000" fmla="*/ 0 h 1092994"/>
                <a:gd name="connsiteX0-2001" fmla="*/ 545306 w 1090613"/>
                <a:gd name="connsiteY0-2002" fmla="*/ 0 h 1092994"/>
                <a:gd name="connsiteX1-2003" fmla="*/ 819150 w 1090613"/>
                <a:gd name="connsiteY1-2004" fmla="*/ 73819 h 1092994"/>
                <a:gd name="connsiteX2-2005" fmla="*/ 771524 w 1090613"/>
                <a:gd name="connsiteY2-2006" fmla="*/ 223838 h 1092994"/>
                <a:gd name="connsiteX3-2007" fmla="*/ 869156 w 1090613"/>
                <a:gd name="connsiteY3-2008" fmla="*/ 319089 h 1092994"/>
                <a:gd name="connsiteX4-2009" fmla="*/ 1016794 w 1090613"/>
                <a:gd name="connsiteY4-2010" fmla="*/ 276225 h 1092994"/>
                <a:gd name="connsiteX5-2011" fmla="*/ 1090613 w 1090613"/>
                <a:gd name="connsiteY5-2012" fmla="*/ 550069 h 1092994"/>
                <a:gd name="connsiteX6-2013" fmla="*/ 919162 w 1090613"/>
                <a:gd name="connsiteY6-2014" fmla="*/ 600076 h 1092994"/>
                <a:gd name="connsiteX7-2015" fmla="*/ 888208 w 1090613"/>
                <a:gd name="connsiteY7-2016" fmla="*/ 728660 h 1092994"/>
                <a:gd name="connsiteX8-2017" fmla="*/ 1016794 w 1090613"/>
                <a:gd name="connsiteY8-2018" fmla="*/ 819150 h 1092994"/>
                <a:gd name="connsiteX9-2019" fmla="*/ 816769 w 1090613"/>
                <a:gd name="connsiteY9-2020" fmla="*/ 1019175 h 1092994"/>
                <a:gd name="connsiteX10-2021" fmla="*/ 714375 w 1090613"/>
                <a:gd name="connsiteY10-2022" fmla="*/ 890587 h 1092994"/>
                <a:gd name="connsiteX11-2023" fmla="*/ 564357 w 1090613"/>
                <a:gd name="connsiteY11-2024" fmla="*/ 938212 h 1092994"/>
                <a:gd name="connsiteX12-2025" fmla="*/ 545306 w 1090613"/>
                <a:gd name="connsiteY12-2026" fmla="*/ 1092994 h 1092994"/>
                <a:gd name="connsiteX13-2027" fmla="*/ 271463 w 1090613"/>
                <a:gd name="connsiteY13-2028" fmla="*/ 1016794 h 1092994"/>
                <a:gd name="connsiteX14-2029" fmla="*/ 328612 w 1090613"/>
                <a:gd name="connsiteY14-2030" fmla="*/ 871538 h 1092994"/>
                <a:gd name="connsiteX15-2031" fmla="*/ 230981 w 1090613"/>
                <a:gd name="connsiteY15-2032" fmla="*/ 769145 h 1092994"/>
                <a:gd name="connsiteX16-2033" fmla="*/ 71438 w 1090613"/>
                <a:gd name="connsiteY16-2034" fmla="*/ 819150 h 1092994"/>
                <a:gd name="connsiteX17-2035" fmla="*/ 0 w 1090613"/>
                <a:gd name="connsiteY17-2036" fmla="*/ 545307 h 1092994"/>
                <a:gd name="connsiteX18-2037" fmla="*/ 152400 w 1090613"/>
                <a:gd name="connsiteY18-2038" fmla="*/ 516731 h 1092994"/>
                <a:gd name="connsiteX19-2039" fmla="*/ 200024 w 1090613"/>
                <a:gd name="connsiteY19-2040" fmla="*/ 376238 h 1092994"/>
                <a:gd name="connsiteX20-2041" fmla="*/ 69056 w 1090613"/>
                <a:gd name="connsiteY20-2042" fmla="*/ 271463 h 1092994"/>
                <a:gd name="connsiteX21-2043" fmla="*/ 266699 w 1090613"/>
                <a:gd name="connsiteY21-2044" fmla="*/ 69057 h 1092994"/>
                <a:gd name="connsiteX22-2045" fmla="*/ 390524 w 1090613"/>
                <a:gd name="connsiteY22-2046" fmla="*/ 178594 h 1092994"/>
                <a:gd name="connsiteX23-2047" fmla="*/ 514351 w 1090613"/>
                <a:gd name="connsiteY23-2048" fmla="*/ 147638 h 1092994"/>
                <a:gd name="connsiteX24-2049" fmla="*/ 545306 w 1090613"/>
                <a:gd name="connsiteY24-2050" fmla="*/ 0 h 1092994"/>
                <a:gd name="connsiteX0-2051" fmla="*/ 545306 w 1090613"/>
                <a:gd name="connsiteY0-2052" fmla="*/ 0 h 1092994"/>
                <a:gd name="connsiteX1-2053" fmla="*/ 819150 w 1090613"/>
                <a:gd name="connsiteY1-2054" fmla="*/ 73819 h 1092994"/>
                <a:gd name="connsiteX2-2055" fmla="*/ 771524 w 1090613"/>
                <a:gd name="connsiteY2-2056" fmla="*/ 223838 h 1092994"/>
                <a:gd name="connsiteX3-2057" fmla="*/ 869156 w 1090613"/>
                <a:gd name="connsiteY3-2058" fmla="*/ 319089 h 1092994"/>
                <a:gd name="connsiteX4-2059" fmla="*/ 1016794 w 1090613"/>
                <a:gd name="connsiteY4-2060" fmla="*/ 276225 h 1092994"/>
                <a:gd name="connsiteX5-2061" fmla="*/ 1090613 w 1090613"/>
                <a:gd name="connsiteY5-2062" fmla="*/ 550069 h 1092994"/>
                <a:gd name="connsiteX6-2063" fmla="*/ 919162 w 1090613"/>
                <a:gd name="connsiteY6-2064" fmla="*/ 600076 h 1092994"/>
                <a:gd name="connsiteX7-2065" fmla="*/ 888208 w 1090613"/>
                <a:gd name="connsiteY7-2066" fmla="*/ 728660 h 1092994"/>
                <a:gd name="connsiteX8-2067" fmla="*/ 1016794 w 1090613"/>
                <a:gd name="connsiteY8-2068" fmla="*/ 819150 h 1092994"/>
                <a:gd name="connsiteX9-2069" fmla="*/ 816769 w 1090613"/>
                <a:gd name="connsiteY9-2070" fmla="*/ 1019175 h 1092994"/>
                <a:gd name="connsiteX10-2071" fmla="*/ 714375 w 1090613"/>
                <a:gd name="connsiteY10-2072" fmla="*/ 890587 h 1092994"/>
                <a:gd name="connsiteX11-2073" fmla="*/ 564357 w 1090613"/>
                <a:gd name="connsiteY11-2074" fmla="*/ 938212 h 1092994"/>
                <a:gd name="connsiteX12-2075" fmla="*/ 545306 w 1090613"/>
                <a:gd name="connsiteY12-2076" fmla="*/ 1092994 h 1092994"/>
                <a:gd name="connsiteX13-2077" fmla="*/ 271463 w 1090613"/>
                <a:gd name="connsiteY13-2078" fmla="*/ 1016794 h 1092994"/>
                <a:gd name="connsiteX14-2079" fmla="*/ 328612 w 1090613"/>
                <a:gd name="connsiteY14-2080" fmla="*/ 871538 h 1092994"/>
                <a:gd name="connsiteX15-2081" fmla="*/ 223837 w 1090613"/>
                <a:gd name="connsiteY15-2082" fmla="*/ 776288 h 1092994"/>
                <a:gd name="connsiteX16-2083" fmla="*/ 71438 w 1090613"/>
                <a:gd name="connsiteY16-2084" fmla="*/ 819150 h 1092994"/>
                <a:gd name="connsiteX17-2085" fmla="*/ 0 w 1090613"/>
                <a:gd name="connsiteY17-2086" fmla="*/ 545307 h 1092994"/>
                <a:gd name="connsiteX18-2087" fmla="*/ 152400 w 1090613"/>
                <a:gd name="connsiteY18-2088" fmla="*/ 516731 h 1092994"/>
                <a:gd name="connsiteX19-2089" fmla="*/ 200024 w 1090613"/>
                <a:gd name="connsiteY19-2090" fmla="*/ 376238 h 1092994"/>
                <a:gd name="connsiteX20-2091" fmla="*/ 69056 w 1090613"/>
                <a:gd name="connsiteY20-2092" fmla="*/ 271463 h 1092994"/>
                <a:gd name="connsiteX21-2093" fmla="*/ 266699 w 1090613"/>
                <a:gd name="connsiteY21-2094" fmla="*/ 69057 h 1092994"/>
                <a:gd name="connsiteX22-2095" fmla="*/ 390524 w 1090613"/>
                <a:gd name="connsiteY22-2096" fmla="*/ 178594 h 1092994"/>
                <a:gd name="connsiteX23-2097" fmla="*/ 514351 w 1090613"/>
                <a:gd name="connsiteY23-2098" fmla="*/ 147638 h 1092994"/>
                <a:gd name="connsiteX24-2099" fmla="*/ 545306 w 1090613"/>
                <a:gd name="connsiteY24-2100" fmla="*/ 0 h 1092994"/>
                <a:gd name="connsiteX0-2101" fmla="*/ 545306 w 1090613"/>
                <a:gd name="connsiteY0-2102" fmla="*/ 0 h 1092994"/>
                <a:gd name="connsiteX1-2103" fmla="*/ 819150 w 1090613"/>
                <a:gd name="connsiteY1-2104" fmla="*/ 73819 h 1092994"/>
                <a:gd name="connsiteX2-2105" fmla="*/ 771524 w 1090613"/>
                <a:gd name="connsiteY2-2106" fmla="*/ 223838 h 1092994"/>
                <a:gd name="connsiteX3-2107" fmla="*/ 869156 w 1090613"/>
                <a:gd name="connsiteY3-2108" fmla="*/ 319089 h 1092994"/>
                <a:gd name="connsiteX4-2109" fmla="*/ 1016794 w 1090613"/>
                <a:gd name="connsiteY4-2110" fmla="*/ 276225 h 1092994"/>
                <a:gd name="connsiteX5-2111" fmla="*/ 1090613 w 1090613"/>
                <a:gd name="connsiteY5-2112" fmla="*/ 550069 h 1092994"/>
                <a:gd name="connsiteX6-2113" fmla="*/ 919162 w 1090613"/>
                <a:gd name="connsiteY6-2114" fmla="*/ 600076 h 1092994"/>
                <a:gd name="connsiteX7-2115" fmla="*/ 888208 w 1090613"/>
                <a:gd name="connsiteY7-2116" fmla="*/ 728660 h 1092994"/>
                <a:gd name="connsiteX8-2117" fmla="*/ 1016794 w 1090613"/>
                <a:gd name="connsiteY8-2118" fmla="*/ 819150 h 1092994"/>
                <a:gd name="connsiteX9-2119" fmla="*/ 816769 w 1090613"/>
                <a:gd name="connsiteY9-2120" fmla="*/ 1019175 h 1092994"/>
                <a:gd name="connsiteX10-2121" fmla="*/ 714375 w 1090613"/>
                <a:gd name="connsiteY10-2122" fmla="*/ 890587 h 1092994"/>
                <a:gd name="connsiteX11-2123" fmla="*/ 571501 w 1090613"/>
                <a:gd name="connsiteY11-2124" fmla="*/ 945356 h 1092994"/>
                <a:gd name="connsiteX12-2125" fmla="*/ 545306 w 1090613"/>
                <a:gd name="connsiteY12-2126" fmla="*/ 1092994 h 1092994"/>
                <a:gd name="connsiteX13-2127" fmla="*/ 271463 w 1090613"/>
                <a:gd name="connsiteY13-2128" fmla="*/ 1016794 h 1092994"/>
                <a:gd name="connsiteX14-2129" fmla="*/ 328612 w 1090613"/>
                <a:gd name="connsiteY14-2130" fmla="*/ 871538 h 1092994"/>
                <a:gd name="connsiteX15-2131" fmla="*/ 223837 w 1090613"/>
                <a:gd name="connsiteY15-2132" fmla="*/ 776288 h 1092994"/>
                <a:gd name="connsiteX16-2133" fmla="*/ 71438 w 1090613"/>
                <a:gd name="connsiteY16-2134" fmla="*/ 819150 h 1092994"/>
                <a:gd name="connsiteX17-2135" fmla="*/ 0 w 1090613"/>
                <a:gd name="connsiteY17-2136" fmla="*/ 545307 h 1092994"/>
                <a:gd name="connsiteX18-2137" fmla="*/ 152400 w 1090613"/>
                <a:gd name="connsiteY18-2138" fmla="*/ 516731 h 1092994"/>
                <a:gd name="connsiteX19-2139" fmla="*/ 200024 w 1090613"/>
                <a:gd name="connsiteY19-2140" fmla="*/ 376238 h 1092994"/>
                <a:gd name="connsiteX20-2141" fmla="*/ 69056 w 1090613"/>
                <a:gd name="connsiteY20-2142" fmla="*/ 271463 h 1092994"/>
                <a:gd name="connsiteX21-2143" fmla="*/ 266699 w 1090613"/>
                <a:gd name="connsiteY21-2144" fmla="*/ 69057 h 1092994"/>
                <a:gd name="connsiteX22-2145" fmla="*/ 390524 w 1090613"/>
                <a:gd name="connsiteY22-2146" fmla="*/ 178594 h 1092994"/>
                <a:gd name="connsiteX23-2147" fmla="*/ 514351 w 1090613"/>
                <a:gd name="connsiteY23-2148" fmla="*/ 147638 h 1092994"/>
                <a:gd name="connsiteX24-2149" fmla="*/ 545306 w 1090613"/>
                <a:gd name="connsiteY24-2150" fmla="*/ 0 h 1092994"/>
                <a:gd name="connsiteX0-2151" fmla="*/ 545306 w 1090613"/>
                <a:gd name="connsiteY0-2152" fmla="*/ 0 h 1092994"/>
                <a:gd name="connsiteX1-2153" fmla="*/ 819150 w 1090613"/>
                <a:gd name="connsiteY1-2154" fmla="*/ 73819 h 1092994"/>
                <a:gd name="connsiteX2-2155" fmla="*/ 771524 w 1090613"/>
                <a:gd name="connsiteY2-2156" fmla="*/ 223838 h 1092994"/>
                <a:gd name="connsiteX3-2157" fmla="*/ 869156 w 1090613"/>
                <a:gd name="connsiteY3-2158" fmla="*/ 319089 h 1092994"/>
                <a:gd name="connsiteX4-2159" fmla="*/ 1016794 w 1090613"/>
                <a:gd name="connsiteY4-2160" fmla="*/ 276225 h 1092994"/>
                <a:gd name="connsiteX5-2161" fmla="*/ 1090613 w 1090613"/>
                <a:gd name="connsiteY5-2162" fmla="*/ 550069 h 1092994"/>
                <a:gd name="connsiteX6-2163" fmla="*/ 919162 w 1090613"/>
                <a:gd name="connsiteY6-2164" fmla="*/ 600076 h 1092994"/>
                <a:gd name="connsiteX7-2165" fmla="*/ 888208 w 1090613"/>
                <a:gd name="connsiteY7-2166" fmla="*/ 728660 h 1092994"/>
                <a:gd name="connsiteX8-2167" fmla="*/ 1016794 w 1090613"/>
                <a:gd name="connsiteY8-2168" fmla="*/ 819150 h 1092994"/>
                <a:gd name="connsiteX9-2169" fmla="*/ 816769 w 1090613"/>
                <a:gd name="connsiteY9-2170" fmla="*/ 1019175 h 1092994"/>
                <a:gd name="connsiteX10-2171" fmla="*/ 704850 w 1090613"/>
                <a:gd name="connsiteY10-2172" fmla="*/ 900112 h 1092994"/>
                <a:gd name="connsiteX11-2173" fmla="*/ 571501 w 1090613"/>
                <a:gd name="connsiteY11-2174" fmla="*/ 945356 h 1092994"/>
                <a:gd name="connsiteX12-2175" fmla="*/ 545306 w 1090613"/>
                <a:gd name="connsiteY12-2176" fmla="*/ 1092994 h 1092994"/>
                <a:gd name="connsiteX13-2177" fmla="*/ 271463 w 1090613"/>
                <a:gd name="connsiteY13-2178" fmla="*/ 1016794 h 1092994"/>
                <a:gd name="connsiteX14-2179" fmla="*/ 328612 w 1090613"/>
                <a:gd name="connsiteY14-2180" fmla="*/ 871538 h 1092994"/>
                <a:gd name="connsiteX15-2181" fmla="*/ 223837 w 1090613"/>
                <a:gd name="connsiteY15-2182" fmla="*/ 776288 h 1092994"/>
                <a:gd name="connsiteX16-2183" fmla="*/ 71438 w 1090613"/>
                <a:gd name="connsiteY16-2184" fmla="*/ 819150 h 1092994"/>
                <a:gd name="connsiteX17-2185" fmla="*/ 0 w 1090613"/>
                <a:gd name="connsiteY17-2186" fmla="*/ 545307 h 1092994"/>
                <a:gd name="connsiteX18-2187" fmla="*/ 152400 w 1090613"/>
                <a:gd name="connsiteY18-2188" fmla="*/ 516731 h 1092994"/>
                <a:gd name="connsiteX19-2189" fmla="*/ 200024 w 1090613"/>
                <a:gd name="connsiteY19-2190" fmla="*/ 376238 h 1092994"/>
                <a:gd name="connsiteX20-2191" fmla="*/ 69056 w 1090613"/>
                <a:gd name="connsiteY20-2192" fmla="*/ 271463 h 1092994"/>
                <a:gd name="connsiteX21-2193" fmla="*/ 266699 w 1090613"/>
                <a:gd name="connsiteY21-2194" fmla="*/ 69057 h 1092994"/>
                <a:gd name="connsiteX22-2195" fmla="*/ 390524 w 1090613"/>
                <a:gd name="connsiteY22-2196" fmla="*/ 178594 h 1092994"/>
                <a:gd name="connsiteX23-2197" fmla="*/ 514351 w 1090613"/>
                <a:gd name="connsiteY23-2198" fmla="*/ 147638 h 1092994"/>
                <a:gd name="connsiteX24-2199" fmla="*/ 545306 w 1090613"/>
                <a:gd name="connsiteY24-2200" fmla="*/ 0 h 1092994"/>
                <a:gd name="connsiteX0-2201" fmla="*/ 545306 w 1090613"/>
                <a:gd name="connsiteY0-2202" fmla="*/ 0 h 1092994"/>
                <a:gd name="connsiteX1-2203" fmla="*/ 819150 w 1090613"/>
                <a:gd name="connsiteY1-2204" fmla="*/ 73819 h 1092994"/>
                <a:gd name="connsiteX2-2205" fmla="*/ 771524 w 1090613"/>
                <a:gd name="connsiteY2-2206" fmla="*/ 223838 h 1092994"/>
                <a:gd name="connsiteX3-2207" fmla="*/ 869156 w 1090613"/>
                <a:gd name="connsiteY3-2208" fmla="*/ 319089 h 1092994"/>
                <a:gd name="connsiteX4-2209" fmla="*/ 1016794 w 1090613"/>
                <a:gd name="connsiteY4-2210" fmla="*/ 276225 h 1092994"/>
                <a:gd name="connsiteX5-2211" fmla="*/ 1090613 w 1090613"/>
                <a:gd name="connsiteY5-2212" fmla="*/ 550069 h 1092994"/>
                <a:gd name="connsiteX6-2213" fmla="*/ 919162 w 1090613"/>
                <a:gd name="connsiteY6-2214" fmla="*/ 600076 h 1092994"/>
                <a:gd name="connsiteX7-2215" fmla="*/ 895352 w 1090613"/>
                <a:gd name="connsiteY7-2216" fmla="*/ 711991 h 1092994"/>
                <a:gd name="connsiteX8-2217" fmla="*/ 1016794 w 1090613"/>
                <a:gd name="connsiteY8-2218" fmla="*/ 819150 h 1092994"/>
                <a:gd name="connsiteX9-2219" fmla="*/ 816769 w 1090613"/>
                <a:gd name="connsiteY9-2220" fmla="*/ 1019175 h 1092994"/>
                <a:gd name="connsiteX10-2221" fmla="*/ 704850 w 1090613"/>
                <a:gd name="connsiteY10-2222" fmla="*/ 900112 h 1092994"/>
                <a:gd name="connsiteX11-2223" fmla="*/ 571501 w 1090613"/>
                <a:gd name="connsiteY11-2224" fmla="*/ 945356 h 1092994"/>
                <a:gd name="connsiteX12-2225" fmla="*/ 545306 w 1090613"/>
                <a:gd name="connsiteY12-2226" fmla="*/ 1092994 h 1092994"/>
                <a:gd name="connsiteX13-2227" fmla="*/ 271463 w 1090613"/>
                <a:gd name="connsiteY13-2228" fmla="*/ 1016794 h 1092994"/>
                <a:gd name="connsiteX14-2229" fmla="*/ 328612 w 1090613"/>
                <a:gd name="connsiteY14-2230" fmla="*/ 871538 h 1092994"/>
                <a:gd name="connsiteX15-2231" fmla="*/ 223837 w 1090613"/>
                <a:gd name="connsiteY15-2232" fmla="*/ 776288 h 1092994"/>
                <a:gd name="connsiteX16-2233" fmla="*/ 71438 w 1090613"/>
                <a:gd name="connsiteY16-2234" fmla="*/ 819150 h 1092994"/>
                <a:gd name="connsiteX17-2235" fmla="*/ 0 w 1090613"/>
                <a:gd name="connsiteY17-2236" fmla="*/ 545307 h 1092994"/>
                <a:gd name="connsiteX18-2237" fmla="*/ 152400 w 1090613"/>
                <a:gd name="connsiteY18-2238" fmla="*/ 516731 h 1092994"/>
                <a:gd name="connsiteX19-2239" fmla="*/ 200024 w 1090613"/>
                <a:gd name="connsiteY19-2240" fmla="*/ 376238 h 1092994"/>
                <a:gd name="connsiteX20-2241" fmla="*/ 69056 w 1090613"/>
                <a:gd name="connsiteY20-2242" fmla="*/ 271463 h 1092994"/>
                <a:gd name="connsiteX21-2243" fmla="*/ 266699 w 1090613"/>
                <a:gd name="connsiteY21-2244" fmla="*/ 69057 h 1092994"/>
                <a:gd name="connsiteX22-2245" fmla="*/ 390524 w 1090613"/>
                <a:gd name="connsiteY22-2246" fmla="*/ 178594 h 1092994"/>
                <a:gd name="connsiteX23-2247" fmla="*/ 514351 w 1090613"/>
                <a:gd name="connsiteY23-2248" fmla="*/ 147638 h 1092994"/>
                <a:gd name="connsiteX24-2249" fmla="*/ 545306 w 1090613"/>
                <a:gd name="connsiteY24-2250" fmla="*/ 0 h 1092994"/>
                <a:gd name="connsiteX0-2251" fmla="*/ 545306 w 1090613"/>
                <a:gd name="connsiteY0-2252" fmla="*/ 0 h 1092994"/>
                <a:gd name="connsiteX1-2253" fmla="*/ 819150 w 1090613"/>
                <a:gd name="connsiteY1-2254" fmla="*/ 73819 h 1092994"/>
                <a:gd name="connsiteX2-2255" fmla="*/ 771524 w 1090613"/>
                <a:gd name="connsiteY2-2256" fmla="*/ 223838 h 1092994"/>
                <a:gd name="connsiteX3-2257" fmla="*/ 869156 w 1090613"/>
                <a:gd name="connsiteY3-2258" fmla="*/ 319089 h 1092994"/>
                <a:gd name="connsiteX4-2259" fmla="*/ 1016794 w 1090613"/>
                <a:gd name="connsiteY4-2260" fmla="*/ 276225 h 1092994"/>
                <a:gd name="connsiteX5-2261" fmla="*/ 1090613 w 1090613"/>
                <a:gd name="connsiteY5-2262" fmla="*/ 550069 h 1092994"/>
                <a:gd name="connsiteX6-2263" fmla="*/ 923925 w 1090613"/>
                <a:gd name="connsiteY6-2264" fmla="*/ 583407 h 1092994"/>
                <a:gd name="connsiteX7-2265" fmla="*/ 895352 w 1090613"/>
                <a:gd name="connsiteY7-2266" fmla="*/ 711991 h 1092994"/>
                <a:gd name="connsiteX8-2267" fmla="*/ 1016794 w 1090613"/>
                <a:gd name="connsiteY8-2268" fmla="*/ 819150 h 1092994"/>
                <a:gd name="connsiteX9-2269" fmla="*/ 816769 w 1090613"/>
                <a:gd name="connsiteY9-2270" fmla="*/ 1019175 h 1092994"/>
                <a:gd name="connsiteX10-2271" fmla="*/ 704850 w 1090613"/>
                <a:gd name="connsiteY10-2272" fmla="*/ 900112 h 1092994"/>
                <a:gd name="connsiteX11-2273" fmla="*/ 571501 w 1090613"/>
                <a:gd name="connsiteY11-2274" fmla="*/ 945356 h 1092994"/>
                <a:gd name="connsiteX12-2275" fmla="*/ 545306 w 1090613"/>
                <a:gd name="connsiteY12-2276" fmla="*/ 1092994 h 1092994"/>
                <a:gd name="connsiteX13-2277" fmla="*/ 271463 w 1090613"/>
                <a:gd name="connsiteY13-2278" fmla="*/ 1016794 h 1092994"/>
                <a:gd name="connsiteX14-2279" fmla="*/ 328612 w 1090613"/>
                <a:gd name="connsiteY14-2280" fmla="*/ 871538 h 1092994"/>
                <a:gd name="connsiteX15-2281" fmla="*/ 223837 w 1090613"/>
                <a:gd name="connsiteY15-2282" fmla="*/ 776288 h 1092994"/>
                <a:gd name="connsiteX16-2283" fmla="*/ 71438 w 1090613"/>
                <a:gd name="connsiteY16-2284" fmla="*/ 819150 h 1092994"/>
                <a:gd name="connsiteX17-2285" fmla="*/ 0 w 1090613"/>
                <a:gd name="connsiteY17-2286" fmla="*/ 545307 h 1092994"/>
                <a:gd name="connsiteX18-2287" fmla="*/ 152400 w 1090613"/>
                <a:gd name="connsiteY18-2288" fmla="*/ 516731 h 1092994"/>
                <a:gd name="connsiteX19-2289" fmla="*/ 200024 w 1090613"/>
                <a:gd name="connsiteY19-2290" fmla="*/ 376238 h 1092994"/>
                <a:gd name="connsiteX20-2291" fmla="*/ 69056 w 1090613"/>
                <a:gd name="connsiteY20-2292" fmla="*/ 271463 h 1092994"/>
                <a:gd name="connsiteX21-2293" fmla="*/ 266699 w 1090613"/>
                <a:gd name="connsiteY21-2294" fmla="*/ 69057 h 1092994"/>
                <a:gd name="connsiteX22-2295" fmla="*/ 390524 w 1090613"/>
                <a:gd name="connsiteY22-2296" fmla="*/ 178594 h 1092994"/>
                <a:gd name="connsiteX23-2297" fmla="*/ 514351 w 1090613"/>
                <a:gd name="connsiteY23-2298" fmla="*/ 147638 h 1092994"/>
                <a:gd name="connsiteX24-2299" fmla="*/ 545306 w 1090613"/>
                <a:gd name="connsiteY24-2300" fmla="*/ 0 h 1092994"/>
                <a:gd name="connsiteX0-2301" fmla="*/ 545306 w 1090613"/>
                <a:gd name="connsiteY0-2302" fmla="*/ 0 h 1092994"/>
                <a:gd name="connsiteX1-2303" fmla="*/ 819150 w 1090613"/>
                <a:gd name="connsiteY1-2304" fmla="*/ 73819 h 1092994"/>
                <a:gd name="connsiteX2-2305" fmla="*/ 771524 w 1090613"/>
                <a:gd name="connsiteY2-2306" fmla="*/ 223838 h 1092994"/>
                <a:gd name="connsiteX3-2307" fmla="*/ 869156 w 1090613"/>
                <a:gd name="connsiteY3-2308" fmla="*/ 319089 h 1092994"/>
                <a:gd name="connsiteX4-2309" fmla="*/ 1016794 w 1090613"/>
                <a:gd name="connsiteY4-2310" fmla="*/ 276225 h 1092994"/>
                <a:gd name="connsiteX5-2311" fmla="*/ 1090613 w 1090613"/>
                <a:gd name="connsiteY5-2312" fmla="*/ 550069 h 1092994"/>
                <a:gd name="connsiteX6-2313" fmla="*/ 928687 w 1090613"/>
                <a:gd name="connsiteY6-2314" fmla="*/ 595313 h 1092994"/>
                <a:gd name="connsiteX7-2315" fmla="*/ 895352 w 1090613"/>
                <a:gd name="connsiteY7-2316" fmla="*/ 711991 h 1092994"/>
                <a:gd name="connsiteX8-2317" fmla="*/ 1016794 w 1090613"/>
                <a:gd name="connsiteY8-2318" fmla="*/ 819150 h 1092994"/>
                <a:gd name="connsiteX9-2319" fmla="*/ 816769 w 1090613"/>
                <a:gd name="connsiteY9-2320" fmla="*/ 1019175 h 1092994"/>
                <a:gd name="connsiteX10-2321" fmla="*/ 704850 w 1090613"/>
                <a:gd name="connsiteY10-2322" fmla="*/ 900112 h 1092994"/>
                <a:gd name="connsiteX11-2323" fmla="*/ 571501 w 1090613"/>
                <a:gd name="connsiteY11-2324" fmla="*/ 945356 h 1092994"/>
                <a:gd name="connsiteX12-2325" fmla="*/ 545306 w 1090613"/>
                <a:gd name="connsiteY12-2326" fmla="*/ 1092994 h 1092994"/>
                <a:gd name="connsiteX13-2327" fmla="*/ 271463 w 1090613"/>
                <a:gd name="connsiteY13-2328" fmla="*/ 1016794 h 1092994"/>
                <a:gd name="connsiteX14-2329" fmla="*/ 328612 w 1090613"/>
                <a:gd name="connsiteY14-2330" fmla="*/ 871538 h 1092994"/>
                <a:gd name="connsiteX15-2331" fmla="*/ 223837 w 1090613"/>
                <a:gd name="connsiteY15-2332" fmla="*/ 776288 h 1092994"/>
                <a:gd name="connsiteX16-2333" fmla="*/ 71438 w 1090613"/>
                <a:gd name="connsiteY16-2334" fmla="*/ 819150 h 1092994"/>
                <a:gd name="connsiteX17-2335" fmla="*/ 0 w 1090613"/>
                <a:gd name="connsiteY17-2336" fmla="*/ 545307 h 1092994"/>
                <a:gd name="connsiteX18-2337" fmla="*/ 152400 w 1090613"/>
                <a:gd name="connsiteY18-2338" fmla="*/ 516731 h 1092994"/>
                <a:gd name="connsiteX19-2339" fmla="*/ 200024 w 1090613"/>
                <a:gd name="connsiteY19-2340" fmla="*/ 376238 h 1092994"/>
                <a:gd name="connsiteX20-2341" fmla="*/ 69056 w 1090613"/>
                <a:gd name="connsiteY20-2342" fmla="*/ 271463 h 1092994"/>
                <a:gd name="connsiteX21-2343" fmla="*/ 266699 w 1090613"/>
                <a:gd name="connsiteY21-2344" fmla="*/ 69057 h 1092994"/>
                <a:gd name="connsiteX22-2345" fmla="*/ 390524 w 1090613"/>
                <a:gd name="connsiteY22-2346" fmla="*/ 178594 h 1092994"/>
                <a:gd name="connsiteX23-2347" fmla="*/ 514351 w 1090613"/>
                <a:gd name="connsiteY23-2348" fmla="*/ 147638 h 1092994"/>
                <a:gd name="connsiteX24-2349" fmla="*/ 545306 w 1090613"/>
                <a:gd name="connsiteY24-2350" fmla="*/ 0 h 1092994"/>
                <a:gd name="connsiteX0-2351" fmla="*/ 545306 w 1090613"/>
                <a:gd name="connsiteY0-2352" fmla="*/ 0 h 1092994"/>
                <a:gd name="connsiteX1-2353" fmla="*/ 819150 w 1090613"/>
                <a:gd name="connsiteY1-2354" fmla="*/ 73819 h 1092994"/>
                <a:gd name="connsiteX2-2355" fmla="*/ 771524 w 1090613"/>
                <a:gd name="connsiteY2-2356" fmla="*/ 223838 h 1092994"/>
                <a:gd name="connsiteX3-2357" fmla="*/ 869156 w 1090613"/>
                <a:gd name="connsiteY3-2358" fmla="*/ 319089 h 1092994"/>
                <a:gd name="connsiteX4-2359" fmla="*/ 1016794 w 1090613"/>
                <a:gd name="connsiteY4-2360" fmla="*/ 276225 h 1092994"/>
                <a:gd name="connsiteX5-2361" fmla="*/ 1090613 w 1090613"/>
                <a:gd name="connsiteY5-2362" fmla="*/ 550069 h 1092994"/>
                <a:gd name="connsiteX6-2363" fmla="*/ 928687 w 1090613"/>
                <a:gd name="connsiteY6-2364" fmla="*/ 595313 h 1092994"/>
                <a:gd name="connsiteX7-2365" fmla="*/ 895352 w 1090613"/>
                <a:gd name="connsiteY7-2366" fmla="*/ 711991 h 1092994"/>
                <a:gd name="connsiteX8-2367" fmla="*/ 1016794 w 1090613"/>
                <a:gd name="connsiteY8-2368" fmla="*/ 819150 h 1092994"/>
                <a:gd name="connsiteX9-2369" fmla="*/ 816769 w 1090613"/>
                <a:gd name="connsiteY9-2370" fmla="*/ 1019175 h 1092994"/>
                <a:gd name="connsiteX10-2371" fmla="*/ 704850 w 1090613"/>
                <a:gd name="connsiteY10-2372" fmla="*/ 900112 h 1092994"/>
                <a:gd name="connsiteX11-2373" fmla="*/ 571501 w 1090613"/>
                <a:gd name="connsiteY11-2374" fmla="*/ 945356 h 1092994"/>
                <a:gd name="connsiteX12-2375" fmla="*/ 545306 w 1090613"/>
                <a:gd name="connsiteY12-2376" fmla="*/ 1092994 h 1092994"/>
                <a:gd name="connsiteX13-2377" fmla="*/ 271463 w 1090613"/>
                <a:gd name="connsiteY13-2378" fmla="*/ 1016794 h 1092994"/>
                <a:gd name="connsiteX14-2379" fmla="*/ 328612 w 1090613"/>
                <a:gd name="connsiteY14-2380" fmla="*/ 871538 h 1092994"/>
                <a:gd name="connsiteX15-2381" fmla="*/ 223837 w 1090613"/>
                <a:gd name="connsiteY15-2382" fmla="*/ 776288 h 1092994"/>
                <a:gd name="connsiteX16-2383" fmla="*/ 0 w 1090613"/>
                <a:gd name="connsiteY16-2384" fmla="*/ 545307 h 1092994"/>
                <a:gd name="connsiteX17-2385" fmla="*/ 152400 w 1090613"/>
                <a:gd name="connsiteY17-2386" fmla="*/ 516731 h 1092994"/>
                <a:gd name="connsiteX18-2387" fmla="*/ 200024 w 1090613"/>
                <a:gd name="connsiteY18-2388" fmla="*/ 376238 h 1092994"/>
                <a:gd name="connsiteX19-2389" fmla="*/ 69056 w 1090613"/>
                <a:gd name="connsiteY19-2390" fmla="*/ 271463 h 1092994"/>
                <a:gd name="connsiteX20-2391" fmla="*/ 266699 w 1090613"/>
                <a:gd name="connsiteY20-2392" fmla="*/ 69057 h 1092994"/>
                <a:gd name="connsiteX21-2393" fmla="*/ 390524 w 1090613"/>
                <a:gd name="connsiteY21-2394" fmla="*/ 178594 h 1092994"/>
                <a:gd name="connsiteX22-2395" fmla="*/ 514351 w 1090613"/>
                <a:gd name="connsiteY22-2396" fmla="*/ 147638 h 1092994"/>
                <a:gd name="connsiteX23-2397" fmla="*/ 545306 w 1090613"/>
                <a:gd name="connsiteY23-2398" fmla="*/ 0 h 1092994"/>
                <a:gd name="connsiteX0-2399" fmla="*/ 525762 w 1071069"/>
                <a:gd name="connsiteY0-2400" fmla="*/ 0 h 1092994"/>
                <a:gd name="connsiteX1-2401" fmla="*/ 799606 w 1071069"/>
                <a:gd name="connsiteY1-2402" fmla="*/ 73819 h 1092994"/>
                <a:gd name="connsiteX2-2403" fmla="*/ 751980 w 1071069"/>
                <a:gd name="connsiteY2-2404" fmla="*/ 223838 h 1092994"/>
                <a:gd name="connsiteX3-2405" fmla="*/ 849612 w 1071069"/>
                <a:gd name="connsiteY3-2406" fmla="*/ 319089 h 1092994"/>
                <a:gd name="connsiteX4-2407" fmla="*/ 997250 w 1071069"/>
                <a:gd name="connsiteY4-2408" fmla="*/ 276225 h 1092994"/>
                <a:gd name="connsiteX5-2409" fmla="*/ 1071069 w 1071069"/>
                <a:gd name="connsiteY5-2410" fmla="*/ 550069 h 1092994"/>
                <a:gd name="connsiteX6-2411" fmla="*/ 909143 w 1071069"/>
                <a:gd name="connsiteY6-2412" fmla="*/ 595313 h 1092994"/>
                <a:gd name="connsiteX7-2413" fmla="*/ 875808 w 1071069"/>
                <a:gd name="connsiteY7-2414" fmla="*/ 711991 h 1092994"/>
                <a:gd name="connsiteX8-2415" fmla="*/ 997250 w 1071069"/>
                <a:gd name="connsiteY8-2416" fmla="*/ 819150 h 1092994"/>
                <a:gd name="connsiteX9-2417" fmla="*/ 797225 w 1071069"/>
                <a:gd name="connsiteY9-2418" fmla="*/ 1019175 h 1092994"/>
                <a:gd name="connsiteX10-2419" fmla="*/ 685306 w 1071069"/>
                <a:gd name="connsiteY10-2420" fmla="*/ 900112 h 1092994"/>
                <a:gd name="connsiteX11-2421" fmla="*/ 551957 w 1071069"/>
                <a:gd name="connsiteY11-2422" fmla="*/ 945356 h 1092994"/>
                <a:gd name="connsiteX12-2423" fmla="*/ 525762 w 1071069"/>
                <a:gd name="connsiteY12-2424" fmla="*/ 1092994 h 1092994"/>
                <a:gd name="connsiteX13-2425" fmla="*/ 251919 w 1071069"/>
                <a:gd name="connsiteY13-2426" fmla="*/ 1016794 h 1092994"/>
                <a:gd name="connsiteX14-2427" fmla="*/ 309068 w 1071069"/>
                <a:gd name="connsiteY14-2428" fmla="*/ 871538 h 1092994"/>
                <a:gd name="connsiteX15-2429" fmla="*/ 204293 w 1071069"/>
                <a:gd name="connsiteY15-2430" fmla="*/ 776288 h 1092994"/>
                <a:gd name="connsiteX16-2431" fmla="*/ 0 w 1071069"/>
                <a:gd name="connsiteY16-2432" fmla="*/ 692192 h 1092994"/>
                <a:gd name="connsiteX17-2433" fmla="*/ 132856 w 1071069"/>
                <a:gd name="connsiteY17-2434" fmla="*/ 516731 h 1092994"/>
                <a:gd name="connsiteX18-2435" fmla="*/ 180480 w 1071069"/>
                <a:gd name="connsiteY18-2436" fmla="*/ 376238 h 1092994"/>
                <a:gd name="connsiteX19-2437" fmla="*/ 49512 w 1071069"/>
                <a:gd name="connsiteY19-2438" fmla="*/ 271463 h 1092994"/>
                <a:gd name="connsiteX20-2439" fmla="*/ 247155 w 1071069"/>
                <a:gd name="connsiteY20-2440" fmla="*/ 69057 h 1092994"/>
                <a:gd name="connsiteX21-2441" fmla="*/ 370980 w 1071069"/>
                <a:gd name="connsiteY21-2442" fmla="*/ 178594 h 1092994"/>
                <a:gd name="connsiteX22-2443" fmla="*/ 494807 w 1071069"/>
                <a:gd name="connsiteY22-2444" fmla="*/ 147638 h 1092994"/>
                <a:gd name="connsiteX23-2445" fmla="*/ 525762 w 1071069"/>
                <a:gd name="connsiteY23-2446" fmla="*/ 0 h 1092994"/>
                <a:gd name="connsiteX0-2447" fmla="*/ 525762 w 1071069"/>
                <a:gd name="connsiteY0-2448" fmla="*/ 0 h 1092994"/>
                <a:gd name="connsiteX1-2449" fmla="*/ 799606 w 1071069"/>
                <a:gd name="connsiteY1-2450" fmla="*/ 73819 h 1092994"/>
                <a:gd name="connsiteX2-2451" fmla="*/ 751980 w 1071069"/>
                <a:gd name="connsiteY2-2452" fmla="*/ 223838 h 1092994"/>
                <a:gd name="connsiteX3-2453" fmla="*/ 849612 w 1071069"/>
                <a:gd name="connsiteY3-2454" fmla="*/ 319089 h 1092994"/>
                <a:gd name="connsiteX4-2455" fmla="*/ 997250 w 1071069"/>
                <a:gd name="connsiteY4-2456" fmla="*/ 276225 h 1092994"/>
                <a:gd name="connsiteX5-2457" fmla="*/ 1071069 w 1071069"/>
                <a:gd name="connsiteY5-2458" fmla="*/ 550069 h 1092994"/>
                <a:gd name="connsiteX6-2459" fmla="*/ 909143 w 1071069"/>
                <a:gd name="connsiteY6-2460" fmla="*/ 595313 h 1092994"/>
                <a:gd name="connsiteX7-2461" fmla="*/ 875808 w 1071069"/>
                <a:gd name="connsiteY7-2462" fmla="*/ 711991 h 1092994"/>
                <a:gd name="connsiteX8-2463" fmla="*/ 997250 w 1071069"/>
                <a:gd name="connsiteY8-2464" fmla="*/ 819150 h 1092994"/>
                <a:gd name="connsiteX9-2465" fmla="*/ 797225 w 1071069"/>
                <a:gd name="connsiteY9-2466" fmla="*/ 1019175 h 1092994"/>
                <a:gd name="connsiteX10-2467" fmla="*/ 685306 w 1071069"/>
                <a:gd name="connsiteY10-2468" fmla="*/ 900112 h 1092994"/>
                <a:gd name="connsiteX11-2469" fmla="*/ 551957 w 1071069"/>
                <a:gd name="connsiteY11-2470" fmla="*/ 945356 h 1092994"/>
                <a:gd name="connsiteX12-2471" fmla="*/ 525762 w 1071069"/>
                <a:gd name="connsiteY12-2472" fmla="*/ 1092994 h 1092994"/>
                <a:gd name="connsiteX13-2473" fmla="*/ 251919 w 1071069"/>
                <a:gd name="connsiteY13-2474" fmla="*/ 1016794 h 1092994"/>
                <a:gd name="connsiteX14-2475" fmla="*/ 309068 w 1071069"/>
                <a:gd name="connsiteY14-2476" fmla="*/ 871538 h 1092994"/>
                <a:gd name="connsiteX15-2477" fmla="*/ 204293 w 1071069"/>
                <a:gd name="connsiteY15-2478" fmla="*/ 776288 h 1092994"/>
                <a:gd name="connsiteX16-2479" fmla="*/ 0 w 1071069"/>
                <a:gd name="connsiteY16-2480" fmla="*/ 692192 h 1092994"/>
                <a:gd name="connsiteX17-2481" fmla="*/ 132856 w 1071069"/>
                <a:gd name="connsiteY17-2482" fmla="*/ 516731 h 1092994"/>
                <a:gd name="connsiteX18-2483" fmla="*/ 180480 w 1071069"/>
                <a:gd name="connsiteY18-2484" fmla="*/ 376238 h 1092994"/>
                <a:gd name="connsiteX19-2485" fmla="*/ 247155 w 1071069"/>
                <a:gd name="connsiteY19-2486" fmla="*/ 69057 h 1092994"/>
                <a:gd name="connsiteX20-2487" fmla="*/ 370980 w 1071069"/>
                <a:gd name="connsiteY20-2488" fmla="*/ 178594 h 1092994"/>
                <a:gd name="connsiteX21-2489" fmla="*/ 494807 w 1071069"/>
                <a:gd name="connsiteY21-2490" fmla="*/ 147638 h 1092994"/>
                <a:gd name="connsiteX22-2491" fmla="*/ 525762 w 1071069"/>
                <a:gd name="connsiteY22-2492" fmla="*/ 0 h 1092994"/>
                <a:gd name="connsiteX0-2493" fmla="*/ 525762 w 1071069"/>
                <a:gd name="connsiteY0-2494" fmla="*/ 0 h 1092994"/>
                <a:gd name="connsiteX1-2495" fmla="*/ 799606 w 1071069"/>
                <a:gd name="connsiteY1-2496" fmla="*/ 73819 h 1092994"/>
                <a:gd name="connsiteX2-2497" fmla="*/ 751980 w 1071069"/>
                <a:gd name="connsiteY2-2498" fmla="*/ 223838 h 1092994"/>
                <a:gd name="connsiteX3-2499" fmla="*/ 849612 w 1071069"/>
                <a:gd name="connsiteY3-2500" fmla="*/ 319089 h 1092994"/>
                <a:gd name="connsiteX4-2501" fmla="*/ 997250 w 1071069"/>
                <a:gd name="connsiteY4-2502" fmla="*/ 276225 h 1092994"/>
                <a:gd name="connsiteX5-2503" fmla="*/ 1071069 w 1071069"/>
                <a:gd name="connsiteY5-2504" fmla="*/ 550069 h 1092994"/>
                <a:gd name="connsiteX6-2505" fmla="*/ 909143 w 1071069"/>
                <a:gd name="connsiteY6-2506" fmla="*/ 595313 h 1092994"/>
                <a:gd name="connsiteX7-2507" fmla="*/ 875808 w 1071069"/>
                <a:gd name="connsiteY7-2508" fmla="*/ 711991 h 1092994"/>
                <a:gd name="connsiteX8-2509" fmla="*/ 997250 w 1071069"/>
                <a:gd name="connsiteY8-2510" fmla="*/ 819150 h 1092994"/>
                <a:gd name="connsiteX9-2511" fmla="*/ 797225 w 1071069"/>
                <a:gd name="connsiteY9-2512" fmla="*/ 1019175 h 1092994"/>
                <a:gd name="connsiteX10-2513" fmla="*/ 685306 w 1071069"/>
                <a:gd name="connsiteY10-2514" fmla="*/ 900112 h 1092994"/>
                <a:gd name="connsiteX11-2515" fmla="*/ 551957 w 1071069"/>
                <a:gd name="connsiteY11-2516" fmla="*/ 945356 h 1092994"/>
                <a:gd name="connsiteX12-2517" fmla="*/ 525762 w 1071069"/>
                <a:gd name="connsiteY12-2518" fmla="*/ 1092994 h 1092994"/>
                <a:gd name="connsiteX13-2519" fmla="*/ 251919 w 1071069"/>
                <a:gd name="connsiteY13-2520" fmla="*/ 1016794 h 1092994"/>
                <a:gd name="connsiteX14-2521" fmla="*/ 309068 w 1071069"/>
                <a:gd name="connsiteY14-2522" fmla="*/ 871538 h 1092994"/>
                <a:gd name="connsiteX15-2523" fmla="*/ 204293 w 1071069"/>
                <a:gd name="connsiteY15-2524" fmla="*/ 776288 h 1092994"/>
                <a:gd name="connsiteX16-2525" fmla="*/ 0 w 1071069"/>
                <a:gd name="connsiteY16-2526" fmla="*/ 692192 h 1092994"/>
                <a:gd name="connsiteX17-2527" fmla="*/ 132856 w 1071069"/>
                <a:gd name="connsiteY17-2528" fmla="*/ 516731 h 1092994"/>
                <a:gd name="connsiteX18-2529" fmla="*/ 180480 w 1071069"/>
                <a:gd name="connsiteY18-2530" fmla="*/ 376238 h 1092994"/>
                <a:gd name="connsiteX19-2531" fmla="*/ 149444 w 1071069"/>
                <a:gd name="connsiteY19-2532" fmla="*/ 157189 h 1092994"/>
                <a:gd name="connsiteX20-2533" fmla="*/ 370980 w 1071069"/>
                <a:gd name="connsiteY20-2534" fmla="*/ 178594 h 1092994"/>
                <a:gd name="connsiteX21-2535" fmla="*/ 494807 w 1071069"/>
                <a:gd name="connsiteY21-2536" fmla="*/ 147638 h 1092994"/>
                <a:gd name="connsiteX22-2537" fmla="*/ 525762 w 1071069"/>
                <a:gd name="connsiteY22-2538" fmla="*/ 0 h 1092994"/>
                <a:gd name="connsiteX0-2539" fmla="*/ 494807 w 1071069"/>
                <a:gd name="connsiteY0-2540" fmla="*/ 73820 h 1019176"/>
                <a:gd name="connsiteX1-2541" fmla="*/ 799606 w 1071069"/>
                <a:gd name="connsiteY1-2542" fmla="*/ 1 h 1019176"/>
                <a:gd name="connsiteX2-2543" fmla="*/ 751980 w 1071069"/>
                <a:gd name="connsiteY2-2544" fmla="*/ 150020 h 1019176"/>
                <a:gd name="connsiteX3-2545" fmla="*/ 849612 w 1071069"/>
                <a:gd name="connsiteY3-2546" fmla="*/ 245271 h 1019176"/>
                <a:gd name="connsiteX4-2547" fmla="*/ 997250 w 1071069"/>
                <a:gd name="connsiteY4-2548" fmla="*/ 202407 h 1019176"/>
                <a:gd name="connsiteX5-2549" fmla="*/ 1071069 w 1071069"/>
                <a:gd name="connsiteY5-2550" fmla="*/ 476251 h 1019176"/>
                <a:gd name="connsiteX6-2551" fmla="*/ 909143 w 1071069"/>
                <a:gd name="connsiteY6-2552" fmla="*/ 521495 h 1019176"/>
                <a:gd name="connsiteX7-2553" fmla="*/ 875808 w 1071069"/>
                <a:gd name="connsiteY7-2554" fmla="*/ 638173 h 1019176"/>
                <a:gd name="connsiteX8-2555" fmla="*/ 997250 w 1071069"/>
                <a:gd name="connsiteY8-2556" fmla="*/ 745332 h 1019176"/>
                <a:gd name="connsiteX9-2557" fmla="*/ 797225 w 1071069"/>
                <a:gd name="connsiteY9-2558" fmla="*/ 945357 h 1019176"/>
                <a:gd name="connsiteX10-2559" fmla="*/ 685306 w 1071069"/>
                <a:gd name="connsiteY10-2560" fmla="*/ 826294 h 1019176"/>
                <a:gd name="connsiteX11-2561" fmla="*/ 551957 w 1071069"/>
                <a:gd name="connsiteY11-2562" fmla="*/ 871538 h 1019176"/>
                <a:gd name="connsiteX12-2563" fmla="*/ 525762 w 1071069"/>
                <a:gd name="connsiteY12-2564" fmla="*/ 1019176 h 1019176"/>
                <a:gd name="connsiteX13-2565" fmla="*/ 251919 w 1071069"/>
                <a:gd name="connsiteY13-2566" fmla="*/ 942976 h 1019176"/>
                <a:gd name="connsiteX14-2567" fmla="*/ 309068 w 1071069"/>
                <a:gd name="connsiteY14-2568" fmla="*/ 797720 h 1019176"/>
                <a:gd name="connsiteX15-2569" fmla="*/ 204293 w 1071069"/>
                <a:gd name="connsiteY15-2570" fmla="*/ 702470 h 1019176"/>
                <a:gd name="connsiteX16-2571" fmla="*/ 0 w 1071069"/>
                <a:gd name="connsiteY16-2572" fmla="*/ 618374 h 1019176"/>
                <a:gd name="connsiteX17-2573" fmla="*/ 132856 w 1071069"/>
                <a:gd name="connsiteY17-2574" fmla="*/ 442913 h 1019176"/>
                <a:gd name="connsiteX18-2575" fmla="*/ 180480 w 1071069"/>
                <a:gd name="connsiteY18-2576" fmla="*/ 302420 h 1019176"/>
                <a:gd name="connsiteX19-2577" fmla="*/ 149444 w 1071069"/>
                <a:gd name="connsiteY19-2578" fmla="*/ 83371 h 1019176"/>
                <a:gd name="connsiteX20-2579" fmla="*/ 370980 w 1071069"/>
                <a:gd name="connsiteY20-2580" fmla="*/ 104776 h 1019176"/>
                <a:gd name="connsiteX21-2581" fmla="*/ 494807 w 1071069"/>
                <a:gd name="connsiteY21-2582" fmla="*/ 73820 h 1019176"/>
                <a:gd name="connsiteX0-2583" fmla="*/ 494807 w 1071069"/>
                <a:gd name="connsiteY0-2584" fmla="*/ 132579 h 1077935"/>
                <a:gd name="connsiteX1-2585" fmla="*/ 692122 w 1071069"/>
                <a:gd name="connsiteY1-2586" fmla="*/ 0 h 1077935"/>
                <a:gd name="connsiteX2-2587" fmla="*/ 751980 w 1071069"/>
                <a:gd name="connsiteY2-2588" fmla="*/ 208779 h 1077935"/>
                <a:gd name="connsiteX3-2589" fmla="*/ 849612 w 1071069"/>
                <a:gd name="connsiteY3-2590" fmla="*/ 304030 h 1077935"/>
                <a:gd name="connsiteX4-2591" fmla="*/ 997250 w 1071069"/>
                <a:gd name="connsiteY4-2592" fmla="*/ 261166 h 1077935"/>
                <a:gd name="connsiteX5-2593" fmla="*/ 1071069 w 1071069"/>
                <a:gd name="connsiteY5-2594" fmla="*/ 535010 h 1077935"/>
                <a:gd name="connsiteX6-2595" fmla="*/ 909143 w 1071069"/>
                <a:gd name="connsiteY6-2596" fmla="*/ 580254 h 1077935"/>
                <a:gd name="connsiteX7-2597" fmla="*/ 875808 w 1071069"/>
                <a:gd name="connsiteY7-2598" fmla="*/ 696932 h 1077935"/>
                <a:gd name="connsiteX8-2599" fmla="*/ 997250 w 1071069"/>
                <a:gd name="connsiteY8-2600" fmla="*/ 804091 h 1077935"/>
                <a:gd name="connsiteX9-2601" fmla="*/ 797225 w 1071069"/>
                <a:gd name="connsiteY9-2602" fmla="*/ 1004116 h 1077935"/>
                <a:gd name="connsiteX10-2603" fmla="*/ 685306 w 1071069"/>
                <a:gd name="connsiteY10-2604" fmla="*/ 885053 h 1077935"/>
                <a:gd name="connsiteX11-2605" fmla="*/ 551957 w 1071069"/>
                <a:gd name="connsiteY11-2606" fmla="*/ 930297 h 1077935"/>
                <a:gd name="connsiteX12-2607" fmla="*/ 525762 w 1071069"/>
                <a:gd name="connsiteY12-2608" fmla="*/ 1077935 h 1077935"/>
                <a:gd name="connsiteX13-2609" fmla="*/ 251919 w 1071069"/>
                <a:gd name="connsiteY13-2610" fmla="*/ 1001735 h 1077935"/>
                <a:gd name="connsiteX14-2611" fmla="*/ 309068 w 1071069"/>
                <a:gd name="connsiteY14-2612" fmla="*/ 856479 h 1077935"/>
                <a:gd name="connsiteX15-2613" fmla="*/ 204293 w 1071069"/>
                <a:gd name="connsiteY15-2614" fmla="*/ 761229 h 1077935"/>
                <a:gd name="connsiteX16-2615" fmla="*/ 0 w 1071069"/>
                <a:gd name="connsiteY16-2616" fmla="*/ 677133 h 1077935"/>
                <a:gd name="connsiteX17-2617" fmla="*/ 132856 w 1071069"/>
                <a:gd name="connsiteY17-2618" fmla="*/ 501672 h 1077935"/>
                <a:gd name="connsiteX18-2619" fmla="*/ 180480 w 1071069"/>
                <a:gd name="connsiteY18-2620" fmla="*/ 361179 h 1077935"/>
                <a:gd name="connsiteX19-2621" fmla="*/ 149444 w 1071069"/>
                <a:gd name="connsiteY19-2622" fmla="*/ 142130 h 1077935"/>
                <a:gd name="connsiteX20-2623" fmla="*/ 370980 w 1071069"/>
                <a:gd name="connsiteY20-2624" fmla="*/ 163535 h 1077935"/>
                <a:gd name="connsiteX21-2625" fmla="*/ 494807 w 1071069"/>
                <a:gd name="connsiteY21-2626" fmla="*/ 132579 h 1077935"/>
                <a:gd name="connsiteX0-2627" fmla="*/ 494807 w 1071069"/>
                <a:gd name="connsiteY0-2628" fmla="*/ 112993 h 1058349"/>
                <a:gd name="connsiteX1-2629" fmla="*/ 721433 w 1071069"/>
                <a:gd name="connsiteY1-2630" fmla="*/ 0 h 1058349"/>
                <a:gd name="connsiteX2-2631" fmla="*/ 751980 w 1071069"/>
                <a:gd name="connsiteY2-2632" fmla="*/ 189193 h 1058349"/>
                <a:gd name="connsiteX3-2633" fmla="*/ 849612 w 1071069"/>
                <a:gd name="connsiteY3-2634" fmla="*/ 284444 h 1058349"/>
                <a:gd name="connsiteX4-2635" fmla="*/ 997250 w 1071069"/>
                <a:gd name="connsiteY4-2636" fmla="*/ 241580 h 1058349"/>
                <a:gd name="connsiteX5-2637" fmla="*/ 1071069 w 1071069"/>
                <a:gd name="connsiteY5-2638" fmla="*/ 515424 h 1058349"/>
                <a:gd name="connsiteX6-2639" fmla="*/ 909143 w 1071069"/>
                <a:gd name="connsiteY6-2640" fmla="*/ 560668 h 1058349"/>
                <a:gd name="connsiteX7-2641" fmla="*/ 875808 w 1071069"/>
                <a:gd name="connsiteY7-2642" fmla="*/ 677346 h 1058349"/>
                <a:gd name="connsiteX8-2643" fmla="*/ 997250 w 1071069"/>
                <a:gd name="connsiteY8-2644" fmla="*/ 784505 h 1058349"/>
                <a:gd name="connsiteX9-2645" fmla="*/ 797225 w 1071069"/>
                <a:gd name="connsiteY9-2646" fmla="*/ 984530 h 1058349"/>
                <a:gd name="connsiteX10-2647" fmla="*/ 685306 w 1071069"/>
                <a:gd name="connsiteY10-2648" fmla="*/ 865467 h 1058349"/>
                <a:gd name="connsiteX11-2649" fmla="*/ 551957 w 1071069"/>
                <a:gd name="connsiteY11-2650" fmla="*/ 910711 h 1058349"/>
                <a:gd name="connsiteX12-2651" fmla="*/ 525762 w 1071069"/>
                <a:gd name="connsiteY12-2652" fmla="*/ 1058349 h 1058349"/>
                <a:gd name="connsiteX13-2653" fmla="*/ 251919 w 1071069"/>
                <a:gd name="connsiteY13-2654" fmla="*/ 982149 h 1058349"/>
                <a:gd name="connsiteX14-2655" fmla="*/ 309068 w 1071069"/>
                <a:gd name="connsiteY14-2656" fmla="*/ 836893 h 1058349"/>
                <a:gd name="connsiteX15-2657" fmla="*/ 204293 w 1071069"/>
                <a:gd name="connsiteY15-2658" fmla="*/ 741643 h 1058349"/>
                <a:gd name="connsiteX16-2659" fmla="*/ 0 w 1071069"/>
                <a:gd name="connsiteY16-2660" fmla="*/ 657547 h 1058349"/>
                <a:gd name="connsiteX17-2661" fmla="*/ 132856 w 1071069"/>
                <a:gd name="connsiteY17-2662" fmla="*/ 482086 h 1058349"/>
                <a:gd name="connsiteX18-2663" fmla="*/ 180480 w 1071069"/>
                <a:gd name="connsiteY18-2664" fmla="*/ 341593 h 1058349"/>
                <a:gd name="connsiteX19-2665" fmla="*/ 149444 w 1071069"/>
                <a:gd name="connsiteY19-2666" fmla="*/ 122544 h 1058349"/>
                <a:gd name="connsiteX20-2667" fmla="*/ 370980 w 1071069"/>
                <a:gd name="connsiteY20-2668" fmla="*/ 143949 h 1058349"/>
                <a:gd name="connsiteX21-2669" fmla="*/ 494807 w 1071069"/>
                <a:gd name="connsiteY21-2670" fmla="*/ 112993 h 1058349"/>
                <a:gd name="connsiteX0-2671" fmla="*/ 494807 w 1071069"/>
                <a:gd name="connsiteY0-2672" fmla="*/ 112993 h 1058349"/>
                <a:gd name="connsiteX1-2673" fmla="*/ 721433 w 1071069"/>
                <a:gd name="connsiteY1-2674" fmla="*/ 0 h 1058349"/>
                <a:gd name="connsiteX2-2675" fmla="*/ 751980 w 1071069"/>
                <a:gd name="connsiteY2-2676" fmla="*/ 189193 h 1058349"/>
                <a:gd name="connsiteX3-2677" fmla="*/ 849612 w 1071069"/>
                <a:gd name="connsiteY3-2678" fmla="*/ 284444 h 1058349"/>
                <a:gd name="connsiteX4-2679" fmla="*/ 1071069 w 1071069"/>
                <a:gd name="connsiteY4-2680" fmla="*/ 515424 h 1058349"/>
                <a:gd name="connsiteX5-2681" fmla="*/ 909143 w 1071069"/>
                <a:gd name="connsiteY5-2682" fmla="*/ 560668 h 1058349"/>
                <a:gd name="connsiteX6-2683" fmla="*/ 875808 w 1071069"/>
                <a:gd name="connsiteY6-2684" fmla="*/ 677346 h 1058349"/>
                <a:gd name="connsiteX7-2685" fmla="*/ 997250 w 1071069"/>
                <a:gd name="connsiteY7-2686" fmla="*/ 784505 h 1058349"/>
                <a:gd name="connsiteX8-2687" fmla="*/ 797225 w 1071069"/>
                <a:gd name="connsiteY8-2688" fmla="*/ 984530 h 1058349"/>
                <a:gd name="connsiteX9-2689" fmla="*/ 685306 w 1071069"/>
                <a:gd name="connsiteY9-2690" fmla="*/ 865467 h 1058349"/>
                <a:gd name="connsiteX10-2691" fmla="*/ 551957 w 1071069"/>
                <a:gd name="connsiteY10-2692" fmla="*/ 910711 h 1058349"/>
                <a:gd name="connsiteX11-2693" fmla="*/ 525762 w 1071069"/>
                <a:gd name="connsiteY11-2694" fmla="*/ 1058349 h 1058349"/>
                <a:gd name="connsiteX12-2695" fmla="*/ 251919 w 1071069"/>
                <a:gd name="connsiteY12-2696" fmla="*/ 982149 h 1058349"/>
                <a:gd name="connsiteX13-2697" fmla="*/ 309068 w 1071069"/>
                <a:gd name="connsiteY13-2698" fmla="*/ 836893 h 1058349"/>
                <a:gd name="connsiteX14-2699" fmla="*/ 204293 w 1071069"/>
                <a:gd name="connsiteY14-2700" fmla="*/ 741643 h 1058349"/>
                <a:gd name="connsiteX15-2701" fmla="*/ 0 w 1071069"/>
                <a:gd name="connsiteY15-2702" fmla="*/ 657547 h 1058349"/>
                <a:gd name="connsiteX16-2703" fmla="*/ 132856 w 1071069"/>
                <a:gd name="connsiteY16-2704" fmla="*/ 482086 h 1058349"/>
                <a:gd name="connsiteX17-2705" fmla="*/ 180480 w 1071069"/>
                <a:gd name="connsiteY17-2706" fmla="*/ 341593 h 1058349"/>
                <a:gd name="connsiteX18-2707" fmla="*/ 149444 w 1071069"/>
                <a:gd name="connsiteY18-2708" fmla="*/ 122544 h 1058349"/>
                <a:gd name="connsiteX19-2709" fmla="*/ 370980 w 1071069"/>
                <a:gd name="connsiteY19-2710" fmla="*/ 143949 h 1058349"/>
                <a:gd name="connsiteX20-2711" fmla="*/ 494807 w 1071069"/>
                <a:gd name="connsiteY20-2712" fmla="*/ 112993 h 1058349"/>
                <a:gd name="connsiteX0-2713" fmla="*/ 494807 w 1071069"/>
                <a:gd name="connsiteY0-2714" fmla="*/ 112993 h 1058349"/>
                <a:gd name="connsiteX1-2715" fmla="*/ 721433 w 1071069"/>
                <a:gd name="connsiteY1-2716" fmla="*/ 0 h 1058349"/>
                <a:gd name="connsiteX2-2717" fmla="*/ 751980 w 1071069"/>
                <a:gd name="connsiteY2-2718" fmla="*/ 189193 h 1058349"/>
                <a:gd name="connsiteX3-2719" fmla="*/ 849612 w 1071069"/>
                <a:gd name="connsiteY3-2720" fmla="*/ 284444 h 1058349"/>
                <a:gd name="connsiteX4-2721" fmla="*/ 1071069 w 1071069"/>
                <a:gd name="connsiteY4-2722" fmla="*/ 378328 h 1058349"/>
                <a:gd name="connsiteX5-2723" fmla="*/ 909143 w 1071069"/>
                <a:gd name="connsiteY5-2724" fmla="*/ 560668 h 1058349"/>
                <a:gd name="connsiteX6-2725" fmla="*/ 875808 w 1071069"/>
                <a:gd name="connsiteY6-2726" fmla="*/ 677346 h 1058349"/>
                <a:gd name="connsiteX7-2727" fmla="*/ 997250 w 1071069"/>
                <a:gd name="connsiteY7-2728" fmla="*/ 784505 h 1058349"/>
                <a:gd name="connsiteX8-2729" fmla="*/ 797225 w 1071069"/>
                <a:gd name="connsiteY8-2730" fmla="*/ 984530 h 1058349"/>
                <a:gd name="connsiteX9-2731" fmla="*/ 685306 w 1071069"/>
                <a:gd name="connsiteY9-2732" fmla="*/ 865467 h 1058349"/>
                <a:gd name="connsiteX10-2733" fmla="*/ 551957 w 1071069"/>
                <a:gd name="connsiteY10-2734" fmla="*/ 910711 h 1058349"/>
                <a:gd name="connsiteX11-2735" fmla="*/ 525762 w 1071069"/>
                <a:gd name="connsiteY11-2736" fmla="*/ 1058349 h 1058349"/>
                <a:gd name="connsiteX12-2737" fmla="*/ 251919 w 1071069"/>
                <a:gd name="connsiteY12-2738" fmla="*/ 982149 h 1058349"/>
                <a:gd name="connsiteX13-2739" fmla="*/ 309068 w 1071069"/>
                <a:gd name="connsiteY13-2740" fmla="*/ 836893 h 1058349"/>
                <a:gd name="connsiteX14-2741" fmla="*/ 204293 w 1071069"/>
                <a:gd name="connsiteY14-2742" fmla="*/ 741643 h 1058349"/>
                <a:gd name="connsiteX15-2743" fmla="*/ 0 w 1071069"/>
                <a:gd name="connsiteY15-2744" fmla="*/ 657547 h 1058349"/>
                <a:gd name="connsiteX16-2745" fmla="*/ 132856 w 1071069"/>
                <a:gd name="connsiteY16-2746" fmla="*/ 482086 h 1058349"/>
                <a:gd name="connsiteX17-2747" fmla="*/ 180480 w 1071069"/>
                <a:gd name="connsiteY17-2748" fmla="*/ 341593 h 1058349"/>
                <a:gd name="connsiteX18-2749" fmla="*/ 149444 w 1071069"/>
                <a:gd name="connsiteY18-2750" fmla="*/ 122544 h 1058349"/>
                <a:gd name="connsiteX19-2751" fmla="*/ 370980 w 1071069"/>
                <a:gd name="connsiteY19-2752" fmla="*/ 143949 h 1058349"/>
                <a:gd name="connsiteX20-2753" fmla="*/ 494807 w 1071069"/>
                <a:gd name="connsiteY20-2754" fmla="*/ 112993 h 1058349"/>
                <a:gd name="connsiteX0-2755" fmla="*/ 494807 w 1071069"/>
                <a:gd name="connsiteY0-2756" fmla="*/ 112993 h 1058349"/>
                <a:gd name="connsiteX1-2757" fmla="*/ 721433 w 1071069"/>
                <a:gd name="connsiteY1-2758" fmla="*/ 0 h 1058349"/>
                <a:gd name="connsiteX2-2759" fmla="*/ 751980 w 1071069"/>
                <a:gd name="connsiteY2-2760" fmla="*/ 189193 h 1058349"/>
                <a:gd name="connsiteX3-2761" fmla="*/ 849612 w 1071069"/>
                <a:gd name="connsiteY3-2762" fmla="*/ 284444 h 1058349"/>
                <a:gd name="connsiteX4-2763" fmla="*/ 1071069 w 1071069"/>
                <a:gd name="connsiteY4-2764" fmla="*/ 378328 h 1058349"/>
                <a:gd name="connsiteX5-2765" fmla="*/ 909143 w 1071069"/>
                <a:gd name="connsiteY5-2766" fmla="*/ 560668 h 1058349"/>
                <a:gd name="connsiteX6-2767" fmla="*/ 875808 w 1071069"/>
                <a:gd name="connsiteY6-2768" fmla="*/ 677346 h 1058349"/>
                <a:gd name="connsiteX7-2769" fmla="*/ 797225 w 1071069"/>
                <a:gd name="connsiteY7-2770" fmla="*/ 984530 h 1058349"/>
                <a:gd name="connsiteX8-2771" fmla="*/ 685306 w 1071069"/>
                <a:gd name="connsiteY8-2772" fmla="*/ 865467 h 1058349"/>
                <a:gd name="connsiteX9-2773" fmla="*/ 551957 w 1071069"/>
                <a:gd name="connsiteY9-2774" fmla="*/ 910711 h 1058349"/>
                <a:gd name="connsiteX10-2775" fmla="*/ 525762 w 1071069"/>
                <a:gd name="connsiteY10-2776" fmla="*/ 1058349 h 1058349"/>
                <a:gd name="connsiteX11-2777" fmla="*/ 251919 w 1071069"/>
                <a:gd name="connsiteY11-2778" fmla="*/ 982149 h 1058349"/>
                <a:gd name="connsiteX12-2779" fmla="*/ 309068 w 1071069"/>
                <a:gd name="connsiteY12-2780" fmla="*/ 836893 h 1058349"/>
                <a:gd name="connsiteX13-2781" fmla="*/ 204293 w 1071069"/>
                <a:gd name="connsiteY13-2782" fmla="*/ 741643 h 1058349"/>
                <a:gd name="connsiteX14-2783" fmla="*/ 0 w 1071069"/>
                <a:gd name="connsiteY14-2784" fmla="*/ 657547 h 1058349"/>
                <a:gd name="connsiteX15-2785" fmla="*/ 132856 w 1071069"/>
                <a:gd name="connsiteY15-2786" fmla="*/ 482086 h 1058349"/>
                <a:gd name="connsiteX16-2787" fmla="*/ 180480 w 1071069"/>
                <a:gd name="connsiteY16-2788" fmla="*/ 341593 h 1058349"/>
                <a:gd name="connsiteX17-2789" fmla="*/ 149444 w 1071069"/>
                <a:gd name="connsiteY17-2790" fmla="*/ 122544 h 1058349"/>
                <a:gd name="connsiteX18-2791" fmla="*/ 370980 w 1071069"/>
                <a:gd name="connsiteY18-2792" fmla="*/ 143949 h 1058349"/>
                <a:gd name="connsiteX19-2793" fmla="*/ 494807 w 1071069"/>
                <a:gd name="connsiteY19-2794" fmla="*/ 112993 h 1058349"/>
                <a:gd name="connsiteX0-2795" fmla="*/ 494807 w 1071069"/>
                <a:gd name="connsiteY0-2796" fmla="*/ 112993 h 1058349"/>
                <a:gd name="connsiteX1-2797" fmla="*/ 721433 w 1071069"/>
                <a:gd name="connsiteY1-2798" fmla="*/ 0 h 1058349"/>
                <a:gd name="connsiteX2-2799" fmla="*/ 751980 w 1071069"/>
                <a:gd name="connsiteY2-2800" fmla="*/ 189193 h 1058349"/>
                <a:gd name="connsiteX3-2801" fmla="*/ 849612 w 1071069"/>
                <a:gd name="connsiteY3-2802" fmla="*/ 284444 h 1058349"/>
                <a:gd name="connsiteX4-2803" fmla="*/ 1071069 w 1071069"/>
                <a:gd name="connsiteY4-2804" fmla="*/ 378328 h 1058349"/>
                <a:gd name="connsiteX5-2805" fmla="*/ 909143 w 1071069"/>
                <a:gd name="connsiteY5-2806" fmla="*/ 560668 h 1058349"/>
                <a:gd name="connsiteX6-2807" fmla="*/ 875808 w 1071069"/>
                <a:gd name="connsiteY6-2808" fmla="*/ 677346 h 1058349"/>
                <a:gd name="connsiteX7-2809" fmla="*/ 904710 w 1071069"/>
                <a:gd name="connsiteY7-2810" fmla="*/ 896397 h 1058349"/>
                <a:gd name="connsiteX8-2811" fmla="*/ 685306 w 1071069"/>
                <a:gd name="connsiteY8-2812" fmla="*/ 865467 h 1058349"/>
                <a:gd name="connsiteX9-2813" fmla="*/ 551957 w 1071069"/>
                <a:gd name="connsiteY9-2814" fmla="*/ 910711 h 1058349"/>
                <a:gd name="connsiteX10-2815" fmla="*/ 525762 w 1071069"/>
                <a:gd name="connsiteY10-2816" fmla="*/ 1058349 h 1058349"/>
                <a:gd name="connsiteX11-2817" fmla="*/ 251919 w 1071069"/>
                <a:gd name="connsiteY11-2818" fmla="*/ 982149 h 1058349"/>
                <a:gd name="connsiteX12-2819" fmla="*/ 309068 w 1071069"/>
                <a:gd name="connsiteY12-2820" fmla="*/ 836893 h 1058349"/>
                <a:gd name="connsiteX13-2821" fmla="*/ 204293 w 1071069"/>
                <a:gd name="connsiteY13-2822" fmla="*/ 741643 h 1058349"/>
                <a:gd name="connsiteX14-2823" fmla="*/ 0 w 1071069"/>
                <a:gd name="connsiteY14-2824" fmla="*/ 657547 h 1058349"/>
                <a:gd name="connsiteX15-2825" fmla="*/ 132856 w 1071069"/>
                <a:gd name="connsiteY15-2826" fmla="*/ 482086 h 1058349"/>
                <a:gd name="connsiteX16-2827" fmla="*/ 180480 w 1071069"/>
                <a:gd name="connsiteY16-2828" fmla="*/ 341593 h 1058349"/>
                <a:gd name="connsiteX17-2829" fmla="*/ 149444 w 1071069"/>
                <a:gd name="connsiteY17-2830" fmla="*/ 122544 h 1058349"/>
                <a:gd name="connsiteX18-2831" fmla="*/ 370980 w 1071069"/>
                <a:gd name="connsiteY18-2832" fmla="*/ 143949 h 1058349"/>
                <a:gd name="connsiteX19-2833" fmla="*/ 494807 w 1071069"/>
                <a:gd name="connsiteY19-2834" fmla="*/ 112993 h 1058349"/>
                <a:gd name="connsiteX0-2835" fmla="*/ 494807 w 1071069"/>
                <a:gd name="connsiteY0-2836" fmla="*/ 112993 h 982150"/>
                <a:gd name="connsiteX1-2837" fmla="*/ 721433 w 1071069"/>
                <a:gd name="connsiteY1-2838" fmla="*/ 0 h 982150"/>
                <a:gd name="connsiteX2-2839" fmla="*/ 751980 w 1071069"/>
                <a:gd name="connsiteY2-2840" fmla="*/ 189193 h 982150"/>
                <a:gd name="connsiteX3-2841" fmla="*/ 849612 w 1071069"/>
                <a:gd name="connsiteY3-2842" fmla="*/ 284444 h 982150"/>
                <a:gd name="connsiteX4-2843" fmla="*/ 1071069 w 1071069"/>
                <a:gd name="connsiteY4-2844" fmla="*/ 378328 h 982150"/>
                <a:gd name="connsiteX5-2845" fmla="*/ 909143 w 1071069"/>
                <a:gd name="connsiteY5-2846" fmla="*/ 560668 h 982150"/>
                <a:gd name="connsiteX6-2847" fmla="*/ 875808 w 1071069"/>
                <a:gd name="connsiteY6-2848" fmla="*/ 677346 h 982150"/>
                <a:gd name="connsiteX7-2849" fmla="*/ 904710 w 1071069"/>
                <a:gd name="connsiteY7-2850" fmla="*/ 896397 h 982150"/>
                <a:gd name="connsiteX8-2851" fmla="*/ 685306 w 1071069"/>
                <a:gd name="connsiteY8-2852" fmla="*/ 865467 h 982150"/>
                <a:gd name="connsiteX9-2853" fmla="*/ 551957 w 1071069"/>
                <a:gd name="connsiteY9-2854" fmla="*/ 910711 h 982150"/>
                <a:gd name="connsiteX10-2855" fmla="*/ 251919 w 1071069"/>
                <a:gd name="connsiteY10-2856" fmla="*/ 982149 h 982150"/>
                <a:gd name="connsiteX11-2857" fmla="*/ 309068 w 1071069"/>
                <a:gd name="connsiteY11-2858" fmla="*/ 836893 h 982150"/>
                <a:gd name="connsiteX12-2859" fmla="*/ 204293 w 1071069"/>
                <a:gd name="connsiteY12-2860" fmla="*/ 741643 h 982150"/>
                <a:gd name="connsiteX13-2861" fmla="*/ 0 w 1071069"/>
                <a:gd name="connsiteY13-2862" fmla="*/ 657547 h 982150"/>
                <a:gd name="connsiteX14-2863" fmla="*/ 132856 w 1071069"/>
                <a:gd name="connsiteY14-2864" fmla="*/ 482086 h 982150"/>
                <a:gd name="connsiteX15-2865" fmla="*/ 180480 w 1071069"/>
                <a:gd name="connsiteY15-2866" fmla="*/ 341593 h 982150"/>
                <a:gd name="connsiteX16-2867" fmla="*/ 149444 w 1071069"/>
                <a:gd name="connsiteY16-2868" fmla="*/ 122544 h 982150"/>
                <a:gd name="connsiteX17-2869" fmla="*/ 370980 w 1071069"/>
                <a:gd name="connsiteY17-2870" fmla="*/ 143949 h 982150"/>
                <a:gd name="connsiteX18-2871" fmla="*/ 494807 w 1071069"/>
                <a:gd name="connsiteY18-2872" fmla="*/ 112993 h 982150"/>
                <a:gd name="connsiteX0-2873" fmla="*/ 494807 w 1071069"/>
                <a:gd name="connsiteY0-2874" fmla="*/ 112993 h 1031112"/>
                <a:gd name="connsiteX1-2875" fmla="*/ 721433 w 1071069"/>
                <a:gd name="connsiteY1-2876" fmla="*/ 0 h 1031112"/>
                <a:gd name="connsiteX2-2877" fmla="*/ 751980 w 1071069"/>
                <a:gd name="connsiteY2-2878" fmla="*/ 189193 h 1031112"/>
                <a:gd name="connsiteX3-2879" fmla="*/ 849612 w 1071069"/>
                <a:gd name="connsiteY3-2880" fmla="*/ 284444 h 1031112"/>
                <a:gd name="connsiteX4-2881" fmla="*/ 1071069 w 1071069"/>
                <a:gd name="connsiteY4-2882" fmla="*/ 378328 h 1031112"/>
                <a:gd name="connsiteX5-2883" fmla="*/ 909143 w 1071069"/>
                <a:gd name="connsiteY5-2884" fmla="*/ 560668 h 1031112"/>
                <a:gd name="connsiteX6-2885" fmla="*/ 875808 w 1071069"/>
                <a:gd name="connsiteY6-2886" fmla="*/ 677346 h 1031112"/>
                <a:gd name="connsiteX7-2887" fmla="*/ 904710 w 1071069"/>
                <a:gd name="connsiteY7-2888" fmla="*/ 896397 h 1031112"/>
                <a:gd name="connsiteX8-2889" fmla="*/ 685306 w 1071069"/>
                <a:gd name="connsiteY8-2890" fmla="*/ 865467 h 1031112"/>
                <a:gd name="connsiteX9-2891" fmla="*/ 551957 w 1071069"/>
                <a:gd name="connsiteY9-2892" fmla="*/ 910711 h 1031112"/>
                <a:gd name="connsiteX10-2893" fmla="*/ 349632 w 1071069"/>
                <a:gd name="connsiteY10-2894" fmla="*/ 1031112 h 1031112"/>
                <a:gd name="connsiteX11-2895" fmla="*/ 309068 w 1071069"/>
                <a:gd name="connsiteY11-2896" fmla="*/ 836893 h 1031112"/>
                <a:gd name="connsiteX12-2897" fmla="*/ 204293 w 1071069"/>
                <a:gd name="connsiteY12-2898" fmla="*/ 741643 h 1031112"/>
                <a:gd name="connsiteX13-2899" fmla="*/ 0 w 1071069"/>
                <a:gd name="connsiteY13-2900" fmla="*/ 657547 h 1031112"/>
                <a:gd name="connsiteX14-2901" fmla="*/ 132856 w 1071069"/>
                <a:gd name="connsiteY14-2902" fmla="*/ 482086 h 1031112"/>
                <a:gd name="connsiteX15-2903" fmla="*/ 180480 w 1071069"/>
                <a:gd name="connsiteY15-2904" fmla="*/ 341593 h 1031112"/>
                <a:gd name="connsiteX16-2905" fmla="*/ 149444 w 1071069"/>
                <a:gd name="connsiteY16-2906" fmla="*/ 122544 h 1031112"/>
                <a:gd name="connsiteX17-2907" fmla="*/ 370980 w 1071069"/>
                <a:gd name="connsiteY17-2908" fmla="*/ 143949 h 1031112"/>
                <a:gd name="connsiteX18-2909" fmla="*/ 494807 w 1071069"/>
                <a:gd name="connsiteY18-2910" fmla="*/ 112993 h 1031112"/>
                <a:gd name="connsiteX0-2911" fmla="*/ 494807 w 1071069"/>
                <a:gd name="connsiteY0-2912" fmla="*/ 112993 h 1031112"/>
                <a:gd name="connsiteX1-2913" fmla="*/ 721433 w 1071069"/>
                <a:gd name="connsiteY1-2914" fmla="*/ 0 h 1031112"/>
                <a:gd name="connsiteX2-2915" fmla="*/ 751980 w 1071069"/>
                <a:gd name="connsiteY2-2916" fmla="*/ 189193 h 1031112"/>
                <a:gd name="connsiteX3-2917" fmla="*/ 849612 w 1071069"/>
                <a:gd name="connsiteY3-2918" fmla="*/ 284444 h 1031112"/>
                <a:gd name="connsiteX4-2919" fmla="*/ 1071069 w 1071069"/>
                <a:gd name="connsiteY4-2920" fmla="*/ 378328 h 1031112"/>
                <a:gd name="connsiteX5-2921" fmla="*/ 909143 w 1071069"/>
                <a:gd name="connsiteY5-2922" fmla="*/ 560668 h 1031112"/>
                <a:gd name="connsiteX6-2923" fmla="*/ 875808 w 1071069"/>
                <a:gd name="connsiteY6-2924" fmla="*/ 677346 h 1031112"/>
                <a:gd name="connsiteX7-2925" fmla="*/ 904710 w 1071069"/>
                <a:gd name="connsiteY7-2926" fmla="*/ 896397 h 1031112"/>
                <a:gd name="connsiteX8-2927" fmla="*/ 685306 w 1071069"/>
                <a:gd name="connsiteY8-2928" fmla="*/ 865467 h 1031112"/>
                <a:gd name="connsiteX9-2929" fmla="*/ 551957 w 1071069"/>
                <a:gd name="connsiteY9-2930" fmla="*/ 910711 h 1031112"/>
                <a:gd name="connsiteX10-2931" fmla="*/ 378944 w 1071069"/>
                <a:gd name="connsiteY10-2932" fmla="*/ 1031112 h 1031112"/>
                <a:gd name="connsiteX11-2933" fmla="*/ 309068 w 1071069"/>
                <a:gd name="connsiteY11-2934" fmla="*/ 836893 h 1031112"/>
                <a:gd name="connsiteX12-2935" fmla="*/ 204293 w 1071069"/>
                <a:gd name="connsiteY12-2936" fmla="*/ 741643 h 1031112"/>
                <a:gd name="connsiteX13-2937" fmla="*/ 0 w 1071069"/>
                <a:gd name="connsiteY13-2938" fmla="*/ 657547 h 1031112"/>
                <a:gd name="connsiteX14-2939" fmla="*/ 132856 w 1071069"/>
                <a:gd name="connsiteY14-2940" fmla="*/ 482086 h 1031112"/>
                <a:gd name="connsiteX15-2941" fmla="*/ 180480 w 1071069"/>
                <a:gd name="connsiteY15-2942" fmla="*/ 341593 h 1031112"/>
                <a:gd name="connsiteX16-2943" fmla="*/ 149444 w 1071069"/>
                <a:gd name="connsiteY16-2944" fmla="*/ 122544 h 1031112"/>
                <a:gd name="connsiteX17-2945" fmla="*/ 370980 w 1071069"/>
                <a:gd name="connsiteY17-2946" fmla="*/ 143949 h 1031112"/>
                <a:gd name="connsiteX18-2947" fmla="*/ 494807 w 1071069"/>
                <a:gd name="connsiteY18-2948" fmla="*/ 112993 h 1031112"/>
                <a:gd name="connsiteX0-2949" fmla="*/ 494807 w 1071069"/>
                <a:gd name="connsiteY0-2950" fmla="*/ 112993 h 1031112"/>
                <a:gd name="connsiteX1-2951" fmla="*/ 721433 w 1071069"/>
                <a:gd name="connsiteY1-2952" fmla="*/ 0 h 1031112"/>
                <a:gd name="connsiteX2-2953" fmla="*/ 751980 w 1071069"/>
                <a:gd name="connsiteY2-2954" fmla="*/ 189193 h 1031112"/>
                <a:gd name="connsiteX3-2955" fmla="*/ 849612 w 1071069"/>
                <a:gd name="connsiteY3-2956" fmla="*/ 284444 h 1031112"/>
                <a:gd name="connsiteX4-2957" fmla="*/ 1071069 w 1071069"/>
                <a:gd name="connsiteY4-2958" fmla="*/ 378328 h 1031112"/>
                <a:gd name="connsiteX5-2959" fmla="*/ 909143 w 1071069"/>
                <a:gd name="connsiteY5-2960" fmla="*/ 560668 h 1031112"/>
                <a:gd name="connsiteX6-2961" fmla="*/ 875808 w 1071069"/>
                <a:gd name="connsiteY6-2962" fmla="*/ 677346 h 1031112"/>
                <a:gd name="connsiteX7-2963" fmla="*/ 904710 w 1071069"/>
                <a:gd name="connsiteY7-2964" fmla="*/ 896397 h 1031112"/>
                <a:gd name="connsiteX8-2965" fmla="*/ 685306 w 1071069"/>
                <a:gd name="connsiteY8-2966" fmla="*/ 865467 h 1031112"/>
                <a:gd name="connsiteX9-2967" fmla="*/ 551957 w 1071069"/>
                <a:gd name="connsiteY9-2968" fmla="*/ 910711 h 1031112"/>
                <a:gd name="connsiteX10-2969" fmla="*/ 378944 w 1071069"/>
                <a:gd name="connsiteY10-2970" fmla="*/ 1031112 h 1031112"/>
                <a:gd name="connsiteX11-2971" fmla="*/ 309068 w 1071069"/>
                <a:gd name="connsiteY11-2972" fmla="*/ 836893 h 1031112"/>
                <a:gd name="connsiteX12-2973" fmla="*/ 204293 w 1071069"/>
                <a:gd name="connsiteY12-2974" fmla="*/ 741643 h 1031112"/>
                <a:gd name="connsiteX13-2975" fmla="*/ 0 w 1071069"/>
                <a:gd name="connsiteY13-2976" fmla="*/ 657547 h 1031112"/>
                <a:gd name="connsiteX14-2977" fmla="*/ 132856 w 1071069"/>
                <a:gd name="connsiteY14-2978" fmla="*/ 482086 h 1031112"/>
                <a:gd name="connsiteX15-2979" fmla="*/ 180480 w 1071069"/>
                <a:gd name="connsiteY15-2980" fmla="*/ 341593 h 1031112"/>
                <a:gd name="connsiteX16-2981" fmla="*/ 139672 w 1071069"/>
                <a:gd name="connsiteY16-2982" fmla="*/ 93164 h 1031112"/>
                <a:gd name="connsiteX17-2983" fmla="*/ 370980 w 1071069"/>
                <a:gd name="connsiteY17-2984" fmla="*/ 143949 h 1031112"/>
                <a:gd name="connsiteX18-2985" fmla="*/ 494807 w 1071069"/>
                <a:gd name="connsiteY18-2986" fmla="*/ 112993 h 10311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71069" h="1031112">
                  <a:moveTo>
                    <a:pt x="494807" y="112993"/>
                  </a:moveTo>
                  <a:lnTo>
                    <a:pt x="721433" y="0"/>
                  </a:lnTo>
                  <a:lnTo>
                    <a:pt x="751980" y="189193"/>
                  </a:lnTo>
                  <a:lnTo>
                    <a:pt x="849612" y="284444"/>
                  </a:lnTo>
                  <a:lnTo>
                    <a:pt x="1071069" y="378328"/>
                  </a:lnTo>
                  <a:lnTo>
                    <a:pt x="909143" y="560668"/>
                  </a:lnTo>
                  <a:lnTo>
                    <a:pt x="875808" y="677346"/>
                  </a:lnTo>
                  <a:lnTo>
                    <a:pt x="904710" y="896397"/>
                  </a:lnTo>
                  <a:lnTo>
                    <a:pt x="685306" y="865467"/>
                  </a:lnTo>
                  <a:lnTo>
                    <a:pt x="551957" y="910711"/>
                  </a:lnTo>
                  <a:lnTo>
                    <a:pt x="378944" y="1031112"/>
                  </a:lnTo>
                  <a:lnTo>
                    <a:pt x="309068" y="836893"/>
                  </a:lnTo>
                  <a:lnTo>
                    <a:pt x="204293" y="741643"/>
                  </a:lnTo>
                  <a:lnTo>
                    <a:pt x="0" y="657547"/>
                  </a:lnTo>
                  <a:lnTo>
                    <a:pt x="132856" y="482086"/>
                  </a:lnTo>
                  <a:lnTo>
                    <a:pt x="180480" y="341593"/>
                  </a:lnTo>
                  <a:lnTo>
                    <a:pt x="139672" y="93164"/>
                  </a:lnTo>
                  <a:lnTo>
                    <a:pt x="370980" y="143949"/>
                  </a:lnTo>
                  <a:lnTo>
                    <a:pt x="494807" y="112993"/>
                  </a:lnTo>
                  <a:close/>
                </a:path>
              </a:pathLst>
            </a:custGeom>
            <a:solidFill>
              <a:schemeClr val="bg1">
                <a:lumMod val="75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0" name="Oval 229"/>
            <p:cNvSpPr/>
            <p:nvPr/>
          </p:nvSpPr>
          <p:spPr>
            <a:xfrm>
              <a:off x="5889748" y="2325953"/>
              <a:ext cx="727075" cy="728663"/>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31" name="Group 230"/>
          <p:cNvGrpSpPr/>
          <p:nvPr/>
        </p:nvGrpSpPr>
        <p:grpSpPr>
          <a:xfrm>
            <a:off x="4631041" y="843778"/>
            <a:ext cx="243000" cy="235773"/>
            <a:chOff x="5715250" y="2170093"/>
            <a:chExt cx="1090613" cy="1060487"/>
          </a:xfrm>
          <a:effectLst>
            <a:outerShdw blurRad="63500" sx="102000" sy="102000" algn="ctr" rotWithShape="0">
              <a:prstClr val="black">
                <a:alpha val="40000"/>
              </a:prstClr>
            </a:outerShdw>
          </a:effectLst>
        </p:grpSpPr>
        <p:sp>
          <p:nvSpPr>
            <p:cNvPr id="232" name="Freeform 146"/>
            <p:cNvSpPr/>
            <p:nvPr/>
          </p:nvSpPr>
          <p:spPr>
            <a:xfrm>
              <a:off x="5715250" y="2170093"/>
              <a:ext cx="1090613" cy="1060487"/>
            </a:xfrm>
            <a:custGeom>
              <a:avLst/>
              <a:gdLst>
                <a:gd name="connsiteX0" fmla="*/ 545306 w 1090613"/>
                <a:gd name="connsiteY0" fmla="*/ 0 h 1092994"/>
                <a:gd name="connsiteX1" fmla="*/ 819150 w 1090613"/>
                <a:gd name="connsiteY1" fmla="*/ 73819 h 1092994"/>
                <a:gd name="connsiteX2" fmla="*/ 754856 w 1090613"/>
                <a:gd name="connsiteY2" fmla="*/ 261938 h 1092994"/>
                <a:gd name="connsiteX3" fmla="*/ 840581 w 1090613"/>
                <a:gd name="connsiteY3" fmla="*/ 376238 h 1092994"/>
                <a:gd name="connsiteX4" fmla="*/ 1016794 w 1090613"/>
                <a:gd name="connsiteY4" fmla="*/ 276225 h 1092994"/>
                <a:gd name="connsiteX5" fmla="*/ 1090613 w 1090613"/>
                <a:gd name="connsiteY5" fmla="*/ 550069 h 1092994"/>
                <a:gd name="connsiteX6" fmla="*/ 831056 w 1090613"/>
                <a:gd name="connsiteY6" fmla="*/ 559594 h 1092994"/>
                <a:gd name="connsiteX7" fmla="*/ 795338 w 1090613"/>
                <a:gd name="connsiteY7" fmla="*/ 685800 h 1092994"/>
                <a:gd name="connsiteX8" fmla="*/ 1016794 w 1090613"/>
                <a:gd name="connsiteY8" fmla="*/ 819150 h 1092994"/>
                <a:gd name="connsiteX9" fmla="*/ 816769 w 1090613"/>
                <a:gd name="connsiteY9" fmla="*/ 1019175 h 1092994"/>
                <a:gd name="connsiteX10" fmla="*/ 681038 w 1090613"/>
                <a:gd name="connsiteY10" fmla="*/ 800100 h 1092994"/>
                <a:gd name="connsiteX11" fmla="*/ 547688 w 1090613"/>
                <a:gd name="connsiteY11" fmla="*/ 847725 h 1092994"/>
                <a:gd name="connsiteX12" fmla="*/ 545306 w 1090613"/>
                <a:gd name="connsiteY12" fmla="*/ 1092994 h 1092994"/>
                <a:gd name="connsiteX13" fmla="*/ 271463 w 1090613"/>
                <a:gd name="connsiteY13" fmla="*/ 1016794 h 1092994"/>
                <a:gd name="connsiteX14" fmla="*/ 402431 w 1090613"/>
                <a:gd name="connsiteY14" fmla="*/ 792957 h 1092994"/>
                <a:gd name="connsiteX15" fmla="*/ 300038 w 1090613"/>
                <a:gd name="connsiteY15" fmla="*/ 697707 h 1092994"/>
                <a:gd name="connsiteX16" fmla="*/ 71438 w 1090613"/>
                <a:gd name="connsiteY16" fmla="*/ 819150 h 1092994"/>
                <a:gd name="connsiteX17" fmla="*/ 0 w 1090613"/>
                <a:gd name="connsiteY17" fmla="*/ 545307 h 1092994"/>
                <a:gd name="connsiteX18" fmla="*/ 252413 w 1090613"/>
                <a:gd name="connsiteY18" fmla="*/ 552450 h 1092994"/>
                <a:gd name="connsiteX19" fmla="*/ 295275 w 1090613"/>
                <a:gd name="connsiteY19" fmla="*/ 392907 h 1092994"/>
                <a:gd name="connsiteX20" fmla="*/ 69056 w 1090613"/>
                <a:gd name="connsiteY20" fmla="*/ 271463 h 1092994"/>
                <a:gd name="connsiteX21" fmla="*/ 273844 w 1090613"/>
                <a:gd name="connsiteY21" fmla="*/ 73819 h 1092994"/>
                <a:gd name="connsiteX22" fmla="*/ 419100 w 1090613"/>
                <a:gd name="connsiteY22" fmla="*/ 290513 h 1092994"/>
                <a:gd name="connsiteX23" fmla="*/ 552450 w 1090613"/>
                <a:gd name="connsiteY23" fmla="*/ 242888 h 1092994"/>
                <a:gd name="connsiteX24" fmla="*/ 545306 w 1090613"/>
                <a:gd name="connsiteY24" fmla="*/ 0 h 1092994"/>
                <a:gd name="connsiteX0-1" fmla="*/ 545306 w 1090613"/>
                <a:gd name="connsiteY0-2" fmla="*/ 0 h 1092994"/>
                <a:gd name="connsiteX1-3" fmla="*/ 819150 w 1090613"/>
                <a:gd name="connsiteY1-4" fmla="*/ 73819 h 1092994"/>
                <a:gd name="connsiteX2-5" fmla="*/ 733424 w 1090613"/>
                <a:gd name="connsiteY2-6" fmla="*/ 257176 h 1092994"/>
                <a:gd name="connsiteX3-7" fmla="*/ 840581 w 1090613"/>
                <a:gd name="connsiteY3-8" fmla="*/ 376238 h 1092994"/>
                <a:gd name="connsiteX4-9" fmla="*/ 1016794 w 1090613"/>
                <a:gd name="connsiteY4-10" fmla="*/ 276225 h 1092994"/>
                <a:gd name="connsiteX5-11" fmla="*/ 1090613 w 1090613"/>
                <a:gd name="connsiteY5-12" fmla="*/ 550069 h 1092994"/>
                <a:gd name="connsiteX6-13" fmla="*/ 831056 w 1090613"/>
                <a:gd name="connsiteY6-14" fmla="*/ 559594 h 1092994"/>
                <a:gd name="connsiteX7-15" fmla="*/ 795338 w 1090613"/>
                <a:gd name="connsiteY7-16" fmla="*/ 685800 h 1092994"/>
                <a:gd name="connsiteX8-17" fmla="*/ 1016794 w 1090613"/>
                <a:gd name="connsiteY8-18" fmla="*/ 819150 h 1092994"/>
                <a:gd name="connsiteX9-19" fmla="*/ 816769 w 1090613"/>
                <a:gd name="connsiteY9-20" fmla="*/ 1019175 h 1092994"/>
                <a:gd name="connsiteX10-21" fmla="*/ 681038 w 1090613"/>
                <a:gd name="connsiteY10-22" fmla="*/ 800100 h 1092994"/>
                <a:gd name="connsiteX11-23" fmla="*/ 547688 w 1090613"/>
                <a:gd name="connsiteY11-24" fmla="*/ 847725 h 1092994"/>
                <a:gd name="connsiteX12-25" fmla="*/ 545306 w 1090613"/>
                <a:gd name="connsiteY12-26" fmla="*/ 1092994 h 1092994"/>
                <a:gd name="connsiteX13-27" fmla="*/ 271463 w 1090613"/>
                <a:gd name="connsiteY13-28" fmla="*/ 1016794 h 1092994"/>
                <a:gd name="connsiteX14-29" fmla="*/ 402431 w 1090613"/>
                <a:gd name="connsiteY14-30" fmla="*/ 792957 h 1092994"/>
                <a:gd name="connsiteX15-31" fmla="*/ 300038 w 1090613"/>
                <a:gd name="connsiteY15-32" fmla="*/ 697707 h 1092994"/>
                <a:gd name="connsiteX16-33" fmla="*/ 71438 w 1090613"/>
                <a:gd name="connsiteY16-34" fmla="*/ 819150 h 1092994"/>
                <a:gd name="connsiteX17-35" fmla="*/ 0 w 1090613"/>
                <a:gd name="connsiteY17-36" fmla="*/ 545307 h 1092994"/>
                <a:gd name="connsiteX18-37" fmla="*/ 252413 w 1090613"/>
                <a:gd name="connsiteY18-38" fmla="*/ 552450 h 1092994"/>
                <a:gd name="connsiteX19-39" fmla="*/ 295275 w 1090613"/>
                <a:gd name="connsiteY19-40" fmla="*/ 392907 h 1092994"/>
                <a:gd name="connsiteX20-41" fmla="*/ 69056 w 1090613"/>
                <a:gd name="connsiteY20-42" fmla="*/ 271463 h 1092994"/>
                <a:gd name="connsiteX21-43" fmla="*/ 273844 w 1090613"/>
                <a:gd name="connsiteY21-44" fmla="*/ 73819 h 1092994"/>
                <a:gd name="connsiteX22-45" fmla="*/ 419100 w 1090613"/>
                <a:gd name="connsiteY22-46" fmla="*/ 290513 h 1092994"/>
                <a:gd name="connsiteX23-47" fmla="*/ 552450 w 1090613"/>
                <a:gd name="connsiteY23-48" fmla="*/ 242888 h 1092994"/>
                <a:gd name="connsiteX24-49" fmla="*/ 545306 w 1090613"/>
                <a:gd name="connsiteY24-50" fmla="*/ 0 h 1092994"/>
                <a:gd name="connsiteX0-51" fmla="*/ 545306 w 1090613"/>
                <a:gd name="connsiteY0-52" fmla="*/ 0 h 1092994"/>
                <a:gd name="connsiteX1-53" fmla="*/ 819150 w 1090613"/>
                <a:gd name="connsiteY1-54" fmla="*/ 73819 h 1092994"/>
                <a:gd name="connsiteX2-55" fmla="*/ 726281 w 1090613"/>
                <a:gd name="connsiteY2-56" fmla="*/ 257176 h 1092994"/>
                <a:gd name="connsiteX3-57" fmla="*/ 840581 w 1090613"/>
                <a:gd name="connsiteY3-58" fmla="*/ 376238 h 1092994"/>
                <a:gd name="connsiteX4-59" fmla="*/ 1016794 w 1090613"/>
                <a:gd name="connsiteY4-60" fmla="*/ 276225 h 1092994"/>
                <a:gd name="connsiteX5-61" fmla="*/ 1090613 w 1090613"/>
                <a:gd name="connsiteY5-62" fmla="*/ 550069 h 1092994"/>
                <a:gd name="connsiteX6-63" fmla="*/ 831056 w 1090613"/>
                <a:gd name="connsiteY6-64" fmla="*/ 559594 h 1092994"/>
                <a:gd name="connsiteX7-65" fmla="*/ 795338 w 1090613"/>
                <a:gd name="connsiteY7-66" fmla="*/ 685800 h 1092994"/>
                <a:gd name="connsiteX8-67" fmla="*/ 1016794 w 1090613"/>
                <a:gd name="connsiteY8-68" fmla="*/ 819150 h 1092994"/>
                <a:gd name="connsiteX9-69" fmla="*/ 816769 w 1090613"/>
                <a:gd name="connsiteY9-70" fmla="*/ 1019175 h 1092994"/>
                <a:gd name="connsiteX10-71" fmla="*/ 681038 w 1090613"/>
                <a:gd name="connsiteY10-72" fmla="*/ 800100 h 1092994"/>
                <a:gd name="connsiteX11-73" fmla="*/ 547688 w 1090613"/>
                <a:gd name="connsiteY11-74" fmla="*/ 847725 h 1092994"/>
                <a:gd name="connsiteX12-75" fmla="*/ 545306 w 1090613"/>
                <a:gd name="connsiteY12-76" fmla="*/ 1092994 h 1092994"/>
                <a:gd name="connsiteX13-77" fmla="*/ 271463 w 1090613"/>
                <a:gd name="connsiteY13-78" fmla="*/ 1016794 h 1092994"/>
                <a:gd name="connsiteX14-79" fmla="*/ 402431 w 1090613"/>
                <a:gd name="connsiteY14-80" fmla="*/ 792957 h 1092994"/>
                <a:gd name="connsiteX15-81" fmla="*/ 300038 w 1090613"/>
                <a:gd name="connsiteY15-82" fmla="*/ 697707 h 1092994"/>
                <a:gd name="connsiteX16-83" fmla="*/ 71438 w 1090613"/>
                <a:gd name="connsiteY16-84" fmla="*/ 819150 h 1092994"/>
                <a:gd name="connsiteX17-85" fmla="*/ 0 w 1090613"/>
                <a:gd name="connsiteY17-86" fmla="*/ 545307 h 1092994"/>
                <a:gd name="connsiteX18-87" fmla="*/ 252413 w 1090613"/>
                <a:gd name="connsiteY18-88" fmla="*/ 552450 h 1092994"/>
                <a:gd name="connsiteX19-89" fmla="*/ 295275 w 1090613"/>
                <a:gd name="connsiteY19-90" fmla="*/ 392907 h 1092994"/>
                <a:gd name="connsiteX20-91" fmla="*/ 69056 w 1090613"/>
                <a:gd name="connsiteY20-92" fmla="*/ 271463 h 1092994"/>
                <a:gd name="connsiteX21-93" fmla="*/ 273844 w 1090613"/>
                <a:gd name="connsiteY21-94" fmla="*/ 73819 h 1092994"/>
                <a:gd name="connsiteX22-95" fmla="*/ 419100 w 1090613"/>
                <a:gd name="connsiteY22-96" fmla="*/ 290513 h 1092994"/>
                <a:gd name="connsiteX23-97" fmla="*/ 552450 w 1090613"/>
                <a:gd name="connsiteY23-98" fmla="*/ 242888 h 1092994"/>
                <a:gd name="connsiteX24-99" fmla="*/ 545306 w 1090613"/>
                <a:gd name="connsiteY24-100" fmla="*/ 0 h 1092994"/>
                <a:gd name="connsiteX0-101" fmla="*/ 545306 w 1090613"/>
                <a:gd name="connsiteY0-102" fmla="*/ 0 h 1092994"/>
                <a:gd name="connsiteX1-103" fmla="*/ 819150 w 1090613"/>
                <a:gd name="connsiteY1-104" fmla="*/ 73819 h 1092994"/>
                <a:gd name="connsiteX2-105" fmla="*/ 714375 w 1090613"/>
                <a:gd name="connsiteY2-106" fmla="*/ 257176 h 1092994"/>
                <a:gd name="connsiteX3-107" fmla="*/ 840581 w 1090613"/>
                <a:gd name="connsiteY3-108" fmla="*/ 376238 h 1092994"/>
                <a:gd name="connsiteX4-109" fmla="*/ 1016794 w 1090613"/>
                <a:gd name="connsiteY4-110" fmla="*/ 276225 h 1092994"/>
                <a:gd name="connsiteX5-111" fmla="*/ 1090613 w 1090613"/>
                <a:gd name="connsiteY5-112" fmla="*/ 550069 h 1092994"/>
                <a:gd name="connsiteX6-113" fmla="*/ 831056 w 1090613"/>
                <a:gd name="connsiteY6-114" fmla="*/ 559594 h 1092994"/>
                <a:gd name="connsiteX7-115" fmla="*/ 795338 w 1090613"/>
                <a:gd name="connsiteY7-116" fmla="*/ 685800 h 1092994"/>
                <a:gd name="connsiteX8-117" fmla="*/ 1016794 w 1090613"/>
                <a:gd name="connsiteY8-118" fmla="*/ 819150 h 1092994"/>
                <a:gd name="connsiteX9-119" fmla="*/ 816769 w 1090613"/>
                <a:gd name="connsiteY9-120" fmla="*/ 1019175 h 1092994"/>
                <a:gd name="connsiteX10-121" fmla="*/ 681038 w 1090613"/>
                <a:gd name="connsiteY10-122" fmla="*/ 800100 h 1092994"/>
                <a:gd name="connsiteX11-123" fmla="*/ 547688 w 1090613"/>
                <a:gd name="connsiteY11-124" fmla="*/ 847725 h 1092994"/>
                <a:gd name="connsiteX12-125" fmla="*/ 545306 w 1090613"/>
                <a:gd name="connsiteY12-126" fmla="*/ 1092994 h 1092994"/>
                <a:gd name="connsiteX13-127" fmla="*/ 271463 w 1090613"/>
                <a:gd name="connsiteY13-128" fmla="*/ 1016794 h 1092994"/>
                <a:gd name="connsiteX14-129" fmla="*/ 402431 w 1090613"/>
                <a:gd name="connsiteY14-130" fmla="*/ 792957 h 1092994"/>
                <a:gd name="connsiteX15-131" fmla="*/ 300038 w 1090613"/>
                <a:gd name="connsiteY15-132" fmla="*/ 697707 h 1092994"/>
                <a:gd name="connsiteX16-133" fmla="*/ 71438 w 1090613"/>
                <a:gd name="connsiteY16-134" fmla="*/ 819150 h 1092994"/>
                <a:gd name="connsiteX17-135" fmla="*/ 0 w 1090613"/>
                <a:gd name="connsiteY17-136" fmla="*/ 545307 h 1092994"/>
                <a:gd name="connsiteX18-137" fmla="*/ 252413 w 1090613"/>
                <a:gd name="connsiteY18-138" fmla="*/ 552450 h 1092994"/>
                <a:gd name="connsiteX19-139" fmla="*/ 295275 w 1090613"/>
                <a:gd name="connsiteY19-140" fmla="*/ 392907 h 1092994"/>
                <a:gd name="connsiteX20-141" fmla="*/ 69056 w 1090613"/>
                <a:gd name="connsiteY20-142" fmla="*/ 271463 h 1092994"/>
                <a:gd name="connsiteX21-143" fmla="*/ 273844 w 1090613"/>
                <a:gd name="connsiteY21-144" fmla="*/ 73819 h 1092994"/>
                <a:gd name="connsiteX22-145" fmla="*/ 419100 w 1090613"/>
                <a:gd name="connsiteY22-146" fmla="*/ 290513 h 1092994"/>
                <a:gd name="connsiteX23-147" fmla="*/ 552450 w 1090613"/>
                <a:gd name="connsiteY23-148" fmla="*/ 242888 h 1092994"/>
                <a:gd name="connsiteX24-149" fmla="*/ 545306 w 1090613"/>
                <a:gd name="connsiteY24-150" fmla="*/ 0 h 1092994"/>
                <a:gd name="connsiteX0-151" fmla="*/ 545306 w 1090613"/>
                <a:gd name="connsiteY0-152" fmla="*/ 0 h 1092994"/>
                <a:gd name="connsiteX1-153" fmla="*/ 819150 w 1090613"/>
                <a:gd name="connsiteY1-154" fmla="*/ 73819 h 1092994"/>
                <a:gd name="connsiteX2-155" fmla="*/ 714375 w 1090613"/>
                <a:gd name="connsiteY2-156" fmla="*/ 257176 h 1092994"/>
                <a:gd name="connsiteX3-157" fmla="*/ 828675 w 1090613"/>
                <a:gd name="connsiteY3-158" fmla="*/ 388145 h 1092994"/>
                <a:gd name="connsiteX4-159" fmla="*/ 1016794 w 1090613"/>
                <a:gd name="connsiteY4-160" fmla="*/ 276225 h 1092994"/>
                <a:gd name="connsiteX5-161" fmla="*/ 1090613 w 1090613"/>
                <a:gd name="connsiteY5-162" fmla="*/ 550069 h 1092994"/>
                <a:gd name="connsiteX6-163" fmla="*/ 831056 w 1090613"/>
                <a:gd name="connsiteY6-164" fmla="*/ 559594 h 1092994"/>
                <a:gd name="connsiteX7-165" fmla="*/ 795338 w 1090613"/>
                <a:gd name="connsiteY7-166" fmla="*/ 685800 h 1092994"/>
                <a:gd name="connsiteX8-167" fmla="*/ 1016794 w 1090613"/>
                <a:gd name="connsiteY8-168" fmla="*/ 819150 h 1092994"/>
                <a:gd name="connsiteX9-169" fmla="*/ 816769 w 1090613"/>
                <a:gd name="connsiteY9-170" fmla="*/ 1019175 h 1092994"/>
                <a:gd name="connsiteX10-171" fmla="*/ 681038 w 1090613"/>
                <a:gd name="connsiteY10-172" fmla="*/ 800100 h 1092994"/>
                <a:gd name="connsiteX11-173" fmla="*/ 547688 w 1090613"/>
                <a:gd name="connsiteY11-174" fmla="*/ 847725 h 1092994"/>
                <a:gd name="connsiteX12-175" fmla="*/ 545306 w 1090613"/>
                <a:gd name="connsiteY12-176" fmla="*/ 1092994 h 1092994"/>
                <a:gd name="connsiteX13-177" fmla="*/ 271463 w 1090613"/>
                <a:gd name="connsiteY13-178" fmla="*/ 1016794 h 1092994"/>
                <a:gd name="connsiteX14-179" fmla="*/ 402431 w 1090613"/>
                <a:gd name="connsiteY14-180" fmla="*/ 792957 h 1092994"/>
                <a:gd name="connsiteX15-181" fmla="*/ 300038 w 1090613"/>
                <a:gd name="connsiteY15-182" fmla="*/ 697707 h 1092994"/>
                <a:gd name="connsiteX16-183" fmla="*/ 71438 w 1090613"/>
                <a:gd name="connsiteY16-184" fmla="*/ 819150 h 1092994"/>
                <a:gd name="connsiteX17-185" fmla="*/ 0 w 1090613"/>
                <a:gd name="connsiteY17-186" fmla="*/ 545307 h 1092994"/>
                <a:gd name="connsiteX18-187" fmla="*/ 252413 w 1090613"/>
                <a:gd name="connsiteY18-188" fmla="*/ 552450 h 1092994"/>
                <a:gd name="connsiteX19-189" fmla="*/ 295275 w 1090613"/>
                <a:gd name="connsiteY19-190" fmla="*/ 392907 h 1092994"/>
                <a:gd name="connsiteX20-191" fmla="*/ 69056 w 1090613"/>
                <a:gd name="connsiteY20-192" fmla="*/ 271463 h 1092994"/>
                <a:gd name="connsiteX21-193" fmla="*/ 273844 w 1090613"/>
                <a:gd name="connsiteY21-194" fmla="*/ 73819 h 1092994"/>
                <a:gd name="connsiteX22-195" fmla="*/ 419100 w 1090613"/>
                <a:gd name="connsiteY22-196" fmla="*/ 290513 h 1092994"/>
                <a:gd name="connsiteX23-197" fmla="*/ 552450 w 1090613"/>
                <a:gd name="connsiteY23-198" fmla="*/ 242888 h 1092994"/>
                <a:gd name="connsiteX24-199" fmla="*/ 545306 w 1090613"/>
                <a:gd name="connsiteY24-200" fmla="*/ 0 h 1092994"/>
                <a:gd name="connsiteX0-201" fmla="*/ 545306 w 1090613"/>
                <a:gd name="connsiteY0-202" fmla="*/ 0 h 1092994"/>
                <a:gd name="connsiteX1-203" fmla="*/ 819150 w 1090613"/>
                <a:gd name="connsiteY1-204" fmla="*/ 73819 h 1092994"/>
                <a:gd name="connsiteX2-205" fmla="*/ 714375 w 1090613"/>
                <a:gd name="connsiteY2-206" fmla="*/ 257176 h 1092994"/>
                <a:gd name="connsiteX3-207" fmla="*/ 828675 w 1090613"/>
                <a:gd name="connsiteY3-208" fmla="*/ 388145 h 1092994"/>
                <a:gd name="connsiteX4-209" fmla="*/ 1016794 w 1090613"/>
                <a:gd name="connsiteY4-210" fmla="*/ 276225 h 1092994"/>
                <a:gd name="connsiteX5-211" fmla="*/ 1090613 w 1090613"/>
                <a:gd name="connsiteY5-212" fmla="*/ 550069 h 1092994"/>
                <a:gd name="connsiteX6-213" fmla="*/ 831056 w 1090613"/>
                <a:gd name="connsiteY6-214" fmla="*/ 559594 h 1092994"/>
                <a:gd name="connsiteX7-215" fmla="*/ 795338 w 1090613"/>
                <a:gd name="connsiteY7-216" fmla="*/ 685800 h 1092994"/>
                <a:gd name="connsiteX8-217" fmla="*/ 1016794 w 1090613"/>
                <a:gd name="connsiteY8-218" fmla="*/ 819150 h 1092994"/>
                <a:gd name="connsiteX9-219" fmla="*/ 816769 w 1090613"/>
                <a:gd name="connsiteY9-220" fmla="*/ 1019175 h 1092994"/>
                <a:gd name="connsiteX10-221" fmla="*/ 681038 w 1090613"/>
                <a:gd name="connsiteY10-222" fmla="*/ 800100 h 1092994"/>
                <a:gd name="connsiteX11-223" fmla="*/ 547688 w 1090613"/>
                <a:gd name="connsiteY11-224" fmla="*/ 847725 h 1092994"/>
                <a:gd name="connsiteX12-225" fmla="*/ 545306 w 1090613"/>
                <a:gd name="connsiteY12-226" fmla="*/ 1092994 h 1092994"/>
                <a:gd name="connsiteX13-227" fmla="*/ 271463 w 1090613"/>
                <a:gd name="connsiteY13-228" fmla="*/ 1016794 h 1092994"/>
                <a:gd name="connsiteX14-229" fmla="*/ 402431 w 1090613"/>
                <a:gd name="connsiteY14-230" fmla="*/ 792957 h 1092994"/>
                <a:gd name="connsiteX15-231" fmla="*/ 300038 w 1090613"/>
                <a:gd name="connsiteY15-232" fmla="*/ 697707 h 1092994"/>
                <a:gd name="connsiteX16-233" fmla="*/ 71438 w 1090613"/>
                <a:gd name="connsiteY16-234" fmla="*/ 819150 h 1092994"/>
                <a:gd name="connsiteX17-235" fmla="*/ 0 w 1090613"/>
                <a:gd name="connsiteY17-236" fmla="*/ 545307 h 1092994"/>
                <a:gd name="connsiteX18-237" fmla="*/ 254794 w 1090613"/>
                <a:gd name="connsiteY18-238" fmla="*/ 542925 h 1092994"/>
                <a:gd name="connsiteX19-239" fmla="*/ 295275 w 1090613"/>
                <a:gd name="connsiteY19-240" fmla="*/ 392907 h 1092994"/>
                <a:gd name="connsiteX20-241" fmla="*/ 69056 w 1090613"/>
                <a:gd name="connsiteY20-242" fmla="*/ 271463 h 1092994"/>
                <a:gd name="connsiteX21-243" fmla="*/ 273844 w 1090613"/>
                <a:gd name="connsiteY21-244" fmla="*/ 73819 h 1092994"/>
                <a:gd name="connsiteX22-245" fmla="*/ 419100 w 1090613"/>
                <a:gd name="connsiteY22-246" fmla="*/ 290513 h 1092994"/>
                <a:gd name="connsiteX23-247" fmla="*/ 552450 w 1090613"/>
                <a:gd name="connsiteY23-248" fmla="*/ 242888 h 1092994"/>
                <a:gd name="connsiteX24-249" fmla="*/ 545306 w 1090613"/>
                <a:gd name="connsiteY24-250" fmla="*/ 0 h 1092994"/>
                <a:gd name="connsiteX0-251" fmla="*/ 545306 w 1090613"/>
                <a:gd name="connsiteY0-252" fmla="*/ 0 h 1092994"/>
                <a:gd name="connsiteX1-253" fmla="*/ 819150 w 1090613"/>
                <a:gd name="connsiteY1-254" fmla="*/ 73819 h 1092994"/>
                <a:gd name="connsiteX2-255" fmla="*/ 714375 w 1090613"/>
                <a:gd name="connsiteY2-256" fmla="*/ 257176 h 1092994"/>
                <a:gd name="connsiteX3-257" fmla="*/ 828675 w 1090613"/>
                <a:gd name="connsiteY3-258" fmla="*/ 388145 h 1092994"/>
                <a:gd name="connsiteX4-259" fmla="*/ 1016794 w 1090613"/>
                <a:gd name="connsiteY4-260" fmla="*/ 276225 h 1092994"/>
                <a:gd name="connsiteX5-261" fmla="*/ 1090613 w 1090613"/>
                <a:gd name="connsiteY5-262" fmla="*/ 550069 h 1092994"/>
                <a:gd name="connsiteX6-263" fmla="*/ 821531 w 1090613"/>
                <a:gd name="connsiteY6-264" fmla="*/ 550069 h 1092994"/>
                <a:gd name="connsiteX7-265" fmla="*/ 795338 w 1090613"/>
                <a:gd name="connsiteY7-266" fmla="*/ 685800 h 1092994"/>
                <a:gd name="connsiteX8-267" fmla="*/ 1016794 w 1090613"/>
                <a:gd name="connsiteY8-268" fmla="*/ 819150 h 1092994"/>
                <a:gd name="connsiteX9-269" fmla="*/ 816769 w 1090613"/>
                <a:gd name="connsiteY9-270" fmla="*/ 1019175 h 1092994"/>
                <a:gd name="connsiteX10-271" fmla="*/ 681038 w 1090613"/>
                <a:gd name="connsiteY10-272" fmla="*/ 800100 h 1092994"/>
                <a:gd name="connsiteX11-273" fmla="*/ 547688 w 1090613"/>
                <a:gd name="connsiteY11-274" fmla="*/ 847725 h 1092994"/>
                <a:gd name="connsiteX12-275" fmla="*/ 545306 w 1090613"/>
                <a:gd name="connsiteY12-276" fmla="*/ 1092994 h 1092994"/>
                <a:gd name="connsiteX13-277" fmla="*/ 271463 w 1090613"/>
                <a:gd name="connsiteY13-278" fmla="*/ 1016794 h 1092994"/>
                <a:gd name="connsiteX14-279" fmla="*/ 402431 w 1090613"/>
                <a:gd name="connsiteY14-280" fmla="*/ 792957 h 1092994"/>
                <a:gd name="connsiteX15-281" fmla="*/ 300038 w 1090613"/>
                <a:gd name="connsiteY15-282" fmla="*/ 697707 h 1092994"/>
                <a:gd name="connsiteX16-283" fmla="*/ 71438 w 1090613"/>
                <a:gd name="connsiteY16-284" fmla="*/ 819150 h 1092994"/>
                <a:gd name="connsiteX17-285" fmla="*/ 0 w 1090613"/>
                <a:gd name="connsiteY17-286" fmla="*/ 545307 h 1092994"/>
                <a:gd name="connsiteX18-287" fmla="*/ 254794 w 1090613"/>
                <a:gd name="connsiteY18-288" fmla="*/ 542925 h 1092994"/>
                <a:gd name="connsiteX19-289" fmla="*/ 295275 w 1090613"/>
                <a:gd name="connsiteY19-290" fmla="*/ 392907 h 1092994"/>
                <a:gd name="connsiteX20-291" fmla="*/ 69056 w 1090613"/>
                <a:gd name="connsiteY20-292" fmla="*/ 271463 h 1092994"/>
                <a:gd name="connsiteX21-293" fmla="*/ 273844 w 1090613"/>
                <a:gd name="connsiteY21-294" fmla="*/ 73819 h 1092994"/>
                <a:gd name="connsiteX22-295" fmla="*/ 419100 w 1090613"/>
                <a:gd name="connsiteY22-296" fmla="*/ 290513 h 1092994"/>
                <a:gd name="connsiteX23-297" fmla="*/ 552450 w 1090613"/>
                <a:gd name="connsiteY23-298" fmla="*/ 242888 h 1092994"/>
                <a:gd name="connsiteX24-299" fmla="*/ 545306 w 1090613"/>
                <a:gd name="connsiteY24-300" fmla="*/ 0 h 1092994"/>
                <a:gd name="connsiteX0-301" fmla="*/ 545306 w 1090613"/>
                <a:gd name="connsiteY0-302" fmla="*/ 0 h 1092994"/>
                <a:gd name="connsiteX1-303" fmla="*/ 819150 w 1090613"/>
                <a:gd name="connsiteY1-304" fmla="*/ 73819 h 1092994"/>
                <a:gd name="connsiteX2-305" fmla="*/ 714375 w 1090613"/>
                <a:gd name="connsiteY2-306" fmla="*/ 257176 h 1092994"/>
                <a:gd name="connsiteX3-307" fmla="*/ 828675 w 1090613"/>
                <a:gd name="connsiteY3-308" fmla="*/ 388145 h 1092994"/>
                <a:gd name="connsiteX4-309" fmla="*/ 1016794 w 1090613"/>
                <a:gd name="connsiteY4-310" fmla="*/ 276225 h 1092994"/>
                <a:gd name="connsiteX5-311" fmla="*/ 1090613 w 1090613"/>
                <a:gd name="connsiteY5-312" fmla="*/ 550069 h 1092994"/>
                <a:gd name="connsiteX6-313" fmla="*/ 821531 w 1090613"/>
                <a:gd name="connsiteY6-314" fmla="*/ 550069 h 1092994"/>
                <a:gd name="connsiteX7-315" fmla="*/ 778669 w 1090613"/>
                <a:gd name="connsiteY7-316" fmla="*/ 692943 h 1092994"/>
                <a:gd name="connsiteX8-317" fmla="*/ 1016794 w 1090613"/>
                <a:gd name="connsiteY8-318" fmla="*/ 819150 h 1092994"/>
                <a:gd name="connsiteX9-319" fmla="*/ 816769 w 1090613"/>
                <a:gd name="connsiteY9-320" fmla="*/ 1019175 h 1092994"/>
                <a:gd name="connsiteX10-321" fmla="*/ 681038 w 1090613"/>
                <a:gd name="connsiteY10-322" fmla="*/ 800100 h 1092994"/>
                <a:gd name="connsiteX11-323" fmla="*/ 547688 w 1090613"/>
                <a:gd name="connsiteY11-324" fmla="*/ 847725 h 1092994"/>
                <a:gd name="connsiteX12-325" fmla="*/ 545306 w 1090613"/>
                <a:gd name="connsiteY12-326" fmla="*/ 1092994 h 1092994"/>
                <a:gd name="connsiteX13-327" fmla="*/ 271463 w 1090613"/>
                <a:gd name="connsiteY13-328" fmla="*/ 1016794 h 1092994"/>
                <a:gd name="connsiteX14-329" fmla="*/ 402431 w 1090613"/>
                <a:gd name="connsiteY14-330" fmla="*/ 792957 h 1092994"/>
                <a:gd name="connsiteX15-331" fmla="*/ 300038 w 1090613"/>
                <a:gd name="connsiteY15-332" fmla="*/ 697707 h 1092994"/>
                <a:gd name="connsiteX16-333" fmla="*/ 71438 w 1090613"/>
                <a:gd name="connsiteY16-334" fmla="*/ 819150 h 1092994"/>
                <a:gd name="connsiteX17-335" fmla="*/ 0 w 1090613"/>
                <a:gd name="connsiteY17-336" fmla="*/ 545307 h 1092994"/>
                <a:gd name="connsiteX18-337" fmla="*/ 254794 w 1090613"/>
                <a:gd name="connsiteY18-338" fmla="*/ 542925 h 1092994"/>
                <a:gd name="connsiteX19-339" fmla="*/ 295275 w 1090613"/>
                <a:gd name="connsiteY19-340" fmla="*/ 392907 h 1092994"/>
                <a:gd name="connsiteX20-341" fmla="*/ 69056 w 1090613"/>
                <a:gd name="connsiteY20-342" fmla="*/ 271463 h 1092994"/>
                <a:gd name="connsiteX21-343" fmla="*/ 273844 w 1090613"/>
                <a:gd name="connsiteY21-344" fmla="*/ 73819 h 1092994"/>
                <a:gd name="connsiteX22-345" fmla="*/ 419100 w 1090613"/>
                <a:gd name="connsiteY22-346" fmla="*/ 290513 h 1092994"/>
                <a:gd name="connsiteX23-347" fmla="*/ 552450 w 1090613"/>
                <a:gd name="connsiteY23-348" fmla="*/ 242888 h 1092994"/>
                <a:gd name="connsiteX24-349" fmla="*/ 545306 w 1090613"/>
                <a:gd name="connsiteY24-350" fmla="*/ 0 h 1092994"/>
                <a:gd name="connsiteX0-351" fmla="*/ 545306 w 1090613"/>
                <a:gd name="connsiteY0-352" fmla="*/ 0 h 1092994"/>
                <a:gd name="connsiteX1-353" fmla="*/ 819150 w 1090613"/>
                <a:gd name="connsiteY1-354" fmla="*/ 73819 h 1092994"/>
                <a:gd name="connsiteX2-355" fmla="*/ 714375 w 1090613"/>
                <a:gd name="connsiteY2-356" fmla="*/ 257176 h 1092994"/>
                <a:gd name="connsiteX3-357" fmla="*/ 828675 w 1090613"/>
                <a:gd name="connsiteY3-358" fmla="*/ 388145 h 1092994"/>
                <a:gd name="connsiteX4-359" fmla="*/ 1016794 w 1090613"/>
                <a:gd name="connsiteY4-360" fmla="*/ 276225 h 1092994"/>
                <a:gd name="connsiteX5-361" fmla="*/ 1090613 w 1090613"/>
                <a:gd name="connsiteY5-362" fmla="*/ 550069 h 1092994"/>
                <a:gd name="connsiteX6-363" fmla="*/ 821531 w 1090613"/>
                <a:gd name="connsiteY6-364" fmla="*/ 550069 h 1092994"/>
                <a:gd name="connsiteX7-365" fmla="*/ 778669 w 1090613"/>
                <a:gd name="connsiteY7-366" fmla="*/ 692943 h 1092994"/>
                <a:gd name="connsiteX8-367" fmla="*/ 1016794 w 1090613"/>
                <a:gd name="connsiteY8-368" fmla="*/ 819150 h 1092994"/>
                <a:gd name="connsiteX9-369" fmla="*/ 816769 w 1090613"/>
                <a:gd name="connsiteY9-370" fmla="*/ 1019175 h 1092994"/>
                <a:gd name="connsiteX10-371" fmla="*/ 681038 w 1090613"/>
                <a:gd name="connsiteY10-372" fmla="*/ 800100 h 1092994"/>
                <a:gd name="connsiteX11-373" fmla="*/ 547688 w 1090613"/>
                <a:gd name="connsiteY11-374" fmla="*/ 847725 h 1092994"/>
                <a:gd name="connsiteX12-375" fmla="*/ 545306 w 1090613"/>
                <a:gd name="connsiteY12-376" fmla="*/ 1092994 h 1092994"/>
                <a:gd name="connsiteX13-377" fmla="*/ 271463 w 1090613"/>
                <a:gd name="connsiteY13-378" fmla="*/ 1016794 h 1092994"/>
                <a:gd name="connsiteX14-379" fmla="*/ 402431 w 1090613"/>
                <a:gd name="connsiteY14-380" fmla="*/ 792957 h 1092994"/>
                <a:gd name="connsiteX15-381" fmla="*/ 297656 w 1090613"/>
                <a:gd name="connsiteY15-382" fmla="*/ 688182 h 1092994"/>
                <a:gd name="connsiteX16-383" fmla="*/ 71438 w 1090613"/>
                <a:gd name="connsiteY16-384" fmla="*/ 819150 h 1092994"/>
                <a:gd name="connsiteX17-385" fmla="*/ 0 w 1090613"/>
                <a:gd name="connsiteY17-386" fmla="*/ 545307 h 1092994"/>
                <a:gd name="connsiteX18-387" fmla="*/ 254794 w 1090613"/>
                <a:gd name="connsiteY18-388" fmla="*/ 542925 h 1092994"/>
                <a:gd name="connsiteX19-389" fmla="*/ 295275 w 1090613"/>
                <a:gd name="connsiteY19-390" fmla="*/ 392907 h 1092994"/>
                <a:gd name="connsiteX20-391" fmla="*/ 69056 w 1090613"/>
                <a:gd name="connsiteY20-392" fmla="*/ 271463 h 1092994"/>
                <a:gd name="connsiteX21-393" fmla="*/ 273844 w 1090613"/>
                <a:gd name="connsiteY21-394" fmla="*/ 73819 h 1092994"/>
                <a:gd name="connsiteX22-395" fmla="*/ 419100 w 1090613"/>
                <a:gd name="connsiteY22-396" fmla="*/ 290513 h 1092994"/>
                <a:gd name="connsiteX23-397" fmla="*/ 552450 w 1090613"/>
                <a:gd name="connsiteY23-398" fmla="*/ 242888 h 1092994"/>
                <a:gd name="connsiteX24-399" fmla="*/ 545306 w 1090613"/>
                <a:gd name="connsiteY24-400" fmla="*/ 0 h 1092994"/>
                <a:gd name="connsiteX0-401" fmla="*/ 545306 w 1090613"/>
                <a:gd name="connsiteY0-402" fmla="*/ 0 h 1092994"/>
                <a:gd name="connsiteX1-403" fmla="*/ 819150 w 1090613"/>
                <a:gd name="connsiteY1-404" fmla="*/ 73819 h 1092994"/>
                <a:gd name="connsiteX2-405" fmla="*/ 714375 w 1090613"/>
                <a:gd name="connsiteY2-406" fmla="*/ 257176 h 1092994"/>
                <a:gd name="connsiteX3-407" fmla="*/ 828675 w 1090613"/>
                <a:gd name="connsiteY3-408" fmla="*/ 388145 h 1092994"/>
                <a:gd name="connsiteX4-409" fmla="*/ 1016794 w 1090613"/>
                <a:gd name="connsiteY4-410" fmla="*/ 276225 h 1092994"/>
                <a:gd name="connsiteX5-411" fmla="*/ 1090613 w 1090613"/>
                <a:gd name="connsiteY5-412" fmla="*/ 550069 h 1092994"/>
                <a:gd name="connsiteX6-413" fmla="*/ 821531 w 1090613"/>
                <a:gd name="connsiteY6-414" fmla="*/ 550069 h 1092994"/>
                <a:gd name="connsiteX7-415" fmla="*/ 778669 w 1090613"/>
                <a:gd name="connsiteY7-416" fmla="*/ 692943 h 1092994"/>
                <a:gd name="connsiteX8-417" fmla="*/ 1016794 w 1090613"/>
                <a:gd name="connsiteY8-418" fmla="*/ 819150 h 1092994"/>
                <a:gd name="connsiteX9-419" fmla="*/ 816769 w 1090613"/>
                <a:gd name="connsiteY9-420" fmla="*/ 1019175 h 1092994"/>
                <a:gd name="connsiteX10-421" fmla="*/ 681038 w 1090613"/>
                <a:gd name="connsiteY10-422" fmla="*/ 800100 h 1092994"/>
                <a:gd name="connsiteX11-423" fmla="*/ 547688 w 1090613"/>
                <a:gd name="connsiteY11-424" fmla="*/ 847725 h 1092994"/>
                <a:gd name="connsiteX12-425" fmla="*/ 545306 w 1090613"/>
                <a:gd name="connsiteY12-426" fmla="*/ 1092994 h 1092994"/>
                <a:gd name="connsiteX13-427" fmla="*/ 271463 w 1090613"/>
                <a:gd name="connsiteY13-428" fmla="*/ 1016794 h 1092994"/>
                <a:gd name="connsiteX14-429" fmla="*/ 402431 w 1090613"/>
                <a:gd name="connsiteY14-430" fmla="*/ 792957 h 1092994"/>
                <a:gd name="connsiteX15-431" fmla="*/ 297656 w 1090613"/>
                <a:gd name="connsiteY15-432" fmla="*/ 688182 h 1092994"/>
                <a:gd name="connsiteX16-433" fmla="*/ 71438 w 1090613"/>
                <a:gd name="connsiteY16-434" fmla="*/ 819150 h 1092994"/>
                <a:gd name="connsiteX17-435" fmla="*/ 0 w 1090613"/>
                <a:gd name="connsiteY17-436" fmla="*/ 545307 h 1092994"/>
                <a:gd name="connsiteX18-437" fmla="*/ 254794 w 1090613"/>
                <a:gd name="connsiteY18-438" fmla="*/ 542925 h 1092994"/>
                <a:gd name="connsiteX19-439" fmla="*/ 295275 w 1090613"/>
                <a:gd name="connsiteY19-440" fmla="*/ 392907 h 1092994"/>
                <a:gd name="connsiteX20-441" fmla="*/ 69056 w 1090613"/>
                <a:gd name="connsiteY20-442" fmla="*/ 271463 h 1092994"/>
                <a:gd name="connsiteX21-443" fmla="*/ 273844 w 1090613"/>
                <a:gd name="connsiteY21-444" fmla="*/ 73819 h 1092994"/>
                <a:gd name="connsiteX22-445" fmla="*/ 409575 w 1090613"/>
                <a:gd name="connsiteY22-446" fmla="*/ 290513 h 1092994"/>
                <a:gd name="connsiteX23-447" fmla="*/ 552450 w 1090613"/>
                <a:gd name="connsiteY23-448" fmla="*/ 242888 h 1092994"/>
                <a:gd name="connsiteX24-449" fmla="*/ 545306 w 1090613"/>
                <a:gd name="connsiteY24-450" fmla="*/ 0 h 1092994"/>
                <a:gd name="connsiteX0-451" fmla="*/ 545306 w 1090613"/>
                <a:gd name="connsiteY0-452" fmla="*/ 0 h 1092994"/>
                <a:gd name="connsiteX1-453" fmla="*/ 819150 w 1090613"/>
                <a:gd name="connsiteY1-454" fmla="*/ 73819 h 1092994"/>
                <a:gd name="connsiteX2-455" fmla="*/ 714375 w 1090613"/>
                <a:gd name="connsiteY2-456" fmla="*/ 257176 h 1092994"/>
                <a:gd name="connsiteX3-457" fmla="*/ 828675 w 1090613"/>
                <a:gd name="connsiteY3-458" fmla="*/ 388145 h 1092994"/>
                <a:gd name="connsiteX4-459" fmla="*/ 1016794 w 1090613"/>
                <a:gd name="connsiteY4-460" fmla="*/ 276225 h 1092994"/>
                <a:gd name="connsiteX5-461" fmla="*/ 1090613 w 1090613"/>
                <a:gd name="connsiteY5-462" fmla="*/ 550069 h 1092994"/>
                <a:gd name="connsiteX6-463" fmla="*/ 940593 w 1090613"/>
                <a:gd name="connsiteY6-464" fmla="*/ 585788 h 1092994"/>
                <a:gd name="connsiteX7-465" fmla="*/ 778669 w 1090613"/>
                <a:gd name="connsiteY7-466" fmla="*/ 692943 h 1092994"/>
                <a:gd name="connsiteX8-467" fmla="*/ 1016794 w 1090613"/>
                <a:gd name="connsiteY8-468" fmla="*/ 819150 h 1092994"/>
                <a:gd name="connsiteX9-469" fmla="*/ 816769 w 1090613"/>
                <a:gd name="connsiteY9-470" fmla="*/ 1019175 h 1092994"/>
                <a:gd name="connsiteX10-471" fmla="*/ 681038 w 1090613"/>
                <a:gd name="connsiteY10-472" fmla="*/ 800100 h 1092994"/>
                <a:gd name="connsiteX11-473" fmla="*/ 547688 w 1090613"/>
                <a:gd name="connsiteY11-474" fmla="*/ 847725 h 1092994"/>
                <a:gd name="connsiteX12-475" fmla="*/ 545306 w 1090613"/>
                <a:gd name="connsiteY12-476" fmla="*/ 1092994 h 1092994"/>
                <a:gd name="connsiteX13-477" fmla="*/ 271463 w 1090613"/>
                <a:gd name="connsiteY13-478" fmla="*/ 1016794 h 1092994"/>
                <a:gd name="connsiteX14-479" fmla="*/ 402431 w 1090613"/>
                <a:gd name="connsiteY14-480" fmla="*/ 792957 h 1092994"/>
                <a:gd name="connsiteX15-481" fmla="*/ 297656 w 1090613"/>
                <a:gd name="connsiteY15-482" fmla="*/ 688182 h 1092994"/>
                <a:gd name="connsiteX16-483" fmla="*/ 71438 w 1090613"/>
                <a:gd name="connsiteY16-484" fmla="*/ 819150 h 1092994"/>
                <a:gd name="connsiteX17-485" fmla="*/ 0 w 1090613"/>
                <a:gd name="connsiteY17-486" fmla="*/ 545307 h 1092994"/>
                <a:gd name="connsiteX18-487" fmla="*/ 254794 w 1090613"/>
                <a:gd name="connsiteY18-488" fmla="*/ 542925 h 1092994"/>
                <a:gd name="connsiteX19-489" fmla="*/ 295275 w 1090613"/>
                <a:gd name="connsiteY19-490" fmla="*/ 392907 h 1092994"/>
                <a:gd name="connsiteX20-491" fmla="*/ 69056 w 1090613"/>
                <a:gd name="connsiteY20-492" fmla="*/ 271463 h 1092994"/>
                <a:gd name="connsiteX21-493" fmla="*/ 273844 w 1090613"/>
                <a:gd name="connsiteY21-494" fmla="*/ 73819 h 1092994"/>
                <a:gd name="connsiteX22-495" fmla="*/ 409575 w 1090613"/>
                <a:gd name="connsiteY22-496" fmla="*/ 290513 h 1092994"/>
                <a:gd name="connsiteX23-497" fmla="*/ 552450 w 1090613"/>
                <a:gd name="connsiteY23-498" fmla="*/ 242888 h 1092994"/>
                <a:gd name="connsiteX24-499" fmla="*/ 545306 w 1090613"/>
                <a:gd name="connsiteY24-500" fmla="*/ 0 h 1092994"/>
                <a:gd name="connsiteX0-501" fmla="*/ 545306 w 1090613"/>
                <a:gd name="connsiteY0-502" fmla="*/ 0 h 1092994"/>
                <a:gd name="connsiteX1-503" fmla="*/ 819150 w 1090613"/>
                <a:gd name="connsiteY1-504" fmla="*/ 73819 h 1092994"/>
                <a:gd name="connsiteX2-505" fmla="*/ 714375 w 1090613"/>
                <a:gd name="connsiteY2-506" fmla="*/ 257176 h 1092994"/>
                <a:gd name="connsiteX3-507" fmla="*/ 828675 w 1090613"/>
                <a:gd name="connsiteY3-508" fmla="*/ 388145 h 1092994"/>
                <a:gd name="connsiteX4-509" fmla="*/ 1016794 w 1090613"/>
                <a:gd name="connsiteY4-510" fmla="*/ 276225 h 1092994"/>
                <a:gd name="connsiteX5-511" fmla="*/ 1090613 w 1090613"/>
                <a:gd name="connsiteY5-512" fmla="*/ 550069 h 1092994"/>
                <a:gd name="connsiteX6-513" fmla="*/ 940593 w 1090613"/>
                <a:gd name="connsiteY6-514" fmla="*/ 585788 h 1092994"/>
                <a:gd name="connsiteX7-515" fmla="*/ 847726 w 1090613"/>
                <a:gd name="connsiteY7-516" fmla="*/ 719136 h 1092994"/>
                <a:gd name="connsiteX8-517" fmla="*/ 1016794 w 1090613"/>
                <a:gd name="connsiteY8-518" fmla="*/ 819150 h 1092994"/>
                <a:gd name="connsiteX9-519" fmla="*/ 816769 w 1090613"/>
                <a:gd name="connsiteY9-520" fmla="*/ 1019175 h 1092994"/>
                <a:gd name="connsiteX10-521" fmla="*/ 681038 w 1090613"/>
                <a:gd name="connsiteY10-522" fmla="*/ 800100 h 1092994"/>
                <a:gd name="connsiteX11-523" fmla="*/ 547688 w 1090613"/>
                <a:gd name="connsiteY11-524" fmla="*/ 847725 h 1092994"/>
                <a:gd name="connsiteX12-525" fmla="*/ 545306 w 1090613"/>
                <a:gd name="connsiteY12-526" fmla="*/ 1092994 h 1092994"/>
                <a:gd name="connsiteX13-527" fmla="*/ 271463 w 1090613"/>
                <a:gd name="connsiteY13-528" fmla="*/ 1016794 h 1092994"/>
                <a:gd name="connsiteX14-529" fmla="*/ 402431 w 1090613"/>
                <a:gd name="connsiteY14-530" fmla="*/ 792957 h 1092994"/>
                <a:gd name="connsiteX15-531" fmla="*/ 297656 w 1090613"/>
                <a:gd name="connsiteY15-532" fmla="*/ 688182 h 1092994"/>
                <a:gd name="connsiteX16-533" fmla="*/ 71438 w 1090613"/>
                <a:gd name="connsiteY16-534" fmla="*/ 819150 h 1092994"/>
                <a:gd name="connsiteX17-535" fmla="*/ 0 w 1090613"/>
                <a:gd name="connsiteY17-536" fmla="*/ 545307 h 1092994"/>
                <a:gd name="connsiteX18-537" fmla="*/ 254794 w 1090613"/>
                <a:gd name="connsiteY18-538" fmla="*/ 542925 h 1092994"/>
                <a:gd name="connsiteX19-539" fmla="*/ 295275 w 1090613"/>
                <a:gd name="connsiteY19-540" fmla="*/ 392907 h 1092994"/>
                <a:gd name="connsiteX20-541" fmla="*/ 69056 w 1090613"/>
                <a:gd name="connsiteY20-542" fmla="*/ 271463 h 1092994"/>
                <a:gd name="connsiteX21-543" fmla="*/ 273844 w 1090613"/>
                <a:gd name="connsiteY21-544" fmla="*/ 73819 h 1092994"/>
                <a:gd name="connsiteX22-545" fmla="*/ 409575 w 1090613"/>
                <a:gd name="connsiteY22-546" fmla="*/ 290513 h 1092994"/>
                <a:gd name="connsiteX23-547" fmla="*/ 552450 w 1090613"/>
                <a:gd name="connsiteY23-548" fmla="*/ 242888 h 1092994"/>
                <a:gd name="connsiteX24-549" fmla="*/ 545306 w 1090613"/>
                <a:gd name="connsiteY24-550" fmla="*/ 0 h 1092994"/>
                <a:gd name="connsiteX0-551" fmla="*/ 545306 w 1090613"/>
                <a:gd name="connsiteY0-552" fmla="*/ 0 h 1092994"/>
                <a:gd name="connsiteX1-553" fmla="*/ 819150 w 1090613"/>
                <a:gd name="connsiteY1-554" fmla="*/ 73819 h 1092994"/>
                <a:gd name="connsiteX2-555" fmla="*/ 714375 w 1090613"/>
                <a:gd name="connsiteY2-556" fmla="*/ 257176 h 1092994"/>
                <a:gd name="connsiteX3-557" fmla="*/ 828675 w 1090613"/>
                <a:gd name="connsiteY3-558" fmla="*/ 388145 h 1092994"/>
                <a:gd name="connsiteX4-559" fmla="*/ 1016794 w 1090613"/>
                <a:gd name="connsiteY4-560" fmla="*/ 276225 h 1092994"/>
                <a:gd name="connsiteX5-561" fmla="*/ 1090613 w 1090613"/>
                <a:gd name="connsiteY5-562" fmla="*/ 550069 h 1092994"/>
                <a:gd name="connsiteX6-563" fmla="*/ 940593 w 1090613"/>
                <a:gd name="connsiteY6-564" fmla="*/ 585788 h 1092994"/>
                <a:gd name="connsiteX7-565" fmla="*/ 859633 w 1090613"/>
                <a:gd name="connsiteY7-566" fmla="*/ 704848 h 1092994"/>
                <a:gd name="connsiteX8-567" fmla="*/ 1016794 w 1090613"/>
                <a:gd name="connsiteY8-568" fmla="*/ 819150 h 1092994"/>
                <a:gd name="connsiteX9-569" fmla="*/ 816769 w 1090613"/>
                <a:gd name="connsiteY9-570" fmla="*/ 1019175 h 1092994"/>
                <a:gd name="connsiteX10-571" fmla="*/ 681038 w 1090613"/>
                <a:gd name="connsiteY10-572" fmla="*/ 800100 h 1092994"/>
                <a:gd name="connsiteX11-573" fmla="*/ 547688 w 1090613"/>
                <a:gd name="connsiteY11-574" fmla="*/ 847725 h 1092994"/>
                <a:gd name="connsiteX12-575" fmla="*/ 545306 w 1090613"/>
                <a:gd name="connsiteY12-576" fmla="*/ 1092994 h 1092994"/>
                <a:gd name="connsiteX13-577" fmla="*/ 271463 w 1090613"/>
                <a:gd name="connsiteY13-578" fmla="*/ 1016794 h 1092994"/>
                <a:gd name="connsiteX14-579" fmla="*/ 402431 w 1090613"/>
                <a:gd name="connsiteY14-580" fmla="*/ 792957 h 1092994"/>
                <a:gd name="connsiteX15-581" fmla="*/ 297656 w 1090613"/>
                <a:gd name="connsiteY15-582" fmla="*/ 688182 h 1092994"/>
                <a:gd name="connsiteX16-583" fmla="*/ 71438 w 1090613"/>
                <a:gd name="connsiteY16-584" fmla="*/ 819150 h 1092994"/>
                <a:gd name="connsiteX17-585" fmla="*/ 0 w 1090613"/>
                <a:gd name="connsiteY17-586" fmla="*/ 545307 h 1092994"/>
                <a:gd name="connsiteX18-587" fmla="*/ 254794 w 1090613"/>
                <a:gd name="connsiteY18-588" fmla="*/ 542925 h 1092994"/>
                <a:gd name="connsiteX19-589" fmla="*/ 295275 w 1090613"/>
                <a:gd name="connsiteY19-590" fmla="*/ 392907 h 1092994"/>
                <a:gd name="connsiteX20-591" fmla="*/ 69056 w 1090613"/>
                <a:gd name="connsiteY20-592" fmla="*/ 271463 h 1092994"/>
                <a:gd name="connsiteX21-593" fmla="*/ 273844 w 1090613"/>
                <a:gd name="connsiteY21-594" fmla="*/ 73819 h 1092994"/>
                <a:gd name="connsiteX22-595" fmla="*/ 409575 w 1090613"/>
                <a:gd name="connsiteY22-596" fmla="*/ 290513 h 1092994"/>
                <a:gd name="connsiteX23-597" fmla="*/ 552450 w 1090613"/>
                <a:gd name="connsiteY23-598" fmla="*/ 242888 h 1092994"/>
                <a:gd name="connsiteX24-599" fmla="*/ 545306 w 1090613"/>
                <a:gd name="connsiteY24-600" fmla="*/ 0 h 1092994"/>
                <a:gd name="connsiteX0-601" fmla="*/ 545306 w 1090613"/>
                <a:gd name="connsiteY0-602" fmla="*/ 0 h 1092994"/>
                <a:gd name="connsiteX1-603" fmla="*/ 819150 w 1090613"/>
                <a:gd name="connsiteY1-604" fmla="*/ 73819 h 1092994"/>
                <a:gd name="connsiteX2-605" fmla="*/ 714375 w 1090613"/>
                <a:gd name="connsiteY2-606" fmla="*/ 257176 h 1092994"/>
                <a:gd name="connsiteX3-607" fmla="*/ 828675 w 1090613"/>
                <a:gd name="connsiteY3-608" fmla="*/ 388145 h 1092994"/>
                <a:gd name="connsiteX4-609" fmla="*/ 1016794 w 1090613"/>
                <a:gd name="connsiteY4-610" fmla="*/ 276225 h 1092994"/>
                <a:gd name="connsiteX5-611" fmla="*/ 1090613 w 1090613"/>
                <a:gd name="connsiteY5-612" fmla="*/ 550069 h 1092994"/>
                <a:gd name="connsiteX6-613" fmla="*/ 881062 w 1090613"/>
                <a:gd name="connsiteY6-614" fmla="*/ 600076 h 1092994"/>
                <a:gd name="connsiteX7-615" fmla="*/ 859633 w 1090613"/>
                <a:gd name="connsiteY7-616" fmla="*/ 704848 h 1092994"/>
                <a:gd name="connsiteX8-617" fmla="*/ 1016794 w 1090613"/>
                <a:gd name="connsiteY8-618" fmla="*/ 819150 h 1092994"/>
                <a:gd name="connsiteX9-619" fmla="*/ 816769 w 1090613"/>
                <a:gd name="connsiteY9-620" fmla="*/ 1019175 h 1092994"/>
                <a:gd name="connsiteX10-621" fmla="*/ 681038 w 1090613"/>
                <a:gd name="connsiteY10-622" fmla="*/ 800100 h 1092994"/>
                <a:gd name="connsiteX11-623" fmla="*/ 547688 w 1090613"/>
                <a:gd name="connsiteY11-624" fmla="*/ 847725 h 1092994"/>
                <a:gd name="connsiteX12-625" fmla="*/ 545306 w 1090613"/>
                <a:gd name="connsiteY12-626" fmla="*/ 1092994 h 1092994"/>
                <a:gd name="connsiteX13-627" fmla="*/ 271463 w 1090613"/>
                <a:gd name="connsiteY13-628" fmla="*/ 1016794 h 1092994"/>
                <a:gd name="connsiteX14-629" fmla="*/ 402431 w 1090613"/>
                <a:gd name="connsiteY14-630" fmla="*/ 792957 h 1092994"/>
                <a:gd name="connsiteX15-631" fmla="*/ 297656 w 1090613"/>
                <a:gd name="connsiteY15-632" fmla="*/ 688182 h 1092994"/>
                <a:gd name="connsiteX16-633" fmla="*/ 71438 w 1090613"/>
                <a:gd name="connsiteY16-634" fmla="*/ 819150 h 1092994"/>
                <a:gd name="connsiteX17-635" fmla="*/ 0 w 1090613"/>
                <a:gd name="connsiteY17-636" fmla="*/ 545307 h 1092994"/>
                <a:gd name="connsiteX18-637" fmla="*/ 254794 w 1090613"/>
                <a:gd name="connsiteY18-638" fmla="*/ 542925 h 1092994"/>
                <a:gd name="connsiteX19-639" fmla="*/ 295275 w 1090613"/>
                <a:gd name="connsiteY19-640" fmla="*/ 392907 h 1092994"/>
                <a:gd name="connsiteX20-641" fmla="*/ 69056 w 1090613"/>
                <a:gd name="connsiteY20-642" fmla="*/ 271463 h 1092994"/>
                <a:gd name="connsiteX21-643" fmla="*/ 273844 w 1090613"/>
                <a:gd name="connsiteY21-644" fmla="*/ 73819 h 1092994"/>
                <a:gd name="connsiteX22-645" fmla="*/ 409575 w 1090613"/>
                <a:gd name="connsiteY22-646" fmla="*/ 290513 h 1092994"/>
                <a:gd name="connsiteX23-647" fmla="*/ 552450 w 1090613"/>
                <a:gd name="connsiteY23-648" fmla="*/ 242888 h 1092994"/>
                <a:gd name="connsiteX24-649" fmla="*/ 545306 w 1090613"/>
                <a:gd name="connsiteY24-650" fmla="*/ 0 h 1092994"/>
                <a:gd name="connsiteX0-651" fmla="*/ 545306 w 1090613"/>
                <a:gd name="connsiteY0-652" fmla="*/ 0 h 1092994"/>
                <a:gd name="connsiteX1-653" fmla="*/ 819150 w 1090613"/>
                <a:gd name="connsiteY1-654" fmla="*/ 73819 h 1092994"/>
                <a:gd name="connsiteX2-655" fmla="*/ 714375 w 1090613"/>
                <a:gd name="connsiteY2-656" fmla="*/ 257176 h 1092994"/>
                <a:gd name="connsiteX3-657" fmla="*/ 871537 w 1090613"/>
                <a:gd name="connsiteY3-658" fmla="*/ 335757 h 1092994"/>
                <a:gd name="connsiteX4-659" fmla="*/ 1016794 w 1090613"/>
                <a:gd name="connsiteY4-660" fmla="*/ 276225 h 1092994"/>
                <a:gd name="connsiteX5-661" fmla="*/ 1090613 w 1090613"/>
                <a:gd name="connsiteY5-662" fmla="*/ 550069 h 1092994"/>
                <a:gd name="connsiteX6-663" fmla="*/ 881062 w 1090613"/>
                <a:gd name="connsiteY6-664" fmla="*/ 600076 h 1092994"/>
                <a:gd name="connsiteX7-665" fmla="*/ 859633 w 1090613"/>
                <a:gd name="connsiteY7-666" fmla="*/ 704848 h 1092994"/>
                <a:gd name="connsiteX8-667" fmla="*/ 1016794 w 1090613"/>
                <a:gd name="connsiteY8-668" fmla="*/ 819150 h 1092994"/>
                <a:gd name="connsiteX9-669" fmla="*/ 816769 w 1090613"/>
                <a:gd name="connsiteY9-670" fmla="*/ 1019175 h 1092994"/>
                <a:gd name="connsiteX10-671" fmla="*/ 681038 w 1090613"/>
                <a:gd name="connsiteY10-672" fmla="*/ 800100 h 1092994"/>
                <a:gd name="connsiteX11-673" fmla="*/ 547688 w 1090613"/>
                <a:gd name="connsiteY11-674" fmla="*/ 847725 h 1092994"/>
                <a:gd name="connsiteX12-675" fmla="*/ 545306 w 1090613"/>
                <a:gd name="connsiteY12-676" fmla="*/ 1092994 h 1092994"/>
                <a:gd name="connsiteX13-677" fmla="*/ 271463 w 1090613"/>
                <a:gd name="connsiteY13-678" fmla="*/ 1016794 h 1092994"/>
                <a:gd name="connsiteX14-679" fmla="*/ 402431 w 1090613"/>
                <a:gd name="connsiteY14-680" fmla="*/ 792957 h 1092994"/>
                <a:gd name="connsiteX15-681" fmla="*/ 297656 w 1090613"/>
                <a:gd name="connsiteY15-682" fmla="*/ 688182 h 1092994"/>
                <a:gd name="connsiteX16-683" fmla="*/ 71438 w 1090613"/>
                <a:gd name="connsiteY16-684" fmla="*/ 819150 h 1092994"/>
                <a:gd name="connsiteX17-685" fmla="*/ 0 w 1090613"/>
                <a:gd name="connsiteY17-686" fmla="*/ 545307 h 1092994"/>
                <a:gd name="connsiteX18-687" fmla="*/ 254794 w 1090613"/>
                <a:gd name="connsiteY18-688" fmla="*/ 542925 h 1092994"/>
                <a:gd name="connsiteX19-689" fmla="*/ 295275 w 1090613"/>
                <a:gd name="connsiteY19-690" fmla="*/ 392907 h 1092994"/>
                <a:gd name="connsiteX20-691" fmla="*/ 69056 w 1090613"/>
                <a:gd name="connsiteY20-692" fmla="*/ 271463 h 1092994"/>
                <a:gd name="connsiteX21-693" fmla="*/ 273844 w 1090613"/>
                <a:gd name="connsiteY21-694" fmla="*/ 73819 h 1092994"/>
                <a:gd name="connsiteX22-695" fmla="*/ 409575 w 1090613"/>
                <a:gd name="connsiteY22-696" fmla="*/ 290513 h 1092994"/>
                <a:gd name="connsiteX23-697" fmla="*/ 552450 w 1090613"/>
                <a:gd name="connsiteY23-698" fmla="*/ 242888 h 1092994"/>
                <a:gd name="connsiteX24-699" fmla="*/ 545306 w 1090613"/>
                <a:gd name="connsiteY24-700" fmla="*/ 0 h 1092994"/>
                <a:gd name="connsiteX0-701" fmla="*/ 545306 w 1090613"/>
                <a:gd name="connsiteY0-702" fmla="*/ 0 h 1092994"/>
                <a:gd name="connsiteX1-703" fmla="*/ 819150 w 1090613"/>
                <a:gd name="connsiteY1-704" fmla="*/ 73819 h 1092994"/>
                <a:gd name="connsiteX2-705" fmla="*/ 764381 w 1090613"/>
                <a:gd name="connsiteY2-706" fmla="*/ 223838 h 1092994"/>
                <a:gd name="connsiteX3-707" fmla="*/ 871537 w 1090613"/>
                <a:gd name="connsiteY3-708" fmla="*/ 335757 h 1092994"/>
                <a:gd name="connsiteX4-709" fmla="*/ 1016794 w 1090613"/>
                <a:gd name="connsiteY4-710" fmla="*/ 276225 h 1092994"/>
                <a:gd name="connsiteX5-711" fmla="*/ 1090613 w 1090613"/>
                <a:gd name="connsiteY5-712" fmla="*/ 550069 h 1092994"/>
                <a:gd name="connsiteX6-713" fmla="*/ 881062 w 1090613"/>
                <a:gd name="connsiteY6-714" fmla="*/ 600076 h 1092994"/>
                <a:gd name="connsiteX7-715" fmla="*/ 859633 w 1090613"/>
                <a:gd name="connsiteY7-716" fmla="*/ 704848 h 1092994"/>
                <a:gd name="connsiteX8-717" fmla="*/ 1016794 w 1090613"/>
                <a:gd name="connsiteY8-718" fmla="*/ 819150 h 1092994"/>
                <a:gd name="connsiteX9-719" fmla="*/ 816769 w 1090613"/>
                <a:gd name="connsiteY9-720" fmla="*/ 1019175 h 1092994"/>
                <a:gd name="connsiteX10-721" fmla="*/ 681038 w 1090613"/>
                <a:gd name="connsiteY10-722" fmla="*/ 800100 h 1092994"/>
                <a:gd name="connsiteX11-723" fmla="*/ 547688 w 1090613"/>
                <a:gd name="connsiteY11-724" fmla="*/ 847725 h 1092994"/>
                <a:gd name="connsiteX12-725" fmla="*/ 545306 w 1090613"/>
                <a:gd name="connsiteY12-726" fmla="*/ 1092994 h 1092994"/>
                <a:gd name="connsiteX13-727" fmla="*/ 271463 w 1090613"/>
                <a:gd name="connsiteY13-728" fmla="*/ 1016794 h 1092994"/>
                <a:gd name="connsiteX14-729" fmla="*/ 402431 w 1090613"/>
                <a:gd name="connsiteY14-730" fmla="*/ 792957 h 1092994"/>
                <a:gd name="connsiteX15-731" fmla="*/ 297656 w 1090613"/>
                <a:gd name="connsiteY15-732" fmla="*/ 688182 h 1092994"/>
                <a:gd name="connsiteX16-733" fmla="*/ 71438 w 1090613"/>
                <a:gd name="connsiteY16-734" fmla="*/ 819150 h 1092994"/>
                <a:gd name="connsiteX17-735" fmla="*/ 0 w 1090613"/>
                <a:gd name="connsiteY17-736" fmla="*/ 545307 h 1092994"/>
                <a:gd name="connsiteX18-737" fmla="*/ 254794 w 1090613"/>
                <a:gd name="connsiteY18-738" fmla="*/ 542925 h 1092994"/>
                <a:gd name="connsiteX19-739" fmla="*/ 295275 w 1090613"/>
                <a:gd name="connsiteY19-740" fmla="*/ 392907 h 1092994"/>
                <a:gd name="connsiteX20-741" fmla="*/ 69056 w 1090613"/>
                <a:gd name="connsiteY20-742" fmla="*/ 271463 h 1092994"/>
                <a:gd name="connsiteX21-743" fmla="*/ 273844 w 1090613"/>
                <a:gd name="connsiteY21-744" fmla="*/ 73819 h 1092994"/>
                <a:gd name="connsiteX22-745" fmla="*/ 409575 w 1090613"/>
                <a:gd name="connsiteY22-746" fmla="*/ 290513 h 1092994"/>
                <a:gd name="connsiteX23-747" fmla="*/ 552450 w 1090613"/>
                <a:gd name="connsiteY23-748" fmla="*/ 242888 h 1092994"/>
                <a:gd name="connsiteX24-749" fmla="*/ 545306 w 1090613"/>
                <a:gd name="connsiteY24-750" fmla="*/ 0 h 1092994"/>
                <a:gd name="connsiteX0-751" fmla="*/ 545306 w 1090613"/>
                <a:gd name="connsiteY0-752" fmla="*/ 0 h 1092994"/>
                <a:gd name="connsiteX1-753" fmla="*/ 819150 w 1090613"/>
                <a:gd name="connsiteY1-754" fmla="*/ 73819 h 1092994"/>
                <a:gd name="connsiteX2-755" fmla="*/ 764381 w 1090613"/>
                <a:gd name="connsiteY2-756" fmla="*/ 223838 h 1092994"/>
                <a:gd name="connsiteX3-757" fmla="*/ 869156 w 1090613"/>
                <a:gd name="connsiteY3-758" fmla="*/ 319089 h 1092994"/>
                <a:gd name="connsiteX4-759" fmla="*/ 1016794 w 1090613"/>
                <a:gd name="connsiteY4-760" fmla="*/ 276225 h 1092994"/>
                <a:gd name="connsiteX5-761" fmla="*/ 1090613 w 1090613"/>
                <a:gd name="connsiteY5-762" fmla="*/ 550069 h 1092994"/>
                <a:gd name="connsiteX6-763" fmla="*/ 881062 w 1090613"/>
                <a:gd name="connsiteY6-764" fmla="*/ 600076 h 1092994"/>
                <a:gd name="connsiteX7-765" fmla="*/ 859633 w 1090613"/>
                <a:gd name="connsiteY7-766" fmla="*/ 704848 h 1092994"/>
                <a:gd name="connsiteX8-767" fmla="*/ 1016794 w 1090613"/>
                <a:gd name="connsiteY8-768" fmla="*/ 819150 h 1092994"/>
                <a:gd name="connsiteX9-769" fmla="*/ 816769 w 1090613"/>
                <a:gd name="connsiteY9-770" fmla="*/ 1019175 h 1092994"/>
                <a:gd name="connsiteX10-771" fmla="*/ 681038 w 1090613"/>
                <a:gd name="connsiteY10-772" fmla="*/ 800100 h 1092994"/>
                <a:gd name="connsiteX11-773" fmla="*/ 547688 w 1090613"/>
                <a:gd name="connsiteY11-774" fmla="*/ 847725 h 1092994"/>
                <a:gd name="connsiteX12-775" fmla="*/ 545306 w 1090613"/>
                <a:gd name="connsiteY12-776" fmla="*/ 1092994 h 1092994"/>
                <a:gd name="connsiteX13-777" fmla="*/ 271463 w 1090613"/>
                <a:gd name="connsiteY13-778" fmla="*/ 1016794 h 1092994"/>
                <a:gd name="connsiteX14-779" fmla="*/ 402431 w 1090613"/>
                <a:gd name="connsiteY14-780" fmla="*/ 792957 h 1092994"/>
                <a:gd name="connsiteX15-781" fmla="*/ 297656 w 1090613"/>
                <a:gd name="connsiteY15-782" fmla="*/ 688182 h 1092994"/>
                <a:gd name="connsiteX16-783" fmla="*/ 71438 w 1090613"/>
                <a:gd name="connsiteY16-784" fmla="*/ 819150 h 1092994"/>
                <a:gd name="connsiteX17-785" fmla="*/ 0 w 1090613"/>
                <a:gd name="connsiteY17-786" fmla="*/ 545307 h 1092994"/>
                <a:gd name="connsiteX18-787" fmla="*/ 254794 w 1090613"/>
                <a:gd name="connsiteY18-788" fmla="*/ 542925 h 1092994"/>
                <a:gd name="connsiteX19-789" fmla="*/ 295275 w 1090613"/>
                <a:gd name="connsiteY19-790" fmla="*/ 392907 h 1092994"/>
                <a:gd name="connsiteX20-791" fmla="*/ 69056 w 1090613"/>
                <a:gd name="connsiteY20-792" fmla="*/ 271463 h 1092994"/>
                <a:gd name="connsiteX21-793" fmla="*/ 273844 w 1090613"/>
                <a:gd name="connsiteY21-794" fmla="*/ 73819 h 1092994"/>
                <a:gd name="connsiteX22-795" fmla="*/ 409575 w 1090613"/>
                <a:gd name="connsiteY22-796" fmla="*/ 290513 h 1092994"/>
                <a:gd name="connsiteX23-797" fmla="*/ 552450 w 1090613"/>
                <a:gd name="connsiteY23-798" fmla="*/ 242888 h 1092994"/>
                <a:gd name="connsiteX24-799" fmla="*/ 545306 w 1090613"/>
                <a:gd name="connsiteY24-800" fmla="*/ 0 h 1092994"/>
                <a:gd name="connsiteX0-801" fmla="*/ 545306 w 1090613"/>
                <a:gd name="connsiteY0-802" fmla="*/ 0 h 1092994"/>
                <a:gd name="connsiteX1-803" fmla="*/ 819150 w 1090613"/>
                <a:gd name="connsiteY1-804" fmla="*/ 73819 h 1092994"/>
                <a:gd name="connsiteX2-805" fmla="*/ 764381 w 1090613"/>
                <a:gd name="connsiteY2-806" fmla="*/ 223838 h 1092994"/>
                <a:gd name="connsiteX3-807" fmla="*/ 869156 w 1090613"/>
                <a:gd name="connsiteY3-808" fmla="*/ 319089 h 1092994"/>
                <a:gd name="connsiteX4-809" fmla="*/ 1016794 w 1090613"/>
                <a:gd name="connsiteY4-810" fmla="*/ 276225 h 1092994"/>
                <a:gd name="connsiteX5-811" fmla="*/ 1090613 w 1090613"/>
                <a:gd name="connsiteY5-812" fmla="*/ 550069 h 1092994"/>
                <a:gd name="connsiteX6-813" fmla="*/ 881062 w 1090613"/>
                <a:gd name="connsiteY6-814" fmla="*/ 600076 h 1092994"/>
                <a:gd name="connsiteX7-815" fmla="*/ 859633 w 1090613"/>
                <a:gd name="connsiteY7-816" fmla="*/ 704848 h 1092994"/>
                <a:gd name="connsiteX8-817" fmla="*/ 1016794 w 1090613"/>
                <a:gd name="connsiteY8-818" fmla="*/ 819150 h 1092994"/>
                <a:gd name="connsiteX9-819" fmla="*/ 816769 w 1090613"/>
                <a:gd name="connsiteY9-820" fmla="*/ 1019175 h 1092994"/>
                <a:gd name="connsiteX10-821" fmla="*/ 681038 w 1090613"/>
                <a:gd name="connsiteY10-822" fmla="*/ 800100 h 1092994"/>
                <a:gd name="connsiteX11-823" fmla="*/ 547688 w 1090613"/>
                <a:gd name="connsiteY11-824" fmla="*/ 847725 h 1092994"/>
                <a:gd name="connsiteX12-825" fmla="*/ 545306 w 1090613"/>
                <a:gd name="connsiteY12-826" fmla="*/ 1092994 h 1092994"/>
                <a:gd name="connsiteX13-827" fmla="*/ 271463 w 1090613"/>
                <a:gd name="connsiteY13-828" fmla="*/ 1016794 h 1092994"/>
                <a:gd name="connsiteX14-829" fmla="*/ 402431 w 1090613"/>
                <a:gd name="connsiteY14-830" fmla="*/ 792957 h 1092994"/>
                <a:gd name="connsiteX15-831" fmla="*/ 297656 w 1090613"/>
                <a:gd name="connsiteY15-832" fmla="*/ 688182 h 1092994"/>
                <a:gd name="connsiteX16-833" fmla="*/ 71438 w 1090613"/>
                <a:gd name="connsiteY16-834" fmla="*/ 819150 h 1092994"/>
                <a:gd name="connsiteX17-835" fmla="*/ 0 w 1090613"/>
                <a:gd name="connsiteY17-836" fmla="*/ 545307 h 1092994"/>
                <a:gd name="connsiteX18-837" fmla="*/ 254794 w 1090613"/>
                <a:gd name="connsiteY18-838" fmla="*/ 542925 h 1092994"/>
                <a:gd name="connsiteX19-839" fmla="*/ 295275 w 1090613"/>
                <a:gd name="connsiteY19-840" fmla="*/ 392907 h 1092994"/>
                <a:gd name="connsiteX20-841" fmla="*/ 69056 w 1090613"/>
                <a:gd name="connsiteY20-842" fmla="*/ 271463 h 1092994"/>
                <a:gd name="connsiteX21-843" fmla="*/ 273844 w 1090613"/>
                <a:gd name="connsiteY21-844" fmla="*/ 73819 h 1092994"/>
                <a:gd name="connsiteX22-845" fmla="*/ 409575 w 1090613"/>
                <a:gd name="connsiteY22-846" fmla="*/ 290513 h 1092994"/>
                <a:gd name="connsiteX23-847" fmla="*/ 526257 w 1090613"/>
                <a:gd name="connsiteY23-848" fmla="*/ 173832 h 1092994"/>
                <a:gd name="connsiteX24-849" fmla="*/ 545306 w 1090613"/>
                <a:gd name="connsiteY24-850" fmla="*/ 0 h 1092994"/>
                <a:gd name="connsiteX0-851" fmla="*/ 545306 w 1090613"/>
                <a:gd name="connsiteY0-852" fmla="*/ 0 h 1092994"/>
                <a:gd name="connsiteX1-853" fmla="*/ 819150 w 1090613"/>
                <a:gd name="connsiteY1-854" fmla="*/ 73819 h 1092994"/>
                <a:gd name="connsiteX2-855" fmla="*/ 764381 w 1090613"/>
                <a:gd name="connsiteY2-856" fmla="*/ 223838 h 1092994"/>
                <a:gd name="connsiteX3-857" fmla="*/ 869156 w 1090613"/>
                <a:gd name="connsiteY3-858" fmla="*/ 319089 h 1092994"/>
                <a:gd name="connsiteX4-859" fmla="*/ 1016794 w 1090613"/>
                <a:gd name="connsiteY4-860" fmla="*/ 276225 h 1092994"/>
                <a:gd name="connsiteX5-861" fmla="*/ 1090613 w 1090613"/>
                <a:gd name="connsiteY5-862" fmla="*/ 550069 h 1092994"/>
                <a:gd name="connsiteX6-863" fmla="*/ 881062 w 1090613"/>
                <a:gd name="connsiteY6-864" fmla="*/ 600076 h 1092994"/>
                <a:gd name="connsiteX7-865" fmla="*/ 859633 w 1090613"/>
                <a:gd name="connsiteY7-866" fmla="*/ 704848 h 1092994"/>
                <a:gd name="connsiteX8-867" fmla="*/ 1016794 w 1090613"/>
                <a:gd name="connsiteY8-868" fmla="*/ 819150 h 1092994"/>
                <a:gd name="connsiteX9-869" fmla="*/ 816769 w 1090613"/>
                <a:gd name="connsiteY9-870" fmla="*/ 1019175 h 1092994"/>
                <a:gd name="connsiteX10-871" fmla="*/ 681038 w 1090613"/>
                <a:gd name="connsiteY10-872" fmla="*/ 800100 h 1092994"/>
                <a:gd name="connsiteX11-873" fmla="*/ 547688 w 1090613"/>
                <a:gd name="connsiteY11-874" fmla="*/ 847725 h 1092994"/>
                <a:gd name="connsiteX12-875" fmla="*/ 545306 w 1090613"/>
                <a:gd name="connsiteY12-876" fmla="*/ 1092994 h 1092994"/>
                <a:gd name="connsiteX13-877" fmla="*/ 271463 w 1090613"/>
                <a:gd name="connsiteY13-878" fmla="*/ 1016794 h 1092994"/>
                <a:gd name="connsiteX14-879" fmla="*/ 402431 w 1090613"/>
                <a:gd name="connsiteY14-880" fmla="*/ 792957 h 1092994"/>
                <a:gd name="connsiteX15-881" fmla="*/ 297656 w 1090613"/>
                <a:gd name="connsiteY15-882" fmla="*/ 688182 h 1092994"/>
                <a:gd name="connsiteX16-883" fmla="*/ 71438 w 1090613"/>
                <a:gd name="connsiteY16-884" fmla="*/ 819150 h 1092994"/>
                <a:gd name="connsiteX17-885" fmla="*/ 0 w 1090613"/>
                <a:gd name="connsiteY17-886" fmla="*/ 545307 h 1092994"/>
                <a:gd name="connsiteX18-887" fmla="*/ 254794 w 1090613"/>
                <a:gd name="connsiteY18-888" fmla="*/ 542925 h 1092994"/>
                <a:gd name="connsiteX19-889" fmla="*/ 295275 w 1090613"/>
                <a:gd name="connsiteY19-890" fmla="*/ 392907 h 1092994"/>
                <a:gd name="connsiteX20-891" fmla="*/ 69056 w 1090613"/>
                <a:gd name="connsiteY20-892" fmla="*/ 271463 h 1092994"/>
                <a:gd name="connsiteX21-893" fmla="*/ 273844 w 1090613"/>
                <a:gd name="connsiteY21-894" fmla="*/ 73819 h 1092994"/>
                <a:gd name="connsiteX22-895" fmla="*/ 411956 w 1090613"/>
                <a:gd name="connsiteY22-896" fmla="*/ 214313 h 1092994"/>
                <a:gd name="connsiteX23-897" fmla="*/ 526257 w 1090613"/>
                <a:gd name="connsiteY23-898" fmla="*/ 173832 h 1092994"/>
                <a:gd name="connsiteX24-899" fmla="*/ 545306 w 1090613"/>
                <a:gd name="connsiteY24-900" fmla="*/ 0 h 1092994"/>
                <a:gd name="connsiteX0-901" fmla="*/ 545306 w 1090613"/>
                <a:gd name="connsiteY0-902" fmla="*/ 0 h 1092994"/>
                <a:gd name="connsiteX1-903" fmla="*/ 819150 w 1090613"/>
                <a:gd name="connsiteY1-904" fmla="*/ 73819 h 1092994"/>
                <a:gd name="connsiteX2-905" fmla="*/ 764381 w 1090613"/>
                <a:gd name="connsiteY2-906" fmla="*/ 223838 h 1092994"/>
                <a:gd name="connsiteX3-907" fmla="*/ 869156 w 1090613"/>
                <a:gd name="connsiteY3-908" fmla="*/ 319089 h 1092994"/>
                <a:gd name="connsiteX4-909" fmla="*/ 1016794 w 1090613"/>
                <a:gd name="connsiteY4-910" fmla="*/ 276225 h 1092994"/>
                <a:gd name="connsiteX5-911" fmla="*/ 1090613 w 1090613"/>
                <a:gd name="connsiteY5-912" fmla="*/ 550069 h 1092994"/>
                <a:gd name="connsiteX6-913" fmla="*/ 881062 w 1090613"/>
                <a:gd name="connsiteY6-914" fmla="*/ 600076 h 1092994"/>
                <a:gd name="connsiteX7-915" fmla="*/ 859633 w 1090613"/>
                <a:gd name="connsiteY7-916" fmla="*/ 704848 h 1092994"/>
                <a:gd name="connsiteX8-917" fmla="*/ 1016794 w 1090613"/>
                <a:gd name="connsiteY8-918" fmla="*/ 819150 h 1092994"/>
                <a:gd name="connsiteX9-919" fmla="*/ 816769 w 1090613"/>
                <a:gd name="connsiteY9-920" fmla="*/ 1019175 h 1092994"/>
                <a:gd name="connsiteX10-921" fmla="*/ 681038 w 1090613"/>
                <a:gd name="connsiteY10-922" fmla="*/ 800100 h 1092994"/>
                <a:gd name="connsiteX11-923" fmla="*/ 547688 w 1090613"/>
                <a:gd name="connsiteY11-924" fmla="*/ 847725 h 1092994"/>
                <a:gd name="connsiteX12-925" fmla="*/ 545306 w 1090613"/>
                <a:gd name="connsiteY12-926" fmla="*/ 1092994 h 1092994"/>
                <a:gd name="connsiteX13-927" fmla="*/ 271463 w 1090613"/>
                <a:gd name="connsiteY13-928" fmla="*/ 1016794 h 1092994"/>
                <a:gd name="connsiteX14-929" fmla="*/ 402431 w 1090613"/>
                <a:gd name="connsiteY14-930" fmla="*/ 792957 h 1092994"/>
                <a:gd name="connsiteX15-931" fmla="*/ 297656 w 1090613"/>
                <a:gd name="connsiteY15-932" fmla="*/ 688182 h 1092994"/>
                <a:gd name="connsiteX16-933" fmla="*/ 71438 w 1090613"/>
                <a:gd name="connsiteY16-934" fmla="*/ 819150 h 1092994"/>
                <a:gd name="connsiteX17-935" fmla="*/ 0 w 1090613"/>
                <a:gd name="connsiteY17-936" fmla="*/ 545307 h 1092994"/>
                <a:gd name="connsiteX18-937" fmla="*/ 254794 w 1090613"/>
                <a:gd name="connsiteY18-938" fmla="*/ 542925 h 1092994"/>
                <a:gd name="connsiteX19-939" fmla="*/ 295275 w 1090613"/>
                <a:gd name="connsiteY19-940" fmla="*/ 392907 h 1092994"/>
                <a:gd name="connsiteX20-941" fmla="*/ 69056 w 1090613"/>
                <a:gd name="connsiteY20-942" fmla="*/ 271463 h 1092994"/>
                <a:gd name="connsiteX21-943" fmla="*/ 273844 w 1090613"/>
                <a:gd name="connsiteY21-944" fmla="*/ 73819 h 1092994"/>
                <a:gd name="connsiteX22-945" fmla="*/ 411956 w 1090613"/>
                <a:gd name="connsiteY22-946" fmla="*/ 214313 h 1092994"/>
                <a:gd name="connsiteX23-947" fmla="*/ 528639 w 1090613"/>
                <a:gd name="connsiteY23-948" fmla="*/ 154782 h 1092994"/>
                <a:gd name="connsiteX24-949" fmla="*/ 545306 w 1090613"/>
                <a:gd name="connsiteY24-950" fmla="*/ 0 h 1092994"/>
                <a:gd name="connsiteX0-951" fmla="*/ 545306 w 1090613"/>
                <a:gd name="connsiteY0-952" fmla="*/ 0 h 1092994"/>
                <a:gd name="connsiteX1-953" fmla="*/ 819150 w 1090613"/>
                <a:gd name="connsiteY1-954" fmla="*/ 73819 h 1092994"/>
                <a:gd name="connsiteX2-955" fmla="*/ 764381 w 1090613"/>
                <a:gd name="connsiteY2-956" fmla="*/ 223838 h 1092994"/>
                <a:gd name="connsiteX3-957" fmla="*/ 869156 w 1090613"/>
                <a:gd name="connsiteY3-958" fmla="*/ 319089 h 1092994"/>
                <a:gd name="connsiteX4-959" fmla="*/ 1016794 w 1090613"/>
                <a:gd name="connsiteY4-960" fmla="*/ 276225 h 1092994"/>
                <a:gd name="connsiteX5-961" fmla="*/ 1090613 w 1090613"/>
                <a:gd name="connsiteY5-962" fmla="*/ 550069 h 1092994"/>
                <a:gd name="connsiteX6-963" fmla="*/ 881062 w 1090613"/>
                <a:gd name="connsiteY6-964" fmla="*/ 600076 h 1092994"/>
                <a:gd name="connsiteX7-965" fmla="*/ 859633 w 1090613"/>
                <a:gd name="connsiteY7-966" fmla="*/ 704848 h 1092994"/>
                <a:gd name="connsiteX8-967" fmla="*/ 1016794 w 1090613"/>
                <a:gd name="connsiteY8-968" fmla="*/ 819150 h 1092994"/>
                <a:gd name="connsiteX9-969" fmla="*/ 816769 w 1090613"/>
                <a:gd name="connsiteY9-970" fmla="*/ 1019175 h 1092994"/>
                <a:gd name="connsiteX10-971" fmla="*/ 681038 w 1090613"/>
                <a:gd name="connsiteY10-972" fmla="*/ 800100 h 1092994"/>
                <a:gd name="connsiteX11-973" fmla="*/ 547688 w 1090613"/>
                <a:gd name="connsiteY11-974" fmla="*/ 847725 h 1092994"/>
                <a:gd name="connsiteX12-975" fmla="*/ 545306 w 1090613"/>
                <a:gd name="connsiteY12-976" fmla="*/ 1092994 h 1092994"/>
                <a:gd name="connsiteX13-977" fmla="*/ 271463 w 1090613"/>
                <a:gd name="connsiteY13-978" fmla="*/ 1016794 h 1092994"/>
                <a:gd name="connsiteX14-979" fmla="*/ 402431 w 1090613"/>
                <a:gd name="connsiteY14-980" fmla="*/ 792957 h 1092994"/>
                <a:gd name="connsiteX15-981" fmla="*/ 297656 w 1090613"/>
                <a:gd name="connsiteY15-982" fmla="*/ 688182 h 1092994"/>
                <a:gd name="connsiteX16-983" fmla="*/ 71438 w 1090613"/>
                <a:gd name="connsiteY16-984" fmla="*/ 819150 h 1092994"/>
                <a:gd name="connsiteX17-985" fmla="*/ 0 w 1090613"/>
                <a:gd name="connsiteY17-986" fmla="*/ 545307 h 1092994"/>
                <a:gd name="connsiteX18-987" fmla="*/ 254794 w 1090613"/>
                <a:gd name="connsiteY18-988" fmla="*/ 542925 h 1092994"/>
                <a:gd name="connsiteX19-989" fmla="*/ 295275 w 1090613"/>
                <a:gd name="connsiteY19-990" fmla="*/ 392907 h 1092994"/>
                <a:gd name="connsiteX20-991" fmla="*/ 69056 w 1090613"/>
                <a:gd name="connsiteY20-992" fmla="*/ 271463 h 1092994"/>
                <a:gd name="connsiteX21-993" fmla="*/ 273844 w 1090613"/>
                <a:gd name="connsiteY21-994" fmla="*/ 73819 h 1092994"/>
                <a:gd name="connsiteX22-995" fmla="*/ 397668 w 1090613"/>
                <a:gd name="connsiteY22-996" fmla="*/ 190500 h 1092994"/>
                <a:gd name="connsiteX23-997" fmla="*/ 528639 w 1090613"/>
                <a:gd name="connsiteY23-998" fmla="*/ 154782 h 1092994"/>
                <a:gd name="connsiteX24-999" fmla="*/ 545306 w 1090613"/>
                <a:gd name="connsiteY24-1000" fmla="*/ 0 h 1092994"/>
                <a:gd name="connsiteX0-1001" fmla="*/ 545306 w 1090613"/>
                <a:gd name="connsiteY0-1002" fmla="*/ 0 h 1092994"/>
                <a:gd name="connsiteX1-1003" fmla="*/ 819150 w 1090613"/>
                <a:gd name="connsiteY1-1004" fmla="*/ 73819 h 1092994"/>
                <a:gd name="connsiteX2-1005" fmla="*/ 764381 w 1090613"/>
                <a:gd name="connsiteY2-1006" fmla="*/ 223838 h 1092994"/>
                <a:gd name="connsiteX3-1007" fmla="*/ 869156 w 1090613"/>
                <a:gd name="connsiteY3-1008" fmla="*/ 319089 h 1092994"/>
                <a:gd name="connsiteX4-1009" fmla="*/ 1016794 w 1090613"/>
                <a:gd name="connsiteY4-1010" fmla="*/ 276225 h 1092994"/>
                <a:gd name="connsiteX5-1011" fmla="*/ 1090613 w 1090613"/>
                <a:gd name="connsiteY5-1012" fmla="*/ 550069 h 1092994"/>
                <a:gd name="connsiteX6-1013" fmla="*/ 881062 w 1090613"/>
                <a:gd name="connsiteY6-1014" fmla="*/ 600076 h 1092994"/>
                <a:gd name="connsiteX7-1015" fmla="*/ 859633 w 1090613"/>
                <a:gd name="connsiteY7-1016" fmla="*/ 704848 h 1092994"/>
                <a:gd name="connsiteX8-1017" fmla="*/ 1016794 w 1090613"/>
                <a:gd name="connsiteY8-1018" fmla="*/ 819150 h 1092994"/>
                <a:gd name="connsiteX9-1019" fmla="*/ 816769 w 1090613"/>
                <a:gd name="connsiteY9-1020" fmla="*/ 1019175 h 1092994"/>
                <a:gd name="connsiteX10-1021" fmla="*/ 681038 w 1090613"/>
                <a:gd name="connsiteY10-1022" fmla="*/ 800100 h 1092994"/>
                <a:gd name="connsiteX11-1023" fmla="*/ 547688 w 1090613"/>
                <a:gd name="connsiteY11-1024" fmla="*/ 847725 h 1092994"/>
                <a:gd name="connsiteX12-1025" fmla="*/ 545306 w 1090613"/>
                <a:gd name="connsiteY12-1026" fmla="*/ 1092994 h 1092994"/>
                <a:gd name="connsiteX13-1027" fmla="*/ 271463 w 1090613"/>
                <a:gd name="connsiteY13-1028" fmla="*/ 1016794 h 1092994"/>
                <a:gd name="connsiteX14-1029" fmla="*/ 402431 w 1090613"/>
                <a:gd name="connsiteY14-1030" fmla="*/ 792957 h 1092994"/>
                <a:gd name="connsiteX15-1031" fmla="*/ 297656 w 1090613"/>
                <a:gd name="connsiteY15-1032" fmla="*/ 688182 h 1092994"/>
                <a:gd name="connsiteX16-1033" fmla="*/ 71438 w 1090613"/>
                <a:gd name="connsiteY16-1034" fmla="*/ 819150 h 1092994"/>
                <a:gd name="connsiteX17-1035" fmla="*/ 0 w 1090613"/>
                <a:gd name="connsiteY17-1036" fmla="*/ 545307 h 1092994"/>
                <a:gd name="connsiteX18-1037" fmla="*/ 254794 w 1090613"/>
                <a:gd name="connsiteY18-1038" fmla="*/ 542925 h 1092994"/>
                <a:gd name="connsiteX19-1039" fmla="*/ 207168 w 1090613"/>
                <a:gd name="connsiteY19-1040" fmla="*/ 383382 h 1092994"/>
                <a:gd name="connsiteX20-1041" fmla="*/ 69056 w 1090613"/>
                <a:gd name="connsiteY20-1042" fmla="*/ 271463 h 1092994"/>
                <a:gd name="connsiteX21-1043" fmla="*/ 273844 w 1090613"/>
                <a:gd name="connsiteY21-1044" fmla="*/ 73819 h 1092994"/>
                <a:gd name="connsiteX22-1045" fmla="*/ 397668 w 1090613"/>
                <a:gd name="connsiteY22-1046" fmla="*/ 190500 h 1092994"/>
                <a:gd name="connsiteX23-1047" fmla="*/ 528639 w 1090613"/>
                <a:gd name="connsiteY23-1048" fmla="*/ 154782 h 1092994"/>
                <a:gd name="connsiteX24-1049" fmla="*/ 545306 w 1090613"/>
                <a:gd name="connsiteY24-1050" fmla="*/ 0 h 1092994"/>
                <a:gd name="connsiteX0-1051" fmla="*/ 545306 w 1090613"/>
                <a:gd name="connsiteY0-1052" fmla="*/ 0 h 1092994"/>
                <a:gd name="connsiteX1-1053" fmla="*/ 819150 w 1090613"/>
                <a:gd name="connsiteY1-1054" fmla="*/ 73819 h 1092994"/>
                <a:gd name="connsiteX2-1055" fmla="*/ 764381 w 1090613"/>
                <a:gd name="connsiteY2-1056" fmla="*/ 223838 h 1092994"/>
                <a:gd name="connsiteX3-1057" fmla="*/ 869156 w 1090613"/>
                <a:gd name="connsiteY3-1058" fmla="*/ 319089 h 1092994"/>
                <a:gd name="connsiteX4-1059" fmla="*/ 1016794 w 1090613"/>
                <a:gd name="connsiteY4-1060" fmla="*/ 276225 h 1092994"/>
                <a:gd name="connsiteX5-1061" fmla="*/ 1090613 w 1090613"/>
                <a:gd name="connsiteY5-1062" fmla="*/ 550069 h 1092994"/>
                <a:gd name="connsiteX6-1063" fmla="*/ 881062 w 1090613"/>
                <a:gd name="connsiteY6-1064" fmla="*/ 600076 h 1092994"/>
                <a:gd name="connsiteX7-1065" fmla="*/ 859633 w 1090613"/>
                <a:gd name="connsiteY7-1066" fmla="*/ 704848 h 1092994"/>
                <a:gd name="connsiteX8-1067" fmla="*/ 1016794 w 1090613"/>
                <a:gd name="connsiteY8-1068" fmla="*/ 819150 h 1092994"/>
                <a:gd name="connsiteX9-1069" fmla="*/ 816769 w 1090613"/>
                <a:gd name="connsiteY9-1070" fmla="*/ 1019175 h 1092994"/>
                <a:gd name="connsiteX10-1071" fmla="*/ 681038 w 1090613"/>
                <a:gd name="connsiteY10-1072" fmla="*/ 800100 h 1092994"/>
                <a:gd name="connsiteX11-1073" fmla="*/ 547688 w 1090613"/>
                <a:gd name="connsiteY11-1074" fmla="*/ 847725 h 1092994"/>
                <a:gd name="connsiteX12-1075" fmla="*/ 545306 w 1090613"/>
                <a:gd name="connsiteY12-1076" fmla="*/ 1092994 h 1092994"/>
                <a:gd name="connsiteX13-1077" fmla="*/ 271463 w 1090613"/>
                <a:gd name="connsiteY13-1078" fmla="*/ 1016794 h 1092994"/>
                <a:gd name="connsiteX14-1079" fmla="*/ 402431 w 1090613"/>
                <a:gd name="connsiteY14-1080" fmla="*/ 792957 h 1092994"/>
                <a:gd name="connsiteX15-1081" fmla="*/ 297656 w 1090613"/>
                <a:gd name="connsiteY15-1082" fmla="*/ 688182 h 1092994"/>
                <a:gd name="connsiteX16-1083" fmla="*/ 71438 w 1090613"/>
                <a:gd name="connsiteY16-1084" fmla="*/ 819150 h 1092994"/>
                <a:gd name="connsiteX17-1085" fmla="*/ 0 w 1090613"/>
                <a:gd name="connsiteY17-1086" fmla="*/ 545307 h 1092994"/>
                <a:gd name="connsiteX18-1087" fmla="*/ 161925 w 1090613"/>
                <a:gd name="connsiteY18-1088" fmla="*/ 528637 h 1092994"/>
                <a:gd name="connsiteX19-1089" fmla="*/ 207168 w 1090613"/>
                <a:gd name="connsiteY19-1090" fmla="*/ 383382 h 1092994"/>
                <a:gd name="connsiteX20-1091" fmla="*/ 69056 w 1090613"/>
                <a:gd name="connsiteY20-1092" fmla="*/ 271463 h 1092994"/>
                <a:gd name="connsiteX21-1093" fmla="*/ 273844 w 1090613"/>
                <a:gd name="connsiteY21-1094" fmla="*/ 73819 h 1092994"/>
                <a:gd name="connsiteX22-1095" fmla="*/ 397668 w 1090613"/>
                <a:gd name="connsiteY22-1096" fmla="*/ 190500 h 1092994"/>
                <a:gd name="connsiteX23-1097" fmla="*/ 528639 w 1090613"/>
                <a:gd name="connsiteY23-1098" fmla="*/ 154782 h 1092994"/>
                <a:gd name="connsiteX24-1099" fmla="*/ 545306 w 1090613"/>
                <a:gd name="connsiteY24-1100" fmla="*/ 0 h 1092994"/>
                <a:gd name="connsiteX0-1101" fmla="*/ 545306 w 1090613"/>
                <a:gd name="connsiteY0-1102" fmla="*/ 0 h 1092994"/>
                <a:gd name="connsiteX1-1103" fmla="*/ 819150 w 1090613"/>
                <a:gd name="connsiteY1-1104" fmla="*/ 73819 h 1092994"/>
                <a:gd name="connsiteX2-1105" fmla="*/ 764381 w 1090613"/>
                <a:gd name="connsiteY2-1106" fmla="*/ 223838 h 1092994"/>
                <a:gd name="connsiteX3-1107" fmla="*/ 869156 w 1090613"/>
                <a:gd name="connsiteY3-1108" fmla="*/ 319089 h 1092994"/>
                <a:gd name="connsiteX4-1109" fmla="*/ 1016794 w 1090613"/>
                <a:gd name="connsiteY4-1110" fmla="*/ 276225 h 1092994"/>
                <a:gd name="connsiteX5-1111" fmla="*/ 1090613 w 1090613"/>
                <a:gd name="connsiteY5-1112" fmla="*/ 550069 h 1092994"/>
                <a:gd name="connsiteX6-1113" fmla="*/ 881062 w 1090613"/>
                <a:gd name="connsiteY6-1114" fmla="*/ 600076 h 1092994"/>
                <a:gd name="connsiteX7-1115" fmla="*/ 859633 w 1090613"/>
                <a:gd name="connsiteY7-1116" fmla="*/ 704848 h 1092994"/>
                <a:gd name="connsiteX8-1117" fmla="*/ 1016794 w 1090613"/>
                <a:gd name="connsiteY8-1118" fmla="*/ 819150 h 1092994"/>
                <a:gd name="connsiteX9-1119" fmla="*/ 816769 w 1090613"/>
                <a:gd name="connsiteY9-1120" fmla="*/ 1019175 h 1092994"/>
                <a:gd name="connsiteX10-1121" fmla="*/ 681038 w 1090613"/>
                <a:gd name="connsiteY10-1122" fmla="*/ 800100 h 1092994"/>
                <a:gd name="connsiteX11-1123" fmla="*/ 547688 w 1090613"/>
                <a:gd name="connsiteY11-1124" fmla="*/ 847725 h 1092994"/>
                <a:gd name="connsiteX12-1125" fmla="*/ 545306 w 1090613"/>
                <a:gd name="connsiteY12-1126" fmla="*/ 1092994 h 1092994"/>
                <a:gd name="connsiteX13-1127" fmla="*/ 271463 w 1090613"/>
                <a:gd name="connsiteY13-1128" fmla="*/ 1016794 h 1092994"/>
                <a:gd name="connsiteX14-1129" fmla="*/ 402431 w 1090613"/>
                <a:gd name="connsiteY14-1130" fmla="*/ 792957 h 1092994"/>
                <a:gd name="connsiteX15-1131" fmla="*/ 297656 w 1090613"/>
                <a:gd name="connsiteY15-1132" fmla="*/ 688182 h 1092994"/>
                <a:gd name="connsiteX16-1133" fmla="*/ 71438 w 1090613"/>
                <a:gd name="connsiteY16-1134" fmla="*/ 819150 h 1092994"/>
                <a:gd name="connsiteX17-1135" fmla="*/ 0 w 1090613"/>
                <a:gd name="connsiteY17-1136" fmla="*/ 545307 h 1092994"/>
                <a:gd name="connsiteX18-1137" fmla="*/ 161925 w 1090613"/>
                <a:gd name="connsiteY18-1138" fmla="*/ 528637 h 1092994"/>
                <a:gd name="connsiteX19-1139" fmla="*/ 200024 w 1090613"/>
                <a:gd name="connsiteY19-1140" fmla="*/ 376238 h 1092994"/>
                <a:gd name="connsiteX20-1141" fmla="*/ 69056 w 1090613"/>
                <a:gd name="connsiteY20-1142" fmla="*/ 271463 h 1092994"/>
                <a:gd name="connsiteX21-1143" fmla="*/ 273844 w 1090613"/>
                <a:gd name="connsiteY21-1144" fmla="*/ 73819 h 1092994"/>
                <a:gd name="connsiteX22-1145" fmla="*/ 397668 w 1090613"/>
                <a:gd name="connsiteY22-1146" fmla="*/ 190500 h 1092994"/>
                <a:gd name="connsiteX23-1147" fmla="*/ 528639 w 1090613"/>
                <a:gd name="connsiteY23-1148" fmla="*/ 154782 h 1092994"/>
                <a:gd name="connsiteX24-1149" fmla="*/ 545306 w 1090613"/>
                <a:gd name="connsiteY24-1150" fmla="*/ 0 h 1092994"/>
                <a:gd name="connsiteX0-1151" fmla="*/ 545306 w 1090613"/>
                <a:gd name="connsiteY0-1152" fmla="*/ 0 h 1092994"/>
                <a:gd name="connsiteX1-1153" fmla="*/ 819150 w 1090613"/>
                <a:gd name="connsiteY1-1154" fmla="*/ 73819 h 1092994"/>
                <a:gd name="connsiteX2-1155" fmla="*/ 764381 w 1090613"/>
                <a:gd name="connsiteY2-1156" fmla="*/ 223838 h 1092994"/>
                <a:gd name="connsiteX3-1157" fmla="*/ 869156 w 1090613"/>
                <a:gd name="connsiteY3-1158" fmla="*/ 319089 h 1092994"/>
                <a:gd name="connsiteX4-1159" fmla="*/ 1016794 w 1090613"/>
                <a:gd name="connsiteY4-1160" fmla="*/ 276225 h 1092994"/>
                <a:gd name="connsiteX5-1161" fmla="*/ 1090613 w 1090613"/>
                <a:gd name="connsiteY5-1162" fmla="*/ 550069 h 1092994"/>
                <a:gd name="connsiteX6-1163" fmla="*/ 881062 w 1090613"/>
                <a:gd name="connsiteY6-1164" fmla="*/ 600076 h 1092994"/>
                <a:gd name="connsiteX7-1165" fmla="*/ 859633 w 1090613"/>
                <a:gd name="connsiteY7-1166" fmla="*/ 704848 h 1092994"/>
                <a:gd name="connsiteX8-1167" fmla="*/ 1016794 w 1090613"/>
                <a:gd name="connsiteY8-1168" fmla="*/ 819150 h 1092994"/>
                <a:gd name="connsiteX9-1169" fmla="*/ 816769 w 1090613"/>
                <a:gd name="connsiteY9-1170" fmla="*/ 1019175 h 1092994"/>
                <a:gd name="connsiteX10-1171" fmla="*/ 681038 w 1090613"/>
                <a:gd name="connsiteY10-1172" fmla="*/ 800100 h 1092994"/>
                <a:gd name="connsiteX11-1173" fmla="*/ 547688 w 1090613"/>
                <a:gd name="connsiteY11-1174" fmla="*/ 847725 h 1092994"/>
                <a:gd name="connsiteX12-1175" fmla="*/ 545306 w 1090613"/>
                <a:gd name="connsiteY12-1176" fmla="*/ 1092994 h 1092994"/>
                <a:gd name="connsiteX13-1177" fmla="*/ 271463 w 1090613"/>
                <a:gd name="connsiteY13-1178" fmla="*/ 1016794 h 1092994"/>
                <a:gd name="connsiteX14-1179" fmla="*/ 402431 w 1090613"/>
                <a:gd name="connsiteY14-1180" fmla="*/ 792957 h 1092994"/>
                <a:gd name="connsiteX15-1181" fmla="*/ 230981 w 1090613"/>
                <a:gd name="connsiteY15-1182" fmla="*/ 769145 h 1092994"/>
                <a:gd name="connsiteX16-1183" fmla="*/ 71438 w 1090613"/>
                <a:gd name="connsiteY16-1184" fmla="*/ 819150 h 1092994"/>
                <a:gd name="connsiteX17-1185" fmla="*/ 0 w 1090613"/>
                <a:gd name="connsiteY17-1186" fmla="*/ 545307 h 1092994"/>
                <a:gd name="connsiteX18-1187" fmla="*/ 161925 w 1090613"/>
                <a:gd name="connsiteY18-1188" fmla="*/ 528637 h 1092994"/>
                <a:gd name="connsiteX19-1189" fmla="*/ 200024 w 1090613"/>
                <a:gd name="connsiteY19-1190" fmla="*/ 376238 h 1092994"/>
                <a:gd name="connsiteX20-1191" fmla="*/ 69056 w 1090613"/>
                <a:gd name="connsiteY20-1192" fmla="*/ 271463 h 1092994"/>
                <a:gd name="connsiteX21-1193" fmla="*/ 273844 w 1090613"/>
                <a:gd name="connsiteY21-1194" fmla="*/ 73819 h 1092994"/>
                <a:gd name="connsiteX22-1195" fmla="*/ 397668 w 1090613"/>
                <a:gd name="connsiteY22-1196" fmla="*/ 190500 h 1092994"/>
                <a:gd name="connsiteX23-1197" fmla="*/ 528639 w 1090613"/>
                <a:gd name="connsiteY23-1198" fmla="*/ 154782 h 1092994"/>
                <a:gd name="connsiteX24-1199" fmla="*/ 545306 w 1090613"/>
                <a:gd name="connsiteY24-1200" fmla="*/ 0 h 1092994"/>
                <a:gd name="connsiteX0-1201" fmla="*/ 545306 w 1090613"/>
                <a:gd name="connsiteY0-1202" fmla="*/ 0 h 1092994"/>
                <a:gd name="connsiteX1-1203" fmla="*/ 819150 w 1090613"/>
                <a:gd name="connsiteY1-1204" fmla="*/ 73819 h 1092994"/>
                <a:gd name="connsiteX2-1205" fmla="*/ 764381 w 1090613"/>
                <a:gd name="connsiteY2-1206" fmla="*/ 223838 h 1092994"/>
                <a:gd name="connsiteX3-1207" fmla="*/ 869156 w 1090613"/>
                <a:gd name="connsiteY3-1208" fmla="*/ 319089 h 1092994"/>
                <a:gd name="connsiteX4-1209" fmla="*/ 1016794 w 1090613"/>
                <a:gd name="connsiteY4-1210" fmla="*/ 276225 h 1092994"/>
                <a:gd name="connsiteX5-1211" fmla="*/ 1090613 w 1090613"/>
                <a:gd name="connsiteY5-1212" fmla="*/ 550069 h 1092994"/>
                <a:gd name="connsiteX6-1213" fmla="*/ 881062 w 1090613"/>
                <a:gd name="connsiteY6-1214" fmla="*/ 600076 h 1092994"/>
                <a:gd name="connsiteX7-1215" fmla="*/ 859633 w 1090613"/>
                <a:gd name="connsiteY7-1216" fmla="*/ 704848 h 1092994"/>
                <a:gd name="connsiteX8-1217" fmla="*/ 1016794 w 1090613"/>
                <a:gd name="connsiteY8-1218" fmla="*/ 819150 h 1092994"/>
                <a:gd name="connsiteX9-1219" fmla="*/ 816769 w 1090613"/>
                <a:gd name="connsiteY9-1220" fmla="*/ 1019175 h 1092994"/>
                <a:gd name="connsiteX10-1221" fmla="*/ 681038 w 1090613"/>
                <a:gd name="connsiteY10-1222" fmla="*/ 800100 h 1092994"/>
                <a:gd name="connsiteX11-1223" fmla="*/ 547688 w 1090613"/>
                <a:gd name="connsiteY11-1224" fmla="*/ 847725 h 1092994"/>
                <a:gd name="connsiteX12-1225" fmla="*/ 545306 w 1090613"/>
                <a:gd name="connsiteY12-1226" fmla="*/ 1092994 h 1092994"/>
                <a:gd name="connsiteX13-1227" fmla="*/ 271463 w 1090613"/>
                <a:gd name="connsiteY13-1228" fmla="*/ 1016794 h 1092994"/>
                <a:gd name="connsiteX14-1229" fmla="*/ 328612 w 1090613"/>
                <a:gd name="connsiteY14-1230" fmla="*/ 871538 h 1092994"/>
                <a:gd name="connsiteX15-1231" fmla="*/ 230981 w 1090613"/>
                <a:gd name="connsiteY15-1232" fmla="*/ 769145 h 1092994"/>
                <a:gd name="connsiteX16-1233" fmla="*/ 71438 w 1090613"/>
                <a:gd name="connsiteY16-1234" fmla="*/ 819150 h 1092994"/>
                <a:gd name="connsiteX17-1235" fmla="*/ 0 w 1090613"/>
                <a:gd name="connsiteY17-1236" fmla="*/ 545307 h 1092994"/>
                <a:gd name="connsiteX18-1237" fmla="*/ 161925 w 1090613"/>
                <a:gd name="connsiteY18-1238" fmla="*/ 528637 h 1092994"/>
                <a:gd name="connsiteX19-1239" fmla="*/ 200024 w 1090613"/>
                <a:gd name="connsiteY19-1240" fmla="*/ 376238 h 1092994"/>
                <a:gd name="connsiteX20-1241" fmla="*/ 69056 w 1090613"/>
                <a:gd name="connsiteY20-1242" fmla="*/ 271463 h 1092994"/>
                <a:gd name="connsiteX21-1243" fmla="*/ 273844 w 1090613"/>
                <a:gd name="connsiteY21-1244" fmla="*/ 73819 h 1092994"/>
                <a:gd name="connsiteX22-1245" fmla="*/ 397668 w 1090613"/>
                <a:gd name="connsiteY22-1246" fmla="*/ 190500 h 1092994"/>
                <a:gd name="connsiteX23-1247" fmla="*/ 528639 w 1090613"/>
                <a:gd name="connsiteY23-1248" fmla="*/ 154782 h 1092994"/>
                <a:gd name="connsiteX24-1249" fmla="*/ 545306 w 1090613"/>
                <a:gd name="connsiteY24-1250" fmla="*/ 0 h 1092994"/>
                <a:gd name="connsiteX0-1251" fmla="*/ 545306 w 1090613"/>
                <a:gd name="connsiteY0-1252" fmla="*/ 0 h 1092994"/>
                <a:gd name="connsiteX1-1253" fmla="*/ 819150 w 1090613"/>
                <a:gd name="connsiteY1-1254" fmla="*/ 73819 h 1092994"/>
                <a:gd name="connsiteX2-1255" fmla="*/ 764381 w 1090613"/>
                <a:gd name="connsiteY2-1256" fmla="*/ 223838 h 1092994"/>
                <a:gd name="connsiteX3-1257" fmla="*/ 869156 w 1090613"/>
                <a:gd name="connsiteY3-1258" fmla="*/ 319089 h 1092994"/>
                <a:gd name="connsiteX4-1259" fmla="*/ 1016794 w 1090613"/>
                <a:gd name="connsiteY4-1260" fmla="*/ 276225 h 1092994"/>
                <a:gd name="connsiteX5-1261" fmla="*/ 1090613 w 1090613"/>
                <a:gd name="connsiteY5-1262" fmla="*/ 550069 h 1092994"/>
                <a:gd name="connsiteX6-1263" fmla="*/ 881062 w 1090613"/>
                <a:gd name="connsiteY6-1264" fmla="*/ 600076 h 1092994"/>
                <a:gd name="connsiteX7-1265" fmla="*/ 859633 w 1090613"/>
                <a:gd name="connsiteY7-1266" fmla="*/ 704848 h 1092994"/>
                <a:gd name="connsiteX8-1267" fmla="*/ 1016794 w 1090613"/>
                <a:gd name="connsiteY8-1268" fmla="*/ 819150 h 1092994"/>
                <a:gd name="connsiteX9-1269" fmla="*/ 816769 w 1090613"/>
                <a:gd name="connsiteY9-1270" fmla="*/ 1019175 h 1092994"/>
                <a:gd name="connsiteX10-1271" fmla="*/ 681038 w 1090613"/>
                <a:gd name="connsiteY10-1272" fmla="*/ 800100 h 1092994"/>
                <a:gd name="connsiteX11-1273" fmla="*/ 547688 w 1090613"/>
                <a:gd name="connsiteY11-1274" fmla="*/ 847725 h 1092994"/>
                <a:gd name="connsiteX12-1275" fmla="*/ 545306 w 1090613"/>
                <a:gd name="connsiteY12-1276" fmla="*/ 1092994 h 1092994"/>
                <a:gd name="connsiteX13-1277" fmla="*/ 271463 w 1090613"/>
                <a:gd name="connsiteY13-1278" fmla="*/ 1016794 h 1092994"/>
                <a:gd name="connsiteX14-1279" fmla="*/ 338137 w 1090613"/>
                <a:gd name="connsiteY14-1280" fmla="*/ 878682 h 1092994"/>
                <a:gd name="connsiteX15-1281" fmla="*/ 230981 w 1090613"/>
                <a:gd name="connsiteY15-1282" fmla="*/ 769145 h 1092994"/>
                <a:gd name="connsiteX16-1283" fmla="*/ 71438 w 1090613"/>
                <a:gd name="connsiteY16-1284" fmla="*/ 819150 h 1092994"/>
                <a:gd name="connsiteX17-1285" fmla="*/ 0 w 1090613"/>
                <a:gd name="connsiteY17-1286" fmla="*/ 545307 h 1092994"/>
                <a:gd name="connsiteX18-1287" fmla="*/ 161925 w 1090613"/>
                <a:gd name="connsiteY18-1288" fmla="*/ 528637 h 1092994"/>
                <a:gd name="connsiteX19-1289" fmla="*/ 200024 w 1090613"/>
                <a:gd name="connsiteY19-1290" fmla="*/ 376238 h 1092994"/>
                <a:gd name="connsiteX20-1291" fmla="*/ 69056 w 1090613"/>
                <a:gd name="connsiteY20-1292" fmla="*/ 271463 h 1092994"/>
                <a:gd name="connsiteX21-1293" fmla="*/ 273844 w 1090613"/>
                <a:gd name="connsiteY21-1294" fmla="*/ 73819 h 1092994"/>
                <a:gd name="connsiteX22-1295" fmla="*/ 397668 w 1090613"/>
                <a:gd name="connsiteY22-1296" fmla="*/ 190500 h 1092994"/>
                <a:gd name="connsiteX23-1297" fmla="*/ 528639 w 1090613"/>
                <a:gd name="connsiteY23-1298" fmla="*/ 154782 h 1092994"/>
                <a:gd name="connsiteX24-1299" fmla="*/ 545306 w 1090613"/>
                <a:gd name="connsiteY24-1300" fmla="*/ 0 h 1092994"/>
                <a:gd name="connsiteX0-1301" fmla="*/ 545306 w 1090613"/>
                <a:gd name="connsiteY0-1302" fmla="*/ 0 h 1092994"/>
                <a:gd name="connsiteX1-1303" fmla="*/ 819150 w 1090613"/>
                <a:gd name="connsiteY1-1304" fmla="*/ 73819 h 1092994"/>
                <a:gd name="connsiteX2-1305" fmla="*/ 764381 w 1090613"/>
                <a:gd name="connsiteY2-1306" fmla="*/ 223838 h 1092994"/>
                <a:gd name="connsiteX3-1307" fmla="*/ 869156 w 1090613"/>
                <a:gd name="connsiteY3-1308" fmla="*/ 319089 h 1092994"/>
                <a:gd name="connsiteX4-1309" fmla="*/ 1016794 w 1090613"/>
                <a:gd name="connsiteY4-1310" fmla="*/ 276225 h 1092994"/>
                <a:gd name="connsiteX5-1311" fmla="*/ 1090613 w 1090613"/>
                <a:gd name="connsiteY5-1312" fmla="*/ 550069 h 1092994"/>
                <a:gd name="connsiteX6-1313" fmla="*/ 881062 w 1090613"/>
                <a:gd name="connsiteY6-1314" fmla="*/ 600076 h 1092994"/>
                <a:gd name="connsiteX7-1315" fmla="*/ 859633 w 1090613"/>
                <a:gd name="connsiteY7-1316" fmla="*/ 704848 h 1092994"/>
                <a:gd name="connsiteX8-1317" fmla="*/ 1016794 w 1090613"/>
                <a:gd name="connsiteY8-1318" fmla="*/ 819150 h 1092994"/>
                <a:gd name="connsiteX9-1319" fmla="*/ 816769 w 1090613"/>
                <a:gd name="connsiteY9-1320" fmla="*/ 1019175 h 1092994"/>
                <a:gd name="connsiteX10-1321" fmla="*/ 681038 w 1090613"/>
                <a:gd name="connsiteY10-1322" fmla="*/ 800100 h 1092994"/>
                <a:gd name="connsiteX11-1323" fmla="*/ 547688 w 1090613"/>
                <a:gd name="connsiteY11-1324" fmla="*/ 847725 h 1092994"/>
                <a:gd name="connsiteX12-1325" fmla="*/ 545306 w 1090613"/>
                <a:gd name="connsiteY12-1326" fmla="*/ 1092994 h 1092994"/>
                <a:gd name="connsiteX13-1327" fmla="*/ 271463 w 1090613"/>
                <a:gd name="connsiteY13-1328" fmla="*/ 1016794 h 1092994"/>
                <a:gd name="connsiteX14-1329" fmla="*/ 328612 w 1090613"/>
                <a:gd name="connsiteY14-1330" fmla="*/ 871538 h 1092994"/>
                <a:gd name="connsiteX15-1331" fmla="*/ 230981 w 1090613"/>
                <a:gd name="connsiteY15-1332" fmla="*/ 769145 h 1092994"/>
                <a:gd name="connsiteX16-1333" fmla="*/ 71438 w 1090613"/>
                <a:gd name="connsiteY16-1334" fmla="*/ 819150 h 1092994"/>
                <a:gd name="connsiteX17-1335" fmla="*/ 0 w 1090613"/>
                <a:gd name="connsiteY17-1336" fmla="*/ 545307 h 1092994"/>
                <a:gd name="connsiteX18-1337" fmla="*/ 161925 w 1090613"/>
                <a:gd name="connsiteY18-1338" fmla="*/ 528637 h 1092994"/>
                <a:gd name="connsiteX19-1339" fmla="*/ 200024 w 1090613"/>
                <a:gd name="connsiteY19-1340" fmla="*/ 376238 h 1092994"/>
                <a:gd name="connsiteX20-1341" fmla="*/ 69056 w 1090613"/>
                <a:gd name="connsiteY20-1342" fmla="*/ 271463 h 1092994"/>
                <a:gd name="connsiteX21-1343" fmla="*/ 273844 w 1090613"/>
                <a:gd name="connsiteY21-1344" fmla="*/ 73819 h 1092994"/>
                <a:gd name="connsiteX22-1345" fmla="*/ 397668 w 1090613"/>
                <a:gd name="connsiteY22-1346" fmla="*/ 190500 h 1092994"/>
                <a:gd name="connsiteX23-1347" fmla="*/ 528639 w 1090613"/>
                <a:gd name="connsiteY23-1348" fmla="*/ 154782 h 1092994"/>
                <a:gd name="connsiteX24-1349" fmla="*/ 545306 w 1090613"/>
                <a:gd name="connsiteY24-1350" fmla="*/ 0 h 1092994"/>
                <a:gd name="connsiteX0-1351" fmla="*/ 545306 w 1090613"/>
                <a:gd name="connsiteY0-1352" fmla="*/ 0 h 1092994"/>
                <a:gd name="connsiteX1-1353" fmla="*/ 819150 w 1090613"/>
                <a:gd name="connsiteY1-1354" fmla="*/ 73819 h 1092994"/>
                <a:gd name="connsiteX2-1355" fmla="*/ 764381 w 1090613"/>
                <a:gd name="connsiteY2-1356" fmla="*/ 223838 h 1092994"/>
                <a:gd name="connsiteX3-1357" fmla="*/ 869156 w 1090613"/>
                <a:gd name="connsiteY3-1358" fmla="*/ 319089 h 1092994"/>
                <a:gd name="connsiteX4-1359" fmla="*/ 1016794 w 1090613"/>
                <a:gd name="connsiteY4-1360" fmla="*/ 276225 h 1092994"/>
                <a:gd name="connsiteX5-1361" fmla="*/ 1090613 w 1090613"/>
                <a:gd name="connsiteY5-1362" fmla="*/ 550069 h 1092994"/>
                <a:gd name="connsiteX6-1363" fmla="*/ 881062 w 1090613"/>
                <a:gd name="connsiteY6-1364" fmla="*/ 600076 h 1092994"/>
                <a:gd name="connsiteX7-1365" fmla="*/ 859633 w 1090613"/>
                <a:gd name="connsiteY7-1366" fmla="*/ 704848 h 1092994"/>
                <a:gd name="connsiteX8-1367" fmla="*/ 1016794 w 1090613"/>
                <a:gd name="connsiteY8-1368" fmla="*/ 819150 h 1092994"/>
                <a:gd name="connsiteX9-1369" fmla="*/ 816769 w 1090613"/>
                <a:gd name="connsiteY9-1370" fmla="*/ 1019175 h 1092994"/>
                <a:gd name="connsiteX10-1371" fmla="*/ 681038 w 1090613"/>
                <a:gd name="connsiteY10-1372" fmla="*/ 800100 h 1092994"/>
                <a:gd name="connsiteX11-1373" fmla="*/ 564357 w 1090613"/>
                <a:gd name="connsiteY11-1374" fmla="*/ 938212 h 1092994"/>
                <a:gd name="connsiteX12-1375" fmla="*/ 545306 w 1090613"/>
                <a:gd name="connsiteY12-1376" fmla="*/ 1092994 h 1092994"/>
                <a:gd name="connsiteX13-1377" fmla="*/ 271463 w 1090613"/>
                <a:gd name="connsiteY13-1378" fmla="*/ 1016794 h 1092994"/>
                <a:gd name="connsiteX14-1379" fmla="*/ 328612 w 1090613"/>
                <a:gd name="connsiteY14-1380" fmla="*/ 871538 h 1092994"/>
                <a:gd name="connsiteX15-1381" fmla="*/ 230981 w 1090613"/>
                <a:gd name="connsiteY15-1382" fmla="*/ 769145 h 1092994"/>
                <a:gd name="connsiteX16-1383" fmla="*/ 71438 w 1090613"/>
                <a:gd name="connsiteY16-1384" fmla="*/ 819150 h 1092994"/>
                <a:gd name="connsiteX17-1385" fmla="*/ 0 w 1090613"/>
                <a:gd name="connsiteY17-1386" fmla="*/ 545307 h 1092994"/>
                <a:gd name="connsiteX18-1387" fmla="*/ 161925 w 1090613"/>
                <a:gd name="connsiteY18-1388" fmla="*/ 528637 h 1092994"/>
                <a:gd name="connsiteX19-1389" fmla="*/ 200024 w 1090613"/>
                <a:gd name="connsiteY19-1390" fmla="*/ 376238 h 1092994"/>
                <a:gd name="connsiteX20-1391" fmla="*/ 69056 w 1090613"/>
                <a:gd name="connsiteY20-1392" fmla="*/ 271463 h 1092994"/>
                <a:gd name="connsiteX21-1393" fmla="*/ 273844 w 1090613"/>
                <a:gd name="connsiteY21-1394" fmla="*/ 73819 h 1092994"/>
                <a:gd name="connsiteX22-1395" fmla="*/ 397668 w 1090613"/>
                <a:gd name="connsiteY22-1396" fmla="*/ 190500 h 1092994"/>
                <a:gd name="connsiteX23-1397" fmla="*/ 528639 w 1090613"/>
                <a:gd name="connsiteY23-1398" fmla="*/ 154782 h 1092994"/>
                <a:gd name="connsiteX24-1399" fmla="*/ 545306 w 1090613"/>
                <a:gd name="connsiteY24-1400" fmla="*/ 0 h 1092994"/>
                <a:gd name="connsiteX0-1401" fmla="*/ 545306 w 1090613"/>
                <a:gd name="connsiteY0-1402" fmla="*/ 0 h 1092994"/>
                <a:gd name="connsiteX1-1403" fmla="*/ 819150 w 1090613"/>
                <a:gd name="connsiteY1-1404" fmla="*/ 73819 h 1092994"/>
                <a:gd name="connsiteX2-1405" fmla="*/ 764381 w 1090613"/>
                <a:gd name="connsiteY2-1406" fmla="*/ 223838 h 1092994"/>
                <a:gd name="connsiteX3-1407" fmla="*/ 869156 w 1090613"/>
                <a:gd name="connsiteY3-1408" fmla="*/ 319089 h 1092994"/>
                <a:gd name="connsiteX4-1409" fmla="*/ 1016794 w 1090613"/>
                <a:gd name="connsiteY4-1410" fmla="*/ 276225 h 1092994"/>
                <a:gd name="connsiteX5-1411" fmla="*/ 1090613 w 1090613"/>
                <a:gd name="connsiteY5-1412" fmla="*/ 550069 h 1092994"/>
                <a:gd name="connsiteX6-1413" fmla="*/ 881062 w 1090613"/>
                <a:gd name="connsiteY6-1414" fmla="*/ 600076 h 1092994"/>
                <a:gd name="connsiteX7-1415" fmla="*/ 859633 w 1090613"/>
                <a:gd name="connsiteY7-1416" fmla="*/ 704848 h 1092994"/>
                <a:gd name="connsiteX8-1417" fmla="*/ 1016794 w 1090613"/>
                <a:gd name="connsiteY8-1418" fmla="*/ 819150 h 1092994"/>
                <a:gd name="connsiteX9-1419" fmla="*/ 816769 w 1090613"/>
                <a:gd name="connsiteY9-1420" fmla="*/ 1019175 h 1092994"/>
                <a:gd name="connsiteX10-1421" fmla="*/ 721519 w 1090613"/>
                <a:gd name="connsiteY10-1422" fmla="*/ 904875 h 1092994"/>
                <a:gd name="connsiteX11-1423" fmla="*/ 564357 w 1090613"/>
                <a:gd name="connsiteY11-1424" fmla="*/ 938212 h 1092994"/>
                <a:gd name="connsiteX12-1425" fmla="*/ 545306 w 1090613"/>
                <a:gd name="connsiteY12-1426" fmla="*/ 1092994 h 1092994"/>
                <a:gd name="connsiteX13-1427" fmla="*/ 271463 w 1090613"/>
                <a:gd name="connsiteY13-1428" fmla="*/ 1016794 h 1092994"/>
                <a:gd name="connsiteX14-1429" fmla="*/ 328612 w 1090613"/>
                <a:gd name="connsiteY14-1430" fmla="*/ 871538 h 1092994"/>
                <a:gd name="connsiteX15-1431" fmla="*/ 230981 w 1090613"/>
                <a:gd name="connsiteY15-1432" fmla="*/ 769145 h 1092994"/>
                <a:gd name="connsiteX16-1433" fmla="*/ 71438 w 1090613"/>
                <a:gd name="connsiteY16-1434" fmla="*/ 819150 h 1092994"/>
                <a:gd name="connsiteX17-1435" fmla="*/ 0 w 1090613"/>
                <a:gd name="connsiteY17-1436" fmla="*/ 545307 h 1092994"/>
                <a:gd name="connsiteX18-1437" fmla="*/ 161925 w 1090613"/>
                <a:gd name="connsiteY18-1438" fmla="*/ 528637 h 1092994"/>
                <a:gd name="connsiteX19-1439" fmla="*/ 200024 w 1090613"/>
                <a:gd name="connsiteY19-1440" fmla="*/ 376238 h 1092994"/>
                <a:gd name="connsiteX20-1441" fmla="*/ 69056 w 1090613"/>
                <a:gd name="connsiteY20-1442" fmla="*/ 271463 h 1092994"/>
                <a:gd name="connsiteX21-1443" fmla="*/ 273844 w 1090613"/>
                <a:gd name="connsiteY21-1444" fmla="*/ 73819 h 1092994"/>
                <a:gd name="connsiteX22-1445" fmla="*/ 397668 w 1090613"/>
                <a:gd name="connsiteY22-1446" fmla="*/ 190500 h 1092994"/>
                <a:gd name="connsiteX23-1447" fmla="*/ 528639 w 1090613"/>
                <a:gd name="connsiteY23-1448" fmla="*/ 154782 h 1092994"/>
                <a:gd name="connsiteX24-1449" fmla="*/ 545306 w 1090613"/>
                <a:gd name="connsiteY24-1450" fmla="*/ 0 h 1092994"/>
                <a:gd name="connsiteX0-1451" fmla="*/ 545306 w 1090613"/>
                <a:gd name="connsiteY0-1452" fmla="*/ 0 h 1092994"/>
                <a:gd name="connsiteX1-1453" fmla="*/ 819150 w 1090613"/>
                <a:gd name="connsiteY1-1454" fmla="*/ 73819 h 1092994"/>
                <a:gd name="connsiteX2-1455" fmla="*/ 764381 w 1090613"/>
                <a:gd name="connsiteY2-1456" fmla="*/ 223838 h 1092994"/>
                <a:gd name="connsiteX3-1457" fmla="*/ 869156 w 1090613"/>
                <a:gd name="connsiteY3-1458" fmla="*/ 319089 h 1092994"/>
                <a:gd name="connsiteX4-1459" fmla="*/ 1016794 w 1090613"/>
                <a:gd name="connsiteY4-1460" fmla="*/ 276225 h 1092994"/>
                <a:gd name="connsiteX5-1461" fmla="*/ 1090613 w 1090613"/>
                <a:gd name="connsiteY5-1462" fmla="*/ 550069 h 1092994"/>
                <a:gd name="connsiteX6-1463" fmla="*/ 881062 w 1090613"/>
                <a:gd name="connsiteY6-1464" fmla="*/ 600076 h 1092994"/>
                <a:gd name="connsiteX7-1465" fmla="*/ 859633 w 1090613"/>
                <a:gd name="connsiteY7-1466" fmla="*/ 704848 h 1092994"/>
                <a:gd name="connsiteX8-1467" fmla="*/ 1016794 w 1090613"/>
                <a:gd name="connsiteY8-1468" fmla="*/ 819150 h 1092994"/>
                <a:gd name="connsiteX9-1469" fmla="*/ 816769 w 1090613"/>
                <a:gd name="connsiteY9-1470" fmla="*/ 1019175 h 1092994"/>
                <a:gd name="connsiteX10-1471" fmla="*/ 714375 w 1090613"/>
                <a:gd name="connsiteY10-1472" fmla="*/ 890587 h 1092994"/>
                <a:gd name="connsiteX11-1473" fmla="*/ 564357 w 1090613"/>
                <a:gd name="connsiteY11-1474" fmla="*/ 938212 h 1092994"/>
                <a:gd name="connsiteX12-1475" fmla="*/ 545306 w 1090613"/>
                <a:gd name="connsiteY12-1476" fmla="*/ 1092994 h 1092994"/>
                <a:gd name="connsiteX13-1477" fmla="*/ 271463 w 1090613"/>
                <a:gd name="connsiteY13-1478" fmla="*/ 1016794 h 1092994"/>
                <a:gd name="connsiteX14-1479" fmla="*/ 328612 w 1090613"/>
                <a:gd name="connsiteY14-1480" fmla="*/ 871538 h 1092994"/>
                <a:gd name="connsiteX15-1481" fmla="*/ 230981 w 1090613"/>
                <a:gd name="connsiteY15-1482" fmla="*/ 769145 h 1092994"/>
                <a:gd name="connsiteX16-1483" fmla="*/ 71438 w 1090613"/>
                <a:gd name="connsiteY16-1484" fmla="*/ 819150 h 1092994"/>
                <a:gd name="connsiteX17-1485" fmla="*/ 0 w 1090613"/>
                <a:gd name="connsiteY17-1486" fmla="*/ 545307 h 1092994"/>
                <a:gd name="connsiteX18-1487" fmla="*/ 161925 w 1090613"/>
                <a:gd name="connsiteY18-1488" fmla="*/ 528637 h 1092994"/>
                <a:gd name="connsiteX19-1489" fmla="*/ 200024 w 1090613"/>
                <a:gd name="connsiteY19-1490" fmla="*/ 376238 h 1092994"/>
                <a:gd name="connsiteX20-1491" fmla="*/ 69056 w 1090613"/>
                <a:gd name="connsiteY20-1492" fmla="*/ 271463 h 1092994"/>
                <a:gd name="connsiteX21-1493" fmla="*/ 273844 w 1090613"/>
                <a:gd name="connsiteY21-1494" fmla="*/ 73819 h 1092994"/>
                <a:gd name="connsiteX22-1495" fmla="*/ 397668 w 1090613"/>
                <a:gd name="connsiteY22-1496" fmla="*/ 190500 h 1092994"/>
                <a:gd name="connsiteX23-1497" fmla="*/ 528639 w 1090613"/>
                <a:gd name="connsiteY23-1498" fmla="*/ 154782 h 1092994"/>
                <a:gd name="connsiteX24-1499" fmla="*/ 545306 w 1090613"/>
                <a:gd name="connsiteY24-1500" fmla="*/ 0 h 1092994"/>
                <a:gd name="connsiteX0-1501" fmla="*/ 545306 w 1090613"/>
                <a:gd name="connsiteY0-1502" fmla="*/ 0 h 1092994"/>
                <a:gd name="connsiteX1-1503" fmla="*/ 819150 w 1090613"/>
                <a:gd name="connsiteY1-1504" fmla="*/ 73819 h 1092994"/>
                <a:gd name="connsiteX2-1505" fmla="*/ 764381 w 1090613"/>
                <a:gd name="connsiteY2-1506" fmla="*/ 223838 h 1092994"/>
                <a:gd name="connsiteX3-1507" fmla="*/ 869156 w 1090613"/>
                <a:gd name="connsiteY3-1508" fmla="*/ 319089 h 1092994"/>
                <a:gd name="connsiteX4-1509" fmla="*/ 1016794 w 1090613"/>
                <a:gd name="connsiteY4-1510" fmla="*/ 276225 h 1092994"/>
                <a:gd name="connsiteX5-1511" fmla="*/ 1090613 w 1090613"/>
                <a:gd name="connsiteY5-1512" fmla="*/ 550069 h 1092994"/>
                <a:gd name="connsiteX6-1513" fmla="*/ 881062 w 1090613"/>
                <a:gd name="connsiteY6-1514" fmla="*/ 600076 h 1092994"/>
                <a:gd name="connsiteX7-1515" fmla="*/ 888208 w 1090613"/>
                <a:gd name="connsiteY7-1516" fmla="*/ 728660 h 1092994"/>
                <a:gd name="connsiteX8-1517" fmla="*/ 1016794 w 1090613"/>
                <a:gd name="connsiteY8-1518" fmla="*/ 819150 h 1092994"/>
                <a:gd name="connsiteX9-1519" fmla="*/ 816769 w 1090613"/>
                <a:gd name="connsiteY9-1520" fmla="*/ 1019175 h 1092994"/>
                <a:gd name="connsiteX10-1521" fmla="*/ 714375 w 1090613"/>
                <a:gd name="connsiteY10-1522" fmla="*/ 890587 h 1092994"/>
                <a:gd name="connsiteX11-1523" fmla="*/ 564357 w 1090613"/>
                <a:gd name="connsiteY11-1524" fmla="*/ 938212 h 1092994"/>
                <a:gd name="connsiteX12-1525" fmla="*/ 545306 w 1090613"/>
                <a:gd name="connsiteY12-1526" fmla="*/ 1092994 h 1092994"/>
                <a:gd name="connsiteX13-1527" fmla="*/ 271463 w 1090613"/>
                <a:gd name="connsiteY13-1528" fmla="*/ 1016794 h 1092994"/>
                <a:gd name="connsiteX14-1529" fmla="*/ 328612 w 1090613"/>
                <a:gd name="connsiteY14-1530" fmla="*/ 871538 h 1092994"/>
                <a:gd name="connsiteX15-1531" fmla="*/ 230981 w 1090613"/>
                <a:gd name="connsiteY15-1532" fmla="*/ 769145 h 1092994"/>
                <a:gd name="connsiteX16-1533" fmla="*/ 71438 w 1090613"/>
                <a:gd name="connsiteY16-1534" fmla="*/ 819150 h 1092994"/>
                <a:gd name="connsiteX17-1535" fmla="*/ 0 w 1090613"/>
                <a:gd name="connsiteY17-1536" fmla="*/ 545307 h 1092994"/>
                <a:gd name="connsiteX18-1537" fmla="*/ 161925 w 1090613"/>
                <a:gd name="connsiteY18-1538" fmla="*/ 528637 h 1092994"/>
                <a:gd name="connsiteX19-1539" fmla="*/ 200024 w 1090613"/>
                <a:gd name="connsiteY19-1540" fmla="*/ 376238 h 1092994"/>
                <a:gd name="connsiteX20-1541" fmla="*/ 69056 w 1090613"/>
                <a:gd name="connsiteY20-1542" fmla="*/ 271463 h 1092994"/>
                <a:gd name="connsiteX21-1543" fmla="*/ 273844 w 1090613"/>
                <a:gd name="connsiteY21-1544" fmla="*/ 73819 h 1092994"/>
                <a:gd name="connsiteX22-1545" fmla="*/ 397668 w 1090613"/>
                <a:gd name="connsiteY22-1546" fmla="*/ 190500 h 1092994"/>
                <a:gd name="connsiteX23-1547" fmla="*/ 528639 w 1090613"/>
                <a:gd name="connsiteY23-1548" fmla="*/ 154782 h 1092994"/>
                <a:gd name="connsiteX24-1549" fmla="*/ 545306 w 1090613"/>
                <a:gd name="connsiteY24-1550" fmla="*/ 0 h 1092994"/>
                <a:gd name="connsiteX0-1551" fmla="*/ 545306 w 1090613"/>
                <a:gd name="connsiteY0-1552" fmla="*/ 0 h 1092994"/>
                <a:gd name="connsiteX1-1553" fmla="*/ 819150 w 1090613"/>
                <a:gd name="connsiteY1-1554" fmla="*/ 73819 h 1092994"/>
                <a:gd name="connsiteX2-1555" fmla="*/ 764381 w 1090613"/>
                <a:gd name="connsiteY2-1556" fmla="*/ 223838 h 1092994"/>
                <a:gd name="connsiteX3-1557" fmla="*/ 869156 w 1090613"/>
                <a:gd name="connsiteY3-1558" fmla="*/ 319089 h 1092994"/>
                <a:gd name="connsiteX4-1559" fmla="*/ 1016794 w 1090613"/>
                <a:gd name="connsiteY4-1560" fmla="*/ 276225 h 1092994"/>
                <a:gd name="connsiteX5-1561" fmla="*/ 1090613 w 1090613"/>
                <a:gd name="connsiteY5-1562" fmla="*/ 550069 h 1092994"/>
                <a:gd name="connsiteX6-1563" fmla="*/ 909637 w 1090613"/>
                <a:gd name="connsiteY6-1564" fmla="*/ 600076 h 1092994"/>
                <a:gd name="connsiteX7-1565" fmla="*/ 888208 w 1090613"/>
                <a:gd name="connsiteY7-1566" fmla="*/ 728660 h 1092994"/>
                <a:gd name="connsiteX8-1567" fmla="*/ 1016794 w 1090613"/>
                <a:gd name="connsiteY8-1568" fmla="*/ 819150 h 1092994"/>
                <a:gd name="connsiteX9-1569" fmla="*/ 816769 w 1090613"/>
                <a:gd name="connsiteY9-1570" fmla="*/ 1019175 h 1092994"/>
                <a:gd name="connsiteX10-1571" fmla="*/ 714375 w 1090613"/>
                <a:gd name="connsiteY10-1572" fmla="*/ 890587 h 1092994"/>
                <a:gd name="connsiteX11-1573" fmla="*/ 564357 w 1090613"/>
                <a:gd name="connsiteY11-1574" fmla="*/ 938212 h 1092994"/>
                <a:gd name="connsiteX12-1575" fmla="*/ 545306 w 1090613"/>
                <a:gd name="connsiteY12-1576" fmla="*/ 1092994 h 1092994"/>
                <a:gd name="connsiteX13-1577" fmla="*/ 271463 w 1090613"/>
                <a:gd name="connsiteY13-1578" fmla="*/ 1016794 h 1092994"/>
                <a:gd name="connsiteX14-1579" fmla="*/ 328612 w 1090613"/>
                <a:gd name="connsiteY14-1580" fmla="*/ 871538 h 1092994"/>
                <a:gd name="connsiteX15-1581" fmla="*/ 230981 w 1090613"/>
                <a:gd name="connsiteY15-1582" fmla="*/ 769145 h 1092994"/>
                <a:gd name="connsiteX16-1583" fmla="*/ 71438 w 1090613"/>
                <a:gd name="connsiteY16-1584" fmla="*/ 819150 h 1092994"/>
                <a:gd name="connsiteX17-1585" fmla="*/ 0 w 1090613"/>
                <a:gd name="connsiteY17-1586" fmla="*/ 545307 h 1092994"/>
                <a:gd name="connsiteX18-1587" fmla="*/ 161925 w 1090613"/>
                <a:gd name="connsiteY18-1588" fmla="*/ 528637 h 1092994"/>
                <a:gd name="connsiteX19-1589" fmla="*/ 200024 w 1090613"/>
                <a:gd name="connsiteY19-1590" fmla="*/ 376238 h 1092994"/>
                <a:gd name="connsiteX20-1591" fmla="*/ 69056 w 1090613"/>
                <a:gd name="connsiteY20-1592" fmla="*/ 271463 h 1092994"/>
                <a:gd name="connsiteX21-1593" fmla="*/ 273844 w 1090613"/>
                <a:gd name="connsiteY21-1594" fmla="*/ 73819 h 1092994"/>
                <a:gd name="connsiteX22-1595" fmla="*/ 397668 w 1090613"/>
                <a:gd name="connsiteY22-1596" fmla="*/ 190500 h 1092994"/>
                <a:gd name="connsiteX23-1597" fmla="*/ 528639 w 1090613"/>
                <a:gd name="connsiteY23-1598" fmla="*/ 154782 h 1092994"/>
                <a:gd name="connsiteX24-1599" fmla="*/ 545306 w 1090613"/>
                <a:gd name="connsiteY24-1600" fmla="*/ 0 h 1092994"/>
                <a:gd name="connsiteX0-1601" fmla="*/ 545306 w 1090613"/>
                <a:gd name="connsiteY0-1602" fmla="*/ 0 h 1092994"/>
                <a:gd name="connsiteX1-1603" fmla="*/ 819150 w 1090613"/>
                <a:gd name="connsiteY1-1604" fmla="*/ 73819 h 1092994"/>
                <a:gd name="connsiteX2-1605" fmla="*/ 764381 w 1090613"/>
                <a:gd name="connsiteY2-1606" fmla="*/ 223838 h 1092994"/>
                <a:gd name="connsiteX3-1607" fmla="*/ 869156 w 1090613"/>
                <a:gd name="connsiteY3-1608" fmla="*/ 319089 h 1092994"/>
                <a:gd name="connsiteX4-1609" fmla="*/ 1016794 w 1090613"/>
                <a:gd name="connsiteY4-1610" fmla="*/ 276225 h 1092994"/>
                <a:gd name="connsiteX5-1611" fmla="*/ 1090613 w 1090613"/>
                <a:gd name="connsiteY5-1612" fmla="*/ 550069 h 1092994"/>
                <a:gd name="connsiteX6-1613" fmla="*/ 919162 w 1090613"/>
                <a:gd name="connsiteY6-1614" fmla="*/ 600076 h 1092994"/>
                <a:gd name="connsiteX7-1615" fmla="*/ 888208 w 1090613"/>
                <a:gd name="connsiteY7-1616" fmla="*/ 728660 h 1092994"/>
                <a:gd name="connsiteX8-1617" fmla="*/ 1016794 w 1090613"/>
                <a:gd name="connsiteY8-1618" fmla="*/ 819150 h 1092994"/>
                <a:gd name="connsiteX9-1619" fmla="*/ 816769 w 1090613"/>
                <a:gd name="connsiteY9-1620" fmla="*/ 1019175 h 1092994"/>
                <a:gd name="connsiteX10-1621" fmla="*/ 714375 w 1090613"/>
                <a:gd name="connsiteY10-1622" fmla="*/ 890587 h 1092994"/>
                <a:gd name="connsiteX11-1623" fmla="*/ 564357 w 1090613"/>
                <a:gd name="connsiteY11-1624" fmla="*/ 938212 h 1092994"/>
                <a:gd name="connsiteX12-1625" fmla="*/ 545306 w 1090613"/>
                <a:gd name="connsiteY12-1626" fmla="*/ 1092994 h 1092994"/>
                <a:gd name="connsiteX13-1627" fmla="*/ 271463 w 1090613"/>
                <a:gd name="connsiteY13-1628" fmla="*/ 1016794 h 1092994"/>
                <a:gd name="connsiteX14-1629" fmla="*/ 328612 w 1090613"/>
                <a:gd name="connsiteY14-1630" fmla="*/ 871538 h 1092994"/>
                <a:gd name="connsiteX15-1631" fmla="*/ 230981 w 1090613"/>
                <a:gd name="connsiteY15-1632" fmla="*/ 769145 h 1092994"/>
                <a:gd name="connsiteX16-1633" fmla="*/ 71438 w 1090613"/>
                <a:gd name="connsiteY16-1634" fmla="*/ 819150 h 1092994"/>
                <a:gd name="connsiteX17-1635" fmla="*/ 0 w 1090613"/>
                <a:gd name="connsiteY17-1636" fmla="*/ 545307 h 1092994"/>
                <a:gd name="connsiteX18-1637" fmla="*/ 161925 w 1090613"/>
                <a:gd name="connsiteY18-1638" fmla="*/ 528637 h 1092994"/>
                <a:gd name="connsiteX19-1639" fmla="*/ 200024 w 1090613"/>
                <a:gd name="connsiteY19-1640" fmla="*/ 376238 h 1092994"/>
                <a:gd name="connsiteX20-1641" fmla="*/ 69056 w 1090613"/>
                <a:gd name="connsiteY20-1642" fmla="*/ 271463 h 1092994"/>
                <a:gd name="connsiteX21-1643" fmla="*/ 273844 w 1090613"/>
                <a:gd name="connsiteY21-1644" fmla="*/ 73819 h 1092994"/>
                <a:gd name="connsiteX22-1645" fmla="*/ 397668 w 1090613"/>
                <a:gd name="connsiteY22-1646" fmla="*/ 190500 h 1092994"/>
                <a:gd name="connsiteX23-1647" fmla="*/ 528639 w 1090613"/>
                <a:gd name="connsiteY23-1648" fmla="*/ 154782 h 1092994"/>
                <a:gd name="connsiteX24-1649" fmla="*/ 545306 w 1090613"/>
                <a:gd name="connsiteY24-1650" fmla="*/ 0 h 1092994"/>
                <a:gd name="connsiteX0-1651" fmla="*/ 545306 w 1090613"/>
                <a:gd name="connsiteY0-1652" fmla="*/ 0 h 1092994"/>
                <a:gd name="connsiteX1-1653" fmla="*/ 819150 w 1090613"/>
                <a:gd name="connsiteY1-1654" fmla="*/ 73819 h 1092994"/>
                <a:gd name="connsiteX2-1655" fmla="*/ 764381 w 1090613"/>
                <a:gd name="connsiteY2-1656" fmla="*/ 223838 h 1092994"/>
                <a:gd name="connsiteX3-1657" fmla="*/ 869156 w 1090613"/>
                <a:gd name="connsiteY3-1658" fmla="*/ 319089 h 1092994"/>
                <a:gd name="connsiteX4-1659" fmla="*/ 1016794 w 1090613"/>
                <a:gd name="connsiteY4-1660" fmla="*/ 276225 h 1092994"/>
                <a:gd name="connsiteX5-1661" fmla="*/ 1090613 w 1090613"/>
                <a:gd name="connsiteY5-1662" fmla="*/ 550069 h 1092994"/>
                <a:gd name="connsiteX6-1663" fmla="*/ 919162 w 1090613"/>
                <a:gd name="connsiteY6-1664" fmla="*/ 600076 h 1092994"/>
                <a:gd name="connsiteX7-1665" fmla="*/ 888208 w 1090613"/>
                <a:gd name="connsiteY7-1666" fmla="*/ 728660 h 1092994"/>
                <a:gd name="connsiteX8-1667" fmla="*/ 1016794 w 1090613"/>
                <a:gd name="connsiteY8-1668" fmla="*/ 819150 h 1092994"/>
                <a:gd name="connsiteX9-1669" fmla="*/ 816769 w 1090613"/>
                <a:gd name="connsiteY9-1670" fmla="*/ 1019175 h 1092994"/>
                <a:gd name="connsiteX10-1671" fmla="*/ 714375 w 1090613"/>
                <a:gd name="connsiteY10-1672" fmla="*/ 890587 h 1092994"/>
                <a:gd name="connsiteX11-1673" fmla="*/ 564357 w 1090613"/>
                <a:gd name="connsiteY11-1674" fmla="*/ 938212 h 1092994"/>
                <a:gd name="connsiteX12-1675" fmla="*/ 545306 w 1090613"/>
                <a:gd name="connsiteY12-1676" fmla="*/ 1092994 h 1092994"/>
                <a:gd name="connsiteX13-1677" fmla="*/ 271463 w 1090613"/>
                <a:gd name="connsiteY13-1678" fmla="*/ 1016794 h 1092994"/>
                <a:gd name="connsiteX14-1679" fmla="*/ 328612 w 1090613"/>
                <a:gd name="connsiteY14-1680" fmla="*/ 871538 h 1092994"/>
                <a:gd name="connsiteX15-1681" fmla="*/ 230981 w 1090613"/>
                <a:gd name="connsiteY15-1682" fmla="*/ 769145 h 1092994"/>
                <a:gd name="connsiteX16-1683" fmla="*/ 71438 w 1090613"/>
                <a:gd name="connsiteY16-1684" fmla="*/ 819150 h 1092994"/>
                <a:gd name="connsiteX17-1685" fmla="*/ 0 w 1090613"/>
                <a:gd name="connsiteY17-1686" fmla="*/ 545307 h 1092994"/>
                <a:gd name="connsiteX18-1687" fmla="*/ 161925 w 1090613"/>
                <a:gd name="connsiteY18-1688" fmla="*/ 528637 h 1092994"/>
                <a:gd name="connsiteX19-1689" fmla="*/ 200024 w 1090613"/>
                <a:gd name="connsiteY19-1690" fmla="*/ 376238 h 1092994"/>
                <a:gd name="connsiteX20-1691" fmla="*/ 69056 w 1090613"/>
                <a:gd name="connsiteY20-1692" fmla="*/ 271463 h 1092994"/>
                <a:gd name="connsiteX21-1693" fmla="*/ 273844 w 1090613"/>
                <a:gd name="connsiteY21-1694" fmla="*/ 73819 h 1092994"/>
                <a:gd name="connsiteX22-1695" fmla="*/ 397668 w 1090613"/>
                <a:gd name="connsiteY22-1696" fmla="*/ 190500 h 1092994"/>
                <a:gd name="connsiteX23-1697" fmla="*/ 516732 w 1090613"/>
                <a:gd name="connsiteY23-1698" fmla="*/ 154782 h 1092994"/>
                <a:gd name="connsiteX24-1699" fmla="*/ 545306 w 1090613"/>
                <a:gd name="connsiteY24-1700" fmla="*/ 0 h 1092994"/>
                <a:gd name="connsiteX0-1701" fmla="*/ 545306 w 1090613"/>
                <a:gd name="connsiteY0-1702" fmla="*/ 0 h 1092994"/>
                <a:gd name="connsiteX1-1703" fmla="*/ 819150 w 1090613"/>
                <a:gd name="connsiteY1-1704" fmla="*/ 73819 h 1092994"/>
                <a:gd name="connsiteX2-1705" fmla="*/ 771524 w 1090613"/>
                <a:gd name="connsiteY2-1706" fmla="*/ 223838 h 1092994"/>
                <a:gd name="connsiteX3-1707" fmla="*/ 869156 w 1090613"/>
                <a:gd name="connsiteY3-1708" fmla="*/ 319089 h 1092994"/>
                <a:gd name="connsiteX4-1709" fmla="*/ 1016794 w 1090613"/>
                <a:gd name="connsiteY4-1710" fmla="*/ 276225 h 1092994"/>
                <a:gd name="connsiteX5-1711" fmla="*/ 1090613 w 1090613"/>
                <a:gd name="connsiteY5-1712" fmla="*/ 550069 h 1092994"/>
                <a:gd name="connsiteX6-1713" fmla="*/ 919162 w 1090613"/>
                <a:gd name="connsiteY6-1714" fmla="*/ 600076 h 1092994"/>
                <a:gd name="connsiteX7-1715" fmla="*/ 888208 w 1090613"/>
                <a:gd name="connsiteY7-1716" fmla="*/ 728660 h 1092994"/>
                <a:gd name="connsiteX8-1717" fmla="*/ 1016794 w 1090613"/>
                <a:gd name="connsiteY8-1718" fmla="*/ 819150 h 1092994"/>
                <a:gd name="connsiteX9-1719" fmla="*/ 816769 w 1090613"/>
                <a:gd name="connsiteY9-1720" fmla="*/ 1019175 h 1092994"/>
                <a:gd name="connsiteX10-1721" fmla="*/ 714375 w 1090613"/>
                <a:gd name="connsiteY10-1722" fmla="*/ 890587 h 1092994"/>
                <a:gd name="connsiteX11-1723" fmla="*/ 564357 w 1090613"/>
                <a:gd name="connsiteY11-1724" fmla="*/ 938212 h 1092994"/>
                <a:gd name="connsiteX12-1725" fmla="*/ 545306 w 1090613"/>
                <a:gd name="connsiteY12-1726" fmla="*/ 1092994 h 1092994"/>
                <a:gd name="connsiteX13-1727" fmla="*/ 271463 w 1090613"/>
                <a:gd name="connsiteY13-1728" fmla="*/ 1016794 h 1092994"/>
                <a:gd name="connsiteX14-1729" fmla="*/ 328612 w 1090613"/>
                <a:gd name="connsiteY14-1730" fmla="*/ 871538 h 1092994"/>
                <a:gd name="connsiteX15-1731" fmla="*/ 230981 w 1090613"/>
                <a:gd name="connsiteY15-1732" fmla="*/ 769145 h 1092994"/>
                <a:gd name="connsiteX16-1733" fmla="*/ 71438 w 1090613"/>
                <a:gd name="connsiteY16-1734" fmla="*/ 819150 h 1092994"/>
                <a:gd name="connsiteX17-1735" fmla="*/ 0 w 1090613"/>
                <a:gd name="connsiteY17-1736" fmla="*/ 545307 h 1092994"/>
                <a:gd name="connsiteX18-1737" fmla="*/ 161925 w 1090613"/>
                <a:gd name="connsiteY18-1738" fmla="*/ 528637 h 1092994"/>
                <a:gd name="connsiteX19-1739" fmla="*/ 200024 w 1090613"/>
                <a:gd name="connsiteY19-1740" fmla="*/ 376238 h 1092994"/>
                <a:gd name="connsiteX20-1741" fmla="*/ 69056 w 1090613"/>
                <a:gd name="connsiteY20-1742" fmla="*/ 271463 h 1092994"/>
                <a:gd name="connsiteX21-1743" fmla="*/ 273844 w 1090613"/>
                <a:gd name="connsiteY21-1744" fmla="*/ 73819 h 1092994"/>
                <a:gd name="connsiteX22-1745" fmla="*/ 397668 w 1090613"/>
                <a:gd name="connsiteY22-1746" fmla="*/ 190500 h 1092994"/>
                <a:gd name="connsiteX23-1747" fmla="*/ 516732 w 1090613"/>
                <a:gd name="connsiteY23-1748" fmla="*/ 154782 h 1092994"/>
                <a:gd name="connsiteX24-1749" fmla="*/ 545306 w 1090613"/>
                <a:gd name="connsiteY24-1750" fmla="*/ 0 h 1092994"/>
                <a:gd name="connsiteX0-1751" fmla="*/ 545306 w 1090613"/>
                <a:gd name="connsiteY0-1752" fmla="*/ 0 h 1092994"/>
                <a:gd name="connsiteX1-1753" fmla="*/ 819150 w 1090613"/>
                <a:gd name="connsiteY1-1754" fmla="*/ 73819 h 1092994"/>
                <a:gd name="connsiteX2-1755" fmla="*/ 771524 w 1090613"/>
                <a:gd name="connsiteY2-1756" fmla="*/ 223838 h 1092994"/>
                <a:gd name="connsiteX3-1757" fmla="*/ 869156 w 1090613"/>
                <a:gd name="connsiteY3-1758" fmla="*/ 319089 h 1092994"/>
                <a:gd name="connsiteX4-1759" fmla="*/ 1016794 w 1090613"/>
                <a:gd name="connsiteY4-1760" fmla="*/ 276225 h 1092994"/>
                <a:gd name="connsiteX5-1761" fmla="*/ 1090613 w 1090613"/>
                <a:gd name="connsiteY5-1762" fmla="*/ 550069 h 1092994"/>
                <a:gd name="connsiteX6-1763" fmla="*/ 919162 w 1090613"/>
                <a:gd name="connsiteY6-1764" fmla="*/ 600076 h 1092994"/>
                <a:gd name="connsiteX7-1765" fmla="*/ 888208 w 1090613"/>
                <a:gd name="connsiteY7-1766" fmla="*/ 728660 h 1092994"/>
                <a:gd name="connsiteX8-1767" fmla="*/ 1016794 w 1090613"/>
                <a:gd name="connsiteY8-1768" fmla="*/ 819150 h 1092994"/>
                <a:gd name="connsiteX9-1769" fmla="*/ 816769 w 1090613"/>
                <a:gd name="connsiteY9-1770" fmla="*/ 1019175 h 1092994"/>
                <a:gd name="connsiteX10-1771" fmla="*/ 714375 w 1090613"/>
                <a:gd name="connsiteY10-1772" fmla="*/ 890587 h 1092994"/>
                <a:gd name="connsiteX11-1773" fmla="*/ 564357 w 1090613"/>
                <a:gd name="connsiteY11-1774" fmla="*/ 938212 h 1092994"/>
                <a:gd name="connsiteX12-1775" fmla="*/ 545306 w 1090613"/>
                <a:gd name="connsiteY12-1776" fmla="*/ 1092994 h 1092994"/>
                <a:gd name="connsiteX13-1777" fmla="*/ 271463 w 1090613"/>
                <a:gd name="connsiteY13-1778" fmla="*/ 1016794 h 1092994"/>
                <a:gd name="connsiteX14-1779" fmla="*/ 328612 w 1090613"/>
                <a:gd name="connsiteY14-1780" fmla="*/ 871538 h 1092994"/>
                <a:gd name="connsiteX15-1781" fmla="*/ 230981 w 1090613"/>
                <a:gd name="connsiteY15-1782" fmla="*/ 769145 h 1092994"/>
                <a:gd name="connsiteX16-1783" fmla="*/ 71438 w 1090613"/>
                <a:gd name="connsiteY16-1784" fmla="*/ 819150 h 1092994"/>
                <a:gd name="connsiteX17-1785" fmla="*/ 0 w 1090613"/>
                <a:gd name="connsiteY17-1786" fmla="*/ 545307 h 1092994"/>
                <a:gd name="connsiteX18-1787" fmla="*/ 161925 w 1090613"/>
                <a:gd name="connsiteY18-1788" fmla="*/ 528637 h 1092994"/>
                <a:gd name="connsiteX19-1789" fmla="*/ 200024 w 1090613"/>
                <a:gd name="connsiteY19-1790" fmla="*/ 376238 h 1092994"/>
                <a:gd name="connsiteX20-1791" fmla="*/ 69056 w 1090613"/>
                <a:gd name="connsiteY20-1792" fmla="*/ 271463 h 1092994"/>
                <a:gd name="connsiteX21-1793" fmla="*/ 269081 w 1090613"/>
                <a:gd name="connsiteY21-1794" fmla="*/ 69057 h 1092994"/>
                <a:gd name="connsiteX22-1795" fmla="*/ 397668 w 1090613"/>
                <a:gd name="connsiteY22-1796" fmla="*/ 190500 h 1092994"/>
                <a:gd name="connsiteX23-1797" fmla="*/ 516732 w 1090613"/>
                <a:gd name="connsiteY23-1798" fmla="*/ 154782 h 1092994"/>
                <a:gd name="connsiteX24-1799" fmla="*/ 545306 w 1090613"/>
                <a:gd name="connsiteY24-1800" fmla="*/ 0 h 1092994"/>
                <a:gd name="connsiteX0-1801" fmla="*/ 545306 w 1090613"/>
                <a:gd name="connsiteY0-1802" fmla="*/ 0 h 1092994"/>
                <a:gd name="connsiteX1-1803" fmla="*/ 819150 w 1090613"/>
                <a:gd name="connsiteY1-1804" fmla="*/ 73819 h 1092994"/>
                <a:gd name="connsiteX2-1805" fmla="*/ 771524 w 1090613"/>
                <a:gd name="connsiteY2-1806" fmla="*/ 223838 h 1092994"/>
                <a:gd name="connsiteX3-1807" fmla="*/ 869156 w 1090613"/>
                <a:gd name="connsiteY3-1808" fmla="*/ 319089 h 1092994"/>
                <a:gd name="connsiteX4-1809" fmla="*/ 1016794 w 1090613"/>
                <a:gd name="connsiteY4-1810" fmla="*/ 276225 h 1092994"/>
                <a:gd name="connsiteX5-1811" fmla="*/ 1090613 w 1090613"/>
                <a:gd name="connsiteY5-1812" fmla="*/ 550069 h 1092994"/>
                <a:gd name="connsiteX6-1813" fmla="*/ 919162 w 1090613"/>
                <a:gd name="connsiteY6-1814" fmla="*/ 600076 h 1092994"/>
                <a:gd name="connsiteX7-1815" fmla="*/ 888208 w 1090613"/>
                <a:gd name="connsiteY7-1816" fmla="*/ 728660 h 1092994"/>
                <a:gd name="connsiteX8-1817" fmla="*/ 1016794 w 1090613"/>
                <a:gd name="connsiteY8-1818" fmla="*/ 819150 h 1092994"/>
                <a:gd name="connsiteX9-1819" fmla="*/ 816769 w 1090613"/>
                <a:gd name="connsiteY9-1820" fmla="*/ 1019175 h 1092994"/>
                <a:gd name="connsiteX10-1821" fmla="*/ 714375 w 1090613"/>
                <a:gd name="connsiteY10-1822" fmla="*/ 890587 h 1092994"/>
                <a:gd name="connsiteX11-1823" fmla="*/ 564357 w 1090613"/>
                <a:gd name="connsiteY11-1824" fmla="*/ 938212 h 1092994"/>
                <a:gd name="connsiteX12-1825" fmla="*/ 545306 w 1090613"/>
                <a:gd name="connsiteY12-1826" fmla="*/ 1092994 h 1092994"/>
                <a:gd name="connsiteX13-1827" fmla="*/ 271463 w 1090613"/>
                <a:gd name="connsiteY13-1828" fmla="*/ 1016794 h 1092994"/>
                <a:gd name="connsiteX14-1829" fmla="*/ 328612 w 1090613"/>
                <a:gd name="connsiteY14-1830" fmla="*/ 871538 h 1092994"/>
                <a:gd name="connsiteX15-1831" fmla="*/ 230981 w 1090613"/>
                <a:gd name="connsiteY15-1832" fmla="*/ 769145 h 1092994"/>
                <a:gd name="connsiteX16-1833" fmla="*/ 71438 w 1090613"/>
                <a:gd name="connsiteY16-1834" fmla="*/ 819150 h 1092994"/>
                <a:gd name="connsiteX17-1835" fmla="*/ 0 w 1090613"/>
                <a:gd name="connsiteY17-1836" fmla="*/ 545307 h 1092994"/>
                <a:gd name="connsiteX18-1837" fmla="*/ 161925 w 1090613"/>
                <a:gd name="connsiteY18-1838" fmla="*/ 528637 h 1092994"/>
                <a:gd name="connsiteX19-1839" fmla="*/ 200024 w 1090613"/>
                <a:gd name="connsiteY19-1840" fmla="*/ 376238 h 1092994"/>
                <a:gd name="connsiteX20-1841" fmla="*/ 69056 w 1090613"/>
                <a:gd name="connsiteY20-1842" fmla="*/ 271463 h 1092994"/>
                <a:gd name="connsiteX21-1843" fmla="*/ 273843 w 1090613"/>
                <a:gd name="connsiteY21-1844" fmla="*/ 73820 h 1092994"/>
                <a:gd name="connsiteX22-1845" fmla="*/ 397668 w 1090613"/>
                <a:gd name="connsiteY22-1846" fmla="*/ 190500 h 1092994"/>
                <a:gd name="connsiteX23-1847" fmla="*/ 516732 w 1090613"/>
                <a:gd name="connsiteY23-1848" fmla="*/ 154782 h 1092994"/>
                <a:gd name="connsiteX24-1849" fmla="*/ 545306 w 1090613"/>
                <a:gd name="connsiteY24-1850" fmla="*/ 0 h 1092994"/>
                <a:gd name="connsiteX0-1851" fmla="*/ 545306 w 1090613"/>
                <a:gd name="connsiteY0-1852" fmla="*/ 0 h 1092994"/>
                <a:gd name="connsiteX1-1853" fmla="*/ 819150 w 1090613"/>
                <a:gd name="connsiteY1-1854" fmla="*/ 73819 h 1092994"/>
                <a:gd name="connsiteX2-1855" fmla="*/ 771524 w 1090613"/>
                <a:gd name="connsiteY2-1856" fmla="*/ 223838 h 1092994"/>
                <a:gd name="connsiteX3-1857" fmla="*/ 869156 w 1090613"/>
                <a:gd name="connsiteY3-1858" fmla="*/ 319089 h 1092994"/>
                <a:gd name="connsiteX4-1859" fmla="*/ 1016794 w 1090613"/>
                <a:gd name="connsiteY4-1860" fmla="*/ 276225 h 1092994"/>
                <a:gd name="connsiteX5-1861" fmla="*/ 1090613 w 1090613"/>
                <a:gd name="connsiteY5-1862" fmla="*/ 550069 h 1092994"/>
                <a:gd name="connsiteX6-1863" fmla="*/ 919162 w 1090613"/>
                <a:gd name="connsiteY6-1864" fmla="*/ 600076 h 1092994"/>
                <a:gd name="connsiteX7-1865" fmla="*/ 888208 w 1090613"/>
                <a:gd name="connsiteY7-1866" fmla="*/ 728660 h 1092994"/>
                <a:gd name="connsiteX8-1867" fmla="*/ 1016794 w 1090613"/>
                <a:gd name="connsiteY8-1868" fmla="*/ 819150 h 1092994"/>
                <a:gd name="connsiteX9-1869" fmla="*/ 816769 w 1090613"/>
                <a:gd name="connsiteY9-1870" fmla="*/ 1019175 h 1092994"/>
                <a:gd name="connsiteX10-1871" fmla="*/ 714375 w 1090613"/>
                <a:gd name="connsiteY10-1872" fmla="*/ 890587 h 1092994"/>
                <a:gd name="connsiteX11-1873" fmla="*/ 564357 w 1090613"/>
                <a:gd name="connsiteY11-1874" fmla="*/ 938212 h 1092994"/>
                <a:gd name="connsiteX12-1875" fmla="*/ 545306 w 1090613"/>
                <a:gd name="connsiteY12-1876" fmla="*/ 1092994 h 1092994"/>
                <a:gd name="connsiteX13-1877" fmla="*/ 271463 w 1090613"/>
                <a:gd name="connsiteY13-1878" fmla="*/ 1016794 h 1092994"/>
                <a:gd name="connsiteX14-1879" fmla="*/ 328612 w 1090613"/>
                <a:gd name="connsiteY14-1880" fmla="*/ 871538 h 1092994"/>
                <a:gd name="connsiteX15-1881" fmla="*/ 230981 w 1090613"/>
                <a:gd name="connsiteY15-1882" fmla="*/ 769145 h 1092994"/>
                <a:gd name="connsiteX16-1883" fmla="*/ 71438 w 1090613"/>
                <a:gd name="connsiteY16-1884" fmla="*/ 819150 h 1092994"/>
                <a:gd name="connsiteX17-1885" fmla="*/ 0 w 1090613"/>
                <a:gd name="connsiteY17-1886" fmla="*/ 545307 h 1092994"/>
                <a:gd name="connsiteX18-1887" fmla="*/ 161925 w 1090613"/>
                <a:gd name="connsiteY18-1888" fmla="*/ 528637 h 1092994"/>
                <a:gd name="connsiteX19-1889" fmla="*/ 200024 w 1090613"/>
                <a:gd name="connsiteY19-1890" fmla="*/ 376238 h 1092994"/>
                <a:gd name="connsiteX20-1891" fmla="*/ 69056 w 1090613"/>
                <a:gd name="connsiteY20-1892" fmla="*/ 271463 h 1092994"/>
                <a:gd name="connsiteX21-1893" fmla="*/ 266699 w 1090613"/>
                <a:gd name="connsiteY21-1894" fmla="*/ 69057 h 1092994"/>
                <a:gd name="connsiteX22-1895" fmla="*/ 397668 w 1090613"/>
                <a:gd name="connsiteY22-1896" fmla="*/ 190500 h 1092994"/>
                <a:gd name="connsiteX23-1897" fmla="*/ 516732 w 1090613"/>
                <a:gd name="connsiteY23-1898" fmla="*/ 154782 h 1092994"/>
                <a:gd name="connsiteX24-1899" fmla="*/ 545306 w 1090613"/>
                <a:gd name="connsiteY24-1900" fmla="*/ 0 h 1092994"/>
                <a:gd name="connsiteX0-1901" fmla="*/ 545306 w 1090613"/>
                <a:gd name="connsiteY0-1902" fmla="*/ 0 h 1092994"/>
                <a:gd name="connsiteX1-1903" fmla="*/ 819150 w 1090613"/>
                <a:gd name="connsiteY1-1904" fmla="*/ 73819 h 1092994"/>
                <a:gd name="connsiteX2-1905" fmla="*/ 771524 w 1090613"/>
                <a:gd name="connsiteY2-1906" fmla="*/ 223838 h 1092994"/>
                <a:gd name="connsiteX3-1907" fmla="*/ 869156 w 1090613"/>
                <a:gd name="connsiteY3-1908" fmla="*/ 319089 h 1092994"/>
                <a:gd name="connsiteX4-1909" fmla="*/ 1016794 w 1090613"/>
                <a:gd name="connsiteY4-1910" fmla="*/ 276225 h 1092994"/>
                <a:gd name="connsiteX5-1911" fmla="*/ 1090613 w 1090613"/>
                <a:gd name="connsiteY5-1912" fmla="*/ 550069 h 1092994"/>
                <a:gd name="connsiteX6-1913" fmla="*/ 919162 w 1090613"/>
                <a:gd name="connsiteY6-1914" fmla="*/ 600076 h 1092994"/>
                <a:gd name="connsiteX7-1915" fmla="*/ 888208 w 1090613"/>
                <a:gd name="connsiteY7-1916" fmla="*/ 728660 h 1092994"/>
                <a:gd name="connsiteX8-1917" fmla="*/ 1016794 w 1090613"/>
                <a:gd name="connsiteY8-1918" fmla="*/ 819150 h 1092994"/>
                <a:gd name="connsiteX9-1919" fmla="*/ 816769 w 1090613"/>
                <a:gd name="connsiteY9-1920" fmla="*/ 1019175 h 1092994"/>
                <a:gd name="connsiteX10-1921" fmla="*/ 714375 w 1090613"/>
                <a:gd name="connsiteY10-1922" fmla="*/ 890587 h 1092994"/>
                <a:gd name="connsiteX11-1923" fmla="*/ 564357 w 1090613"/>
                <a:gd name="connsiteY11-1924" fmla="*/ 938212 h 1092994"/>
                <a:gd name="connsiteX12-1925" fmla="*/ 545306 w 1090613"/>
                <a:gd name="connsiteY12-1926" fmla="*/ 1092994 h 1092994"/>
                <a:gd name="connsiteX13-1927" fmla="*/ 271463 w 1090613"/>
                <a:gd name="connsiteY13-1928" fmla="*/ 1016794 h 1092994"/>
                <a:gd name="connsiteX14-1929" fmla="*/ 328612 w 1090613"/>
                <a:gd name="connsiteY14-1930" fmla="*/ 871538 h 1092994"/>
                <a:gd name="connsiteX15-1931" fmla="*/ 230981 w 1090613"/>
                <a:gd name="connsiteY15-1932" fmla="*/ 769145 h 1092994"/>
                <a:gd name="connsiteX16-1933" fmla="*/ 71438 w 1090613"/>
                <a:gd name="connsiteY16-1934" fmla="*/ 819150 h 1092994"/>
                <a:gd name="connsiteX17-1935" fmla="*/ 0 w 1090613"/>
                <a:gd name="connsiteY17-1936" fmla="*/ 545307 h 1092994"/>
                <a:gd name="connsiteX18-1937" fmla="*/ 161925 w 1090613"/>
                <a:gd name="connsiteY18-1938" fmla="*/ 528637 h 1092994"/>
                <a:gd name="connsiteX19-1939" fmla="*/ 200024 w 1090613"/>
                <a:gd name="connsiteY19-1940" fmla="*/ 376238 h 1092994"/>
                <a:gd name="connsiteX20-1941" fmla="*/ 69056 w 1090613"/>
                <a:gd name="connsiteY20-1942" fmla="*/ 271463 h 1092994"/>
                <a:gd name="connsiteX21-1943" fmla="*/ 266699 w 1090613"/>
                <a:gd name="connsiteY21-1944" fmla="*/ 69057 h 1092994"/>
                <a:gd name="connsiteX22-1945" fmla="*/ 390524 w 1090613"/>
                <a:gd name="connsiteY22-1946" fmla="*/ 178594 h 1092994"/>
                <a:gd name="connsiteX23-1947" fmla="*/ 516732 w 1090613"/>
                <a:gd name="connsiteY23-1948" fmla="*/ 154782 h 1092994"/>
                <a:gd name="connsiteX24-1949" fmla="*/ 545306 w 1090613"/>
                <a:gd name="connsiteY24-1950" fmla="*/ 0 h 1092994"/>
                <a:gd name="connsiteX0-1951" fmla="*/ 545306 w 1090613"/>
                <a:gd name="connsiteY0-1952" fmla="*/ 0 h 1092994"/>
                <a:gd name="connsiteX1-1953" fmla="*/ 819150 w 1090613"/>
                <a:gd name="connsiteY1-1954" fmla="*/ 73819 h 1092994"/>
                <a:gd name="connsiteX2-1955" fmla="*/ 771524 w 1090613"/>
                <a:gd name="connsiteY2-1956" fmla="*/ 223838 h 1092994"/>
                <a:gd name="connsiteX3-1957" fmla="*/ 869156 w 1090613"/>
                <a:gd name="connsiteY3-1958" fmla="*/ 319089 h 1092994"/>
                <a:gd name="connsiteX4-1959" fmla="*/ 1016794 w 1090613"/>
                <a:gd name="connsiteY4-1960" fmla="*/ 276225 h 1092994"/>
                <a:gd name="connsiteX5-1961" fmla="*/ 1090613 w 1090613"/>
                <a:gd name="connsiteY5-1962" fmla="*/ 550069 h 1092994"/>
                <a:gd name="connsiteX6-1963" fmla="*/ 919162 w 1090613"/>
                <a:gd name="connsiteY6-1964" fmla="*/ 600076 h 1092994"/>
                <a:gd name="connsiteX7-1965" fmla="*/ 888208 w 1090613"/>
                <a:gd name="connsiteY7-1966" fmla="*/ 728660 h 1092994"/>
                <a:gd name="connsiteX8-1967" fmla="*/ 1016794 w 1090613"/>
                <a:gd name="connsiteY8-1968" fmla="*/ 819150 h 1092994"/>
                <a:gd name="connsiteX9-1969" fmla="*/ 816769 w 1090613"/>
                <a:gd name="connsiteY9-1970" fmla="*/ 1019175 h 1092994"/>
                <a:gd name="connsiteX10-1971" fmla="*/ 714375 w 1090613"/>
                <a:gd name="connsiteY10-1972" fmla="*/ 890587 h 1092994"/>
                <a:gd name="connsiteX11-1973" fmla="*/ 564357 w 1090613"/>
                <a:gd name="connsiteY11-1974" fmla="*/ 938212 h 1092994"/>
                <a:gd name="connsiteX12-1975" fmla="*/ 545306 w 1090613"/>
                <a:gd name="connsiteY12-1976" fmla="*/ 1092994 h 1092994"/>
                <a:gd name="connsiteX13-1977" fmla="*/ 271463 w 1090613"/>
                <a:gd name="connsiteY13-1978" fmla="*/ 1016794 h 1092994"/>
                <a:gd name="connsiteX14-1979" fmla="*/ 328612 w 1090613"/>
                <a:gd name="connsiteY14-1980" fmla="*/ 871538 h 1092994"/>
                <a:gd name="connsiteX15-1981" fmla="*/ 230981 w 1090613"/>
                <a:gd name="connsiteY15-1982" fmla="*/ 769145 h 1092994"/>
                <a:gd name="connsiteX16-1983" fmla="*/ 71438 w 1090613"/>
                <a:gd name="connsiteY16-1984" fmla="*/ 819150 h 1092994"/>
                <a:gd name="connsiteX17-1985" fmla="*/ 0 w 1090613"/>
                <a:gd name="connsiteY17-1986" fmla="*/ 545307 h 1092994"/>
                <a:gd name="connsiteX18-1987" fmla="*/ 161925 w 1090613"/>
                <a:gd name="connsiteY18-1988" fmla="*/ 528637 h 1092994"/>
                <a:gd name="connsiteX19-1989" fmla="*/ 200024 w 1090613"/>
                <a:gd name="connsiteY19-1990" fmla="*/ 376238 h 1092994"/>
                <a:gd name="connsiteX20-1991" fmla="*/ 69056 w 1090613"/>
                <a:gd name="connsiteY20-1992" fmla="*/ 271463 h 1092994"/>
                <a:gd name="connsiteX21-1993" fmla="*/ 266699 w 1090613"/>
                <a:gd name="connsiteY21-1994" fmla="*/ 69057 h 1092994"/>
                <a:gd name="connsiteX22-1995" fmla="*/ 390524 w 1090613"/>
                <a:gd name="connsiteY22-1996" fmla="*/ 178594 h 1092994"/>
                <a:gd name="connsiteX23-1997" fmla="*/ 514351 w 1090613"/>
                <a:gd name="connsiteY23-1998" fmla="*/ 147638 h 1092994"/>
                <a:gd name="connsiteX24-1999" fmla="*/ 545306 w 1090613"/>
                <a:gd name="connsiteY24-2000" fmla="*/ 0 h 1092994"/>
                <a:gd name="connsiteX0-2001" fmla="*/ 545306 w 1090613"/>
                <a:gd name="connsiteY0-2002" fmla="*/ 0 h 1092994"/>
                <a:gd name="connsiteX1-2003" fmla="*/ 819150 w 1090613"/>
                <a:gd name="connsiteY1-2004" fmla="*/ 73819 h 1092994"/>
                <a:gd name="connsiteX2-2005" fmla="*/ 771524 w 1090613"/>
                <a:gd name="connsiteY2-2006" fmla="*/ 223838 h 1092994"/>
                <a:gd name="connsiteX3-2007" fmla="*/ 869156 w 1090613"/>
                <a:gd name="connsiteY3-2008" fmla="*/ 319089 h 1092994"/>
                <a:gd name="connsiteX4-2009" fmla="*/ 1016794 w 1090613"/>
                <a:gd name="connsiteY4-2010" fmla="*/ 276225 h 1092994"/>
                <a:gd name="connsiteX5-2011" fmla="*/ 1090613 w 1090613"/>
                <a:gd name="connsiteY5-2012" fmla="*/ 550069 h 1092994"/>
                <a:gd name="connsiteX6-2013" fmla="*/ 919162 w 1090613"/>
                <a:gd name="connsiteY6-2014" fmla="*/ 600076 h 1092994"/>
                <a:gd name="connsiteX7-2015" fmla="*/ 888208 w 1090613"/>
                <a:gd name="connsiteY7-2016" fmla="*/ 728660 h 1092994"/>
                <a:gd name="connsiteX8-2017" fmla="*/ 1016794 w 1090613"/>
                <a:gd name="connsiteY8-2018" fmla="*/ 819150 h 1092994"/>
                <a:gd name="connsiteX9-2019" fmla="*/ 816769 w 1090613"/>
                <a:gd name="connsiteY9-2020" fmla="*/ 1019175 h 1092994"/>
                <a:gd name="connsiteX10-2021" fmla="*/ 714375 w 1090613"/>
                <a:gd name="connsiteY10-2022" fmla="*/ 890587 h 1092994"/>
                <a:gd name="connsiteX11-2023" fmla="*/ 564357 w 1090613"/>
                <a:gd name="connsiteY11-2024" fmla="*/ 938212 h 1092994"/>
                <a:gd name="connsiteX12-2025" fmla="*/ 545306 w 1090613"/>
                <a:gd name="connsiteY12-2026" fmla="*/ 1092994 h 1092994"/>
                <a:gd name="connsiteX13-2027" fmla="*/ 271463 w 1090613"/>
                <a:gd name="connsiteY13-2028" fmla="*/ 1016794 h 1092994"/>
                <a:gd name="connsiteX14-2029" fmla="*/ 328612 w 1090613"/>
                <a:gd name="connsiteY14-2030" fmla="*/ 871538 h 1092994"/>
                <a:gd name="connsiteX15-2031" fmla="*/ 230981 w 1090613"/>
                <a:gd name="connsiteY15-2032" fmla="*/ 769145 h 1092994"/>
                <a:gd name="connsiteX16-2033" fmla="*/ 71438 w 1090613"/>
                <a:gd name="connsiteY16-2034" fmla="*/ 819150 h 1092994"/>
                <a:gd name="connsiteX17-2035" fmla="*/ 0 w 1090613"/>
                <a:gd name="connsiteY17-2036" fmla="*/ 545307 h 1092994"/>
                <a:gd name="connsiteX18-2037" fmla="*/ 152400 w 1090613"/>
                <a:gd name="connsiteY18-2038" fmla="*/ 516731 h 1092994"/>
                <a:gd name="connsiteX19-2039" fmla="*/ 200024 w 1090613"/>
                <a:gd name="connsiteY19-2040" fmla="*/ 376238 h 1092994"/>
                <a:gd name="connsiteX20-2041" fmla="*/ 69056 w 1090613"/>
                <a:gd name="connsiteY20-2042" fmla="*/ 271463 h 1092994"/>
                <a:gd name="connsiteX21-2043" fmla="*/ 266699 w 1090613"/>
                <a:gd name="connsiteY21-2044" fmla="*/ 69057 h 1092994"/>
                <a:gd name="connsiteX22-2045" fmla="*/ 390524 w 1090613"/>
                <a:gd name="connsiteY22-2046" fmla="*/ 178594 h 1092994"/>
                <a:gd name="connsiteX23-2047" fmla="*/ 514351 w 1090613"/>
                <a:gd name="connsiteY23-2048" fmla="*/ 147638 h 1092994"/>
                <a:gd name="connsiteX24-2049" fmla="*/ 545306 w 1090613"/>
                <a:gd name="connsiteY24-2050" fmla="*/ 0 h 1092994"/>
                <a:gd name="connsiteX0-2051" fmla="*/ 545306 w 1090613"/>
                <a:gd name="connsiteY0-2052" fmla="*/ 0 h 1092994"/>
                <a:gd name="connsiteX1-2053" fmla="*/ 819150 w 1090613"/>
                <a:gd name="connsiteY1-2054" fmla="*/ 73819 h 1092994"/>
                <a:gd name="connsiteX2-2055" fmla="*/ 771524 w 1090613"/>
                <a:gd name="connsiteY2-2056" fmla="*/ 223838 h 1092994"/>
                <a:gd name="connsiteX3-2057" fmla="*/ 869156 w 1090613"/>
                <a:gd name="connsiteY3-2058" fmla="*/ 319089 h 1092994"/>
                <a:gd name="connsiteX4-2059" fmla="*/ 1016794 w 1090613"/>
                <a:gd name="connsiteY4-2060" fmla="*/ 276225 h 1092994"/>
                <a:gd name="connsiteX5-2061" fmla="*/ 1090613 w 1090613"/>
                <a:gd name="connsiteY5-2062" fmla="*/ 550069 h 1092994"/>
                <a:gd name="connsiteX6-2063" fmla="*/ 919162 w 1090613"/>
                <a:gd name="connsiteY6-2064" fmla="*/ 600076 h 1092994"/>
                <a:gd name="connsiteX7-2065" fmla="*/ 888208 w 1090613"/>
                <a:gd name="connsiteY7-2066" fmla="*/ 728660 h 1092994"/>
                <a:gd name="connsiteX8-2067" fmla="*/ 1016794 w 1090613"/>
                <a:gd name="connsiteY8-2068" fmla="*/ 819150 h 1092994"/>
                <a:gd name="connsiteX9-2069" fmla="*/ 816769 w 1090613"/>
                <a:gd name="connsiteY9-2070" fmla="*/ 1019175 h 1092994"/>
                <a:gd name="connsiteX10-2071" fmla="*/ 714375 w 1090613"/>
                <a:gd name="connsiteY10-2072" fmla="*/ 890587 h 1092994"/>
                <a:gd name="connsiteX11-2073" fmla="*/ 564357 w 1090613"/>
                <a:gd name="connsiteY11-2074" fmla="*/ 938212 h 1092994"/>
                <a:gd name="connsiteX12-2075" fmla="*/ 545306 w 1090613"/>
                <a:gd name="connsiteY12-2076" fmla="*/ 1092994 h 1092994"/>
                <a:gd name="connsiteX13-2077" fmla="*/ 271463 w 1090613"/>
                <a:gd name="connsiteY13-2078" fmla="*/ 1016794 h 1092994"/>
                <a:gd name="connsiteX14-2079" fmla="*/ 328612 w 1090613"/>
                <a:gd name="connsiteY14-2080" fmla="*/ 871538 h 1092994"/>
                <a:gd name="connsiteX15-2081" fmla="*/ 223837 w 1090613"/>
                <a:gd name="connsiteY15-2082" fmla="*/ 776288 h 1092994"/>
                <a:gd name="connsiteX16-2083" fmla="*/ 71438 w 1090613"/>
                <a:gd name="connsiteY16-2084" fmla="*/ 819150 h 1092994"/>
                <a:gd name="connsiteX17-2085" fmla="*/ 0 w 1090613"/>
                <a:gd name="connsiteY17-2086" fmla="*/ 545307 h 1092994"/>
                <a:gd name="connsiteX18-2087" fmla="*/ 152400 w 1090613"/>
                <a:gd name="connsiteY18-2088" fmla="*/ 516731 h 1092994"/>
                <a:gd name="connsiteX19-2089" fmla="*/ 200024 w 1090613"/>
                <a:gd name="connsiteY19-2090" fmla="*/ 376238 h 1092994"/>
                <a:gd name="connsiteX20-2091" fmla="*/ 69056 w 1090613"/>
                <a:gd name="connsiteY20-2092" fmla="*/ 271463 h 1092994"/>
                <a:gd name="connsiteX21-2093" fmla="*/ 266699 w 1090613"/>
                <a:gd name="connsiteY21-2094" fmla="*/ 69057 h 1092994"/>
                <a:gd name="connsiteX22-2095" fmla="*/ 390524 w 1090613"/>
                <a:gd name="connsiteY22-2096" fmla="*/ 178594 h 1092994"/>
                <a:gd name="connsiteX23-2097" fmla="*/ 514351 w 1090613"/>
                <a:gd name="connsiteY23-2098" fmla="*/ 147638 h 1092994"/>
                <a:gd name="connsiteX24-2099" fmla="*/ 545306 w 1090613"/>
                <a:gd name="connsiteY24-2100" fmla="*/ 0 h 1092994"/>
                <a:gd name="connsiteX0-2101" fmla="*/ 545306 w 1090613"/>
                <a:gd name="connsiteY0-2102" fmla="*/ 0 h 1092994"/>
                <a:gd name="connsiteX1-2103" fmla="*/ 819150 w 1090613"/>
                <a:gd name="connsiteY1-2104" fmla="*/ 73819 h 1092994"/>
                <a:gd name="connsiteX2-2105" fmla="*/ 771524 w 1090613"/>
                <a:gd name="connsiteY2-2106" fmla="*/ 223838 h 1092994"/>
                <a:gd name="connsiteX3-2107" fmla="*/ 869156 w 1090613"/>
                <a:gd name="connsiteY3-2108" fmla="*/ 319089 h 1092994"/>
                <a:gd name="connsiteX4-2109" fmla="*/ 1016794 w 1090613"/>
                <a:gd name="connsiteY4-2110" fmla="*/ 276225 h 1092994"/>
                <a:gd name="connsiteX5-2111" fmla="*/ 1090613 w 1090613"/>
                <a:gd name="connsiteY5-2112" fmla="*/ 550069 h 1092994"/>
                <a:gd name="connsiteX6-2113" fmla="*/ 919162 w 1090613"/>
                <a:gd name="connsiteY6-2114" fmla="*/ 600076 h 1092994"/>
                <a:gd name="connsiteX7-2115" fmla="*/ 888208 w 1090613"/>
                <a:gd name="connsiteY7-2116" fmla="*/ 728660 h 1092994"/>
                <a:gd name="connsiteX8-2117" fmla="*/ 1016794 w 1090613"/>
                <a:gd name="connsiteY8-2118" fmla="*/ 819150 h 1092994"/>
                <a:gd name="connsiteX9-2119" fmla="*/ 816769 w 1090613"/>
                <a:gd name="connsiteY9-2120" fmla="*/ 1019175 h 1092994"/>
                <a:gd name="connsiteX10-2121" fmla="*/ 714375 w 1090613"/>
                <a:gd name="connsiteY10-2122" fmla="*/ 890587 h 1092994"/>
                <a:gd name="connsiteX11-2123" fmla="*/ 571501 w 1090613"/>
                <a:gd name="connsiteY11-2124" fmla="*/ 945356 h 1092994"/>
                <a:gd name="connsiteX12-2125" fmla="*/ 545306 w 1090613"/>
                <a:gd name="connsiteY12-2126" fmla="*/ 1092994 h 1092994"/>
                <a:gd name="connsiteX13-2127" fmla="*/ 271463 w 1090613"/>
                <a:gd name="connsiteY13-2128" fmla="*/ 1016794 h 1092994"/>
                <a:gd name="connsiteX14-2129" fmla="*/ 328612 w 1090613"/>
                <a:gd name="connsiteY14-2130" fmla="*/ 871538 h 1092994"/>
                <a:gd name="connsiteX15-2131" fmla="*/ 223837 w 1090613"/>
                <a:gd name="connsiteY15-2132" fmla="*/ 776288 h 1092994"/>
                <a:gd name="connsiteX16-2133" fmla="*/ 71438 w 1090613"/>
                <a:gd name="connsiteY16-2134" fmla="*/ 819150 h 1092994"/>
                <a:gd name="connsiteX17-2135" fmla="*/ 0 w 1090613"/>
                <a:gd name="connsiteY17-2136" fmla="*/ 545307 h 1092994"/>
                <a:gd name="connsiteX18-2137" fmla="*/ 152400 w 1090613"/>
                <a:gd name="connsiteY18-2138" fmla="*/ 516731 h 1092994"/>
                <a:gd name="connsiteX19-2139" fmla="*/ 200024 w 1090613"/>
                <a:gd name="connsiteY19-2140" fmla="*/ 376238 h 1092994"/>
                <a:gd name="connsiteX20-2141" fmla="*/ 69056 w 1090613"/>
                <a:gd name="connsiteY20-2142" fmla="*/ 271463 h 1092994"/>
                <a:gd name="connsiteX21-2143" fmla="*/ 266699 w 1090613"/>
                <a:gd name="connsiteY21-2144" fmla="*/ 69057 h 1092994"/>
                <a:gd name="connsiteX22-2145" fmla="*/ 390524 w 1090613"/>
                <a:gd name="connsiteY22-2146" fmla="*/ 178594 h 1092994"/>
                <a:gd name="connsiteX23-2147" fmla="*/ 514351 w 1090613"/>
                <a:gd name="connsiteY23-2148" fmla="*/ 147638 h 1092994"/>
                <a:gd name="connsiteX24-2149" fmla="*/ 545306 w 1090613"/>
                <a:gd name="connsiteY24-2150" fmla="*/ 0 h 1092994"/>
                <a:gd name="connsiteX0-2151" fmla="*/ 545306 w 1090613"/>
                <a:gd name="connsiteY0-2152" fmla="*/ 0 h 1092994"/>
                <a:gd name="connsiteX1-2153" fmla="*/ 819150 w 1090613"/>
                <a:gd name="connsiteY1-2154" fmla="*/ 73819 h 1092994"/>
                <a:gd name="connsiteX2-2155" fmla="*/ 771524 w 1090613"/>
                <a:gd name="connsiteY2-2156" fmla="*/ 223838 h 1092994"/>
                <a:gd name="connsiteX3-2157" fmla="*/ 869156 w 1090613"/>
                <a:gd name="connsiteY3-2158" fmla="*/ 319089 h 1092994"/>
                <a:gd name="connsiteX4-2159" fmla="*/ 1016794 w 1090613"/>
                <a:gd name="connsiteY4-2160" fmla="*/ 276225 h 1092994"/>
                <a:gd name="connsiteX5-2161" fmla="*/ 1090613 w 1090613"/>
                <a:gd name="connsiteY5-2162" fmla="*/ 550069 h 1092994"/>
                <a:gd name="connsiteX6-2163" fmla="*/ 919162 w 1090613"/>
                <a:gd name="connsiteY6-2164" fmla="*/ 600076 h 1092994"/>
                <a:gd name="connsiteX7-2165" fmla="*/ 888208 w 1090613"/>
                <a:gd name="connsiteY7-2166" fmla="*/ 728660 h 1092994"/>
                <a:gd name="connsiteX8-2167" fmla="*/ 1016794 w 1090613"/>
                <a:gd name="connsiteY8-2168" fmla="*/ 819150 h 1092994"/>
                <a:gd name="connsiteX9-2169" fmla="*/ 816769 w 1090613"/>
                <a:gd name="connsiteY9-2170" fmla="*/ 1019175 h 1092994"/>
                <a:gd name="connsiteX10-2171" fmla="*/ 704850 w 1090613"/>
                <a:gd name="connsiteY10-2172" fmla="*/ 900112 h 1092994"/>
                <a:gd name="connsiteX11-2173" fmla="*/ 571501 w 1090613"/>
                <a:gd name="connsiteY11-2174" fmla="*/ 945356 h 1092994"/>
                <a:gd name="connsiteX12-2175" fmla="*/ 545306 w 1090613"/>
                <a:gd name="connsiteY12-2176" fmla="*/ 1092994 h 1092994"/>
                <a:gd name="connsiteX13-2177" fmla="*/ 271463 w 1090613"/>
                <a:gd name="connsiteY13-2178" fmla="*/ 1016794 h 1092994"/>
                <a:gd name="connsiteX14-2179" fmla="*/ 328612 w 1090613"/>
                <a:gd name="connsiteY14-2180" fmla="*/ 871538 h 1092994"/>
                <a:gd name="connsiteX15-2181" fmla="*/ 223837 w 1090613"/>
                <a:gd name="connsiteY15-2182" fmla="*/ 776288 h 1092994"/>
                <a:gd name="connsiteX16-2183" fmla="*/ 71438 w 1090613"/>
                <a:gd name="connsiteY16-2184" fmla="*/ 819150 h 1092994"/>
                <a:gd name="connsiteX17-2185" fmla="*/ 0 w 1090613"/>
                <a:gd name="connsiteY17-2186" fmla="*/ 545307 h 1092994"/>
                <a:gd name="connsiteX18-2187" fmla="*/ 152400 w 1090613"/>
                <a:gd name="connsiteY18-2188" fmla="*/ 516731 h 1092994"/>
                <a:gd name="connsiteX19-2189" fmla="*/ 200024 w 1090613"/>
                <a:gd name="connsiteY19-2190" fmla="*/ 376238 h 1092994"/>
                <a:gd name="connsiteX20-2191" fmla="*/ 69056 w 1090613"/>
                <a:gd name="connsiteY20-2192" fmla="*/ 271463 h 1092994"/>
                <a:gd name="connsiteX21-2193" fmla="*/ 266699 w 1090613"/>
                <a:gd name="connsiteY21-2194" fmla="*/ 69057 h 1092994"/>
                <a:gd name="connsiteX22-2195" fmla="*/ 390524 w 1090613"/>
                <a:gd name="connsiteY22-2196" fmla="*/ 178594 h 1092994"/>
                <a:gd name="connsiteX23-2197" fmla="*/ 514351 w 1090613"/>
                <a:gd name="connsiteY23-2198" fmla="*/ 147638 h 1092994"/>
                <a:gd name="connsiteX24-2199" fmla="*/ 545306 w 1090613"/>
                <a:gd name="connsiteY24-2200" fmla="*/ 0 h 1092994"/>
                <a:gd name="connsiteX0-2201" fmla="*/ 545306 w 1090613"/>
                <a:gd name="connsiteY0-2202" fmla="*/ 0 h 1092994"/>
                <a:gd name="connsiteX1-2203" fmla="*/ 819150 w 1090613"/>
                <a:gd name="connsiteY1-2204" fmla="*/ 73819 h 1092994"/>
                <a:gd name="connsiteX2-2205" fmla="*/ 771524 w 1090613"/>
                <a:gd name="connsiteY2-2206" fmla="*/ 223838 h 1092994"/>
                <a:gd name="connsiteX3-2207" fmla="*/ 869156 w 1090613"/>
                <a:gd name="connsiteY3-2208" fmla="*/ 319089 h 1092994"/>
                <a:gd name="connsiteX4-2209" fmla="*/ 1016794 w 1090613"/>
                <a:gd name="connsiteY4-2210" fmla="*/ 276225 h 1092994"/>
                <a:gd name="connsiteX5-2211" fmla="*/ 1090613 w 1090613"/>
                <a:gd name="connsiteY5-2212" fmla="*/ 550069 h 1092994"/>
                <a:gd name="connsiteX6-2213" fmla="*/ 919162 w 1090613"/>
                <a:gd name="connsiteY6-2214" fmla="*/ 600076 h 1092994"/>
                <a:gd name="connsiteX7-2215" fmla="*/ 895352 w 1090613"/>
                <a:gd name="connsiteY7-2216" fmla="*/ 711991 h 1092994"/>
                <a:gd name="connsiteX8-2217" fmla="*/ 1016794 w 1090613"/>
                <a:gd name="connsiteY8-2218" fmla="*/ 819150 h 1092994"/>
                <a:gd name="connsiteX9-2219" fmla="*/ 816769 w 1090613"/>
                <a:gd name="connsiteY9-2220" fmla="*/ 1019175 h 1092994"/>
                <a:gd name="connsiteX10-2221" fmla="*/ 704850 w 1090613"/>
                <a:gd name="connsiteY10-2222" fmla="*/ 900112 h 1092994"/>
                <a:gd name="connsiteX11-2223" fmla="*/ 571501 w 1090613"/>
                <a:gd name="connsiteY11-2224" fmla="*/ 945356 h 1092994"/>
                <a:gd name="connsiteX12-2225" fmla="*/ 545306 w 1090613"/>
                <a:gd name="connsiteY12-2226" fmla="*/ 1092994 h 1092994"/>
                <a:gd name="connsiteX13-2227" fmla="*/ 271463 w 1090613"/>
                <a:gd name="connsiteY13-2228" fmla="*/ 1016794 h 1092994"/>
                <a:gd name="connsiteX14-2229" fmla="*/ 328612 w 1090613"/>
                <a:gd name="connsiteY14-2230" fmla="*/ 871538 h 1092994"/>
                <a:gd name="connsiteX15-2231" fmla="*/ 223837 w 1090613"/>
                <a:gd name="connsiteY15-2232" fmla="*/ 776288 h 1092994"/>
                <a:gd name="connsiteX16-2233" fmla="*/ 71438 w 1090613"/>
                <a:gd name="connsiteY16-2234" fmla="*/ 819150 h 1092994"/>
                <a:gd name="connsiteX17-2235" fmla="*/ 0 w 1090613"/>
                <a:gd name="connsiteY17-2236" fmla="*/ 545307 h 1092994"/>
                <a:gd name="connsiteX18-2237" fmla="*/ 152400 w 1090613"/>
                <a:gd name="connsiteY18-2238" fmla="*/ 516731 h 1092994"/>
                <a:gd name="connsiteX19-2239" fmla="*/ 200024 w 1090613"/>
                <a:gd name="connsiteY19-2240" fmla="*/ 376238 h 1092994"/>
                <a:gd name="connsiteX20-2241" fmla="*/ 69056 w 1090613"/>
                <a:gd name="connsiteY20-2242" fmla="*/ 271463 h 1092994"/>
                <a:gd name="connsiteX21-2243" fmla="*/ 266699 w 1090613"/>
                <a:gd name="connsiteY21-2244" fmla="*/ 69057 h 1092994"/>
                <a:gd name="connsiteX22-2245" fmla="*/ 390524 w 1090613"/>
                <a:gd name="connsiteY22-2246" fmla="*/ 178594 h 1092994"/>
                <a:gd name="connsiteX23-2247" fmla="*/ 514351 w 1090613"/>
                <a:gd name="connsiteY23-2248" fmla="*/ 147638 h 1092994"/>
                <a:gd name="connsiteX24-2249" fmla="*/ 545306 w 1090613"/>
                <a:gd name="connsiteY24-2250" fmla="*/ 0 h 1092994"/>
                <a:gd name="connsiteX0-2251" fmla="*/ 545306 w 1090613"/>
                <a:gd name="connsiteY0-2252" fmla="*/ 0 h 1092994"/>
                <a:gd name="connsiteX1-2253" fmla="*/ 819150 w 1090613"/>
                <a:gd name="connsiteY1-2254" fmla="*/ 73819 h 1092994"/>
                <a:gd name="connsiteX2-2255" fmla="*/ 771524 w 1090613"/>
                <a:gd name="connsiteY2-2256" fmla="*/ 223838 h 1092994"/>
                <a:gd name="connsiteX3-2257" fmla="*/ 869156 w 1090613"/>
                <a:gd name="connsiteY3-2258" fmla="*/ 319089 h 1092994"/>
                <a:gd name="connsiteX4-2259" fmla="*/ 1016794 w 1090613"/>
                <a:gd name="connsiteY4-2260" fmla="*/ 276225 h 1092994"/>
                <a:gd name="connsiteX5-2261" fmla="*/ 1090613 w 1090613"/>
                <a:gd name="connsiteY5-2262" fmla="*/ 550069 h 1092994"/>
                <a:gd name="connsiteX6-2263" fmla="*/ 923925 w 1090613"/>
                <a:gd name="connsiteY6-2264" fmla="*/ 583407 h 1092994"/>
                <a:gd name="connsiteX7-2265" fmla="*/ 895352 w 1090613"/>
                <a:gd name="connsiteY7-2266" fmla="*/ 711991 h 1092994"/>
                <a:gd name="connsiteX8-2267" fmla="*/ 1016794 w 1090613"/>
                <a:gd name="connsiteY8-2268" fmla="*/ 819150 h 1092994"/>
                <a:gd name="connsiteX9-2269" fmla="*/ 816769 w 1090613"/>
                <a:gd name="connsiteY9-2270" fmla="*/ 1019175 h 1092994"/>
                <a:gd name="connsiteX10-2271" fmla="*/ 704850 w 1090613"/>
                <a:gd name="connsiteY10-2272" fmla="*/ 900112 h 1092994"/>
                <a:gd name="connsiteX11-2273" fmla="*/ 571501 w 1090613"/>
                <a:gd name="connsiteY11-2274" fmla="*/ 945356 h 1092994"/>
                <a:gd name="connsiteX12-2275" fmla="*/ 545306 w 1090613"/>
                <a:gd name="connsiteY12-2276" fmla="*/ 1092994 h 1092994"/>
                <a:gd name="connsiteX13-2277" fmla="*/ 271463 w 1090613"/>
                <a:gd name="connsiteY13-2278" fmla="*/ 1016794 h 1092994"/>
                <a:gd name="connsiteX14-2279" fmla="*/ 328612 w 1090613"/>
                <a:gd name="connsiteY14-2280" fmla="*/ 871538 h 1092994"/>
                <a:gd name="connsiteX15-2281" fmla="*/ 223837 w 1090613"/>
                <a:gd name="connsiteY15-2282" fmla="*/ 776288 h 1092994"/>
                <a:gd name="connsiteX16-2283" fmla="*/ 71438 w 1090613"/>
                <a:gd name="connsiteY16-2284" fmla="*/ 819150 h 1092994"/>
                <a:gd name="connsiteX17-2285" fmla="*/ 0 w 1090613"/>
                <a:gd name="connsiteY17-2286" fmla="*/ 545307 h 1092994"/>
                <a:gd name="connsiteX18-2287" fmla="*/ 152400 w 1090613"/>
                <a:gd name="connsiteY18-2288" fmla="*/ 516731 h 1092994"/>
                <a:gd name="connsiteX19-2289" fmla="*/ 200024 w 1090613"/>
                <a:gd name="connsiteY19-2290" fmla="*/ 376238 h 1092994"/>
                <a:gd name="connsiteX20-2291" fmla="*/ 69056 w 1090613"/>
                <a:gd name="connsiteY20-2292" fmla="*/ 271463 h 1092994"/>
                <a:gd name="connsiteX21-2293" fmla="*/ 266699 w 1090613"/>
                <a:gd name="connsiteY21-2294" fmla="*/ 69057 h 1092994"/>
                <a:gd name="connsiteX22-2295" fmla="*/ 390524 w 1090613"/>
                <a:gd name="connsiteY22-2296" fmla="*/ 178594 h 1092994"/>
                <a:gd name="connsiteX23-2297" fmla="*/ 514351 w 1090613"/>
                <a:gd name="connsiteY23-2298" fmla="*/ 147638 h 1092994"/>
                <a:gd name="connsiteX24-2299" fmla="*/ 545306 w 1090613"/>
                <a:gd name="connsiteY24-2300" fmla="*/ 0 h 1092994"/>
                <a:gd name="connsiteX0-2301" fmla="*/ 545306 w 1090613"/>
                <a:gd name="connsiteY0-2302" fmla="*/ 0 h 1092994"/>
                <a:gd name="connsiteX1-2303" fmla="*/ 819150 w 1090613"/>
                <a:gd name="connsiteY1-2304" fmla="*/ 73819 h 1092994"/>
                <a:gd name="connsiteX2-2305" fmla="*/ 771524 w 1090613"/>
                <a:gd name="connsiteY2-2306" fmla="*/ 223838 h 1092994"/>
                <a:gd name="connsiteX3-2307" fmla="*/ 869156 w 1090613"/>
                <a:gd name="connsiteY3-2308" fmla="*/ 319089 h 1092994"/>
                <a:gd name="connsiteX4-2309" fmla="*/ 1016794 w 1090613"/>
                <a:gd name="connsiteY4-2310" fmla="*/ 276225 h 1092994"/>
                <a:gd name="connsiteX5-2311" fmla="*/ 1090613 w 1090613"/>
                <a:gd name="connsiteY5-2312" fmla="*/ 550069 h 1092994"/>
                <a:gd name="connsiteX6-2313" fmla="*/ 928687 w 1090613"/>
                <a:gd name="connsiteY6-2314" fmla="*/ 595313 h 1092994"/>
                <a:gd name="connsiteX7-2315" fmla="*/ 895352 w 1090613"/>
                <a:gd name="connsiteY7-2316" fmla="*/ 711991 h 1092994"/>
                <a:gd name="connsiteX8-2317" fmla="*/ 1016794 w 1090613"/>
                <a:gd name="connsiteY8-2318" fmla="*/ 819150 h 1092994"/>
                <a:gd name="connsiteX9-2319" fmla="*/ 816769 w 1090613"/>
                <a:gd name="connsiteY9-2320" fmla="*/ 1019175 h 1092994"/>
                <a:gd name="connsiteX10-2321" fmla="*/ 704850 w 1090613"/>
                <a:gd name="connsiteY10-2322" fmla="*/ 900112 h 1092994"/>
                <a:gd name="connsiteX11-2323" fmla="*/ 571501 w 1090613"/>
                <a:gd name="connsiteY11-2324" fmla="*/ 945356 h 1092994"/>
                <a:gd name="connsiteX12-2325" fmla="*/ 545306 w 1090613"/>
                <a:gd name="connsiteY12-2326" fmla="*/ 1092994 h 1092994"/>
                <a:gd name="connsiteX13-2327" fmla="*/ 271463 w 1090613"/>
                <a:gd name="connsiteY13-2328" fmla="*/ 1016794 h 1092994"/>
                <a:gd name="connsiteX14-2329" fmla="*/ 328612 w 1090613"/>
                <a:gd name="connsiteY14-2330" fmla="*/ 871538 h 1092994"/>
                <a:gd name="connsiteX15-2331" fmla="*/ 223837 w 1090613"/>
                <a:gd name="connsiteY15-2332" fmla="*/ 776288 h 1092994"/>
                <a:gd name="connsiteX16-2333" fmla="*/ 71438 w 1090613"/>
                <a:gd name="connsiteY16-2334" fmla="*/ 819150 h 1092994"/>
                <a:gd name="connsiteX17-2335" fmla="*/ 0 w 1090613"/>
                <a:gd name="connsiteY17-2336" fmla="*/ 545307 h 1092994"/>
                <a:gd name="connsiteX18-2337" fmla="*/ 152400 w 1090613"/>
                <a:gd name="connsiteY18-2338" fmla="*/ 516731 h 1092994"/>
                <a:gd name="connsiteX19-2339" fmla="*/ 200024 w 1090613"/>
                <a:gd name="connsiteY19-2340" fmla="*/ 376238 h 1092994"/>
                <a:gd name="connsiteX20-2341" fmla="*/ 69056 w 1090613"/>
                <a:gd name="connsiteY20-2342" fmla="*/ 271463 h 1092994"/>
                <a:gd name="connsiteX21-2343" fmla="*/ 266699 w 1090613"/>
                <a:gd name="connsiteY21-2344" fmla="*/ 69057 h 1092994"/>
                <a:gd name="connsiteX22-2345" fmla="*/ 390524 w 1090613"/>
                <a:gd name="connsiteY22-2346" fmla="*/ 178594 h 1092994"/>
                <a:gd name="connsiteX23-2347" fmla="*/ 514351 w 1090613"/>
                <a:gd name="connsiteY23-2348" fmla="*/ 147638 h 1092994"/>
                <a:gd name="connsiteX24-2349" fmla="*/ 545306 w 1090613"/>
                <a:gd name="connsiteY24-2350" fmla="*/ 0 h 1092994"/>
                <a:gd name="connsiteX0-2351" fmla="*/ 545306 w 1090613"/>
                <a:gd name="connsiteY0-2352" fmla="*/ 0 h 1092994"/>
                <a:gd name="connsiteX1-2353" fmla="*/ 819150 w 1090613"/>
                <a:gd name="connsiteY1-2354" fmla="*/ 73819 h 1092994"/>
                <a:gd name="connsiteX2-2355" fmla="*/ 771524 w 1090613"/>
                <a:gd name="connsiteY2-2356" fmla="*/ 223838 h 1092994"/>
                <a:gd name="connsiteX3-2357" fmla="*/ 869156 w 1090613"/>
                <a:gd name="connsiteY3-2358" fmla="*/ 319089 h 1092994"/>
                <a:gd name="connsiteX4-2359" fmla="*/ 1016794 w 1090613"/>
                <a:gd name="connsiteY4-2360" fmla="*/ 276225 h 1092994"/>
                <a:gd name="connsiteX5-2361" fmla="*/ 1090613 w 1090613"/>
                <a:gd name="connsiteY5-2362" fmla="*/ 550069 h 1092994"/>
                <a:gd name="connsiteX6-2363" fmla="*/ 928687 w 1090613"/>
                <a:gd name="connsiteY6-2364" fmla="*/ 595313 h 1092994"/>
                <a:gd name="connsiteX7-2365" fmla="*/ 895352 w 1090613"/>
                <a:gd name="connsiteY7-2366" fmla="*/ 711991 h 1092994"/>
                <a:gd name="connsiteX8-2367" fmla="*/ 1016794 w 1090613"/>
                <a:gd name="connsiteY8-2368" fmla="*/ 819150 h 1092994"/>
                <a:gd name="connsiteX9-2369" fmla="*/ 816769 w 1090613"/>
                <a:gd name="connsiteY9-2370" fmla="*/ 1019175 h 1092994"/>
                <a:gd name="connsiteX10-2371" fmla="*/ 704850 w 1090613"/>
                <a:gd name="connsiteY10-2372" fmla="*/ 900112 h 1092994"/>
                <a:gd name="connsiteX11-2373" fmla="*/ 571501 w 1090613"/>
                <a:gd name="connsiteY11-2374" fmla="*/ 945356 h 1092994"/>
                <a:gd name="connsiteX12-2375" fmla="*/ 545306 w 1090613"/>
                <a:gd name="connsiteY12-2376" fmla="*/ 1092994 h 1092994"/>
                <a:gd name="connsiteX13-2377" fmla="*/ 271463 w 1090613"/>
                <a:gd name="connsiteY13-2378" fmla="*/ 1016794 h 1092994"/>
                <a:gd name="connsiteX14-2379" fmla="*/ 328612 w 1090613"/>
                <a:gd name="connsiteY14-2380" fmla="*/ 871538 h 1092994"/>
                <a:gd name="connsiteX15-2381" fmla="*/ 223837 w 1090613"/>
                <a:gd name="connsiteY15-2382" fmla="*/ 776288 h 1092994"/>
                <a:gd name="connsiteX16-2383" fmla="*/ 71438 w 1090613"/>
                <a:gd name="connsiteY16-2384" fmla="*/ 819150 h 1092994"/>
                <a:gd name="connsiteX17-2385" fmla="*/ 0 w 1090613"/>
                <a:gd name="connsiteY17-2386" fmla="*/ 545307 h 1092994"/>
                <a:gd name="connsiteX18-2387" fmla="*/ 152400 w 1090613"/>
                <a:gd name="connsiteY18-2388" fmla="*/ 516731 h 1092994"/>
                <a:gd name="connsiteX19-2389" fmla="*/ 200024 w 1090613"/>
                <a:gd name="connsiteY19-2390" fmla="*/ 376238 h 1092994"/>
                <a:gd name="connsiteX20-2391" fmla="*/ 69056 w 1090613"/>
                <a:gd name="connsiteY20-2392" fmla="*/ 271463 h 1092994"/>
                <a:gd name="connsiteX21-2393" fmla="*/ 138774 w 1090613"/>
                <a:gd name="connsiteY21-2394" fmla="*/ 113368 h 1092994"/>
                <a:gd name="connsiteX22-2395" fmla="*/ 266699 w 1090613"/>
                <a:gd name="connsiteY22-2396" fmla="*/ 69057 h 1092994"/>
                <a:gd name="connsiteX23-2397" fmla="*/ 390524 w 1090613"/>
                <a:gd name="connsiteY23-2398" fmla="*/ 178594 h 1092994"/>
                <a:gd name="connsiteX24-2399" fmla="*/ 514351 w 1090613"/>
                <a:gd name="connsiteY24-2400" fmla="*/ 147638 h 1092994"/>
                <a:gd name="connsiteX25" fmla="*/ 545306 w 1090613"/>
                <a:gd name="connsiteY25" fmla="*/ 0 h 1092994"/>
                <a:gd name="connsiteX0-2401" fmla="*/ 545306 w 1090613"/>
                <a:gd name="connsiteY0-2402" fmla="*/ 0 h 1092994"/>
                <a:gd name="connsiteX1-2403" fmla="*/ 819150 w 1090613"/>
                <a:gd name="connsiteY1-2404" fmla="*/ 73819 h 1092994"/>
                <a:gd name="connsiteX2-2405" fmla="*/ 771524 w 1090613"/>
                <a:gd name="connsiteY2-2406" fmla="*/ 223838 h 1092994"/>
                <a:gd name="connsiteX3-2407" fmla="*/ 869156 w 1090613"/>
                <a:gd name="connsiteY3-2408" fmla="*/ 319089 h 1092994"/>
                <a:gd name="connsiteX4-2409" fmla="*/ 1016794 w 1090613"/>
                <a:gd name="connsiteY4-2410" fmla="*/ 276225 h 1092994"/>
                <a:gd name="connsiteX5-2411" fmla="*/ 1090613 w 1090613"/>
                <a:gd name="connsiteY5-2412" fmla="*/ 550069 h 1092994"/>
                <a:gd name="connsiteX6-2413" fmla="*/ 928687 w 1090613"/>
                <a:gd name="connsiteY6-2414" fmla="*/ 595313 h 1092994"/>
                <a:gd name="connsiteX7-2415" fmla="*/ 895352 w 1090613"/>
                <a:gd name="connsiteY7-2416" fmla="*/ 711991 h 1092994"/>
                <a:gd name="connsiteX8-2417" fmla="*/ 1016794 w 1090613"/>
                <a:gd name="connsiteY8-2418" fmla="*/ 819150 h 1092994"/>
                <a:gd name="connsiteX9-2419" fmla="*/ 816769 w 1090613"/>
                <a:gd name="connsiteY9-2420" fmla="*/ 1019175 h 1092994"/>
                <a:gd name="connsiteX10-2421" fmla="*/ 704850 w 1090613"/>
                <a:gd name="connsiteY10-2422" fmla="*/ 900112 h 1092994"/>
                <a:gd name="connsiteX11-2423" fmla="*/ 571501 w 1090613"/>
                <a:gd name="connsiteY11-2424" fmla="*/ 945356 h 1092994"/>
                <a:gd name="connsiteX12-2425" fmla="*/ 545306 w 1090613"/>
                <a:gd name="connsiteY12-2426" fmla="*/ 1092994 h 1092994"/>
                <a:gd name="connsiteX13-2427" fmla="*/ 271463 w 1090613"/>
                <a:gd name="connsiteY13-2428" fmla="*/ 1016794 h 1092994"/>
                <a:gd name="connsiteX14-2429" fmla="*/ 328612 w 1090613"/>
                <a:gd name="connsiteY14-2430" fmla="*/ 871538 h 1092994"/>
                <a:gd name="connsiteX15-2431" fmla="*/ 223837 w 1090613"/>
                <a:gd name="connsiteY15-2432" fmla="*/ 776288 h 1092994"/>
                <a:gd name="connsiteX16-2433" fmla="*/ 71438 w 1090613"/>
                <a:gd name="connsiteY16-2434" fmla="*/ 819150 h 1092994"/>
                <a:gd name="connsiteX17-2435" fmla="*/ 0 w 1090613"/>
                <a:gd name="connsiteY17-2436" fmla="*/ 545307 h 1092994"/>
                <a:gd name="connsiteX18-2437" fmla="*/ 152400 w 1090613"/>
                <a:gd name="connsiteY18-2438" fmla="*/ 516731 h 1092994"/>
                <a:gd name="connsiteX19-2439" fmla="*/ 200024 w 1090613"/>
                <a:gd name="connsiteY19-2440" fmla="*/ 376238 h 1092994"/>
                <a:gd name="connsiteX20-2441" fmla="*/ 138774 w 1090613"/>
                <a:gd name="connsiteY20-2442" fmla="*/ 113368 h 1092994"/>
                <a:gd name="connsiteX21-2443" fmla="*/ 266699 w 1090613"/>
                <a:gd name="connsiteY21-2444" fmla="*/ 69057 h 1092994"/>
                <a:gd name="connsiteX22-2445" fmla="*/ 390524 w 1090613"/>
                <a:gd name="connsiteY22-2446" fmla="*/ 178594 h 1092994"/>
                <a:gd name="connsiteX23-2447" fmla="*/ 514351 w 1090613"/>
                <a:gd name="connsiteY23-2448" fmla="*/ 147638 h 1092994"/>
                <a:gd name="connsiteX24-2449" fmla="*/ 545306 w 1090613"/>
                <a:gd name="connsiteY24-2450" fmla="*/ 0 h 1092994"/>
                <a:gd name="connsiteX0-2451" fmla="*/ 545306 w 1090613"/>
                <a:gd name="connsiteY0-2452" fmla="*/ 0 h 1092994"/>
                <a:gd name="connsiteX1-2453" fmla="*/ 819150 w 1090613"/>
                <a:gd name="connsiteY1-2454" fmla="*/ 73819 h 1092994"/>
                <a:gd name="connsiteX2-2455" fmla="*/ 771524 w 1090613"/>
                <a:gd name="connsiteY2-2456" fmla="*/ 223838 h 1092994"/>
                <a:gd name="connsiteX3-2457" fmla="*/ 869156 w 1090613"/>
                <a:gd name="connsiteY3-2458" fmla="*/ 319089 h 1092994"/>
                <a:gd name="connsiteX4-2459" fmla="*/ 1016794 w 1090613"/>
                <a:gd name="connsiteY4-2460" fmla="*/ 276225 h 1092994"/>
                <a:gd name="connsiteX5-2461" fmla="*/ 1090613 w 1090613"/>
                <a:gd name="connsiteY5-2462" fmla="*/ 550069 h 1092994"/>
                <a:gd name="connsiteX6-2463" fmla="*/ 928687 w 1090613"/>
                <a:gd name="connsiteY6-2464" fmla="*/ 595313 h 1092994"/>
                <a:gd name="connsiteX7-2465" fmla="*/ 895352 w 1090613"/>
                <a:gd name="connsiteY7-2466" fmla="*/ 711991 h 1092994"/>
                <a:gd name="connsiteX8-2467" fmla="*/ 1016794 w 1090613"/>
                <a:gd name="connsiteY8-2468" fmla="*/ 819150 h 1092994"/>
                <a:gd name="connsiteX9-2469" fmla="*/ 816769 w 1090613"/>
                <a:gd name="connsiteY9-2470" fmla="*/ 1019175 h 1092994"/>
                <a:gd name="connsiteX10-2471" fmla="*/ 704850 w 1090613"/>
                <a:gd name="connsiteY10-2472" fmla="*/ 900112 h 1092994"/>
                <a:gd name="connsiteX11-2473" fmla="*/ 571501 w 1090613"/>
                <a:gd name="connsiteY11-2474" fmla="*/ 945356 h 1092994"/>
                <a:gd name="connsiteX12-2475" fmla="*/ 545306 w 1090613"/>
                <a:gd name="connsiteY12-2476" fmla="*/ 1092994 h 1092994"/>
                <a:gd name="connsiteX13-2477" fmla="*/ 271463 w 1090613"/>
                <a:gd name="connsiteY13-2478" fmla="*/ 1016794 h 1092994"/>
                <a:gd name="connsiteX14-2479" fmla="*/ 328612 w 1090613"/>
                <a:gd name="connsiteY14-2480" fmla="*/ 871538 h 1092994"/>
                <a:gd name="connsiteX15-2481" fmla="*/ 223837 w 1090613"/>
                <a:gd name="connsiteY15-2482" fmla="*/ 776288 h 1092994"/>
                <a:gd name="connsiteX16-2483" fmla="*/ 71438 w 1090613"/>
                <a:gd name="connsiteY16-2484" fmla="*/ 819150 h 1092994"/>
                <a:gd name="connsiteX17-2485" fmla="*/ 0 w 1090613"/>
                <a:gd name="connsiteY17-2486" fmla="*/ 545307 h 1092994"/>
                <a:gd name="connsiteX18-2487" fmla="*/ 152400 w 1090613"/>
                <a:gd name="connsiteY18-2488" fmla="*/ 516731 h 1092994"/>
                <a:gd name="connsiteX19-2489" fmla="*/ 200024 w 1090613"/>
                <a:gd name="connsiteY19-2490" fmla="*/ 376238 h 1092994"/>
                <a:gd name="connsiteX20-2491" fmla="*/ 138774 w 1090613"/>
                <a:gd name="connsiteY20-2492" fmla="*/ 113368 h 1092994"/>
                <a:gd name="connsiteX21-2493" fmla="*/ 390524 w 1090613"/>
                <a:gd name="connsiteY21-2494" fmla="*/ 178594 h 1092994"/>
                <a:gd name="connsiteX22-2495" fmla="*/ 514351 w 1090613"/>
                <a:gd name="connsiteY22-2496" fmla="*/ 147638 h 1092994"/>
                <a:gd name="connsiteX23-2497" fmla="*/ 545306 w 1090613"/>
                <a:gd name="connsiteY23-2498" fmla="*/ 0 h 1092994"/>
                <a:gd name="connsiteX0-2499" fmla="*/ 514351 w 1090613"/>
                <a:gd name="connsiteY0-2500" fmla="*/ 73820 h 1019176"/>
                <a:gd name="connsiteX1-2501" fmla="*/ 819150 w 1090613"/>
                <a:gd name="connsiteY1-2502" fmla="*/ 1 h 1019176"/>
                <a:gd name="connsiteX2-2503" fmla="*/ 771524 w 1090613"/>
                <a:gd name="connsiteY2-2504" fmla="*/ 150020 h 1019176"/>
                <a:gd name="connsiteX3-2505" fmla="*/ 869156 w 1090613"/>
                <a:gd name="connsiteY3-2506" fmla="*/ 245271 h 1019176"/>
                <a:gd name="connsiteX4-2507" fmla="*/ 1016794 w 1090613"/>
                <a:gd name="connsiteY4-2508" fmla="*/ 202407 h 1019176"/>
                <a:gd name="connsiteX5-2509" fmla="*/ 1090613 w 1090613"/>
                <a:gd name="connsiteY5-2510" fmla="*/ 476251 h 1019176"/>
                <a:gd name="connsiteX6-2511" fmla="*/ 928687 w 1090613"/>
                <a:gd name="connsiteY6-2512" fmla="*/ 521495 h 1019176"/>
                <a:gd name="connsiteX7-2513" fmla="*/ 895352 w 1090613"/>
                <a:gd name="connsiteY7-2514" fmla="*/ 638173 h 1019176"/>
                <a:gd name="connsiteX8-2515" fmla="*/ 1016794 w 1090613"/>
                <a:gd name="connsiteY8-2516" fmla="*/ 745332 h 1019176"/>
                <a:gd name="connsiteX9-2517" fmla="*/ 816769 w 1090613"/>
                <a:gd name="connsiteY9-2518" fmla="*/ 945357 h 1019176"/>
                <a:gd name="connsiteX10-2519" fmla="*/ 704850 w 1090613"/>
                <a:gd name="connsiteY10-2520" fmla="*/ 826294 h 1019176"/>
                <a:gd name="connsiteX11-2521" fmla="*/ 571501 w 1090613"/>
                <a:gd name="connsiteY11-2522" fmla="*/ 871538 h 1019176"/>
                <a:gd name="connsiteX12-2523" fmla="*/ 545306 w 1090613"/>
                <a:gd name="connsiteY12-2524" fmla="*/ 1019176 h 1019176"/>
                <a:gd name="connsiteX13-2525" fmla="*/ 271463 w 1090613"/>
                <a:gd name="connsiteY13-2526" fmla="*/ 942976 h 1019176"/>
                <a:gd name="connsiteX14-2527" fmla="*/ 328612 w 1090613"/>
                <a:gd name="connsiteY14-2528" fmla="*/ 797720 h 1019176"/>
                <a:gd name="connsiteX15-2529" fmla="*/ 223837 w 1090613"/>
                <a:gd name="connsiteY15-2530" fmla="*/ 702470 h 1019176"/>
                <a:gd name="connsiteX16-2531" fmla="*/ 71438 w 1090613"/>
                <a:gd name="connsiteY16-2532" fmla="*/ 745332 h 1019176"/>
                <a:gd name="connsiteX17-2533" fmla="*/ 0 w 1090613"/>
                <a:gd name="connsiteY17-2534" fmla="*/ 471489 h 1019176"/>
                <a:gd name="connsiteX18-2535" fmla="*/ 152400 w 1090613"/>
                <a:gd name="connsiteY18-2536" fmla="*/ 442913 h 1019176"/>
                <a:gd name="connsiteX19-2537" fmla="*/ 200024 w 1090613"/>
                <a:gd name="connsiteY19-2538" fmla="*/ 302420 h 1019176"/>
                <a:gd name="connsiteX20-2539" fmla="*/ 138774 w 1090613"/>
                <a:gd name="connsiteY20-2540" fmla="*/ 39550 h 1019176"/>
                <a:gd name="connsiteX21-2541" fmla="*/ 390524 w 1090613"/>
                <a:gd name="connsiteY21-2542" fmla="*/ 104776 h 1019176"/>
                <a:gd name="connsiteX22-2543" fmla="*/ 514351 w 1090613"/>
                <a:gd name="connsiteY22-2544" fmla="*/ 73820 h 1019176"/>
                <a:gd name="connsiteX0-2545" fmla="*/ 514351 w 1090613"/>
                <a:gd name="connsiteY0-2546" fmla="*/ 132575 h 1077931"/>
                <a:gd name="connsiteX1-2547" fmla="*/ 711665 w 1090613"/>
                <a:gd name="connsiteY1-2548" fmla="*/ 0 h 1077931"/>
                <a:gd name="connsiteX2-2549" fmla="*/ 771524 w 1090613"/>
                <a:gd name="connsiteY2-2550" fmla="*/ 208775 h 1077931"/>
                <a:gd name="connsiteX3-2551" fmla="*/ 869156 w 1090613"/>
                <a:gd name="connsiteY3-2552" fmla="*/ 304026 h 1077931"/>
                <a:gd name="connsiteX4-2553" fmla="*/ 1016794 w 1090613"/>
                <a:gd name="connsiteY4-2554" fmla="*/ 261162 h 1077931"/>
                <a:gd name="connsiteX5-2555" fmla="*/ 1090613 w 1090613"/>
                <a:gd name="connsiteY5-2556" fmla="*/ 535006 h 1077931"/>
                <a:gd name="connsiteX6-2557" fmla="*/ 928687 w 1090613"/>
                <a:gd name="connsiteY6-2558" fmla="*/ 580250 h 1077931"/>
                <a:gd name="connsiteX7-2559" fmla="*/ 895352 w 1090613"/>
                <a:gd name="connsiteY7-2560" fmla="*/ 696928 h 1077931"/>
                <a:gd name="connsiteX8-2561" fmla="*/ 1016794 w 1090613"/>
                <a:gd name="connsiteY8-2562" fmla="*/ 804087 h 1077931"/>
                <a:gd name="connsiteX9-2563" fmla="*/ 816769 w 1090613"/>
                <a:gd name="connsiteY9-2564" fmla="*/ 1004112 h 1077931"/>
                <a:gd name="connsiteX10-2565" fmla="*/ 704850 w 1090613"/>
                <a:gd name="connsiteY10-2566" fmla="*/ 885049 h 1077931"/>
                <a:gd name="connsiteX11-2567" fmla="*/ 571501 w 1090613"/>
                <a:gd name="connsiteY11-2568" fmla="*/ 930293 h 1077931"/>
                <a:gd name="connsiteX12-2569" fmla="*/ 545306 w 1090613"/>
                <a:gd name="connsiteY12-2570" fmla="*/ 1077931 h 1077931"/>
                <a:gd name="connsiteX13-2571" fmla="*/ 271463 w 1090613"/>
                <a:gd name="connsiteY13-2572" fmla="*/ 1001731 h 1077931"/>
                <a:gd name="connsiteX14-2573" fmla="*/ 328612 w 1090613"/>
                <a:gd name="connsiteY14-2574" fmla="*/ 856475 h 1077931"/>
                <a:gd name="connsiteX15-2575" fmla="*/ 223837 w 1090613"/>
                <a:gd name="connsiteY15-2576" fmla="*/ 761225 h 1077931"/>
                <a:gd name="connsiteX16-2577" fmla="*/ 71438 w 1090613"/>
                <a:gd name="connsiteY16-2578" fmla="*/ 804087 h 1077931"/>
                <a:gd name="connsiteX17-2579" fmla="*/ 0 w 1090613"/>
                <a:gd name="connsiteY17-2580" fmla="*/ 530244 h 1077931"/>
                <a:gd name="connsiteX18-2581" fmla="*/ 152400 w 1090613"/>
                <a:gd name="connsiteY18-2582" fmla="*/ 501668 h 1077931"/>
                <a:gd name="connsiteX19-2583" fmla="*/ 200024 w 1090613"/>
                <a:gd name="connsiteY19-2584" fmla="*/ 361175 h 1077931"/>
                <a:gd name="connsiteX20-2585" fmla="*/ 138774 w 1090613"/>
                <a:gd name="connsiteY20-2586" fmla="*/ 98305 h 1077931"/>
                <a:gd name="connsiteX21-2587" fmla="*/ 390524 w 1090613"/>
                <a:gd name="connsiteY21-2588" fmla="*/ 163531 h 1077931"/>
                <a:gd name="connsiteX22-2589" fmla="*/ 514351 w 1090613"/>
                <a:gd name="connsiteY22-2590" fmla="*/ 132575 h 1077931"/>
                <a:gd name="connsiteX0-2591" fmla="*/ 514351 w 1090613"/>
                <a:gd name="connsiteY0-2592" fmla="*/ 132575 h 1077931"/>
                <a:gd name="connsiteX1-2593" fmla="*/ 711665 w 1090613"/>
                <a:gd name="connsiteY1-2594" fmla="*/ 0 h 1077931"/>
                <a:gd name="connsiteX2-2595" fmla="*/ 771524 w 1090613"/>
                <a:gd name="connsiteY2-2596" fmla="*/ 208775 h 1077931"/>
                <a:gd name="connsiteX3-2597" fmla="*/ 869156 w 1090613"/>
                <a:gd name="connsiteY3-2598" fmla="*/ 304026 h 1077931"/>
                <a:gd name="connsiteX4-2599" fmla="*/ 1090613 w 1090613"/>
                <a:gd name="connsiteY4-2600" fmla="*/ 535006 h 1077931"/>
                <a:gd name="connsiteX5-2601" fmla="*/ 928687 w 1090613"/>
                <a:gd name="connsiteY5-2602" fmla="*/ 580250 h 1077931"/>
                <a:gd name="connsiteX6-2603" fmla="*/ 895352 w 1090613"/>
                <a:gd name="connsiteY6-2604" fmla="*/ 696928 h 1077931"/>
                <a:gd name="connsiteX7-2605" fmla="*/ 1016794 w 1090613"/>
                <a:gd name="connsiteY7-2606" fmla="*/ 804087 h 1077931"/>
                <a:gd name="connsiteX8-2607" fmla="*/ 816769 w 1090613"/>
                <a:gd name="connsiteY8-2608" fmla="*/ 1004112 h 1077931"/>
                <a:gd name="connsiteX9-2609" fmla="*/ 704850 w 1090613"/>
                <a:gd name="connsiteY9-2610" fmla="*/ 885049 h 1077931"/>
                <a:gd name="connsiteX10-2611" fmla="*/ 571501 w 1090613"/>
                <a:gd name="connsiteY10-2612" fmla="*/ 930293 h 1077931"/>
                <a:gd name="connsiteX11-2613" fmla="*/ 545306 w 1090613"/>
                <a:gd name="connsiteY11-2614" fmla="*/ 1077931 h 1077931"/>
                <a:gd name="connsiteX12-2615" fmla="*/ 271463 w 1090613"/>
                <a:gd name="connsiteY12-2616" fmla="*/ 1001731 h 1077931"/>
                <a:gd name="connsiteX13-2617" fmla="*/ 328612 w 1090613"/>
                <a:gd name="connsiteY13-2618" fmla="*/ 856475 h 1077931"/>
                <a:gd name="connsiteX14-2619" fmla="*/ 223837 w 1090613"/>
                <a:gd name="connsiteY14-2620" fmla="*/ 761225 h 1077931"/>
                <a:gd name="connsiteX15-2621" fmla="*/ 71438 w 1090613"/>
                <a:gd name="connsiteY15-2622" fmla="*/ 804087 h 1077931"/>
                <a:gd name="connsiteX16-2623" fmla="*/ 0 w 1090613"/>
                <a:gd name="connsiteY16-2624" fmla="*/ 530244 h 1077931"/>
                <a:gd name="connsiteX17-2625" fmla="*/ 152400 w 1090613"/>
                <a:gd name="connsiteY17-2626" fmla="*/ 501668 h 1077931"/>
                <a:gd name="connsiteX18-2627" fmla="*/ 200024 w 1090613"/>
                <a:gd name="connsiteY18-2628" fmla="*/ 361175 h 1077931"/>
                <a:gd name="connsiteX19-2629" fmla="*/ 138774 w 1090613"/>
                <a:gd name="connsiteY19-2630" fmla="*/ 98305 h 1077931"/>
                <a:gd name="connsiteX20-2631" fmla="*/ 390524 w 1090613"/>
                <a:gd name="connsiteY20-2632" fmla="*/ 163531 h 1077931"/>
                <a:gd name="connsiteX21-2633" fmla="*/ 514351 w 1090613"/>
                <a:gd name="connsiteY21-2634" fmla="*/ 132575 h 1077931"/>
                <a:gd name="connsiteX0-2635" fmla="*/ 514351 w 1100385"/>
                <a:gd name="connsiteY0-2636" fmla="*/ 132575 h 1077931"/>
                <a:gd name="connsiteX1-2637" fmla="*/ 711665 w 1100385"/>
                <a:gd name="connsiteY1-2638" fmla="*/ 0 h 1077931"/>
                <a:gd name="connsiteX2-2639" fmla="*/ 771524 w 1100385"/>
                <a:gd name="connsiteY2-2640" fmla="*/ 208775 h 1077931"/>
                <a:gd name="connsiteX3-2641" fmla="*/ 869156 w 1100385"/>
                <a:gd name="connsiteY3-2642" fmla="*/ 304026 h 1077931"/>
                <a:gd name="connsiteX4-2643" fmla="*/ 1100385 w 1100385"/>
                <a:gd name="connsiteY4-2644" fmla="*/ 427286 h 1077931"/>
                <a:gd name="connsiteX5-2645" fmla="*/ 928687 w 1100385"/>
                <a:gd name="connsiteY5-2646" fmla="*/ 580250 h 1077931"/>
                <a:gd name="connsiteX6-2647" fmla="*/ 895352 w 1100385"/>
                <a:gd name="connsiteY6-2648" fmla="*/ 696928 h 1077931"/>
                <a:gd name="connsiteX7-2649" fmla="*/ 1016794 w 1100385"/>
                <a:gd name="connsiteY7-2650" fmla="*/ 804087 h 1077931"/>
                <a:gd name="connsiteX8-2651" fmla="*/ 816769 w 1100385"/>
                <a:gd name="connsiteY8-2652" fmla="*/ 1004112 h 1077931"/>
                <a:gd name="connsiteX9-2653" fmla="*/ 704850 w 1100385"/>
                <a:gd name="connsiteY9-2654" fmla="*/ 885049 h 1077931"/>
                <a:gd name="connsiteX10-2655" fmla="*/ 571501 w 1100385"/>
                <a:gd name="connsiteY10-2656" fmla="*/ 930293 h 1077931"/>
                <a:gd name="connsiteX11-2657" fmla="*/ 545306 w 1100385"/>
                <a:gd name="connsiteY11-2658" fmla="*/ 1077931 h 1077931"/>
                <a:gd name="connsiteX12-2659" fmla="*/ 271463 w 1100385"/>
                <a:gd name="connsiteY12-2660" fmla="*/ 1001731 h 1077931"/>
                <a:gd name="connsiteX13-2661" fmla="*/ 328612 w 1100385"/>
                <a:gd name="connsiteY13-2662" fmla="*/ 856475 h 1077931"/>
                <a:gd name="connsiteX14-2663" fmla="*/ 223837 w 1100385"/>
                <a:gd name="connsiteY14-2664" fmla="*/ 761225 h 1077931"/>
                <a:gd name="connsiteX15-2665" fmla="*/ 71438 w 1100385"/>
                <a:gd name="connsiteY15-2666" fmla="*/ 804087 h 1077931"/>
                <a:gd name="connsiteX16-2667" fmla="*/ 0 w 1100385"/>
                <a:gd name="connsiteY16-2668" fmla="*/ 530244 h 1077931"/>
                <a:gd name="connsiteX17-2669" fmla="*/ 152400 w 1100385"/>
                <a:gd name="connsiteY17-2670" fmla="*/ 501668 h 1077931"/>
                <a:gd name="connsiteX18-2671" fmla="*/ 200024 w 1100385"/>
                <a:gd name="connsiteY18-2672" fmla="*/ 361175 h 1077931"/>
                <a:gd name="connsiteX19-2673" fmla="*/ 138774 w 1100385"/>
                <a:gd name="connsiteY19-2674" fmla="*/ 98305 h 1077931"/>
                <a:gd name="connsiteX20-2675" fmla="*/ 390524 w 1100385"/>
                <a:gd name="connsiteY20-2676" fmla="*/ 163531 h 1077931"/>
                <a:gd name="connsiteX21-2677" fmla="*/ 514351 w 1100385"/>
                <a:gd name="connsiteY21-2678" fmla="*/ 132575 h 1077931"/>
                <a:gd name="connsiteX0-2679" fmla="*/ 514351 w 1100385"/>
                <a:gd name="connsiteY0-2680" fmla="*/ 132575 h 1077931"/>
                <a:gd name="connsiteX1-2681" fmla="*/ 711665 w 1100385"/>
                <a:gd name="connsiteY1-2682" fmla="*/ 0 h 1077931"/>
                <a:gd name="connsiteX2-2683" fmla="*/ 771524 w 1100385"/>
                <a:gd name="connsiteY2-2684" fmla="*/ 208775 h 1077931"/>
                <a:gd name="connsiteX3-2685" fmla="*/ 869156 w 1100385"/>
                <a:gd name="connsiteY3-2686" fmla="*/ 304026 h 1077931"/>
                <a:gd name="connsiteX4-2687" fmla="*/ 1100385 w 1100385"/>
                <a:gd name="connsiteY4-2688" fmla="*/ 427286 h 1077931"/>
                <a:gd name="connsiteX5-2689" fmla="*/ 928687 w 1100385"/>
                <a:gd name="connsiteY5-2690" fmla="*/ 580250 h 1077931"/>
                <a:gd name="connsiteX6-2691" fmla="*/ 895352 w 1100385"/>
                <a:gd name="connsiteY6-2692" fmla="*/ 696928 h 1077931"/>
                <a:gd name="connsiteX7-2693" fmla="*/ 816769 w 1100385"/>
                <a:gd name="connsiteY7-2694" fmla="*/ 1004112 h 1077931"/>
                <a:gd name="connsiteX8-2695" fmla="*/ 704850 w 1100385"/>
                <a:gd name="connsiteY8-2696" fmla="*/ 885049 h 1077931"/>
                <a:gd name="connsiteX9-2697" fmla="*/ 571501 w 1100385"/>
                <a:gd name="connsiteY9-2698" fmla="*/ 930293 h 1077931"/>
                <a:gd name="connsiteX10-2699" fmla="*/ 545306 w 1100385"/>
                <a:gd name="connsiteY10-2700" fmla="*/ 1077931 h 1077931"/>
                <a:gd name="connsiteX11-2701" fmla="*/ 271463 w 1100385"/>
                <a:gd name="connsiteY11-2702" fmla="*/ 1001731 h 1077931"/>
                <a:gd name="connsiteX12-2703" fmla="*/ 328612 w 1100385"/>
                <a:gd name="connsiteY12-2704" fmla="*/ 856475 h 1077931"/>
                <a:gd name="connsiteX13-2705" fmla="*/ 223837 w 1100385"/>
                <a:gd name="connsiteY13-2706" fmla="*/ 761225 h 1077931"/>
                <a:gd name="connsiteX14-2707" fmla="*/ 71438 w 1100385"/>
                <a:gd name="connsiteY14-2708" fmla="*/ 804087 h 1077931"/>
                <a:gd name="connsiteX15-2709" fmla="*/ 0 w 1100385"/>
                <a:gd name="connsiteY15-2710" fmla="*/ 530244 h 1077931"/>
                <a:gd name="connsiteX16-2711" fmla="*/ 152400 w 1100385"/>
                <a:gd name="connsiteY16-2712" fmla="*/ 501668 h 1077931"/>
                <a:gd name="connsiteX17-2713" fmla="*/ 200024 w 1100385"/>
                <a:gd name="connsiteY17-2714" fmla="*/ 361175 h 1077931"/>
                <a:gd name="connsiteX18-2715" fmla="*/ 138774 w 1100385"/>
                <a:gd name="connsiteY18-2716" fmla="*/ 98305 h 1077931"/>
                <a:gd name="connsiteX19-2717" fmla="*/ 390524 w 1100385"/>
                <a:gd name="connsiteY19-2718" fmla="*/ 163531 h 1077931"/>
                <a:gd name="connsiteX20-2719" fmla="*/ 514351 w 1100385"/>
                <a:gd name="connsiteY20-2720" fmla="*/ 132575 h 1077931"/>
                <a:gd name="connsiteX0-2721" fmla="*/ 514351 w 1100385"/>
                <a:gd name="connsiteY0-2722" fmla="*/ 132575 h 1077931"/>
                <a:gd name="connsiteX1-2723" fmla="*/ 711665 w 1100385"/>
                <a:gd name="connsiteY1-2724" fmla="*/ 0 h 1077931"/>
                <a:gd name="connsiteX2-2725" fmla="*/ 771524 w 1100385"/>
                <a:gd name="connsiteY2-2726" fmla="*/ 208775 h 1077931"/>
                <a:gd name="connsiteX3-2727" fmla="*/ 869156 w 1100385"/>
                <a:gd name="connsiteY3-2728" fmla="*/ 304026 h 1077931"/>
                <a:gd name="connsiteX4-2729" fmla="*/ 1100385 w 1100385"/>
                <a:gd name="connsiteY4-2730" fmla="*/ 427286 h 1077931"/>
                <a:gd name="connsiteX5-2731" fmla="*/ 928687 w 1100385"/>
                <a:gd name="connsiteY5-2732" fmla="*/ 580250 h 1077931"/>
                <a:gd name="connsiteX6-2733" fmla="*/ 895352 w 1100385"/>
                <a:gd name="connsiteY6-2734" fmla="*/ 696928 h 1077931"/>
                <a:gd name="connsiteX7-2735" fmla="*/ 934023 w 1100385"/>
                <a:gd name="connsiteY7-2736" fmla="*/ 915979 h 1077931"/>
                <a:gd name="connsiteX8-2737" fmla="*/ 704850 w 1100385"/>
                <a:gd name="connsiteY8-2738" fmla="*/ 885049 h 1077931"/>
                <a:gd name="connsiteX9-2739" fmla="*/ 571501 w 1100385"/>
                <a:gd name="connsiteY9-2740" fmla="*/ 930293 h 1077931"/>
                <a:gd name="connsiteX10-2741" fmla="*/ 545306 w 1100385"/>
                <a:gd name="connsiteY10-2742" fmla="*/ 1077931 h 1077931"/>
                <a:gd name="connsiteX11-2743" fmla="*/ 271463 w 1100385"/>
                <a:gd name="connsiteY11-2744" fmla="*/ 1001731 h 1077931"/>
                <a:gd name="connsiteX12-2745" fmla="*/ 328612 w 1100385"/>
                <a:gd name="connsiteY12-2746" fmla="*/ 856475 h 1077931"/>
                <a:gd name="connsiteX13-2747" fmla="*/ 223837 w 1100385"/>
                <a:gd name="connsiteY13-2748" fmla="*/ 761225 h 1077931"/>
                <a:gd name="connsiteX14-2749" fmla="*/ 71438 w 1100385"/>
                <a:gd name="connsiteY14-2750" fmla="*/ 804087 h 1077931"/>
                <a:gd name="connsiteX15-2751" fmla="*/ 0 w 1100385"/>
                <a:gd name="connsiteY15-2752" fmla="*/ 530244 h 1077931"/>
                <a:gd name="connsiteX16-2753" fmla="*/ 152400 w 1100385"/>
                <a:gd name="connsiteY16-2754" fmla="*/ 501668 h 1077931"/>
                <a:gd name="connsiteX17-2755" fmla="*/ 200024 w 1100385"/>
                <a:gd name="connsiteY17-2756" fmla="*/ 361175 h 1077931"/>
                <a:gd name="connsiteX18-2757" fmla="*/ 138774 w 1100385"/>
                <a:gd name="connsiteY18-2758" fmla="*/ 98305 h 1077931"/>
                <a:gd name="connsiteX19-2759" fmla="*/ 390524 w 1100385"/>
                <a:gd name="connsiteY19-2760" fmla="*/ 163531 h 1077931"/>
                <a:gd name="connsiteX20-2761" fmla="*/ 514351 w 1100385"/>
                <a:gd name="connsiteY20-2762" fmla="*/ 132575 h 1077931"/>
                <a:gd name="connsiteX0-2763" fmla="*/ 514351 w 1100385"/>
                <a:gd name="connsiteY0-2764" fmla="*/ 132575 h 1001732"/>
                <a:gd name="connsiteX1-2765" fmla="*/ 711665 w 1100385"/>
                <a:gd name="connsiteY1-2766" fmla="*/ 0 h 1001732"/>
                <a:gd name="connsiteX2-2767" fmla="*/ 771524 w 1100385"/>
                <a:gd name="connsiteY2-2768" fmla="*/ 208775 h 1001732"/>
                <a:gd name="connsiteX3-2769" fmla="*/ 869156 w 1100385"/>
                <a:gd name="connsiteY3-2770" fmla="*/ 304026 h 1001732"/>
                <a:gd name="connsiteX4-2771" fmla="*/ 1100385 w 1100385"/>
                <a:gd name="connsiteY4-2772" fmla="*/ 427286 h 1001732"/>
                <a:gd name="connsiteX5-2773" fmla="*/ 928687 w 1100385"/>
                <a:gd name="connsiteY5-2774" fmla="*/ 580250 h 1001732"/>
                <a:gd name="connsiteX6-2775" fmla="*/ 895352 w 1100385"/>
                <a:gd name="connsiteY6-2776" fmla="*/ 696928 h 1001732"/>
                <a:gd name="connsiteX7-2777" fmla="*/ 934023 w 1100385"/>
                <a:gd name="connsiteY7-2778" fmla="*/ 915979 h 1001732"/>
                <a:gd name="connsiteX8-2779" fmla="*/ 704850 w 1100385"/>
                <a:gd name="connsiteY8-2780" fmla="*/ 885049 h 1001732"/>
                <a:gd name="connsiteX9-2781" fmla="*/ 571501 w 1100385"/>
                <a:gd name="connsiteY9-2782" fmla="*/ 930293 h 1001732"/>
                <a:gd name="connsiteX10-2783" fmla="*/ 271463 w 1100385"/>
                <a:gd name="connsiteY10-2784" fmla="*/ 1001731 h 1001732"/>
                <a:gd name="connsiteX11-2785" fmla="*/ 328612 w 1100385"/>
                <a:gd name="connsiteY11-2786" fmla="*/ 856475 h 1001732"/>
                <a:gd name="connsiteX12-2787" fmla="*/ 223837 w 1100385"/>
                <a:gd name="connsiteY12-2788" fmla="*/ 761225 h 1001732"/>
                <a:gd name="connsiteX13-2789" fmla="*/ 71438 w 1100385"/>
                <a:gd name="connsiteY13-2790" fmla="*/ 804087 h 1001732"/>
                <a:gd name="connsiteX14-2791" fmla="*/ 0 w 1100385"/>
                <a:gd name="connsiteY14-2792" fmla="*/ 530244 h 1001732"/>
                <a:gd name="connsiteX15-2793" fmla="*/ 152400 w 1100385"/>
                <a:gd name="connsiteY15-2794" fmla="*/ 501668 h 1001732"/>
                <a:gd name="connsiteX16-2795" fmla="*/ 200024 w 1100385"/>
                <a:gd name="connsiteY16-2796" fmla="*/ 361175 h 1001732"/>
                <a:gd name="connsiteX17-2797" fmla="*/ 138774 w 1100385"/>
                <a:gd name="connsiteY17-2798" fmla="*/ 98305 h 1001732"/>
                <a:gd name="connsiteX18-2799" fmla="*/ 390524 w 1100385"/>
                <a:gd name="connsiteY18-2800" fmla="*/ 163531 h 1001732"/>
                <a:gd name="connsiteX19-2801" fmla="*/ 514351 w 1100385"/>
                <a:gd name="connsiteY19-2802" fmla="*/ 132575 h 1001732"/>
                <a:gd name="connsiteX0-2803" fmla="*/ 514351 w 1100385"/>
                <a:gd name="connsiteY0-2804" fmla="*/ 132575 h 1060487"/>
                <a:gd name="connsiteX1-2805" fmla="*/ 711665 w 1100385"/>
                <a:gd name="connsiteY1-2806" fmla="*/ 0 h 1060487"/>
                <a:gd name="connsiteX2-2807" fmla="*/ 771524 w 1100385"/>
                <a:gd name="connsiteY2-2808" fmla="*/ 208775 h 1060487"/>
                <a:gd name="connsiteX3-2809" fmla="*/ 869156 w 1100385"/>
                <a:gd name="connsiteY3-2810" fmla="*/ 304026 h 1060487"/>
                <a:gd name="connsiteX4-2811" fmla="*/ 1100385 w 1100385"/>
                <a:gd name="connsiteY4-2812" fmla="*/ 427286 h 1060487"/>
                <a:gd name="connsiteX5-2813" fmla="*/ 928687 w 1100385"/>
                <a:gd name="connsiteY5-2814" fmla="*/ 580250 h 1060487"/>
                <a:gd name="connsiteX6-2815" fmla="*/ 895352 w 1100385"/>
                <a:gd name="connsiteY6-2816" fmla="*/ 696928 h 1060487"/>
                <a:gd name="connsiteX7-2817" fmla="*/ 934023 w 1100385"/>
                <a:gd name="connsiteY7-2818" fmla="*/ 915979 h 1060487"/>
                <a:gd name="connsiteX8-2819" fmla="*/ 704850 w 1100385"/>
                <a:gd name="connsiteY8-2820" fmla="*/ 885049 h 1060487"/>
                <a:gd name="connsiteX9-2821" fmla="*/ 571501 w 1100385"/>
                <a:gd name="connsiteY9-2822" fmla="*/ 930293 h 1060487"/>
                <a:gd name="connsiteX10-2823" fmla="*/ 388719 w 1100385"/>
                <a:gd name="connsiteY10-2824" fmla="*/ 1060487 h 1060487"/>
                <a:gd name="connsiteX11-2825" fmla="*/ 328612 w 1100385"/>
                <a:gd name="connsiteY11-2826" fmla="*/ 856475 h 1060487"/>
                <a:gd name="connsiteX12-2827" fmla="*/ 223837 w 1100385"/>
                <a:gd name="connsiteY12-2828" fmla="*/ 761225 h 1060487"/>
                <a:gd name="connsiteX13-2829" fmla="*/ 71438 w 1100385"/>
                <a:gd name="connsiteY13-2830" fmla="*/ 804087 h 1060487"/>
                <a:gd name="connsiteX14-2831" fmla="*/ 0 w 1100385"/>
                <a:gd name="connsiteY14-2832" fmla="*/ 530244 h 1060487"/>
                <a:gd name="connsiteX15-2833" fmla="*/ 152400 w 1100385"/>
                <a:gd name="connsiteY15-2834" fmla="*/ 501668 h 1060487"/>
                <a:gd name="connsiteX16-2835" fmla="*/ 200024 w 1100385"/>
                <a:gd name="connsiteY16-2836" fmla="*/ 361175 h 1060487"/>
                <a:gd name="connsiteX17-2837" fmla="*/ 138774 w 1100385"/>
                <a:gd name="connsiteY17-2838" fmla="*/ 98305 h 1060487"/>
                <a:gd name="connsiteX18-2839" fmla="*/ 390524 w 1100385"/>
                <a:gd name="connsiteY18-2840" fmla="*/ 163531 h 1060487"/>
                <a:gd name="connsiteX19-2841" fmla="*/ 514351 w 1100385"/>
                <a:gd name="connsiteY19-2842" fmla="*/ 132575 h 1060487"/>
                <a:gd name="connsiteX0-2843" fmla="*/ 514351 w 1100385"/>
                <a:gd name="connsiteY0-2844" fmla="*/ 132575 h 1060487"/>
                <a:gd name="connsiteX1-2845" fmla="*/ 711665 w 1100385"/>
                <a:gd name="connsiteY1-2846" fmla="*/ 0 h 1060487"/>
                <a:gd name="connsiteX2-2847" fmla="*/ 771524 w 1100385"/>
                <a:gd name="connsiteY2-2848" fmla="*/ 208775 h 1060487"/>
                <a:gd name="connsiteX3-2849" fmla="*/ 869156 w 1100385"/>
                <a:gd name="connsiteY3-2850" fmla="*/ 304026 h 1060487"/>
                <a:gd name="connsiteX4-2851" fmla="*/ 1100385 w 1100385"/>
                <a:gd name="connsiteY4-2852" fmla="*/ 427286 h 1060487"/>
                <a:gd name="connsiteX5-2853" fmla="*/ 928687 w 1100385"/>
                <a:gd name="connsiteY5-2854" fmla="*/ 580250 h 1060487"/>
                <a:gd name="connsiteX6-2855" fmla="*/ 895352 w 1100385"/>
                <a:gd name="connsiteY6-2856" fmla="*/ 696928 h 1060487"/>
                <a:gd name="connsiteX7-2857" fmla="*/ 934023 w 1100385"/>
                <a:gd name="connsiteY7-2858" fmla="*/ 915979 h 1060487"/>
                <a:gd name="connsiteX8-2859" fmla="*/ 704850 w 1100385"/>
                <a:gd name="connsiteY8-2860" fmla="*/ 885049 h 1060487"/>
                <a:gd name="connsiteX9-2861" fmla="*/ 571501 w 1100385"/>
                <a:gd name="connsiteY9-2862" fmla="*/ 930293 h 1060487"/>
                <a:gd name="connsiteX10-2863" fmla="*/ 388719 w 1100385"/>
                <a:gd name="connsiteY10-2864" fmla="*/ 1060487 h 1060487"/>
                <a:gd name="connsiteX11-2865" fmla="*/ 328612 w 1100385"/>
                <a:gd name="connsiteY11-2866" fmla="*/ 856475 h 1060487"/>
                <a:gd name="connsiteX12-2867" fmla="*/ 223837 w 1100385"/>
                <a:gd name="connsiteY12-2868" fmla="*/ 761225 h 1060487"/>
                <a:gd name="connsiteX13-2869" fmla="*/ 0 w 1100385"/>
                <a:gd name="connsiteY13-2870" fmla="*/ 530244 h 1060487"/>
                <a:gd name="connsiteX14-2871" fmla="*/ 152400 w 1100385"/>
                <a:gd name="connsiteY14-2872" fmla="*/ 501668 h 1060487"/>
                <a:gd name="connsiteX15-2873" fmla="*/ 200024 w 1100385"/>
                <a:gd name="connsiteY15-2874" fmla="*/ 361175 h 1060487"/>
                <a:gd name="connsiteX16-2875" fmla="*/ 138774 w 1100385"/>
                <a:gd name="connsiteY16-2876" fmla="*/ 98305 h 1060487"/>
                <a:gd name="connsiteX17-2877" fmla="*/ 390524 w 1100385"/>
                <a:gd name="connsiteY17-2878" fmla="*/ 163531 h 1060487"/>
                <a:gd name="connsiteX18-2879" fmla="*/ 514351 w 1100385"/>
                <a:gd name="connsiteY18-2880" fmla="*/ 132575 h 1060487"/>
                <a:gd name="connsiteX0-2881" fmla="*/ 504579 w 1090613"/>
                <a:gd name="connsiteY0-2882" fmla="*/ 132575 h 1060487"/>
                <a:gd name="connsiteX1-2883" fmla="*/ 701893 w 1090613"/>
                <a:gd name="connsiteY1-2884" fmla="*/ 0 h 1060487"/>
                <a:gd name="connsiteX2-2885" fmla="*/ 761752 w 1090613"/>
                <a:gd name="connsiteY2-2886" fmla="*/ 208775 h 1060487"/>
                <a:gd name="connsiteX3-2887" fmla="*/ 859384 w 1090613"/>
                <a:gd name="connsiteY3-2888" fmla="*/ 304026 h 1060487"/>
                <a:gd name="connsiteX4-2889" fmla="*/ 1090613 w 1090613"/>
                <a:gd name="connsiteY4-2890" fmla="*/ 427286 h 1060487"/>
                <a:gd name="connsiteX5-2891" fmla="*/ 918915 w 1090613"/>
                <a:gd name="connsiteY5-2892" fmla="*/ 580250 h 1060487"/>
                <a:gd name="connsiteX6-2893" fmla="*/ 885580 w 1090613"/>
                <a:gd name="connsiteY6-2894" fmla="*/ 696928 h 1060487"/>
                <a:gd name="connsiteX7-2895" fmla="*/ 924251 w 1090613"/>
                <a:gd name="connsiteY7-2896" fmla="*/ 915979 h 1060487"/>
                <a:gd name="connsiteX8-2897" fmla="*/ 695078 w 1090613"/>
                <a:gd name="connsiteY8-2898" fmla="*/ 885049 h 1060487"/>
                <a:gd name="connsiteX9-2899" fmla="*/ 561729 w 1090613"/>
                <a:gd name="connsiteY9-2900" fmla="*/ 930293 h 1060487"/>
                <a:gd name="connsiteX10-2901" fmla="*/ 378947 w 1090613"/>
                <a:gd name="connsiteY10-2902" fmla="*/ 1060487 h 1060487"/>
                <a:gd name="connsiteX11-2903" fmla="*/ 318840 w 1090613"/>
                <a:gd name="connsiteY11-2904" fmla="*/ 856475 h 1060487"/>
                <a:gd name="connsiteX12-2905" fmla="*/ 214065 w 1090613"/>
                <a:gd name="connsiteY12-2906" fmla="*/ 761225 h 1060487"/>
                <a:gd name="connsiteX13-2907" fmla="*/ 0 w 1090613"/>
                <a:gd name="connsiteY13-2908" fmla="*/ 686926 h 1060487"/>
                <a:gd name="connsiteX14-2909" fmla="*/ 142628 w 1090613"/>
                <a:gd name="connsiteY14-2910" fmla="*/ 501668 h 1060487"/>
                <a:gd name="connsiteX15-2911" fmla="*/ 190252 w 1090613"/>
                <a:gd name="connsiteY15-2912" fmla="*/ 361175 h 1060487"/>
                <a:gd name="connsiteX16-2913" fmla="*/ 129002 w 1090613"/>
                <a:gd name="connsiteY16-2914" fmla="*/ 98305 h 1060487"/>
                <a:gd name="connsiteX17-2915" fmla="*/ 380752 w 1090613"/>
                <a:gd name="connsiteY17-2916" fmla="*/ 163531 h 1060487"/>
                <a:gd name="connsiteX18-2917" fmla="*/ 504579 w 1090613"/>
                <a:gd name="connsiteY18-2918" fmla="*/ 132575 h 1060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090613" h="1060487">
                  <a:moveTo>
                    <a:pt x="504579" y="132575"/>
                  </a:moveTo>
                  <a:lnTo>
                    <a:pt x="701893" y="0"/>
                  </a:lnTo>
                  <a:lnTo>
                    <a:pt x="761752" y="208775"/>
                  </a:lnTo>
                  <a:lnTo>
                    <a:pt x="859384" y="304026"/>
                  </a:lnTo>
                  <a:lnTo>
                    <a:pt x="1090613" y="427286"/>
                  </a:lnTo>
                  <a:lnTo>
                    <a:pt x="918915" y="580250"/>
                  </a:lnTo>
                  <a:lnTo>
                    <a:pt x="885580" y="696928"/>
                  </a:lnTo>
                  <a:lnTo>
                    <a:pt x="924251" y="915979"/>
                  </a:lnTo>
                  <a:lnTo>
                    <a:pt x="695078" y="885049"/>
                  </a:lnTo>
                  <a:lnTo>
                    <a:pt x="561729" y="930293"/>
                  </a:lnTo>
                  <a:lnTo>
                    <a:pt x="378947" y="1060487"/>
                  </a:lnTo>
                  <a:lnTo>
                    <a:pt x="318840" y="856475"/>
                  </a:lnTo>
                  <a:lnTo>
                    <a:pt x="214065" y="761225"/>
                  </a:lnTo>
                  <a:lnTo>
                    <a:pt x="0" y="686926"/>
                  </a:lnTo>
                  <a:lnTo>
                    <a:pt x="142628" y="501668"/>
                  </a:lnTo>
                  <a:lnTo>
                    <a:pt x="190252" y="361175"/>
                  </a:lnTo>
                  <a:lnTo>
                    <a:pt x="129002" y="98305"/>
                  </a:lnTo>
                  <a:lnTo>
                    <a:pt x="380752" y="163531"/>
                  </a:lnTo>
                  <a:lnTo>
                    <a:pt x="504579" y="132575"/>
                  </a:lnTo>
                  <a:close/>
                </a:path>
              </a:pathLst>
            </a:custGeom>
            <a:solidFill>
              <a:schemeClr val="bg1">
                <a:lumMod val="75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3" name="Oval 232"/>
            <p:cNvSpPr/>
            <p:nvPr/>
          </p:nvSpPr>
          <p:spPr>
            <a:xfrm>
              <a:off x="5889748" y="2325953"/>
              <a:ext cx="727075" cy="728663"/>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34" name="Group 1"/>
          <p:cNvGrpSpPr/>
          <p:nvPr/>
        </p:nvGrpSpPr>
        <p:grpSpPr bwMode="auto">
          <a:xfrm>
            <a:off x="2206229" y="134541"/>
            <a:ext cx="1926431" cy="1754981"/>
            <a:chOff x="1210799" y="453177"/>
            <a:chExt cx="2568439" cy="2338862"/>
          </a:xfrm>
        </p:grpSpPr>
        <p:sp>
          <p:nvSpPr>
            <p:cNvPr id="235" name="Flowchart: Direct Access Storage 234"/>
            <p:cNvSpPr/>
            <p:nvPr/>
          </p:nvSpPr>
          <p:spPr>
            <a:xfrm rot="9656428">
              <a:off x="1210799" y="1814604"/>
              <a:ext cx="493686" cy="317349"/>
            </a:xfrm>
            <a:prstGeom prst="flowChartMagneticDrum">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6" name="Freeform 96"/>
            <p:cNvSpPr/>
            <p:nvPr/>
          </p:nvSpPr>
          <p:spPr>
            <a:xfrm rot="2219513">
              <a:off x="1731471" y="453177"/>
              <a:ext cx="1506457" cy="2094503"/>
            </a:xfrm>
            <a:custGeom>
              <a:avLst/>
              <a:gdLst>
                <a:gd name="connsiteX0" fmla="*/ 0 w 1419225"/>
                <a:gd name="connsiteY0" fmla="*/ 2114550 h 2524125"/>
                <a:gd name="connsiteX1" fmla="*/ 0 w 1419225"/>
                <a:gd name="connsiteY1" fmla="*/ 2524125 h 2524125"/>
                <a:gd name="connsiteX2" fmla="*/ 1419225 w 1419225"/>
                <a:gd name="connsiteY2" fmla="*/ 466725 h 2524125"/>
                <a:gd name="connsiteX3" fmla="*/ 1409700 w 1419225"/>
                <a:gd name="connsiteY3" fmla="*/ 0 h 2524125"/>
                <a:gd name="connsiteX4" fmla="*/ 0 w 1419225"/>
                <a:gd name="connsiteY4" fmla="*/ 2009775 h 2524125"/>
                <a:gd name="connsiteX5" fmla="*/ 0 w 1419225"/>
                <a:gd name="connsiteY5" fmla="*/ 2114550 h 2524125"/>
                <a:gd name="connsiteX0-1" fmla="*/ 0 w 1419225"/>
                <a:gd name="connsiteY0-2" fmla="*/ 1647825 h 2057400"/>
                <a:gd name="connsiteX1-3" fmla="*/ 0 w 1419225"/>
                <a:gd name="connsiteY1-4" fmla="*/ 2057400 h 2057400"/>
                <a:gd name="connsiteX2-5" fmla="*/ 1419225 w 1419225"/>
                <a:gd name="connsiteY2-6" fmla="*/ 0 h 2057400"/>
                <a:gd name="connsiteX3-7" fmla="*/ 1141437 w 1419225"/>
                <a:gd name="connsiteY3-8" fmla="*/ 99036 h 2057400"/>
                <a:gd name="connsiteX4-9" fmla="*/ 0 w 1419225"/>
                <a:gd name="connsiteY4-10" fmla="*/ 1543050 h 2057400"/>
                <a:gd name="connsiteX5-11" fmla="*/ 0 w 1419225"/>
                <a:gd name="connsiteY5-12" fmla="*/ 1647825 h 2057400"/>
                <a:gd name="connsiteX0-13" fmla="*/ 0 w 1381161"/>
                <a:gd name="connsiteY0-14" fmla="*/ 1633318 h 2042893"/>
                <a:gd name="connsiteX1-15" fmla="*/ 0 w 1381161"/>
                <a:gd name="connsiteY1-16" fmla="*/ 2042893 h 2042893"/>
                <a:gd name="connsiteX2-17" fmla="*/ 1381161 w 1381161"/>
                <a:gd name="connsiteY2-18" fmla="*/ 0 h 2042893"/>
                <a:gd name="connsiteX3-19" fmla="*/ 1141437 w 1381161"/>
                <a:gd name="connsiteY3-20" fmla="*/ 84529 h 2042893"/>
                <a:gd name="connsiteX4-21" fmla="*/ 0 w 1381161"/>
                <a:gd name="connsiteY4-22" fmla="*/ 1528543 h 2042893"/>
                <a:gd name="connsiteX5-23" fmla="*/ 0 w 1381161"/>
                <a:gd name="connsiteY5-24" fmla="*/ 1633318 h 2042893"/>
                <a:gd name="connsiteX0-25" fmla="*/ 0 w 1381161"/>
                <a:gd name="connsiteY0-26" fmla="*/ 1633318 h 2042893"/>
                <a:gd name="connsiteX1-27" fmla="*/ 0 w 1381161"/>
                <a:gd name="connsiteY1-28" fmla="*/ 2042893 h 2042893"/>
                <a:gd name="connsiteX2-29" fmla="*/ 1381161 w 1381161"/>
                <a:gd name="connsiteY2-30" fmla="*/ 0 h 2042893"/>
                <a:gd name="connsiteX3-31" fmla="*/ 1135999 w 1381161"/>
                <a:gd name="connsiteY3-32" fmla="*/ 84529 h 2042893"/>
                <a:gd name="connsiteX4-33" fmla="*/ 0 w 1381161"/>
                <a:gd name="connsiteY4-34" fmla="*/ 1528543 h 2042893"/>
                <a:gd name="connsiteX5-35" fmla="*/ 0 w 1381161"/>
                <a:gd name="connsiteY5-36" fmla="*/ 1633318 h 2042893"/>
                <a:gd name="connsiteX0-37" fmla="*/ 0 w 1381161"/>
                <a:gd name="connsiteY0-38" fmla="*/ 1633318 h 2042893"/>
                <a:gd name="connsiteX1-39" fmla="*/ 0 w 1381161"/>
                <a:gd name="connsiteY1-40" fmla="*/ 2042893 h 2042893"/>
                <a:gd name="connsiteX2-41" fmla="*/ 1381161 w 1381161"/>
                <a:gd name="connsiteY2-42" fmla="*/ 0 h 2042893"/>
                <a:gd name="connsiteX3-43" fmla="*/ 1096121 w 1381161"/>
                <a:gd name="connsiteY3-44" fmla="*/ 91782 h 2042893"/>
                <a:gd name="connsiteX4-45" fmla="*/ 0 w 1381161"/>
                <a:gd name="connsiteY4-46" fmla="*/ 1528543 h 2042893"/>
                <a:gd name="connsiteX5-47" fmla="*/ 0 w 1381161"/>
                <a:gd name="connsiteY5-48" fmla="*/ 1633318 h 2042893"/>
                <a:gd name="connsiteX0-49" fmla="*/ 0 w 1381161"/>
                <a:gd name="connsiteY0-50" fmla="*/ 1633318 h 2042893"/>
                <a:gd name="connsiteX1-51" fmla="*/ 0 w 1381161"/>
                <a:gd name="connsiteY1-52" fmla="*/ 2042893 h 2042893"/>
                <a:gd name="connsiteX2-53" fmla="*/ 1381161 w 1381161"/>
                <a:gd name="connsiteY2-54" fmla="*/ 0 h 2042893"/>
                <a:gd name="connsiteX3-55" fmla="*/ 1210852 w 1381161"/>
                <a:gd name="connsiteY3-56" fmla="*/ 84130 h 2042893"/>
                <a:gd name="connsiteX4-57" fmla="*/ 0 w 1381161"/>
                <a:gd name="connsiteY4-58" fmla="*/ 1528543 h 2042893"/>
                <a:gd name="connsiteX5-59" fmla="*/ 0 w 1381161"/>
                <a:gd name="connsiteY5-60" fmla="*/ 1633318 h 2042893"/>
                <a:gd name="connsiteX0-61" fmla="*/ 0 w 1381161"/>
                <a:gd name="connsiteY0-62" fmla="*/ 1633318 h 2042893"/>
                <a:gd name="connsiteX1-63" fmla="*/ 0 w 1381161"/>
                <a:gd name="connsiteY1-64" fmla="*/ 2042893 h 2042893"/>
                <a:gd name="connsiteX2-65" fmla="*/ 1381161 w 1381161"/>
                <a:gd name="connsiteY2-66" fmla="*/ 0 h 2042893"/>
                <a:gd name="connsiteX3-67" fmla="*/ 1187906 w 1381161"/>
                <a:gd name="connsiteY3-68" fmla="*/ 45870 h 2042893"/>
                <a:gd name="connsiteX4-69" fmla="*/ 0 w 1381161"/>
                <a:gd name="connsiteY4-70" fmla="*/ 1528543 h 2042893"/>
                <a:gd name="connsiteX5-71" fmla="*/ 0 w 1381161"/>
                <a:gd name="connsiteY5-72" fmla="*/ 1633318 h 2042893"/>
                <a:gd name="connsiteX0-73" fmla="*/ 0 w 1381161"/>
                <a:gd name="connsiteY0-74" fmla="*/ 1633318 h 2042893"/>
                <a:gd name="connsiteX1-75" fmla="*/ 0 w 1381161"/>
                <a:gd name="connsiteY1-76" fmla="*/ 2042893 h 2042893"/>
                <a:gd name="connsiteX2-77" fmla="*/ 1381161 w 1381161"/>
                <a:gd name="connsiteY2-78" fmla="*/ 0 h 2042893"/>
                <a:gd name="connsiteX3-79" fmla="*/ 1187906 w 1381161"/>
                <a:gd name="connsiteY3-80" fmla="*/ 45870 h 2042893"/>
                <a:gd name="connsiteX4-81" fmla="*/ 7648 w 1381161"/>
                <a:gd name="connsiteY4-82" fmla="*/ 1505588 h 2042893"/>
                <a:gd name="connsiteX5-83" fmla="*/ 0 w 1381161"/>
                <a:gd name="connsiteY5-84" fmla="*/ 1633318 h 2042893"/>
                <a:gd name="connsiteX0-85" fmla="*/ 0 w 1381161"/>
                <a:gd name="connsiteY0-86" fmla="*/ 1633318 h 2042893"/>
                <a:gd name="connsiteX1-87" fmla="*/ 0 w 1381161"/>
                <a:gd name="connsiteY1-88" fmla="*/ 2042893 h 2042893"/>
                <a:gd name="connsiteX2-89" fmla="*/ 1381161 w 1381161"/>
                <a:gd name="connsiteY2-90" fmla="*/ 0 h 2042893"/>
                <a:gd name="connsiteX3-91" fmla="*/ 1187906 w 1381161"/>
                <a:gd name="connsiteY3-92" fmla="*/ 45870 h 2042893"/>
                <a:gd name="connsiteX4-93" fmla="*/ 0 w 1381161"/>
                <a:gd name="connsiteY4-94" fmla="*/ 1633318 h 2042893"/>
                <a:gd name="connsiteX0-95" fmla="*/ 22946 w 1381161"/>
                <a:gd name="connsiteY0-96" fmla="*/ 1740445 h 2042893"/>
                <a:gd name="connsiteX1-97" fmla="*/ 0 w 1381161"/>
                <a:gd name="connsiteY1-98" fmla="*/ 2042893 h 2042893"/>
                <a:gd name="connsiteX2-99" fmla="*/ 1381161 w 1381161"/>
                <a:gd name="connsiteY2-100" fmla="*/ 0 h 2042893"/>
                <a:gd name="connsiteX3-101" fmla="*/ 1187906 w 1381161"/>
                <a:gd name="connsiteY3-102" fmla="*/ 45870 h 2042893"/>
                <a:gd name="connsiteX4-103" fmla="*/ 22946 w 1381161"/>
                <a:gd name="connsiteY4-104" fmla="*/ 1740445 h 2042893"/>
                <a:gd name="connsiteX0-105" fmla="*/ 7648 w 1381161"/>
                <a:gd name="connsiteY0-106" fmla="*/ 1717490 h 2042893"/>
                <a:gd name="connsiteX1-107" fmla="*/ 0 w 1381161"/>
                <a:gd name="connsiteY1-108" fmla="*/ 2042893 h 2042893"/>
                <a:gd name="connsiteX2-109" fmla="*/ 1381161 w 1381161"/>
                <a:gd name="connsiteY2-110" fmla="*/ 0 h 2042893"/>
                <a:gd name="connsiteX3-111" fmla="*/ 1187906 w 1381161"/>
                <a:gd name="connsiteY3-112" fmla="*/ 45870 h 2042893"/>
                <a:gd name="connsiteX4-113" fmla="*/ 7648 w 1381161"/>
                <a:gd name="connsiteY4-114" fmla="*/ 1717490 h 2042893"/>
                <a:gd name="connsiteX0-115" fmla="*/ 0 w 1373513"/>
                <a:gd name="connsiteY0-116" fmla="*/ 1717490 h 1951070"/>
                <a:gd name="connsiteX1-117" fmla="*/ 7650 w 1373513"/>
                <a:gd name="connsiteY1-118" fmla="*/ 1951070 h 1951070"/>
                <a:gd name="connsiteX2-119" fmla="*/ 1373513 w 1373513"/>
                <a:gd name="connsiteY2-120" fmla="*/ 0 h 1951070"/>
                <a:gd name="connsiteX3-121" fmla="*/ 1180258 w 1373513"/>
                <a:gd name="connsiteY3-122" fmla="*/ 45870 h 1951070"/>
                <a:gd name="connsiteX4-123" fmla="*/ 0 w 1373513"/>
                <a:gd name="connsiteY4-124" fmla="*/ 1717490 h 1951070"/>
                <a:gd name="connsiteX0-125" fmla="*/ 0 w 1373513"/>
                <a:gd name="connsiteY0-126" fmla="*/ 1717490 h 1943418"/>
                <a:gd name="connsiteX1-127" fmla="*/ 7650 w 1373513"/>
                <a:gd name="connsiteY1-128" fmla="*/ 1943418 h 1943418"/>
                <a:gd name="connsiteX2-129" fmla="*/ 1373513 w 1373513"/>
                <a:gd name="connsiteY2-130" fmla="*/ 0 h 1943418"/>
                <a:gd name="connsiteX3-131" fmla="*/ 1180258 w 1373513"/>
                <a:gd name="connsiteY3-132" fmla="*/ 45870 h 1943418"/>
                <a:gd name="connsiteX4-133" fmla="*/ 0 w 1373513"/>
                <a:gd name="connsiteY4-134" fmla="*/ 1717490 h 1943418"/>
                <a:gd name="connsiteX0-135" fmla="*/ 0 w 1465556"/>
                <a:gd name="connsiteY0-136" fmla="*/ 1841748 h 1943418"/>
                <a:gd name="connsiteX1-137" fmla="*/ 99693 w 1465556"/>
                <a:gd name="connsiteY1-138" fmla="*/ 1943418 h 1943418"/>
                <a:gd name="connsiteX2-139" fmla="*/ 1465556 w 1465556"/>
                <a:gd name="connsiteY2-140" fmla="*/ 0 h 1943418"/>
                <a:gd name="connsiteX3-141" fmla="*/ 1272301 w 1465556"/>
                <a:gd name="connsiteY3-142" fmla="*/ 45870 h 1943418"/>
                <a:gd name="connsiteX4-143" fmla="*/ 0 w 1465556"/>
                <a:gd name="connsiteY4-144" fmla="*/ 1841748 h 1943418"/>
                <a:gd name="connsiteX0-145" fmla="*/ 17452 w 1483008"/>
                <a:gd name="connsiteY0-146" fmla="*/ 1841748 h 2014423"/>
                <a:gd name="connsiteX1-147" fmla="*/ 0 w 1483008"/>
                <a:gd name="connsiteY1-148" fmla="*/ 2014423 h 2014423"/>
                <a:gd name="connsiteX2-149" fmla="*/ 1483008 w 1483008"/>
                <a:gd name="connsiteY2-150" fmla="*/ 0 h 2014423"/>
                <a:gd name="connsiteX3-151" fmla="*/ 1289753 w 1483008"/>
                <a:gd name="connsiteY3-152" fmla="*/ 45870 h 2014423"/>
                <a:gd name="connsiteX4-153" fmla="*/ 17452 w 1483008"/>
                <a:gd name="connsiteY4-154" fmla="*/ 1841748 h 2014423"/>
                <a:gd name="connsiteX0-155" fmla="*/ 17452 w 1426665"/>
                <a:gd name="connsiteY0-156" fmla="*/ 1836967 h 2009642"/>
                <a:gd name="connsiteX1-157" fmla="*/ 0 w 1426665"/>
                <a:gd name="connsiteY1-158" fmla="*/ 2009642 h 2009642"/>
                <a:gd name="connsiteX2-159" fmla="*/ 1426665 w 1426665"/>
                <a:gd name="connsiteY2-160" fmla="*/ 0 h 2009642"/>
                <a:gd name="connsiteX3-161" fmla="*/ 1289753 w 1426665"/>
                <a:gd name="connsiteY3-162" fmla="*/ 41089 h 2009642"/>
                <a:gd name="connsiteX4-163" fmla="*/ 17452 w 1426665"/>
                <a:gd name="connsiteY4-164" fmla="*/ 1836967 h 2009642"/>
                <a:gd name="connsiteX0-165" fmla="*/ 0 w 1440765"/>
                <a:gd name="connsiteY0-166" fmla="*/ 1884779 h 2009642"/>
                <a:gd name="connsiteX1-167" fmla="*/ 14100 w 1440765"/>
                <a:gd name="connsiteY1-168" fmla="*/ 2009642 h 2009642"/>
                <a:gd name="connsiteX2-169" fmla="*/ 1440765 w 1440765"/>
                <a:gd name="connsiteY2-170" fmla="*/ 0 h 2009642"/>
                <a:gd name="connsiteX3-171" fmla="*/ 1303853 w 1440765"/>
                <a:gd name="connsiteY3-172" fmla="*/ 41089 h 2009642"/>
                <a:gd name="connsiteX4-173" fmla="*/ 0 w 1440765"/>
                <a:gd name="connsiteY4-174" fmla="*/ 1884779 h 2009642"/>
                <a:gd name="connsiteX0-175" fmla="*/ 0 w 1440765"/>
                <a:gd name="connsiteY0-176" fmla="*/ 1884779 h 2026376"/>
                <a:gd name="connsiteX1-177" fmla="*/ 2832 w 1440765"/>
                <a:gd name="connsiteY1-178" fmla="*/ 2026376 h 2026376"/>
                <a:gd name="connsiteX2-179" fmla="*/ 1440765 w 1440765"/>
                <a:gd name="connsiteY2-180" fmla="*/ 0 h 2026376"/>
                <a:gd name="connsiteX3-181" fmla="*/ 1303853 w 1440765"/>
                <a:gd name="connsiteY3-182" fmla="*/ 41089 h 2026376"/>
                <a:gd name="connsiteX4-183" fmla="*/ 0 w 1440765"/>
                <a:gd name="connsiteY4-184" fmla="*/ 1884779 h 2026376"/>
                <a:gd name="connsiteX0-185" fmla="*/ 30639 w 1471404"/>
                <a:gd name="connsiteY0-186" fmla="*/ 1884779 h 1981997"/>
                <a:gd name="connsiteX1-187" fmla="*/ 0 w 1471404"/>
                <a:gd name="connsiteY1-188" fmla="*/ 1981997 h 1981997"/>
                <a:gd name="connsiteX2-189" fmla="*/ 1471404 w 1471404"/>
                <a:gd name="connsiteY2-190" fmla="*/ 0 h 1981997"/>
                <a:gd name="connsiteX3-191" fmla="*/ 1334492 w 1471404"/>
                <a:gd name="connsiteY3-192" fmla="*/ 41089 h 1981997"/>
                <a:gd name="connsiteX4-193" fmla="*/ 30639 w 1471404"/>
                <a:gd name="connsiteY4-194" fmla="*/ 1884779 h 1981997"/>
                <a:gd name="connsiteX0-195" fmla="*/ 30639 w 1397665"/>
                <a:gd name="connsiteY0-196" fmla="*/ 1843690 h 1940908"/>
                <a:gd name="connsiteX1-197" fmla="*/ 0 w 1397665"/>
                <a:gd name="connsiteY1-198" fmla="*/ 1940908 h 1940908"/>
                <a:gd name="connsiteX2-199" fmla="*/ 1397665 w 1397665"/>
                <a:gd name="connsiteY2-200" fmla="*/ 11055 h 1940908"/>
                <a:gd name="connsiteX3-201" fmla="*/ 1334492 w 1397665"/>
                <a:gd name="connsiteY3-202" fmla="*/ 0 h 1940908"/>
                <a:gd name="connsiteX4-203" fmla="*/ 30639 w 1397665"/>
                <a:gd name="connsiteY4-204" fmla="*/ 1843690 h 1940908"/>
                <a:gd name="connsiteX0-205" fmla="*/ 30639 w 1397665"/>
                <a:gd name="connsiteY0-206" fmla="*/ 1832635 h 1929853"/>
                <a:gd name="connsiteX1-207" fmla="*/ 0 w 1397665"/>
                <a:gd name="connsiteY1-208" fmla="*/ 1929853 h 1929853"/>
                <a:gd name="connsiteX2-209" fmla="*/ 1397665 w 1397665"/>
                <a:gd name="connsiteY2-210" fmla="*/ 0 h 1929853"/>
                <a:gd name="connsiteX3-211" fmla="*/ 1328347 w 1397665"/>
                <a:gd name="connsiteY3-212" fmla="*/ 15017 h 1929853"/>
                <a:gd name="connsiteX4-213" fmla="*/ 30639 w 1397665"/>
                <a:gd name="connsiteY4-214" fmla="*/ 1832635 h 1929853"/>
                <a:gd name="connsiteX0-215" fmla="*/ 0 w 1367026"/>
                <a:gd name="connsiteY0-216" fmla="*/ 1832635 h 1925508"/>
                <a:gd name="connsiteX1-217" fmla="*/ 85 w 1367026"/>
                <a:gd name="connsiteY1-218" fmla="*/ 1925508 h 1925508"/>
                <a:gd name="connsiteX2-219" fmla="*/ 1367026 w 1367026"/>
                <a:gd name="connsiteY2-220" fmla="*/ 0 h 1925508"/>
                <a:gd name="connsiteX3-221" fmla="*/ 1297708 w 1367026"/>
                <a:gd name="connsiteY3-222" fmla="*/ 15017 h 1925508"/>
                <a:gd name="connsiteX4-223" fmla="*/ 0 w 1367026"/>
                <a:gd name="connsiteY4-224" fmla="*/ 1832635 h 1925508"/>
                <a:gd name="connsiteX0-225" fmla="*/ 0 w 1367026"/>
                <a:gd name="connsiteY0-226" fmla="*/ 1832635 h 1905954"/>
                <a:gd name="connsiteX1-227" fmla="*/ 2134 w 1367026"/>
                <a:gd name="connsiteY1-228" fmla="*/ 1905954 h 1905954"/>
                <a:gd name="connsiteX2-229" fmla="*/ 1367026 w 1367026"/>
                <a:gd name="connsiteY2-230" fmla="*/ 0 h 1905954"/>
                <a:gd name="connsiteX3-231" fmla="*/ 1297708 w 1367026"/>
                <a:gd name="connsiteY3-232" fmla="*/ 15017 h 1905954"/>
                <a:gd name="connsiteX4-233" fmla="*/ 0 w 1367026"/>
                <a:gd name="connsiteY4-234" fmla="*/ 1832635 h 1905954"/>
                <a:gd name="connsiteX0-235" fmla="*/ 0 w 1367026"/>
                <a:gd name="connsiteY0-236" fmla="*/ 1832635 h 1914645"/>
                <a:gd name="connsiteX1-237" fmla="*/ 2134 w 1367026"/>
                <a:gd name="connsiteY1-238" fmla="*/ 1914645 h 1914645"/>
                <a:gd name="connsiteX2-239" fmla="*/ 1367026 w 1367026"/>
                <a:gd name="connsiteY2-240" fmla="*/ 0 h 1914645"/>
                <a:gd name="connsiteX3-241" fmla="*/ 1297708 w 1367026"/>
                <a:gd name="connsiteY3-242" fmla="*/ 15017 h 1914645"/>
                <a:gd name="connsiteX4-243" fmla="*/ 0 w 1367026"/>
                <a:gd name="connsiteY4-244" fmla="*/ 1832635 h 1914645"/>
                <a:gd name="connsiteX0-245" fmla="*/ 0 w 1367026"/>
                <a:gd name="connsiteY0-246" fmla="*/ 1832635 h 1949408"/>
                <a:gd name="connsiteX1-247" fmla="*/ 86 w 1367026"/>
                <a:gd name="connsiteY1-248" fmla="*/ 1949408 h 1949408"/>
                <a:gd name="connsiteX2-249" fmla="*/ 1367026 w 1367026"/>
                <a:gd name="connsiteY2-250" fmla="*/ 0 h 1949408"/>
                <a:gd name="connsiteX3-251" fmla="*/ 1297708 w 1367026"/>
                <a:gd name="connsiteY3-252" fmla="*/ 15017 h 1949408"/>
                <a:gd name="connsiteX4-253" fmla="*/ 0 w 1367026"/>
                <a:gd name="connsiteY4-254" fmla="*/ 1832635 h 1949408"/>
                <a:gd name="connsiteX0-255" fmla="*/ 0 w 1367026"/>
                <a:gd name="connsiteY0-256" fmla="*/ 1897815 h 1949408"/>
                <a:gd name="connsiteX1-257" fmla="*/ 86 w 1367026"/>
                <a:gd name="connsiteY1-258" fmla="*/ 1949408 h 1949408"/>
                <a:gd name="connsiteX2-259" fmla="*/ 1367026 w 1367026"/>
                <a:gd name="connsiteY2-260" fmla="*/ 0 h 1949408"/>
                <a:gd name="connsiteX3-261" fmla="*/ 1297708 w 1367026"/>
                <a:gd name="connsiteY3-262" fmla="*/ 15017 h 1949408"/>
                <a:gd name="connsiteX4-263" fmla="*/ 0 w 1367026"/>
                <a:gd name="connsiteY4-264" fmla="*/ 1897815 h 1949408"/>
                <a:gd name="connsiteX0-265" fmla="*/ 0 w 1377267"/>
                <a:gd name="connsiteY0-266" fmla="*/ 1936923 h 1988516"/>
                <a:gd name="connsiteX1-267" fmla="*/ 86 w 1377267"/>
                <a:gd name="connsiteY1-268" fmla="*/ 1988516 h 1988516"/>
                <a:gd name="connsiteX2-269" fmla="*/ 1377267 w 1377267"/>
                <a:gd name="connsiteY2-270" fmla="*/ 0 h 1988516"/>
                <a:gd name="connsiteX3-271" fmla="*/ 1297708 w 1377267"/>
                <a:gd name="connsiteY3-272" fmla="*/ 54125 h 1988516"/>
                <a:gd name="connsiteX4-273" fmla="*/ 0 w 1377267"/>
                <a:gd name="connsiteY4-274" fmla="*/ 1936923 h 1988516"/>
                <a:gd name="connsiteX0-275" fmla="*/ 0 w 1377267"/>
                <a:gd name="connsiteY0-276" fmla="*/ 1936923 h 1988516"/>
                <a:gd name="connsiteX1-277" fmla="*/ 86 w 1377267"/>
                <a:gd name="connsiteY1-278" fmla="*/ 1988516 h 1988516"/>
                <a:gd name="connsiteX2-279" fmla="*/ 1377267 w 1377267"/>
                <a:gd name="connsiteY2-280" fmla="*/ 0 h 1988516"/>
                <a:gd name="connsiteX3-281" fmla="*/ 1312047 w 1377267"/>
                <a:gd name="connsiteY3-282" fmla="*/ 25880 h 1988516"/>
                <a:gd name="connsiteX4-283" fmla="*/ 0 w 1377267"/>
                <a:gd name="connsiteY4-284" fmla="*/ 1936923 h 1988516"/>
                <a:gd name="connsiteX0-285" fmla="*/ 0 w 1389557"/>
                <a:gd name="connsiteY0-286" fmla="*/ 1945614 h 1997207"/>
                <a:gd name="connsiteX1-287" fmla="*/ 86 w 1389557"/>
                <a:gd name="connsiteY1-288" fmla="*/ 1997207 h 1997207"/>
                <a:gd name="connsiteX2-289" fmla="*/ 1389557 w 1389557"/>
                <a:gd name="connsiteY2-290" fmla="*/ 0 h 1997207"/>
                <a:gd name="connsiteX3-291" fmla="*/ 1312047 w 1389557"/>
                <a:gd name="connsiteY3-292" fmla="*/ 34571 h 1997207"/>
                <a:gd name="connsiteX4-293" fmla="*/ 0 w 1389557"/>
                <a:gd name="connsiteY4-294" fmla="*/ 1945614 h 1997207"/>
                <a:gd name="connsiteX0-295" fmla="*/ 0 w 1389557"/>
                <a:gd name="connsiteY0-296" fmla="*/ 1945614 h 1949293"/>
                <a:gd name="connsiteX1-297" fmla="*/ 147563 w 1389557"/>
                <a:gd name="connsiteY1-298" fmla="*/ 1832084 h 1949293"/>
                <a:gd name="connsiteX2-299" fmla="*/ 1389557 w 1389557"/>
                <a:gd name="connsiteY2-300" fmla="*/ 0 h 1949293"/>
                <a:gd name="connsiteX3-301" fmla="*/ 1312047 w 1389557"/>
                <a:gd name="connsiteY3-302" fmla="*/ 34571 h 1949293"/>
                <a:gd name="connsiteX4-303" fmla="*/ 0 w 1389557"/>
                <a:gd name="connsiteY4-304" fmla="*/ 1945614 h 1949293"/>
                <a:gd name="connsiteX0-305" fmla="*/ 0 w 1244128"/>
                <a:gd name="connsiteY0-306" fmla="*/ 1765282 h 1832084"/>
                <a:gd name="connsiteX1-307" fmla="*/ 2134 w 1244128"/>
                <a:gd name="connsiteY1-308" fmla="*/ 1832084 h 1832084"/>
                <a:gd name="connsiteX2-309" fmla="*/ 1244128 w 1244128"/>
                <a:gd name="connsiteY2-310" fmla="*/ 0 h 1832084"/>
                <a:gd name="connsiteX3-311" fmla="*/ 1166618 w 1244128"/>
                <a:gd name="connsiteY3-312" fmla="*/ 34571 h 1832084"/>
                <a:gd name="connsiteX4-313" fmla="*/ 0 w 1244128"/>
                <a:gd name="connsiteY4-314" fmla="*/ 1765282 h 1832084"/>
                <a:gd name="connsiteX0-315" fmla="*/ 4011 w 1248139"/>
                <a:gd name="connsiteY0-316" fmla="*/ 1765282 h 1855984"/>
                <a:gd name="connsiteX1-317" fmla="*/ 0 w 1248139"/>
                <a:gd name="connsiteY1-318" fmla="*/ 1855984 h 1855984"/>
                <a:gd name="connsiteX2-319" fmla="*/ 1248139 w 1248139"/>
                <a:gd name="connsiteY2-320" fmla="*/ 0 h 1855984"/>
                <a:gd name="connsiteX3-321" fmla="*/ 1170629 w 1248139"/>
                <a:gd name="connsiteY3-322" fmla="*/ 34571 h 1855984"/>
                <a:gd name="connsiteX4-323" fmla="*/ 4011 w 1248139"/>
                <a:gd name="connsiteY4-324" fmla="*/ 1765282 h 1855984"/>
                <a:gd name="connsiteX0-325" fmla="*/ 4011 w 1258380"/>
                <a:gd name="connsiteY0-326" fmla="*/ 1765282 h 1855984"/>
                <a:gd name="connsiteX1-327" fmla="*/ 0 w 1258380"/>
                <a:gd name="connsiteY1-328" fmla="*/ 1855984 h 1855984"/>
                <a:gd name="connsiteX2-329" fmla="*/ 1258380 w 1258380"/>
                <a:gd name="connsiteY2-330" fmla="*/ 0 h 1855984"/>
                <a:gd name="connsiteX3-331" fmla="*/ 1170629 w 1258380"/>
                <a:gd name="connsiteY3-332" fmla="*/ 34571 h 1855984"/>
                <a:gd name="connsiteX4-333" fmla="*/ 4011 w 1258380"/>
                <a:gd name="connsiteY4-334" fmla="*/ 1765282 h 1855984"/>
                <a:gd name="connsiteX0-335" fmla="*/ 4011 w 1258380"/>
                <a:gd name="connsiteY0-336" fmla="*/ 1765282 h 1880523"/>
                <a:gd name="connsiteX1-337" fmla="*/ 0 w 1258380"/>
                <a:gd name="connsiteY1-338" fmla="*/ 1880523 h 1880523"/>
                <a:gd name="connsiteX2-339" fmla="*/ 1258380 w 1258380"/>
                <a:gd name="connsiteY2-340" fmla="*/ 0 h 1880523"/>
                <a:gd name="connsiteX3-341" fmla="*/ 1170629 w 1258380"/>
                <a:gd name="connsiteY3-342" fmla="*/ 34571 h 1880523"/>
                <a:gd name="connsiteX4-343" fmla="*/ 4011 w 1258380"/>
                <a:gd name="connsiteY4-344" fmla="*/ 1765282 h 1880523"/>
                <a:gd name="connsiteX0-345" fmla="*/ 4011 w 1288632"/>
                <a:gd name="connsiteY0-346" fmla="*/ 1775156 h 1890397"/>
                <a:gd name="connsiteX1-347" fmla="*/ 0 w 1288632"/>
                <a:gd name="connsiteY1-348" fmla="*/ 1890397 h 1890397"/>
                <a:gd name="connsiteX2-349" fmla="*/ 1288632 w 1288632"/>
                <a:gd name="connsiteY2-350" fmla="*/ 0 h 1890397"/>
                <a:gd name="connsiteX3-351" fmla="*/ 1170629 w 1288632"/>
                <a:gd name="connsiteY3-352" fmla="*/ 44445 h 1890397"/>
                <a:gd name="connsiteX4-353" fmla="*/ 4011 w 1288632"/>
                <a:gd name="connsiteY4-354" fmla="*/ 1775156 h 1890397"/>
                <a:gd name="connsiteX0-355" fmla="*/ 4011 w 1265868"/>
                <a:gd name="connsiteY0-356" fmla="*/ 1740118 h 1855359"/>
                <a:gd name="connsiteX1-357" fmla="*/ 0 w 1265868"/>
                <a:gd name="connsiteY1-358" fmla="*/ 1855359 h 1855359"/>
                <a:gd name="connsiteX2-359" fmla="*/ 1265868 w 1265868"/>
                <a:gd name="connsiteY2-360" fmla="*/ 0 h 1855359"/>
                <a:gd name="connsiteX3-361" fmla="*/ 1170629 w 1265868"/>
                <a:gd name="connsiteY3-362" fmla="*/ 9407 h 1855359"/>
                <a:gd name="connsiteX4-363" fmla="*/ 4011 w 1265868"/>
                <a:gd name="connsiteY4-364" fmla="*/ 1740118 h 1855359"/>
                <a:gd name="connsiteX0-365" fmla="*/ 4011 w 1265868"/>
                <a:gd name="connsiteY0-366" fmla="*/ 1763074 h 1878315"/>
                <a:gd name="connsiteX1-367" fmla="*/ 0 w 1265868"/>
                <a:gd name="connsiteY1-368" fmla="*/ 1878315 h 1878315"/>
                <a:gd name="connsiteX2-369" fmla="*/ 1265868 w 1265868"/>
                <a:gd name="connsiteY2-370" fmla="*/ 22956 h 1878315"/>
                <a:gd name="connsiteX3-371" fmla="*/ 1200589 w 1265868"/>
                <a:gd name="connsiteY3-372" fmla="*/ 0 h 1878315"/>
                <a:gd name="connsiteX4-373" fmla="*/ 4011 w 1265868"/>
                <a:gd name="connsiteY4-374" fmla="*/ 1763074 h 1878315"/>
                <a:gd name="connsiteX0-375" fmla="*/ 4011 w 1265868"/>
                <a:gd name="connsiteY0-376" fmla="*/ 1744205 h 1859446"/>
                <a:gd name="connsiteX1-377" fmla="*/ 0 w 1265868"/>
                <a:gd name="connsiteY1-378" fmla="*/ 1859446 h 1859446"/>
                <a:gd name="connsiteX2-379" fmla="*/ 1265868 w 1265868"/>
                <a:gd name="connsiteY2-380" fmla="*/ 4087 h 1859446"/>
                <a:gd name="connsiteX3-381" fmla="*/ 1187518 w 1265868"/>
                <a:gd name="connsiteY3-382" fmla="*/ 0 h 1859446"/>
                <a:gd name="connsiteX4-383" fmla="*/ 4011 w 1265868"/>
                <a:gd name="connsiteY4-384" fmla="*/ 1744205 h 1859446"/>
                <a:gd name="connsiteX0-385" fmla="*/ 33535 w 1295392"/>
                <a:gd name="connsiteY0-386" fmla="*/ 1744205 h 1911142"/>
                <a:gd name="connsiteX1-387" fmla="*/ 0 w 1295392"/>
                <a:gd name="connsiteY1-388" fmla="*/ 1911142 h 1911142"/>
                <a:gd name="connsiteX2-389" fmla="*/ 1295392 w 1295392"/>
                <a:gd name="connsiteY2-390" fmla="*/ 4087 h 1911142"/>
                <a:gd name="connsiteX3-391" fmla="*/ 1217042 w 1295392"/>
                <a:gd name="connsiteY3-392" fmla="*/ 0 h 1911142"/>
                <a:gd name="connsiteX4-393" fmla="*/ 33535 w 1295392"/>
                <a:gd name="connsiteY4-394" fmla="*/ 1744205 h 1911142"/>
                <a:gd name="connsiteX0-395" fmla="*/ 141245 w 1295392"/>
                <a:gd name="connsiteY0-396" fmla="*/ 1634716 h 1911142"/>
                <a:gd name="connsiteX1-397" fmla="*/ 0 w 1295392"/>
                <a:gd name="connsiteY1-398" fmla="*/ 1911142 h 1911142"/>
                <a:gd name="connsiteX2-399" fmla="*/ 1295392 w 1295392"/>
                <a:gd name="connsiteY2-400" fmla="*/ 4087 h 1911142"/>
                <a:gd name="connsiteX3-401" fmla="*/ 1217042 w 1295392"/>
                <a:gd name="connsiteY3-402" fmla="*/ 0 h 1911142"/>
                <a:gd name="connsiteX4-403" fmla="*/ 141245 w 1295392"/>
                <a:gd name="connsiteY4-404" fmla="*/ 1634716 h 19111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95392" h="1911142">
                  <a:moveTo>
                    <a:pt x="141245" y="1634716"/>
                  </a:moveTo>
                  <a:cubicBezTo>
                    <a:pt x="141273" y="1665674"/>
                    <a:pt x="-28" y="1880184"/>
                    <a:pt x="0" y="1911142"/>
                  </a:cubicBezTo>
                  <a:lnTo>
                    <a:pt x="1295392" y="4087"/>
                  </a:lnTo>
                  <a:lnTo>
                    <a:pt x="1217042" y="0"/>
                  </a:lnTo>
                  <a:lnTo>
                    <a:pt x="141245" y="1634716"/>
                  </a:lnTo>
                  <a:close/>
                </a:path>
              </a:pathLst>
            </a:cu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7" name="Freeform 97"/>
            <p:cNvSpPr/>
            <p:nvPr/>
          </p:nvSpPr>
          <p:spPr>
            <a:xfrm rot="2107618">
              <a:off x="1829891" y="741965"/>
              <a:ext cx="1482646" cy="2050074"/>
            </a:xfrm>
            <a:custGeom>
              <a:avLst/>
              <a:gdLst>
                <a:gd name="connsiteX0" fmla="*/ 0 w 1419225"/>
                <a:gd name="connsiteY0" fmla="*/ 2114550 h 2524125"/>
                <a:gd name="connsiteX1" fmla="*/ 0 w 1419225"/>
                <a:gd name="connsiteY1" fmla="*/ 2524125 h 2524125"/>
                <a:gd name="connsiteX2" fmla="*/ 1419225 w 1419225"/>
                <a:gd name="connsiteY2" fmla="*/ 466725 h 2524125"/>
                <a:gd name="connsiteX3" fmla="*/ 1409700 w 1419225"/>
                <a:gd name="connsiteY3" fmla="*/ 0 h 2524125"/>
                <a:gd name="connsiteX4" fmla="*/ 0 w 1419225"/>
                <a:gd name="connsiteY4" fmla="*/ 2009775 h 2524125"/>
                <a:gd name="connsiteX5" fmla="*/ 0 w 1419225"/>
                <a:gd name="connsiteY5" fmla="*/ 2114550 h 2524125"/>
                <a:gd name="connsiteX0-1" fmla="*/ 0 w 1419225"/>
                <a:gd name="connsiteY0-2" fmla="*/ 1647825 h 2057400"/>
                <a:gd name="connsiteX1-3" fmla="*/ 0 w 1419225"/>
                <a:gd name="connsiteY1-4" fmla="*/ 2057400 h 2057400"/>
                <a:gd name="connsiteX2-5" fmla="*/ 1419225 w 1419225"/>
                <a:gd name="connsiteY2-6" fmla="*/ 0 h 2057400"/>
                <a:gd name="connsiteX3-7" fmla="*/ 1141437 w 1419225"/>
                <a:gd name="connsiteY3-8" fmla="*/ 99036 h 2057400"/>
                <a:gd name="connsiteX4-9" fmla="*/ 0 w 1419225"/>
                <a:gd name="connsiteY4-10" fmla="*/ 1543050 h 2057400"/>
                <a:gd name="connsiteX5-11" fmla="*/ 0 w 1419225"/>
                <a:gd name="connsiteY5-12" fmla="*/ 1647825 h 2057400"/>
                <a:gd name="connsiteX0-13" fmla="*/ 0 w 1381161"/>
                <a:gd name="connsiteY0-14" fmla="*/ 1633318 h 2042893"/>
                <a:gd name="connsiteX1-15" fmla="*/ 0 w 1381161"/>
                <a:gd name="connsiteY1-16" fmla="*/ 2042893 h 2042893"/>
                <a:gd name="connsiteX2-17" fmla="*/ 1381161 w 1381161"/>
                <a:gd name="connsiteY2-18" fmla="*/ 0 h 2042893"/>
                <a:gd name="connsiteX3-19" fmla="*/ 1141437 w 1381161"/>
                <a:gd name="connsiteY3-20" fmla="*/ 84529 h 2042893"/>
                <a:gd name="connsiteX4-21" fmla="*/ 0 w 1381161"/>
                <a:gd name="connsiteY4-22" fmla="*/ 1528543 h 2042893"/>
                <a:gd name="connsiteX5-23" fmla="*/ 0 w 1381161"/>
                <a:gd name="connsiteY5-24" fmla="*/ 1633318 h 2042893"/>
                <a:gd name="connsiteX0-25" fmla="*/ 0 w 1381161"/>
                <a:gd name="connsiteY0-26" fmla="*/ 1633318 h 2042893"/>
                <a:gd name="connsiteX1-27" fmla="*/ 0 w 1381161"/>
                <a:gd name="connsiteY1-28" fmla="*/ 2042893 h 2042893"/>
                <a:gd name="connsiteX2-29" fmla="*/ 1381161 w 1381161"/>
                <a:gd name="connsiteY2-30" fmla="*/ 0 h 2042893"/>
                <a:gd name="connsiteX3-31" fmla="*/ 1135999 w 1381161"/>
                <a:gd name="connsiteY3-32" fmla="*/ 84529 h 2042893"/>
                <a:gd name="connsiteX4-33" fmla="*/ 0 w 1381161"/>
                <a:gd name="connsiteY4-34" fmla="*/ 1528543 h 2042893"/>
                <a:gd name="connsiteX5-35" fmla="*/ 0 w 1381161"/>
                <a:gd name="connsiteY5-36" fmla="*/ 1633318 h 2042893"/>
                <a:gd name="connsiteX0-37" fmla="*/ 0 w 1381161"/>
                <a:gd name="connsiteY0-38" fmla="*/ 1633318 h 2042893"/>
                <a:gd name="connsiteX1-39" fmla="*/ 0 w 1381161"/>
                <a:gd name="connsiteY1-40" fmla="*/ 2042893 h 2042893"/>
                <a:gd name="connsiteX2-41" fmla="*/ 1381161 w 1381161"/>
                <a:gd name="connsiteY2-42" fmla="*/ 0 h 2042893"/>
                <a:gd name="connsiteX3-43" fmla="*/ 1096121 w 1381161"/>
                <a:gd name="connsiteY3-44" fmla="*/ 91782 h 2042893"/>
                <a:gd name="connsiteX4-45" fmla="*/ 0 w 1381161"/>
                <a:gd name="connsiteY4-46" fmla="*/ 1528543 h 2042893"/>
                <a:gd name="connsiteX5-47" fmla="*/ 0 w 1381161"/>
                <a:gd name="connsiteY5-48" fmla="*/ 1633318 h 2042893"/>
                <a:gd name="connsiteX0-49" fmla="*/ 0 w 1381161"/>
                <a:gd name="connsiteY0-50" fmla="*/ 1633318 h 2042893"/>
                <a:gd name="connsiteX1-51" fmla="*/ 0 w 1381161"/>
                <a:gd name="connsiteY1-52" fmla="*/ 2042893 h 2042893"/>
                <a:gd name="connsiteX2-53" fmla="*/ 1381161 w 1381161"/>
                <a:gd name="connsiteY2-54" fmla="*/ 0 h 2042893"/>
                <a:gd name="connsiteX3-55" fmla="*/ 1210852 w 1381161"/>
                <a:gd name="connsiteY3-56" fmla="*/ 84130 h 2042893"/>
                <a:gd name="connsiteX4-57" fmla="*/ 0 w 1381161"/>
                <a:gd name="connsiteY4-58" fmla="*/ 1528543 h 2042893"/>
                <a:gd name="connsiteX5-59" fmla="*/ 0 w 1381161"/>
                <a:gd name="connsiteY5-60" fmla="*/ 1633318 h 2042893"/>
                <a:gd name="connsiteX0-61" fmla="*/ 0 w 1381161"/>
                <a:gd name="connsiteY0-62" fmla="*/ 1633318 h 2042893"/>
                <a:gd name="connsiteX1-63" fmla="*/ 0 w 1381161"/>
                <a:gd name="connsiteY1-64" fmla="*/ 2042893 h 2042893"/>
                <a:gd name="connsiteX2-65" fmla="*/ 1381161 w 1381161"/>
                <a:gd name="connsiteY2-66" fmla="*/ 0 h 2042893"/>
                <a:gd name="connsiteX3-67" fmla="*/ 1187906 w 1381161"/>
                <a:gd name="connsiteY3-68" fmla="*/ 45870 h 2042893"/>
                <a:gd name="connsiteX4-69" fmla="*/ 0 w 1381161"/>
                <a:gd name="connsiteY4-70" fmla="*/ 1528543 h 2042893"/>
                <a:gd name="connsiteX5-71" fmla="*/ 0 w 1381161"/>
                <a:gd name="connsiteY5-72" fmla="*/ 1633318 h 2042893"/>
                <a:gd name="connsiteX0-73" fmla="*/ 0 w 1381161"/>
                <a:gd name="connsiteY0-74" fmla="*/ 1633318 h 2042893"/>
                <a:gd name="connsiteX1-75" fmla="*/ 0 w 1381161"/>
                <a:gd name="connsiteY1-76" fmla="*/ 2042893 h 2042893"/>
                <a:gd name="connsiteX2-77" fmla="*/ 1381161 w 1381161"/>
                <a:gd name="connsiteY2-78" fmla="*/ 0 h 2042893"/>
                <a:gd name="connsiteX3-79" fmla="*/ 1187906 w 1381161"/>
                <a:gd name="connsiteY3-80" fmla="*/ 45870 h 2042893"/>
                <a:gd name="connsiteX4-81" fmla="*/ 7648 w 1381161"/>
                <a:gd name="connsiteY4-82" fmla="*/ 1505588 h 2042893"/>
                <a:gd name="connsiteX5-83" fmla="*/ 0 w 1381161"/>
                <a:gd name="connsiteY5-84" fmla="*/ 1633318 h 2042893"/>
                <a:gd name="connsiteX0-85" fmla="*/ 0 w 1381161"/>
                <a:gd name="connsiteY0-86" fmla="*/ 1633318 h 2042893"/>
                <a:gd name="connsiteX1-87" fmla="*/ 0 w 1381161"/>
                <a:gd name="connsiteY1-88" fmla="*/ 2042893 h 2042893"/>
                <a:gd name="connsiteX2-89" fmla="*/ 1381161 w 1381161"/>
                <a:gd name="connsiteY2-90" fmla="*/ 0 h 2042893"/>
                <a:gd name="connsiteX3-91" fmla="*/ 1187906 w 1381161"/>
                <a:gd name="connsiteY3-92" fmla="*/ 45870 h 2042893"/>
                <a:gd name="connsiteX4-93" fmla="*/ 0 w 1381161"/>
                <a:gd name="connsiteY4-94" fmla="*/ 1633318 h 2042893"/>
                <a:gd name="connsiteX0-95" fmla="*/ 22946 w 1381161"/>
                <a:gd name="connsiteY0-96" fmla="*/ 1740445 h 2042893"/>
                <a:gd name="connsiteX1-97" fmla="*/ 0 w 1381161"/>
                <a:gd name="connsiteY1-98" fmla="*/ 2042893 h 2042893"/>
                <a:gd name="connsiteX2-99" fmla="*/ 1381161 w 1381161"/>
                <a:gd name="connsiteY2-100" fmla="*/ 0 h 2042893"/>
                <a:gd name="connsiteX3-101" fmla="*/ 1187906 w 1381161"/>
                <a:gd name="connsiteY3-102" fmla="*/ 45870 h 2042893"/>
                <a:gd name="connsiteX4-103" fmla="*/ 22946 w 1381161"/>
                <a:gd name="connsiteY4-104" fmla="*/ 1740445 h 2042893"/>
                <a:gd name="connsiteX0-105" fmla="*/ 7648 w 1381161"/>
                <a:gd name="connsiteY0-106" fmla="*/ 1717490 h 2042893"/>
                <a:gd name="connsiteX1-107" fmla="*/ 0 w 1381161"/>
                <a:gd name="connsiteY1-108" fmla="*/ 2042893 h 2042893"/>
                <a:gd name="connsiteX2-109" fmla="*/ 1381161 w 1381161"/>
                <a:gd name="connsiteY2-110" fmla="*/ 0 h 2042893"/>
                <a:gd name="connsiteX3-111" fmla="*/ 1187906 w 1381161"/>
                <a:gd name="connsiteY3-112" fmla="*/ 45870 h 2042893"/>
                <a:gd name="connsiteX4-113" fmla="*/ 7648 w 1381161"/>
                <a:gd name="connsiteY4-114" fmla="*/ 1717490 h 2042893"/>
                <a:gd name="connsiteX0-115" fmla="*/ 0 w 1373513"/>
                <a:gd name="connsiteY0-116" fmla="*/ 1717490 h 1951070"/>
                <a:gd name="connsiteX1-117" fmla="*/ 7650 w 1373513"/>
                <a:gd name="connsiteY1-118" fmla="*/ 1951070 h 1951070"/>
                <a:gd name="connsiteX2-119" fmla="*/ 1373513 w 1373513"/>
                <a:gd name="connsiteY2-120" fmla="*/ 0 h 1951070"/>
                <a:gd name="connsiteX3-121" fmla="*/ 1180258 w 1373513"/>
                <a:gd name="connsiteY3-122" fmla="*/ 45870 h 1951070"/>
                <a:gd name="connsiteX4-123" fmla="*/ 0 w 1373513"/>
                <a:gd name="connsiteY4-124" fmla="*/ 1717490 h 1951070"/>
                <a:gd name="connsiteX0-125" fmla="*/ 0 w 1373513"/>
                <a:gd name="connsiteY0-126" fmla="*/ 1717490 h 1943418"/>
                <a:gd name="connsiteX1-127" fmla="*/ 7650 w 1373513"/>
                <a:gd name="connsiteY1-128" fmla="*/ 1943418 h 1943418"/>
                <a:gd name="connsiteX2-129" fmla="*/ 1373513 w 1373513"/>
                <a:gd name="connsiteY2-130" fmla="*/ 0 h 1943418"/>
                <a:gd name="connsiteX3-131" fmla="*/ 1180258 w 1373513"/>
                <a:gd name="connsiteY3-132" fmla="*/ 45870 h 1943418"/>
                <a:gd name="connsiteX4-133" fmla="*/ 0 w 1373513"/>
                <a:gd name="connsiteY4-134" fmla="*/ 1717490 h 1943418"/>
                <a:gd name="connsiteX0-135" fmla="*/ 0 w 1465556"/>
                <a:gd name="connsiteY0-136" fmla="*/ 1841748 h 1943418"/>
                <a:gd name="connsiteX1-137" fmla="*/ 99693 w 1465556"/>
                <a:gd name="connsiteY1-138" fmla="*/ 1943418 h 1943418"/>
                <a:gd name="connsiteX2-139" fmla="*/ 1465556 w 1465556"/>
                <a:gd name="connsiteY2-140" fmla="*/ 0 h 1943418"/>
                <a:gd name="connsiteX3-141" fmla="*/ 1272301 w 1465556"/>
                <a:gd name="connsiteY3-142" fmla="*/ 45870 h 1943418"/>
                <a:gd name="connsiteX4-143" fmla="*/ 0 w 1465556"/>
                <a:gd name="connsiteY4-144" fmla="*/ 1841748 h 1943418"/>
                <a:gd name="connsiteX0-145" fmla="*/ 17452 w 1483008"/>
                <a:gd name="connsiteY0-146" fmla="*/ 1841748 h 2014423"/>
                <a:gd name="connsiteX1-147" fmla="*/ 0 w 1483008"/>
                <a:gd name="connsiteY1-148" fmla="*/ 2014423 h 2014423"/>
                <a:gd name="connsiteX2-149" fmla="*/ 1483008 w 1483008"/>
                <a:gd name="connsiteY2-150" fmla="*/ 0 h 2014423"/>
                <a:gd name="connsiteX3-151" fmla="*/ 1289753 w 1483008"/>
                <a:gd name="connsiteY3-152" fmla="*/ 45870 h 2014423"/>
                <a:gd name="connsiteX4-153" fmla="*/ 17452 w 1483008"/>
                <a:gd name="connsiteY4-154" fmla="*/ 1841748 h 2014423"/>
                <a:gd name="connsiteX0-155" fmla="*/ 17452 w 1426665"/>
                <a:gd name="connsiteY0-156" fmla="*/ 1836967 h 2009642"/>
                <a:gd name="connsiteX1-157" fmla="*/ 0 w 1426665"/>
                <a:gd name="connsiteY1-158" fmla="*/ 2009642 h 2009642"/>
                <a:gd name="connsiteX2-159" fmla="*/ 1426665 w 1426665"/>
                <a:gd name="connsiteY2-160" fmla="*/ 0 h 2009642"/>
                <a:gd name="connsiteX3-161" fmla="*/ 1289753 w 1426665"/>
                <a:gd name="connsiteY3-162" fmla="*/ 41089 h 2009642"/>
                <a:gd name="connsiteX4-163" fmla="*/ 17452 w 1426665"/>
                <a:gd name="connsiteY4-164" fmla="*/ 1836967 h 2009642"/>
                <a:gd name="connsiteX0-165" fmla="*/ 0 w 1440765"/>
                <a:gd name="connsiteY0-166" fmla="*/ 1884779 h 2009642"/>
                <a:gd name="connsiteX1-167" fmla="*/ 14100 w 1440765"/>
                <a:gd name="connsiteY1-168" fmla="*/ 2009642 h 2009642"/>
                <a:gd name="connsiteX2-169" fmla="*/ 1440765 w 1440765"/>
                <a:gd name="connsiteY2-170" fmla="*/ 0 h 2009642"/>
                <a:gd name="connsiteX3-171" fmla="*/ 1303853 w 1440765"/>
                <a:gd name="connsiteY3-172" fmla="*/ 41089 h 2009642"/>
                <a:gd name="connsiteX4-173" fmla="*/ 0 w 1440765"/>
                <a:gd name="connsiteY4-174" fmla="*/ 1884779 h 2009642"/>
                <a:gd name="connsiteX0-175" fmla="*/ 0 w 1440765"/>
                <a:gd name="connsiteY0-176" fmla="*/ 1884779 h 2026376"/>
                <a:gd name="connsiteX1-177" fmla="*/ 2832 w 1440765"/>
                <a:gd name="connsiteY1-178" fmla="*/ 2026376 h 2026376"/>
                <a:gd name="connsiteX2-179" fmla="*/ 1440765 w 1440765"/>
                <a:gd name="connsiteY2-180" fmla="*/ 0 h 2026376"/>
                <a:gd name="connsiteX3-181" fmla="*/ 1303853 w 1440765"/>
                <a:gd name="connsiteY3-182" fmla="*/ 41089 h 2026376"/>
                <a:gd name="connsiteX4-183" fmla="*/ 0 w 1440765"/>
                <a:gd name="connsiteY4-184" fmla="*/ 1884779 h 2026376"/>
                <a:gd name="connsiteX0-185" fmla="*/ 30639 w 1471404"/>
                <a:gd name="connsiteY0-186" fmla="*/ 1884779 h 1981997"/>
                <a:gd name="connsiteX1-187" fmla="*/ 0 w 1471404"/>
                <a:gd name="connsiteY1-188" fmla="*/ 1981997 h 1981997"/>
                <a:gd name="connsiteX2-189" fmla="*/ 1471404 w 1471404"/>
                <a:gd name="connsiteY2-190" fmla="*/ 0 h 1981997"/>
                <a:gd name="connsiteX3-191" fmla="*/ 1334492 w 1471404"/>
                <a:gd name="connsiteY3-192" fmla="*/ 41089 h 1981997"/>
                <a:gd name="connsiteX4-193" fmla="*/ 30639 w 1471404"/>
                <a:gd name="connsiteY4-194" fmla="*/ 1884779 h 1981997"/>
                <a:gd name="connsiteX0-195" fmla="*/ 30639 w 1397665"/>
                <a:gd name="connsiteY0-196" fmla="*/ 1843690 h 1940908"/>
                <a:gd name="connsiteX1-197" fmla="*/ 0 w 1397665"/>
                <a:gd name="connsiteY1-198" fmla="*/ 1940908 h 1940908"/>
                <a:gd name="connsiteX2-199" fmla="*/ 1397665 w 1397665"/>
                <a:gd name="connsiteY2-200" fmla="*/ 11055 h 1940908"/>
                <a:gd name="connsiteX3-201" fmla="*/ 1334492 w 1397665"/>
                <a:gd name="connsiteY3-202" fmla="*/ 0 h 1940908"/>
                <a:gd name="connsiteX4-203" fmla="*/ 30639 w 1397665"/>
                <a:gd name="connsiteY4-204" fmla="*/ 1843690 h 1940908"/>
                <a:gd name="connsiteX0-205" fmla="*/ 30639 w 1397665"/>
                <a:gd name="connsiteY0-206" fmla="*/ 1832635 h 1929853"/>
                <a:gd name="connsiteX1-207" fmla="*/ 0 w 1397665"/>
                <a:gd name="connsiteY1-208" fmla="*/ 1929853 h 1929853"/>
                <a:gd name="connsiteX2-209" fmla="*/ 1397665 w 1397665"/>
                <a:gd name="connsiteY2-210" fmla="*/ 0 h 1929853"/>
                <a:gd name="connsiteX3-211" fmla="*/ 1328347 w 1397665"/>
                <a:gd name="connsiteY3-212" fmla="*/ 15017 h 1929853"/>
                <a:gd name="connsiteX4-213" fmla="*/ 30639 w 1397665"/>
                <a:gd name="connsiteY4-214" fmla="*/ 1832635 h 1929853"/>
                <a:gd name="connsiteX0-215" fmla="*/ 0 w 1367026"/>
                <a:gd name="connsiteY0-216" fmla="*/ 1832635 h 1925508"/>
                <a:gd name="connsiteX1-217" fmla="*/ 85 w 1367026"/>
                <a:gd name="connsiteY1-218" fmla="*/ 1925508 h 1925508"/>
                <a:gd name="connsiteX2-219" fmla="*/ 1367026 w 1367026"/>
                <a:gd name="connsiteY2-220" fmla="*/ 0 h 1925508"/>
                <a:gd name="connsiteX3-221" fmla="*/ 1297708 w 1367026"/>
                <a:gd name="connsiteY3-222" fmla="*/ 15017 h 1925508"/>
                <a:gd name="connsiteX4-223" fmla="*/ 0 w 1367026"/>
                <a:gd name="connsiteY4-224" fmla="*/ 1832635 h 1925508"/>
                <a:gd name="connsiteX0-225" fmla="*/ 0 w 1367026"/>
                <a:gd name="connsiteY0-226" fmla="*/ 1832635 h 1905954"/>
                <a:gd name="connsiteX1-227" fmla="*/ 2134 w 1367026"/>
                <a:gd name="connsiteY1-228" fmla="*/ 1905954 h 1905954"/>
                <a:gd name="connsiteX2-229" fmla="*/ 1367026 w 1367026"/>
                <a:gd name="connsiteY2-230" fmla="*/ 0 h 1905954"/>
                <a:gd name="connsiteX3-231" fmla="*/ 1297708 w 1367026"/>
                <a:gd name="connsiteY3-232" fmla="*/ 15017 h 1905954"/>
                <a:gd name="connsiteX4-233" fmla="*/ 0 w 1367026"/>
                <a:gd name="connsiteY4-234" fmla="*/ 1832635 h 1905954"/>
                <a:gd name="connsiteX0-235" fmla="*/ 0 w 1367026"/>
                <a:gd name="connsiteY0-236" fmla="*/ 1832635 h 1914645"/>
                <a:gd name="connsiteX1-237" fmla="*/ 2134 w 1367026"/>
                <a:gd name="connsiteY1-238" fmla="*/ 1914645 h 1914645"/>
                <a:gd name="connsiteX2-239" fmla="*/ 1367026 w 1367026"/>
                <a:gd name="connsiteY2-240" fmla="*/ 0 h 1914645"/>
                <a:gd name="connsiteX3-241" fmla="*/ 1297708 w 1367026"/>
                <a:gd name="connsiteY3-242" fmla="*/ 15017 h 1914645"/>
                <a:gd name="connsiteX4-243" fmla="*/ 0 w 1367026"/>
                <a:gd name="connsiteY4-244" fmla="*/ 1832635 h 1914645"/>
                <a:gd name="connsiteX0-245" fmla="*/ 0 w 1367026"/>
                <a:gd name="connsiteY0-246" fmla="*/ 1832635 h 1949408"/>
                <a:gd name="connsiteX1-247" fmla="*/ 86 w 1367026"/>
                <a:gd name="connsiteY1-248" fmla="*/ 1949408 h 1949408"/>
                <a:gd name="connsiteX2-249" fmla="*/ 1367026 w 1367026"/>
                <a:gd name="connsiteY2-250" fmla="*/ 0 h 1949408"/>
                <a:gd name="connsiteX3-251" fmla="*/ 1297708 w 1367026"/>
                <a:gd name="connsiteY3-252" fmla="*/ 15017 h 1949408"/>
                <a:gd name="connsiteX4-253" fmla="*/ 0 w 1367026"/>
                <a:gd name="connsiteY4-254" fmla="*/ 1832635 h 1949408"/>
                <a:gd name="connsiteX0-255" fmla="*/ 0 w 1367026"/>
                <a:gd name="connsiteY0-256" fmla="*/ 1897815 h 1949408"/>
                <a:gd name="connsiteX1-257" fmla="*/ 86 w 1367026"/>
                <a:gd name="connsiteY1-258" fmla="*/ 1949408 h 1949408"/>
                <a:gd name="connsiteX2-259" fmla="*/ 1367026 w 1367026"/>
                <a:gd name="connsiteY2-260" fmla="*/ 0 h 1949408"/>
                <a:gd name="connsiteX3-261" fmla="*/ 1297708 w 1367026"/>
                <a:gd name="connsiteY3-262" fmla="*/ 15017 h 1949408"/>
                <a:gd name="connsiteX4-263" fmla="*/ 0 w 1367026"/>
                <a:gd name="connsiteY4-264" fmla="*/ 1897815 h 1949408"/>
                <a:gd name="connsiteX0-265" fmla="*/ 0 w 1377267"/>
                <a:gd name="connsiteY0-266" fmla="*/ 1936923 h 1988516"/>
                <a:gd name="connsiteX1-267" fmla="*/ 86 w 1377267"/>
                <a:gd name="connsiteY1-268" fmla="*/ 1988516 h 1988516"/>
                <a:gd name="connsiteX2-269" fmla="*/ 1377267 w 1377267"/>
                <a:gd name="connsiteY2-270" fmla="*/ 0 h 1988516"/>
                <a:gd name="connsiteX3-271" fmla="*/ 1297708 w 1377267"/>
                <a:gd name="connsiteY3-272" fmla="*/ 54125 h 1988516"/>
                <a:gd name="connsiteX4-273" fmla="*/ 0 w 1377267"/>
                <a:gd name="connsiteY4-274" fmla="*/ 1936923 h 1988516"/>
                <a:gd name="connsiteX0-275" fmla="*/ 0 w 1362920"/>
                <a:gd name="connsiteY0-276" fmla="*/ 1923474 h 1975067"/>
                <a:gd name="connsiteX1-277" fmla="*/ 86 w 1362920"/>
                <a:gd name="connsiteY1-278" fmla="*/ 1975067 h 1975067"/>
                <a:gd name="connsiteX2-279" fmla="*/ 1362920 w 1362920"/>
                <a:gd name="connsiteY2-280" fmla="*/ 0 h 1975067"/>
                <a:gd name="connsiteX3-281" fmla="*/ 1297708 w 1362920"/>
                <a:gd name="connsiteY3-282" fmla="*/ 40676 h 1975067"/>
                <a:gd name="connsiteX4-283" fmla="*/ 0 w 1362920"/>
                <a:gd name="connsiteY4-284" fmla="*/ 1923474 h 1975067"/>
                <a:gd name="connsiteX0-285" fmla="*/ 0 w 1362920"/>
                <a:gd name="connsiteY0-286" fmla="*/ 1949505 h 2001098"/>
                <a:gd name="connsiteX1-287" fmla="*/ 86 w 1362920"/>
                <a:gd name="connsiteY1-288" fmla="*/ 2001098 h 2001098"/>
                <a:gd name="connsiteX2-289" fmla="*/ 1362920 w 1362920"/>
                <a:gd name="connsiteY2-290" fmla="*/ 26031 h 2001098"/>
                <a:gd name="connsiteX3-291" fmla="*/ 1302584 w 1362920"/>
                <a:gd name="connsiteY3-292" fmla="*/ 0 h 2001098"/>
                <a:gd name="connsiteX4-293" fmla="*/ 0 w 1362920"/>
                <a:gd name="connsiteY4-294" fmla="*/ 1949505 h 2001098"/>
                <a:gd name="connsiteX0-295" fmla="*/ 0 w 1362920"/>
                <a:gd name="connsiteY0-296" fmla="*/ 1949505 h 2001098"/>
                <a:gd name="connsiteX1-297" fmla="*/ 86 w 1362920"/>
                <a:gd name="connsiteY1-298" fmla="*/ 2001098 h 2001098"/>
                <a:gd name="connsiteX2-299" fmla="*/ 1362920 w 1362920"/>
                <a:gd name="connsiteY2-300" fmla="*/ 26031 h 2001098"/>
                <a:gd name="connsiteX3-301" fmla="*/ 1344187 w 1362920"/>
                <a:gd name="connsiteY3-302" fmla="*/ 14958 h 2001098"/>
                <a:gd name="connsiteX4-303" fmla="*/ 1302584 w 1362920"/>
                <a:gd name="connsiteY4-304" fmla="*/ 0 h 2001098"/>
                <a:gd name="connsiteX5-305" fmla="*/ 0 w 1362920"/>
                <a:gd name="connsiteY5-306" fmla="*/ 1949505 h 2001098"/>
                <a:gd name="connsiteX0-307" fmla="*/ 0 w 1345236"/>
                <a:gd name="connsiteY0-308" fmla="*/ 1949505 h 2001098"/>
                <a:gd name="connsiteX1-309" fmla="*/ 86 w 1345236"/>
                <a:gd name="connsiteY1-310" fmla="*/ 2001098 h 2001098"/>
                <a:gd name="connsiteX2-311" fmla="*/ 1337363 w 1345236"/>
                <a:gd name="connsiteY2-312" fmla="*/ 61556 h 2001098"/>
                <a:gd name="connsiteX3-313" fmla="*/ 1344187 w 1345236"/>
                <a:gd name="connsiteY3-314" fmla="*/ 14958 h 2001098"/>
                <a:gd name="connsiteX4-315" fmla="*/ 1302584 w 1345236"/>
                <a:gd name="connsiteY4-316" fmla="*/ 0 h 2001098"/>
                <a:gd name="connsiteX5-317" fmla="*/ 0 w 1345236"/>
                <a:gd name="connsiteY5-318" fmla="*/ 1949505 h 2001098"/>
                <a:gd name="connsiteX0-319" fmla="*/ 224839 w 1345151"/>
                <a:gd name="connsiteY0-320" fmla="*/ 1612406 h 2001098"/>
                <a:gd name="connsiteX1-321" fmla="*/ 1 w 1345151"/>
                <a:gd name="connsiteY1-322" fmla="*/ 2001098 h 2001098"/>
                <a:gd name="connsiteX2-323" fmla="*/ 1337278 w 1345151"/>
                <a:gd name="connsiteY2-324" fmla="*/ 61556 h 2001098"/>
                <a:gd name="connsiteX3-325" fmla="*/ 1344102 w 1345151"/>
                <a:gd name="connsiteY3-326" fmla="*/ 14958 h 2001098"/>
                <a:gd name="connsiteX4-327" fmla="*/ 1302499 w 1345151"/>
                <a:gd name="connsiteY4-328" fmla="*/ 0 h 2001098"/>
                <a:gd name="connsiteX5-329" fmla="*/ 224839 w 1345151"/>
                <a:gd name="connsiteY5-330" fmla="*/ 1612406 h 2001098"/>
                <a:gd name="connsiteX0-331" fmla="*/ 158056 w 1278368"/>
                <a:gd name="connsiteY0-332" fmla="*/ 1612406 h 1887220"/>
                <a:gd name="connsiteX1-333" fmla="*/ 1 w 1278368"/>
                <a:gd name="connsiteY1-334" fmla="*/ 1887220 h 1887220"/>
                <a:gd name="connsiteX2-335" fmla="*/ 1270495 w 1278368"/>
                <a:gd name="connsiteY2-336" fmla="*/ 61556 h 1887220"/>
                <a:gd name="connsiteX3-337" fmla="*/ 1277319 w 1278368"/>
                <a:gd name="connsiteY3-338" fmla="*/ 14958 h 1887220"/>
                <a:gd name="connsiteX4-339" fmla="*/ 1235716 w 1278368"/>
                <a:gd name="connsiteY4-340" fmla="*/ 0 h 1887220"/>
                <a:gd name="connsiteX5-341" fmla="*/ 158056 w 1278368"/>
                <a:gd name="connsiteY5-342" fmla="*/ 1612406 h 1887220"/>
                <a:gd name="connsiteX0-343" fmla="*/ 158056 w 1278368"/>
                <a:gd name="connsiteY0-344" fmla="*/ 1597448 h 1872262"/>
                <a:gd name="connsiteX1-345" fmla="*/ 1 w 1278368"/>
                <a:gd name="connsiteY1-346" fmla="*/ 1872262 h 1872262"/>
                <a:gd name="connsiteX2-347" fmla="*/ 1270495 w 1278368"/>
                <a:gd name="connsiteY2-348" fmla="*/ 46598 h 1872262"/>
                <a:gd name="connsiteX3-349" fmla="*/ 1277319 w 1278368"/>
                <a:gd name="connsiteY3-350" fmla="*/ 0 h 1872262"/>
                <a:gd name="connsiteX4-351" fmla="*/ 1244791 w 1278368"/>
                <a:gd name="connsiteY4-352" fmla="*/ 37737 h 1872262"/>
                <a:gd name="connsiteX5-353" fmla="*/ 158056 w 1278368"/>
                <a:gd name="connsiteY5-354" fmla="*/ 1597448 h 1872262"/>
                <a:gd name="connsiteX0-355" fmla="*/ 158056 w 1278368"/>
                <a:gd name="connsiteY0-356" fmla="*/ 1597448 h 1872262"/>
                <a:gd name="connsiteX1-357" fmla="*/ 1 w 1278368"/>
                <a:gd name="connsiteY1-358" fmla="*/ 1872262 h 1872262"/>
                <a:gd name="connsiteX2-359" fmla="*/ 1270495 w 1278368"/>
                <a:gd name="connsiteY2-360" fmla="*/ 46598 h 1872262"/>
                <a:gd name="connsiteX3-361" fmla="*/ 1277319 w 1278368"/>
                <a:gd name="connsiteY3-362" fmla="*/ 0 h 1872262"/>
                <a:gd name="connsiteX4-363" fmla="*/ 1232078 w 1278368"/>
                <a:gd name="connsiteY4-364" fmla="*/ 38075 h 1872262"/>
                <a:gd name="connsiteX5-365" fmla="*/ 158056 w 1278368"/>
                <a:gd name="connsiteY5-366" fmla="*/ 1597448 h 1872262"/>
                <a:gd name="connsiteX0-367" fmla="*/ 158056 w 1276441"/>
                <a:gd name="connsiteY0-368" fmla="*/ 1595925 h 1870739"/>
                <a:gd name="connsiteX1-369" fmla="*/ 1 w 1276441"/>
                <a:gd name="connsiteY1-370" fmla="*/ 1870739 h 1870739"/>
                <a:gd name="connsiteX2-371" fmla="*/ 1270495 w 1276441"/>
                <a:gd name="connsiteY2-372" fmla="*/ 45075 h 1870739"/>
                <a:gd name="connsiteX3-373" fmla="*/ 1275277 w 1276441"/>
                <a:gd name="connsiteY3-374" fmla="*/ 0 h 1870739"/>
                <a:gd name="connsiteX4-375" fmla="*/ 1232078 w 1276441"/>
                <a:gd name="connsiteY4-376" fmla="*/ 36552 h 1870739"/>
                <a:gd name="connsiteX5-377" fmla="*/ 158056 w 1276441"/>
                <a:gd name="connsiteY5-378" fmla="*/ 1595925 h 1870739"/>
                <a:gd name="connsiteX0-379" fmla="*/ 158056 w 1275964"/>
                <a:gd name="connsiteY0-380" fmla="*/ 1595925 h 1870739"/>
                <a:gd name="connsiteX1-381" fmla="*/ 1 w 1275964"/>
                <a:gd name="connsiteY1-382" fmla="*/ 1870739 h 1870739"/>
                <a:gd name="connsiteX2-383" fmla="*/ 1257412 w 1275964"/>
                <a:gd name="connsiteY2-384" fmla="*/ 48362 h 1870739"/>
                <a:gd name="connsiteX3-385" fmla="*/ 1275277 w 1275964"/>
                <a:gd name="connsiteY3-386" fmla="*/ 0 h 1870739"/>
                <a:gd name="connsiteX4-387" fmla="*/ 1232078 w 1275964"/>
                <a:gd name="connsiteY4-388" fmla="*/ 36552 h 1870739"/>
                <a:gd name="connsiteX5-389" fmla="*/ 158056 w 1275964"/>
                <a:gd name="connsiteY5-390" fmla="*/ 1595925 h 1870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275964" h="1870739">
                  <a:moveTo>
                    <a:pt x="158056" y="1595925"/>
                  </a:moveTo>
                  <a:cubicBezTo>
                    <a:pt x="158084" y="1626883"/>
                    <a:pt x="-27" y="1839781"/>
                    <a:pt x="1" y="1870739"/>
                  </a:cubicBezTo>
                  <a:lnTo>
                    <a:pt x="1257412" y="48362"/>
                  </a:lnTo>
                  <a:cubicBezTo>
                    <a:pt x="1251979" y="45894"/>
                    <a:pt x="1280710" y="2468"/>
                    <a:pt x="1275277" y="0"/>
                  </a:cubicBezTo>
                  <a:lnTo>
                    <a:pt x="1232078" y="36552"/>
                  </a:lnTo>
                  <a:lnTo>
                    <a:pt x="158056" y="1595925"/>
                  </a:lnTo>
                  <a:close/>
                </a:path>
              </a:pathLst>
            </a:cu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38" name="Flowchart: Direct Access Storage 237"/>
            <p:cNvSpPr/>
            <p:nvPr/>
          </p:nvSpPr>
          <p:spPr>
            <a:xfrm rot="9656428">
              <a:off x="3285551" y="1114850"/>
              <a:ext cx="493687" cy="317349"/>
            </a:xfrm>
            <a:prstGeom prst="flowChartMagneticDrum">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39" name="Group 238"/>
          <p:cNvGrpSpPr/>
          <p:nvPr/>
        </p:nvGrpSpPr>
        <p:grpSpPr bwMode="auto">
          <a:xfrm>
            <a:off x="2183607" y="1185863"/>
            <a:ext cx="240506" cy="239315"/>
            <a:chOff x="2299548" y="5186148"/>
            <a:chExt cx="1656000" cy="1656000"/>
          </a:xfrm>
        </p:grpSpPr>
        <p:sp>
          <p:nvSpPr>
            <p:cNvPr id="240" name="Oval 239"/>
            <p:cNvSpPr/>
            <p:nvPr/>
          </p:nvSpPr>
          <p:spPr>
            <a:xfrm>
              <a:off x="2299548" y="5186148"/>
              <a:ext cx="1656000" cy="1656000"/>
            </a:xfrm>
            <a:prstGeom prst="ellipse">
              <a:avLst/>
            </a:prstGeom>
            <a:solidFill>
              <a:schemeClr val="accent6">
                <a:lumMod val="50000"/>
              </a:schemeClr>
            </a:solidFill>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41" name="Group 108"/>
            <p:cNvGrpSpPr/>
            <p:nvPr/>
          </p:nvGrpSpPr>
          <p:grpSpPr bwMode="auto">
            <a:xfrm>
              <a:off x="2408283" y="5202545"/>
              <a:ext cx="1447112" cy="1171568"/>
              <a:chOff x="3837997" y="4836692"/>
              <a:chExt cx="1447112" cy="1171568"/>
            </a:xfrm>
          </p:grpSpPr>
          <p:sp>
            <p:nvSpPr>
              <p:cNvPr id="242" name="Rounded Rectangle 109"/>
              <p:cNvSpPr/>
              <p:nvPr/>
            </p:nvSpPr>
            <p:spPr>
              <a:xfrm rot="2238109">
                <a:off x="4598252" y="5850147"/>
                <a:ext cx="688634" cy="1482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3" name="Rounded Rectangle 110"/>
              <p:cNvSpPr/>
              <p:nvPr/>
            </p:nvSpPr>
            <p:spPr>
              <a:xfrm rot="5453266">
                <a:off x="4219455" y="5100800"/>
                <a:ext cx="683819"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4" name="Rounded Rectangle 111"/>
              <p:cNvSpPr/>
              <p:nvPr/>
            </p:nvSpPr>
            <p:spPr>
              <a:xfrm rot="19396628">
                <a:off x="3835838" y="5858389"/>
                <a:ext cx="688634" cy="1482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5" name="Oval 244"/>
              <p:cNvSpPr/>
              <p:nvPr/>
            </p:nvSpPr>
            <p:spPr>
              <a:xfrm>
                <a:off x="4409700" y="5495881"/>
                <a:ext cx="303324" cy="288356"/>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246" name="Group 245"/>
          <p:cNvGrpSpPr/>
          <p:nvPr/>
        </p:nvGrpSpPr>
        <p:grpSpPr bwMode="auto">
          <a:xfrm rot="3231269">
            <a:off x="3734396" y="662583"/>
            <a:ext cx="239316" cy="240506"/>
            <a:chOff x="2299548" y="5186148"/>
            <a:chExt cx="1656000" cy="1656000"/>
          </a:xfrm>
        </p:grpSpPr>
        <p:sp>
          <p:nvSpPr>
            <p:cNvPr id="247" name="Oval 246"/>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248" name="Group 101"/>
            <p:cNvGrpSpPr/>
            <p:nvPr/>
          </p:nvGrpSpPr>
          <p:grpSpPr bwMode="auto">
            <a:xfrm>
              <a:off x="2408283" y="5202545"/>
              <a:ext cx="1447112" cy="1171568"/>
              <a:chOff x="3837997" y="4836692"/>
              <a:chExt cx="1447112" cy="1171568"/>
            </a:xfrm>
          </p:grpSpPr>
          <p:sp>
            <p:nvSpPr>
              <p:cNvPr id="249" name="Rounded Rectangle 102"/>
              <p:cNvSpPr/>
              <p:nvPr/>
            </p:nvSpPr>
            <p:spPr>
              <a:xfrm rot="2238109">
                <a:off x="4589715" y="5856757"/>
                <a:ext cx="683823" cy="1475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0" name="Rounded Rectangle 103"/>
              <p:cNvSpPr/>
              <p:nvPr/>
            </p:nvSpPr>
            <p:spPr>
              <a:xfrm rot="5453266">
                <a:off x="4210418" y="5117562"/>
                <a:ext cx="680440" cy="14829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1" name="Rounded Rectangle 104"/>
              <p:cNvSpPr/>
              <p:nvPr/>
            </p:nvSpPr>
            <p:spPr>
              <a:xfrm rot="19396628">
                <a:off x="3822827" y="5868865"/>
                <a:ext cx="683823" cy="15576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2" name="Oval 251"/>
              <p:cNvSpPr/>
              <p:nvPr/>
            </p:nvSpPr>
            <p:spPr>
              <a:xfrm>
                <a:off x="4405639" y="5498312"/>
                <a:ext cx="296597" cy="295129"/>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253" name="Group 252"/>
          <p:cNvGrpSpPr/>
          <p:nvPr/>
        </p:nvGrpSpPr>
        <p:grpSpPr bwMode="auto">
          <a:xfrm>
            <a:off x="4623198" y="944165"/>
            <a:ext cx="44053" cy="144066"/>
            <a:chOff x="3198528" y="304800"/>
            <a:chExt cx="76200" cy="1485185"/>
          </a:xfrm>
        </p:grpSpPr>
        <p:sp>
          <p:nvSpPr>
            <p:cNvPr id="254" name="Rectangle 665"/>
            <p:cNvSpPr/>
            <p:nvPr/>
          </p:nvSpPr>
          <p:spPr>
            <a:xfrm>
              <a:off x="3200587" y="304800"/>
              <a:ext cx="74141"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7004 w 57004"/>
                <a:gd name="connsiteY1-4" fmla="*/ 0 h 193060"/>
                <a:gd name="connsiteX2-5" fmla="*/ 53527 w 57004"/>
                <a:gd name="connsiteY2-6" fmla="*/ 147862 h 193060"/>
                <a:gd name="connsiteX3-7" fmla="*/ 0 w 57004"/>
                <a:gd name="connsiteY3-8" fmla="*/ 193060 h 193060"/>
                <a:gd name="connsiteX4-9" fmla="*/ 0 w 57004"/>
                <a:gd name="connsiteY4-1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7004" y="0"/>
                  </a:lnTo>
                  <a:lnTo>
                    <a:pt x="53527" y="147862"/>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55" name="Straight Connector 254"/>
            <p:cNvCxnSpPr/>
            <p:nvPr/>
          </p:nvCxnSpPr>
          <p:spPr>
            <a:xfrm>
              <a:off x="3198528" y="808047"/>
              <a:ext cx="76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56" name="Group 255"/>
          <p:cNvGrpSpPr/>
          <p:nvPr/>
        </p:nvGrpSpPr>
        <p:grpSpPr bwMode="auto">
          <a:xfrm>
            <a:off x="4648200" y="921544"/>
            <a:ext cx="45244" cy="145256"/>
            <a:chOff x="3200400" y="304800"/>
            <a:chExt cx="77414" cy="1485185"/>
          </a:xfrm>
        </p:grpSpPr>
        <p:sp>
          <p:nvSpPr>
            <p:cNvPr id="257" name="Rectangle 674"/>
            <p:cNvSpPr/>
            <p:nvPr/>
          </p:nvSpPr>
          <p:spPr>
            <a:xfrm>
              <a:off x="3200400" y="304800"/>
              <a:ext cx="73340"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7004 w 57004"/>
                <a:gd name="connsiteY1-4" fmla="*/ 52388 h 193060"/>
                <a:gd name="connsiteX2-5" fmla="*/ 57004 w 57004"/>
                <a:gd name="connsiteY2-6" fmla="*/ 193060 h 193060"/>
                <a:gd name="connsiteX3-7" fmla="*/ 0 w 57004"/>
                <a:gd name="connsiteY3-8" fmla="*/ 193060 h 193060"/>
                <a:gd name="connsiteX4-9" fmla="*/ 0 w 57004"/>
                <a:gd name="connsiteY4-1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7004" y="52388"/>
                  </a:lnTo>
                  <a:lnTo>
                    <a:pt x="57004" y="193060"/>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58" name="Straight Connector 257"/>
            <p:cNvCxnSpPr/>
            <p:nvPr/>
          </p:nvCxnSpPr>
          <p:spPr>
            <a:xfrm>
              <a:off x="3202438" y="694357"/>
              <a:ext cx="753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9" name="Straight Connector 258"/>
            <p:cNvCxnSpPr/>
            <p:nvPr/>
          </p:nvCxnSpPr>
          <p:spPr>
            <a:xfrm>
              <a:off x="3202438" y="1631724"/>
              <a:ext cx="753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60" name="Group 259"/>
          <p:cNvGrpSpPr/>
          <p:nvPr/>
        </p:nvGrpSpPr>
        <p:grpSpPr bwMode="auto">
          <a:xfrm>
            <a:off x="4827985" y="946547"/>
            <a:ext cx="46434" cy="144066"/>
            <a:chOff x="3198528" y="304800"/>
            <a:chExt cx="79286" cy="1485185"/>
          </a:xfrm>
        </p:grpSpPr>
        <p:sp>
          <p:nvSpPr>
            <p:cNvPr id="261" name="Rectangle 678"/>
            <p:cNvSpPr/>
            <p:nvPr/>
          </p:nvSpPr>
          <p:spPr>
            <a:xfrm>
              <a:off x="3200560" y="304800"/>
              <a:ext cx="77254"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59386" h="193060">
                  <a:moveTo>
                    <a:pt x="0" y="0"/>
                  </a:moveTo>
                  <a:cubicBezTo>
                    <a:pt x="7942" y="4206"/>
                    <a:pt x="23029" y="25081"/>
                    <a:pt x="30971" y="29287"/>
                  </a:cubicBezTo>
                  <a:lnTo>
                    <a:pt x="59386" y="33338"/>
                  </a:lnTo>
                  <a:lnTo>
                    <a:pt x="57004" y="193060"/>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62" name="Straight Connector 261"/>
            <p:cNvCxnSpPr/>
            <p:nvPr/>
          </p:nvCxnSpPr>
          <p:spPr>
            <a:xfrm>
              <a:off x="3198528" y="955338"/>
              <a:ext cx="7522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3" name="Straight Connector 262"/>
            <p:cNvCxnSpPr/>
            <p:nvPr/>
          </p:nvCxnSpPr>
          <p:spPr>
            <a:xfrm>
              <a:off x="3202594" y="1630416"/>
              <a:ext cx="7522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64" name="Group 263"/>
          <p:cNvGrpSpPr/>
          <p:nvPr/>
        </p:nvGrpSpPr>
        <p:grpSpPr bwMode="auto">
          <a:xfrm>
            <a:off x="4258866" y="953690"/>
            <a:ext cx="46434" cy="144066"/>
            <a:chOff x="3198528" y="304800"/>
            <a:chExt cx="80023" cy="1485185"/>
          </a:xfrm>
        </p:grpSpPr>
        <p:sp>
          <p:nvSpPr>
            <p:cNvPr id="265" name="Rectangle 682"/>
            <p:cNvSpPr/>
            <p:nvPr/>
          </p:nvSpPr>
          <p:spPr>
            <a:xfrm>
              <a:off x="3200579" y="304800"/>
              <a:ext cx="77972"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60480"/>
                <a:gd name="connsiteY0-2" fmla="*/ 0 h 193060"/>
                <a:gd name="connsiteX1-3" fmla="*/ 57004 w 60480"/>
                <a:gd name="connsiteY1-4" fmla="*/ 0 h 193060"/>
                <a:gd name="connsiteX2-5" fmla="*/ 60480 w 60480"/>
                <a:gd name="connsiteY2-6" fmla="*/ 172199 h 193060"/>
                <a:gd name="connsiteX3-7" fmla="*/ 0 w 60480"/>
                <a:gd name="connsiteY3-8" fmla="*/ 193060 h 193060"/>
                <a:gd name="connsiteX4-9" fmla="*/ 0 w 60480"/>
                <a:gd name="connsiteY4-10" fmla="*/ 0 h 193060"/>
                <a:gd name="connsiteX0-11" fmla="*/ 0 w 60480"/>
                <a:gd name="connsiteY0-12" fmla="*/ 0 h 193060"/>
                <a:gd name="connsiteX1-13" fmla="*/ 53528 w 60480"/>
                <a:gd name="connsiteY1-14" fmla="*/ 20861 h 193060"/>
                <a:gd name="connsiteX2-15" fmla="*/ 60480 w 60480"/>
                <a:gd name="connsiteY2-16" fmla="*/ 172199 h 193060"/>
                <a:gd name="connsiteX3-17" fmla="*/ 0 w 60480"/>
                <a:gd name="connsiteY3-18" fmla="*/ 193060 h 193060"/>
                <a:gd name="connsiteX4-19" fmla="*/ 0 w 60480"/>
                <a:gd name="connsiteY4-20" fmla="*/ 0 h 193060"/>
                <a:gd name="connsiteX0-21" fmla="*/ 0 w 60815"/>
                <a:gd name="connsiteY0-22" fmla="*/ 0 h 193060"/>
                <a:gd name="connsiteX1-23" fmla="*/ 60481 w 60815"/>
                <a:gd name="connsiteY1-24" fmla="*/ 24338 h 193060"/>
                <a:gd name="connsiteX2-25" fmla="*/ 60480 w 60815"/>
                <a:gd name="connsiteY2-26" fmla="*/ 172199 h 193060"/>
                <a:gd name="connsiteX3-27" fmla="*/ 0 w 60815"/>
                <a:gd name="connsiteY3-28" fmla="*/ 193060 h 193060"/>
                <a:gd name="connsiteX4-29" fmla="*/ 0 w 60815"/>
                <a:gd name="connsiteY4-30" fmla="*/ 0 h 193060"/>
                <a:gd name="connsiteX0-31" fmla="*/ 0 w 60480"/>
                <a:gd name="connsiteY0-32" fmla="*/ 0 h 193060"/>
                <a:gd name="connsiteX1-33" fmla="*/ 57006 w 60480"/>
                <a:gd name="connsiteY1-34" fmla="*/ 27815 h 193060"/>
                <a:gd name="connsiteX2-35" fmla="*/ 60480 w 60480"/>
                <a:gd name="connsiteY2-36" fmla="*/ 172199 h 193060"/>
                <a:gd name="connsiteX3-37" fmla="*/ 0 w 60480"/>
                <a:gd name="connsiteY3-38" fmla="*/ 193060 h 193060"/>
                <a:gd name="connsiteX4-39" fmla="*/ 0 w 60480"/>
                <a:gd name="connsiteY4-4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480" h="193060">
                  <a:moveTo>
                    <a:pt x="0" y="0"/>
                  </a:moveTo>
                  <a:lnTo>
                    <a:pt x="57006" y="27815"/>
                  </a:lnTo>
                  <a:cubicBezTo>
                    <a:pt x="58165" y="85215"/>
                    <a:pt x="59321" y="114799"/>
                    <a:pt x="60480" y="172199"/>
                  </a:cubicBez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66" name="Straight Connector 265"/>
            <p:cNvCxnSpPr/>
            <p:nvPr/>
          </p:nvCxnSpPr>
          <p:spPr>
            <a:xfrm>
              <a:off x="3198528" y="513466"/>
              <a:ext cx="7591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7" name="Straight Connector 266"/>
            <p:cNvCxnSpPr/>
            <p:nvPr/>
          </p:nvCxnSpPr>
          <p:spPr>
            <a:xfrm>
              <a:off x="3202632" y="1556771"/>
              <a:ext cx="7591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68" name="Group 267"/>
          <p:cNvGrpSpPr/>
          <p:nvPr/>
        </p:nvGrpSpPr>
        <p:grpSpPr bwMode="auto">
          <a:xfrm>
            <a:off x="4432698" y="904876"/>
            <a:ext cx="44053" cy="145256"/>
            <a:chOff x="3200400" y="304800"/>
            <a:chExt cx="77414" cy="1485185"/>
          </a:xfrm>
        </p:grpSpPr>
        <p:sp>
          <p:nvSpPr>
            <p:cNvPr id="269" name="Rectangle 691"/>
            <p:cNvSpPr/>
            <p:nvPr/>
          </p:nvSpPr>
          <p:spPr>
            <a:xfrm>
              <a:off x="3200400" y="304800"/>
              <a:ext cx="73229"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4623 w 57004"/>
                <a:gd name="connsiteY1-4" fmla="*/ 50007 h 193060"/>
                <a:gd name="connsiteX2-5" fmla="*/ 57004 w 57004"/>
                <a:gd name="connsiteY2-6" fmla="*/ 193060 h 193060"/>
                <a:gd name="connsiteX3-7" fmla="*/ 0 w 57004"/>
                <a:gd name="connsiteY3-8" fmla="*/ 193060 h 193060"/>
                <a:gd name="connsiteX4-9" fmla="*/ 0 w 57004"/>
                <a:gd name="connsiteY4-1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4623" y="50007"/>
                  </a:lnTo>
                  <a:cubicBezTo>
                    <a:pt x="55417" y="97691"/>
                    <a:pt x="56210" y="145376"/>
                    <a:pt x="57004" y="193060"/>
                  </a:cubicBez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0" name="Straight Connector 269"/>
            <p:cNvCxnSpPr/>
            <p:nvPr/>
          </p:nvCxnSpPr>
          <p:spPr>
            <a:xfrm>
              <a:off x="3202492" y="1631724"/>
              <a:ext cx="75322"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71" name="Group 270"/>
          <p:cNvGrpSpPr/>
          <p:nvPr/>
        </p:nvGrpSpPr>
        <p:grpSpPr bwMode="auto">
          <a:xfrm>
            <a:off x="4388644" y="945357"/>
            <a:ext cx="45244" cy="144065"/>
            <a:chOff x="3200400" y="304800"/>
            <a:chExt cx="77414" cy="1485185"/>
          </a:xfrm>
        </p:grpSpPr>
        <p:sp>
          <p:nvSpPr>
            <p:cNvPr id="272" name="Rectangle 695"/>
            <p:cNvSpPr/>
            <p:nvPr/>
          </p:nvSpPr>
          <p:spPr>
            <a:xfrm>
              <a:off x="3200400" y="304800"/>
              <a:ext cx="73340"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61913 h 193060"/>
                <a:gd name="connsiteX1-3" fmla="*/ 57004 w 57004"/>
                <a:gd name="connsiteY1-4" fmla="*/ 0 h 193060"/>
                <a:gd name="connsiteX2-5" fmla="*/ 57004 w 57004"/>
                <a:gd name="connsiteY2-6" fmla="*/ 193060 h 193060"/>
                <a:gd name="connsiteX3-7" fmla="*/ 0 w 57004"/>
                <a:gd name="connsiteY3-8" fmla="*/ 193060 h 193060"/>
                <a:gd name="connsiteX4-9" fmla="*/ 0 w 57004"/>
                <a:gd name="connsiteY4-10" fmla="*/ 61913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61913"/>
                  </a:moveTo>
                  <a:lnTo>
                    <a:pt x="57004" y="0"/>
                  </a:lnTo>
                  <a:lnTo>
                    <a:pt x="57004" y="193060"/>
                  </a:lnTo>
                  <a:lnTo>
                    <a:pt x="0" y="193060"/>
                  </a:lnTo>
                  <a:lnTo>
                    <a:pt x="0" y="61913"/>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3" name="Straight Connector 272"/>
            <p:cNvCxnSpPr/>
            <p:nvPr/>
          </p:nvCxnSpPr>
          <p:spPr>
            <a:xfrm>
              <a:off x="3202438" y="1630423"/>
              <a:ext cx="753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74" name="Group 273"/>
          <p:cNvGrpSpPr/>
          <p:nvPr/>
        </p:nvGrpSpPr>
        <p:grpSpPr bwMode="auto">
          <a:xfrm>
            <a:off x="4471987" y="944166"/>
            <a:ext cx="44054" cy="145256"/>
            <a:chOff x="3198528" y="304800"/>
            <a:chExt cx="76200" cy="1485185"/>
          </a:xfrm>
        </p:grpSpPr>
        <p:sp>
          <p:nvSpPr>
            <p:cNvPr id="275" name="Rectangle 703"/>
            <p:cNvSpPr/>
            <p:nvPr/>
          </p:nvSpPr>
          <p:spPr>
            <a:xfrm>
              <a:off x="3200588" y="304800"/>
              <a:ext cx="74140"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7004 w 57004"/>
                <a:gd name="connsiteY1-4" fmla="*/ 35719 h 193060"/>
                <a:gd name="connsiteX2-5" fmla="*/ 57004 w 57004"/>
                <a:gd name="connsiteY2-6" fmla="*/ 193060 h 193060"/>
                <a:gd name="connsiteX3-7" fmla="*/ 0 w 57004"/>
                <a:gd name="connsiteY3-8" fmla="*/ 193060 h 193060"/>
                <a:gd name="connsiteX4-9" fmla="*/ 0 w 57004"/>
                <a:gd name="connsiteY4-10" fmla="*/ 0 h 193060"/>
                <a:gd name="connsiteX0-11" fmla="*/ 0 w 57004"/>
                <a:gd name="connsiteY0-12" fmla="*/ 0 h 193060"/>
                <a:gd name="connsiteX1-13" fmla="*/ 57004 w 57004"/>
                <a:gd name="connsiteY1-14" fmla="*/ 35719 h 193060"/>
                <a:gd name="connsiteX2-15" fmla="*/ 57004 w 57004"/>
                <a:gd name="connsiteY2-16" fmla="*/ 140673 h 193060"/>
                <a:gd name="connsiteX3-17" fmla="*/ 0 w 57004"/>
                <a:gd name="connsiteY3-18" fmla="*/ 193060 h 193060"/>
                <a:gd name="connsiteX4-19" fmla="*/ 0 w 57004"/>
                <a:gd name="connsiteY4-2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7004" y="35719"/>
                  </a:lnTo>
                  <a:lnTo>
                    <a:pt x="57004" y="140673"/>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6" name="Straight Connector 275"/>
            <p:cNvCxnSpPr/>
            <p:nvPr/>
          </p:nvCxnSpPr>
          <p:spPr>
            <a:xfrm>
              <a:off x="3198528" y="803923"/>
              <a:ext cx="76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77" name="Group 276"/>
          <p:cNvGrpSpPr/>
          <p:nvPr/>
        </p:nvGrpSpPr>
        <p:grpSpPr bwMode="auto">
          <a:xfrm>
            <a:off x="4611291" y="971551"/>
            <a:ext cx="44053" cy="144065"/>
            <a:chOff x="3198528" y="304800"/>
            <a:chExt cx="76200" cy="1485185"/>
          </a:xfrm>
        </p:grpSpPr>
        <p:sp>
          <p:nvSpPr>
            <p:cNvPr id="278" name="Rectangle 710"/>
            <p:cNvSpPr/>
            <p:nvPr/>
          </p:nvSpPr>
          <p:spPr>
            <a:xfrm>
              <a:off x="3200587" y="304800"/>
              <a:ext cx="74141"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7004 w 57004"/>
                <a:gd name="connsiteY1-4" fmla="*/ 0 h 193060"/>
                <a:gd name="connsiteX2-5" fmla="*/ 57004 w 57004"/>
                <a:gd name="connsiteY2-6" fmla="*/ 135910 h 193060"/>
                <a:gd name="connsiteX3-7" fmla="*/ 0 w 57004"/>
                <a:gd name="connsiteY3-8" fmla="*/ 193060 h 193060"/>
                <a:gd name="connsiteX4-9" fmla="*/ 0 w 57004"/>
                <a:gd name="connsiteY4-1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7004" y="0"/>
                  </a:lnTo>
                  <a:lnTo>
                    <a:pt x="57004" y="135910"/>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79" name="Straight Connector 278"/>
            <p:cNvCxnSpPr/>
            <p:nvPr/>
          </p:nvCxnSpPr>
          <p:spPr>
            <a:xfrm>
              <a:off x="3198528" y="587105"/>
              <a:ext cx="76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0" name="Straight Connector 279"/>
            <p:cNvCxnSpPr/>
            <p:nvPr/>
          </p:nvCxnSpPr>
          <p:spPr>
            <a:xfrm>
              <a:off x="3200587" y="1630423"/>
              <a:ext cx="24714"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81" name="Group 280"/>
          <p:cNvGrpSpPr/>
          <p:nvPr/>
        </p:nvGrpSpPr>
        <p:grpSpPr bwMode="auto">
          <a:xfrm>
            <a:off x="4286250" y="948928"/>
            <a:ext cx="44054" cy="144066"/>
            <a:chOff x="3200400" y="304800"/>
            <a:chExt cx="77414" cy="1485185"/>
          </a:xfrm>
        </p:grpSpPr>
        <p:sp>
          <p:nvSpPr>
            <p:cNvPr id="282" name="Rectangle 714"/>
            <p:cNvSpPr/>
            <p:nvPr/>
          </p:nvSpPr>
          <p:spPr>
            <a:xfrm>
              <a:off x="3200400" y="304800"/>
              <a:ext cx="73229"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7004 w 57004"/>
                <a:gd name="connsiteY1-4" fmla="*/ 88106 h 193060"/>
                <a:gd name="connsiteX2-5" fmla="*/ 57004 w 57004"/>
                <a:gd name="connsiteY2-6" fmla="*/ 193060 h 193060"/>
                <a:gd name="connsiteX3-7" fmla="*/ 0 w 57004"/>
                <a:gd name="connsiteY3-8" fmla="*/ 193060 h 193060"/>
                <a:gd name="connsiteX4-9" fmla="*/ 0 w 57004"/>
                <a:gd name="connsiteY4-1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7004" y="88106"/>
                  </a:lnTo>
                  <a:lnTo>
                    <a:pt x="57004" y="193060"/>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83" name="Straight Connector 282"/>
            <p:cNvCxnSpPr/>
            <p:nvPr/>
          </p:nvCxnSpPr>
          <p:spPr>
            <a:xfrm>
              <a:off x="3202493" y="1630416"/>
              <a:ext cx="7532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84" name="Group 283"/>
          <p:cNvGrpSpPr/>
          <p:nvPr/>
        </p:nvGrpSpPr>
        <p:grpSpPr bwMode="auto">
          <a:xfrm>
            <a:off x="4452938" y="935832"/>
            <a:ext cx="45244" cy="145256"/>
            <a:chOff x="3198528" y="304800"/>
            <a:chExt cx="79286" cy="1485185"/>
          </a:xfrm>
        </p:grpSpPr>
        <p:sp>
          <p:nvSpPr>
            <p:cNvPr id="285" name="Rectangle 718"/>
            <p:cNvSpPr/>
            <p:nvPr/>
          </p:nvSpPr>
          <p:spPr>
            <a:xfrm>
              <a:off x="3200615" y="304800"/>
              <a:ext cx="73026" cy="148518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7004"/>
                <a:gd name="connsiteY0-2" fmla="*/ 0 h 193060"/>
                <a:gd name="connsiteX1-3" fmla="*/ 57004 w 57004"/>
                <a:gd name="connsiteY1-4" fmla="*/ 0 h 193060"/>
                <a:gd name="connsiteX2-5" fmla="*/ 54622 w 57004"/>
                <a:gd name="connsiteY2-6" fmla="*/ 169247 h 193060"/>
                <a:gd name="connsiteX3-7" fmla="*/ 0 w 57004"/>
                <a:gd name="connsiteY3-8" fmla="*/ 193060 h 193060"/>
                <a:gd name="connsiteX4-9" fmla="*/ 0 w 57004"/>
                <a:gd name="connsiteY4-10" fmla="*/ 0 h 193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004" h="193060">
                  <a:moveTo>
                    <a:pt x="0" y="0"/>
                  </a:moveTo>
                  <a:lnTo>
                    <a:pt x="57004" y="0"/>
                  </a:lnTo>
                  <a:lnTo>
                    <a:pt x="54622" y="169247"/>
                  </a:lnTo>
                  <a:lnTo>
                    <a:pt x="0" y="193060"/>
                  </a:lnTo>
                  <a:lnTo>
                    <a:pt x="0" y="0"/>
                  </a:lnTo>
                  <a:close/>
                </a:path>
              </a:pathLst>
            </a:cu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286" name="Straight Connector 285"/>
            <p:cNvCxnSpPr/>
            <p:nvPr/>
          </p:nvCxnSpPr>
          <p:spPr>
            <a:xfrm>
              <a:off x="3198528" y="487401"/>
              <a:ext cx="77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7" name="Straight Connector 286"/>
            <p:cNvCxnSpPr/>
            <p:nvPr/>
          </p:nvCxnSpPr>
          <p:spPr>
            <a:xfrm>
              <a:off x="3200615" y="1449123"/>
              <a:ext cx="771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88" name="Group 287"/>
          <p:cNvGrpSpPr/>
          <p:nvPr/>
        </p:nvGrpSpPr>
        <p:grpSpPr bwMode="auto">
          <a:xfrm rot="8400000">
            <a:off x="4102894" y="383382"/>
            <a:ext cx="656035" cy="764381"/>
            <a:chOff x="1459636" y="83711"/>
            <a:chExt cx="874704" cy="1019211"/>
          </a:xfrm>
        </p:grpSpPr>
        <p:sp>
          <p:nvSpPr>
            <p:cNvPr id="289" name="Freeform 724"/>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0" name="Freeform 725"/>
            <p:cNvSpPr/>
            <p:nvPr/>
          </p:nvSpPr>
          <p:spPr>
            <a:xfrm>
              <a:off x="1460020"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1" name="Freeform 726"/>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2" name="Freeform 727"/>
            <p:cNvSpPr/>
            <p:nvPr/>
          </p:nvSpPr>
          <p:spPr>
            <a:xfrm>
              <a:off x="1885497"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3" name="Freeform 728"/>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4" name="Freeform 729"/>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5" name="Freeform 753"/>
            <p:cNvSpPr/>
            <p:nvPr/>
          </p:nvSpPr>
          <p:spPr>
            <a:xfrm flipH="1">
              <a:off x="1854963" y="601953"/>
              <a:ext cx="252410" cy="50325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96" name="Freeform 754"/>
            <p:cNvSpPr/>
            <p:nvPr/>
          </p:nvSpPr>
          <p:spPr>
            <a:xfrm>
              <a:off x="1567469" y="623689"/>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297" name="Group 296"/>
          <p:cNvGrpSpPr/>
          <p:nvPr/>
        </p:nvGrpSpPr>
        <p:grpSpPr bwMode="auto">
          <a:xfrm>
            <a:off x="1553766" y="552450"/>
            <a:ext cx="656034" cy="1414463"/>
            <a:chOff x="551931" y="12024"/>
            <a:chExt cx="874704" cy="1886195"/>
          </a:xfrm>
        </p:grpSpPr>
        <p:grpSp>
          <p:nvGrpSpPr>
            <p:cNvPr id="298" name="Group 763"/>
            <p:cNvGrpSpPr/>
            <p:nvPr/>
          </p:nvGrpSpPr>
          <p:grpSpPr bwMode="auto">
            <a:xfrm>
              <a:off x="939222" y="586287"/>
              <a:ext cx="61357" cy="1311932"/>
              <a:chOff x="3198528" y="304800"/>
              <a:chExt cx="79286" cy="1485185"/>
            </a:xfrm>
          </p:grpSpPr>
          <p:sp>
            <p:nvSpPr>
              <p:cNvPr id="308" name="Rectangle 307"/>
              <p:cNvSpPr/>
              <p:nvPr/>
            </p:nvSpPr>
            <p:spPr>
              <a:xfrm>
                <a:off x="3200650" y="305351"/>
                <a:ext cx="73848" cy="148463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09" name="Straight Connector 308"/>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0" name="Straight Connector 309"/>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1" name="Straight Connector 310"/>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2" name="Straight Connector 311"/>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3" name="Straight Connector 312"/>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14" name="Straight Connector 313"/>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299" name="Group 767"/>
            <p:cNvGrpSpPr/>
            <p:nvPr/>
          </p:nvGrpSpPr>
          <p:grpSpPr bwMode="auto">
            <a:xfrm>
              <a:off x="551931" y="12024"/>
              <a:ext cx="874704" cy="1019211"/>
              <a:chOff x="1459636" y="83711"/>
              <a:chExt cx="874704" cy="1019211"/>
            </a:xfrm>
          </p:grpSpPr>
          <p:sp>
            <p:nvSpPr>
              <p:cNvPr id="300" name="Freeform 768"/>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1" name="Freeform 793"/>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2" name="Freeform 794"/>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3" name="Freeform 795"/>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4" name="Freeform 796"/>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5" name="Freeform 797"/>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6" name="Freeform 798"/>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07" name="Freeform 799"/>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15" name="Group 314"/>
          <p:cNvGrpSpPr/>
          <p:nvPr/>
        </p:nvGrpSpPr>
        <p:grpSpPr bwMode="auto">
          <a:xfrm>
            <a:off x="1559719" y="557212"/>
            <a:ext cx="656035" cy="1414463"/>
            <a:chOff x="551931" y="12024"/>
            <a:chExt cx="874704" cy="1886195"/>
          </a:xfrm>
        </p:grpSpPr>
        <p:grpSp>
          <p:nvGrpSpPr>
            <p:cNvPr id="316" name="Group 808"/>
            <p:cNvGrpSpPr/>
            <p:nvPr/>
          </p:nvGrpSpPr>
          <p:grpSpPr bwMode="auto">
            <a:xfrm>
              <a:off x="939222" y="586287"/>
              <a:ext cx="61357" cy="1311932"/>
              <a:chOff x="3198528" y="304800"/>
              <a:chExt cx="79286" cy="1485185"/>
            </a:xfrm>
          </p:grpSpPr>
          <p:sp>
            <p:nvSpPr>
              <p:cNvPr id="326" name="Rectangle 325"/>
              <p:cNvSpPr/>
              <p:nvPr/>
            </p:nvSpPr>
            <p:spPr>
              <a:xfrm>
                <a:off x="3200651" y="305351"/>
                <a:ext cx="73848" cy="148463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27" name="Straight Connector 326"/>
              <p:cNvCxnSpPr/>
              <p:nvPr/>
            </p:nvCxnSpPr>
            <p:spPr>
              <a:xfrm>
                <a:off x="3200651" y="45812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28" name="Straight Connector 327"/>
              <p:cNvCxnSpPr/>
              <p:nvPr/>
            </p:nvCxnSpPr>
            <p:spPr>
              <a:xfrm>
                <a:off x="3200651" y="77087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29" name="Straight Connector 328"/>
              <p:cNvCxnSpPr/>
              <p:nvPr/>
            </p:nvCxnSpPr>
            <p:spPr>
              <a:xfrm>
                <a:off x="3200651" y="104946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0" name="Straight Connector 329"/>
              <p:cNvCxnSpPr/>
              <p:nvPr/>
            </p:nvCxnSpPr>
            <p:spPr>
              <a:xfrm>
                <a:off x="3198599" y="127773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1" name="Straight Connector 330"/>
              <p:cNvCxnSpPr/>
              <p:nvPr/>
            </p:nvCxnSpPr>
            <p:spPr>
              <a:xfrm>
                <a:off x="3200651" y="147903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32" name="Straight Connector 331"/>
              <p:cNvCxnSpPr/>
              <p:nvPr/>
            </p:nvCxnSpPr>
            <p:spPr>
              <a:xfrm>
                <a:off x="3202702" y="163181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17" name="Group 812"/>
            <p:cNvGrpSpPr/>
            <p:nvPr/>
          </p:nvGrpSpPr>
          <p:grpSpPr bwMode="auto">
            <a:xfrm>
              <a:off x="551931" y="12024"/>
              <a:ext cx="874704" cy="1019211"/>
              <a:chOff x="1459636" y="83711"/>
              <a:chExt cx="874704" cy="1019211"/>
            </a:xfrm>
          </p:grpSpPr>
          <p:sp>
            <p:nvSpPr>
              <p:cNvPr id="318" name="Freeform 813"/>
              <p:cNvSpPr/>
              <p:nvPr/>
            </p:nvSpPr>
            <p:spPr>
              <a:xfrm>
                <a:off x="1883495" y="356796"/>
                <a:ext cx="450845"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19" name="Freeform 814"/>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0" name="Freeform 815"/>
              <p:cNvSpPr/>
              <p:nvPr/>
            </p:nvSpPr>
            <p:spPr>
              <a:xfrm>
                <a:off x="1845395" y="124991"/>
                <a:ext cx="42862"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1" name="Freeform 816"/>
              <p:cNvSpPr/>
              <p:nvPr/>
            </p:nvSpPr>
            <p:spPr>
              <a:xfrm>
                <a:off x="1886670"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2" name="Freeform 817"/>
              <p:cNvSpPr/>
              <p:nvPr/>
            </p:nvSpPr>
            <p:spPr>
              <a:xfrm>
                <a:off x="1877145"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3" name="Freeform 818"/>
              <p:cNvSpPr/>
              <p:nvPr/>
            </p:nvSpPr>
            <p:spPr>
              <a:xfrm>
                <a:off x="1680297"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4" name="Freeform 819"/>
              <p:cNvSpPr/>
              <p:nvPr/>
            </p:nvSpPr>
            <p:spPr>
              <a:xfrm flipH="1">
                <a:off x="1854920" y="599715"/>
                <a:ext cx="252409"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5" name="Freeform 820"/>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33" name="Group 332"/>
          <p:cNvGrpSpPr/>
          <p:nvPr/>
        </p:nvGrpSpPr>
        <p:grpSpPr bwMode="auto">
          <a:xfrm>
            <a:off x="1503760" y="586978"/>
            <a:ext cx="656034" cy="1387079"/>
            <a:chOff x="411030" y="2113399"/>
            <a:chExt cx="874703" cy="1849001"/>
          </a:xfrm>
        </p:grpSpPr>
        <p:grpSp>
          <p:nvGrpSpPr>
            <p:cNvPr id="334" name="Group 829"/>
            <p:cNvGrpSpPr/>
            <p:nvPr/>
          </p:nvGrpSpPr>
          <p:grpSpPr bwMode="auto">
            <a:xfrm>
              <a:off x="804391" y="2650468"/>
              <a:ext cx="61357" cy="1311932"/>
              <a:chOff x="3198528" y="304800"/>
              <a:chExt cx="79286" cy="1485185"/>
            </a:xfrm>
          </p:grpSpPr>
          <p:sp>
            <p:nvSpPr>
              <p:cNvPr id="344" name="Rectangle 343"/>
              <p:cNvSpPr/>
              <p:nvPr/>
            </p:nvSpPr>
            <p:spPr>
              <a:xfrm>
                <a:off x="3201012" y="304097"/>
                <a:ext cx="71798" cy="148588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45" name="Straight Connector 344"/>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6" name="Straight Connector 345"/>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7" name="Straight Connector 346"/>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8" name="Straight Connector 347"/>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49" name="Straight Connector 348"/>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50" name="Straight Connector 349"/>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35" name="Group 830"/>
            <p:cNvGrpSpPr/>
            <p:nvPr/>
          </p:nvGrpSpPr>
          <p:grpSpPr bwMode="auto">
            <a:xfrm>
              <a:off x="411030" y="2113399"/>
              <a:ext cx="874703" cy="1019211"/>
              <a:chOff x="1185300" y="-42025"/>
              <a:chExt cx="874703" cy="1019211"/>
            </a:xfrm>
          </p:grpSpPr>
          <p:sp>
            <p:nvSpPr>
              <p:cNvPr id="336" name="Freeform 831"/>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7" name="Freeform 834"/>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1" fmla="*/ 571862 w 571862"/>
                  <a:gd name="connsiteY0-2" fmla="*/ 319314 h 319314"/>
                  <a:gd name="connsiteX1-3" fmla="*/ 571862 w 571862"/>
                  <a:gd name="connsiteY1-4" fmla="*/ 319314 h 319314"/>
                  <a:gd name="connsiteX2-5" fmla="*/ 542834 w 571862"/>
                  <a:gd name="connsiteY2-6" fmla="*/ 281577 h 319314"/>
                  <a:gd name="connsiteX3-7" fmla="*/ 539931 w 571862"/>
                  <a:gd name="connsiteY3-8" fmla="*/ 269966 h 319314"/>
                  <a:gd name="connsiteX4-9" fmla="*/ 429622 w 571862"/>
                  <a:gd name="connsiteY4-10" fmla="*/ 101600 h 319314"/>
                  <a:gd name="connsiteX5-11" fmla="*/ 267062 w 571862"/>
                  <a:gd name="connsiteY5-12" fmla="*/ 8709 h 319314"/>
                  <a:gd name="connsiteX6-13" fmla="*/ 194491 w 571862"/>
                  <a:gd name="connsiteY6-14" fmla="*/ 5806 h 319314"/>
                  <a:gd name="connsiteX7-15" fmla="*/ 174171 w 571862"/>
                  <a:gd name="connsiteY7-16" fmla="*/ 2903 h 319314"/>
                  <a:gd name="connsiteX8-17" fmla="*/ 162560 w 571862"/>
                  <a:gd name="connsiteY8-18" fmla="*/ 0 h 319314"/>
                  <a:gd name="connsiteX9-19" fmla="*/ 0 w 571862"/>
                  <a:gd name="connsiteY9-20" fmla="*/ 31931 h 319314"/>
                  <a:gd name="connsiteX10-21" fmla="*/ 51511 w 571862"/>
                  <a:gd name="connsiteY10-22" fmla="*/ 249291 h 319314"/>
                  <a:gd name="connsiteX11-23" fmla="*/ 98697 w 571862"/>
                  <a:gd name="connsiteY11-24" fmla="*/ 66766 h 319314"/>
                  <a:gd name="connsiteX12-25" fmla="*/ 238034 w 571862"/>
                  <a:gd name="connsiteY12-26" fmla="*/ 63863 h 319314"/>
                  <a:gd name="connsiteX13-27" fmla="*/ 264160 w 571862"/>
                  <a:gd name="connsiteY13-28" fmla="*/ 69669 h 319314"/>
                  <a:gd name="connsiteX14-29" fmla="*/ 272868 w 571862"/>
                  <a:gd name="connsiteY14-30" fmla="*/ 72571 h 319314"/>
                  <a:gd name="connsiteX15-31" fmla="*/ 287382 w 571862"/>
                  <a:gd name="connsiteY15-32" fmla="*/ 72571 h 319314"/>
                  <a:gd name="connsiteX16-33" fmla="*/ 403497 w 571862"/>
                  <a:gd name="connsiteY16-34" fmla="*/ 153851 h 319314"/>
                  <a:gd name="connsiteX17-35" fmla="*/ 429622 w 571862"/>
                  <a:gd name="connsiteY17-36" fmla="*/ 168366 h 319314"/>
                  <a:gd name="connsiteX18-37" fmla="*/ 438331 w 571862"/>
                  <a:gd name="connsiteY18-38" fmla="*/ 174171 h 319314"/>
                  <a:gd name="connsiteX19-39" fmla="*/ 571862 w 571862"/>
                  <a:gd name="connsiteY19-40" fmla="*/ 319314 h 319314"/>
                  <a:gd name="connsiteX0-41" fmla="*/ 571862 w 571862"/>
                  <a:gd name="connsiteY0-42" fmla="*/ 319314 h 319314"/>
                  <a:gd name="connsiteX1-43" fmla="*/ 571862 w 571862"/>
                  <a:gd name="connsiteY1-44" fmla="*/ 319314 h 319314"/>
                  <a:gd name="connsiteX2-45" fmla="*/ 542834 w 571862"/>
                  <a:gd name="connsiteY2-46" fmla="*/ 281577 h 319314"/>
                  <a:gd name="connsiteX3-47" fmla="*/ 539931 w 571862"/>
                  <a:gd name="connsiteY3-48" fmla="*/ 269966 h 319314"/>
                  <a:gd name="connsiteX4-49" fmla="*/ 429622 w 571862"/>
                  <a:gd name="connsiteY4-50" fmla="*/ 101600 h 319314"/>
                  <a:gd name="connsiteX5-51" fmla="*/ 267062 w 571862"/>
                  <a:gd name="connsiteY5-52" fmla="*/ 8709 h 319314"/>
                  <a:gd name="connsiteX6-53" fmla="*/ 194491 w 571862"/>
                  <a:gd name="connsiteY6-54" fmla="*/ 5806 h 319314"/>
                  <a:gd name="connsiteX7-55" fmla="*/ 174171 w 571862"/>
                  <a:gd name="connsiteY7-56" fmla="*/ 2903 h 319314"/>
                  <a:gd name="connsiteX8-57" fmla="*/ 162560 w 571862"/>
                  <a:gd name="connsiteY8-58" fmla="*/ 0 h 319314"/>
                  <a:gd name="connsiteX9-59" fmla="*/ 0 w 571862"/>
                  <a:gd name="connsiteY9-60" fmla="*/ 31931 h 319314"/>
                  <a:gd name="connsiteX10-61" fmla="*/ 51511 w 571862"/>
                  <a:gd name="connsiteY10-62" fmla="*/ 249291 h 319314"/>
                  <a:gd name="connsiteX11-63" fmla="*/ 72512 w 571862"/>
                  <a:gd name="connsiteY11-64" fmla="*/ 75063 h 319314"/>
                  <a:gd name="connsiteX12-65" fmla="*/ 238034 w 571862"/>
                  <a:gd name="connsiteY12-66" fmla="*/ 63863 h 319314"/>
                  <a:gd name="connsiteX13-67" fmla="*/ 264160 w 571862"/>
                  <a:gd name="connsiteY13-68" fmla="*/ 69669 h 319314"/>
                  <a:gd name="connsiteX14-69" fmla="*/ 272868 w 571862"/>
                  <a:gd name="connsiteY14-70" fmla="*/ 72571 h 319314"/>
                  <a:gd name="connsiteX15-71" fmla="*/ 287382 w 571862"/>
                  <a:gd name="connsiteY15-72" fmla="*/ 72571 h 319314"/>
                  <a:gd name="connsiteX16-73" fmla="*/ 403497 w 571862"/>
                  <a:gd name="connsiteY16-74" fmla="*/ 153851 h 319314"/>
                  <a:gd name="connsiteX17-75" fmla="*/ 429622 w 571862"/>
                  <a:gd name="connsiteY17-76" fmla="*/ 168366 h 319314"/>
                  <a:gd name="connsiteX18-77" fmla="*/ 438331 w 571862"/>
                  <a:gd name="connsiteY18-78" fmla="*/ 174171 h 319314"/>
                  <a:gd name="connsiteX19-79" fmla="*/ 571862 w 571862"/>
                  <a:gd name="connsiteY19-80" fmla="*/ 319314 h 319314"/>
                  <a:gd name="connsiteX0-81" fmla="*/ 571862 w 571862"/>
                  <a:gd name="connsiteY0-82" fmla="*/ 319314 h 335022"/>
                  <a:gd name="connsiteX1-83" fmla="*/ 571862 w 571862"/>
                  <a:gd name="connsiteY1-84" fmla="*/ 319314 h 335022"/>
                  <a:gd name="connsiteX2-85" fmla="*/ 542834 w 571862"/>
                  <a:gd name="connsiteY2-86" fmla="*/ 281577 h 335022"/>
                  <a:gd name="connsiteX3-87" fmla="*/ 539931 w 571862"/>
                  <a:gd name="connsiteY3-88" fmla="*/ 269966 h 335022"/>
                  <a:gd name="connsiteX4-89" fmla="*/ 429622 w 571862"/>
                  <a:gd name="connsiteY4-90" fmla="*/ 101600 h 335022"/>
                  <a:gd name="connsiteX5-91" fmla="*/ 267062 w 571862"/>
                  <a:gd name="connsiteY5-92" fmla="*/ 8709 h 335022"/>
                  <a:gd name="connsiteX6-93" fmla="*/ 194491 w 571862"/>
                  <a:gd name="connsiteY6-94" fmla="*/ 5806 h 335022"/>
                  <a:gd name="connsiteX7-95" fmla="*/ 174171 w 571862"/>
                  <a:gd name="connsiteY7-96" fmla="*/ 2903 h 335022"/>
                  <a:gd name="connsiteX8-97" fmla="*/ 162560 w 571862"/>
                  <a:gd name="connsiteY8-98" fmla="*/ 0 h 335022"/>
                  <a:gd name="connsiteX9-99" fmla="*/ 0 w 571862"/>
                  <a:gd name="connsiteY9-100" fmla="*/ 31931 h 335022"/>
                  <a:gd name="connsiteX10-101" fmla="*/ 2414 w 571862"/>
                  <a:gd name="connsiteY10-102" fmla="*/ 335022 h 335022"/>
                  <a:gd name="connsiteX11-103" fmla="*/ 72512 w 571862"/>
                  <a:gd name="connsiteY11-104" fmla="*/ 75063 h 335022"/>
                  <a:gd name="connsiteX12-105" fmla="*/ 238034 w 571862"/>
                  <a:gd name="connsiteY12-106" fmla="*/ 63863 h 335022"/>
                  <a:gd name="connsiteX13-107" fmla="*/ 264160 w 571862"/>
                  <a:gd name="connsiteY13-108" fmla="*/ 69669 h 335022"/>
                  <a:gd name="connsiteX14-109" fmla="*/ 272868 w 571862"/>
                  <a:gd name="connsiteY14-110" fmla="*/ 72571 h 335022"/>
                  <a:gd name="connsiteX15-111" fmla="*/ 287382 w 571862"/>
                  <a:gd name="connsiteY15-112" fmla="*/ 72571 h 335022"/>
                  <a:gd name="connsiteX16-113" fmla="*/ 403497 w 571862"/>
                  <a:gd name="connsiteY16-114" fmla="*/ 153851 h 335022"/>
                  <a:gd name="connsiteX17-115" fmla="*/ 429622 w 571862"/>
                  <a:gd name="connsiteY17-116" fmla="*/ 168366 h 335022"/>
                  <a:gd name="connsiteX18-117" fmla="*/ 438331 w 571862"/>
                  <a:gd name="connsiteY18-118" fmla="*/ 174171 h 335022"/>
                  <a:gd name="connsiteX19-119" fmla="*/ 571862 w 571862"/>
                  <a:gd name="connsiteY19-120" fmla="*/ 319314 h 3350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8" name="Freeform 843"/>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9" name="Freeform 844"/>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0" name="Freeform 845"/>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1" name="Freeform 846"/>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2" name="Freeform 847"/>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43" name="Freeform 848"/>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51" name="Group 350"/>
          <p:cNvGrpSpPr/>
          <p:nvPr/>
        </p:nvGrpSpPr>
        <p:grpSpPr bwMode="auto">
          <a:xfrm>
            <a:off x="1556147" y="557212"/>
            <a:ext cx="656034" cy="1414463"/>
            <a:chOff x="551931" y="12024"/>
            <a:chExt cx="874704" cy="1886195"/>
          </a:xfrm>
        </p:grpSpPr>
        <p:grpSp>
          <p:nvGrpSpPr>
            <p:cNvPr id="352" name="Group 857"/>
            <p:cNvGrpSpPr/>
            <p:nvPr/>
          </p:nvGrpSpPr>
          <p:grpSpPr bwMode="auto">
            <a:xfrm>
              <a:off x="939222" y="586287"/>
              <a:ext cx="61357" cy="1311932"/>
              <a:chOff x="3198528" y="304800"/>
              <a:chExt cx="79286" cy="1485185"/>
            </a:xfrm>
          </p:grpSpPr>
          <p:sp>
            <p:nvSpPr>
              <p:cNvPr id="362" name="Rectangle 361"/>
              <p:cNvSpPr/>
              <p:nvPr/>
            </p:nvSpPr>
            <p:spPr>
              <a:xfrm>
                <a:off x="3200650" y="305351"/>
                <a:ext cx="73848" cy="148463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63" name="Straight Connector 362"/>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4" name="Straight Connector 363"/>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5" name="Straight Connector 364"/>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6" name="Straight Connector 365"/>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7" name="Straight Connector 366"/>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68" name="Straight Connector 367"/>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53" name="Group 858"/>
            <p:cNvGrpSpPr/>
            <p:nvPr/>
          </p:nvGrpSpPr>
          <p:grpSpPr bwMode="auto">
            <a:xfrm>
              <a:off x="551931" y="12024"/>
              <a:ext cx="874704" cy="1019211"/>
              <a:chOff x="1459636" y="83711"/>
              <a:chExt cx="874704" cy="1019211"/>
            </a:xfrm>
          </p:grpSpPr>
          <p:sp>
            <p:nvSpPr>
              <p:cNvPr id="354" name="Freeform 859"/>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5" name="Freeform 860"/>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6" name="Freeform 861"/>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7" name="Freeform 862"/>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8" name="Freeform 863"/>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59" name="Freeform 864"/>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60" name="Freeform 865"/>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61" name="Freeform 866"/>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69" name="Group 368"/>
          <p:cNvGrpSpPr/>
          <p:nvPr/>
        </p:nvGrpSpPr>
        <p:grpSpPr bwMode="auto">
          <a:xfrm>
            <a:off x="1498997" y="586978"/>
            <a:ext cx="656034" cy="1387079"/>
            <a:chOff x="411030" y="2113399"/>
            <a:chExt cx="874703" cy="1849001"/>
          </a:xfrm>
        </p:grpSpPr>
        <p:grpSp>
          <p:nvGrpSpPr>
            <p:cNvPr id="370" name="Group 875"/>
            <p:cNvGrpSpPr/>
            <p:nvPr/>
          </p:nvGrpSpPr>
          <p:grpSpPr bwMode="auto">
            <a:xfrm>
              <a:off x="804391" y="2650468"/>
              <a:ext cx="61357" cy="1311932"/>
              <a:chOff x="3198528" y="304800"/>
              <a:chExt cx="79286" cy="1485185"/>
            </a:xfrm>
          </p:grpSpPr>
          <p:sp>
            <p:nvSpPr>
              <p:cNvPr id="380" name="Rectangle 379"/>
              <p:cNvSpPr/>
              <p:nvPr/>
            </p:nvSpPr>
            <p:spPr>
              <a:xfrm>
                <a:off x="3201012" y="304097"/>
                <a:ext cx="71798" cy="148588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81" name="Straight Connector 380"/>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2" name="Straight Connector 381"/>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3" name="Straight Connector 382"/>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4" name="Straight Connector 383"/>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5" name="Straight Connector 384"/>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6" name="Straight Connector 385"/>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71" name="Group 876"/>
            <p:cNvGrpSpPr/>
            <p:nvPr/>
          </p:nvGrpSpPr>
          <p:grpSpPr bwMode="auto">
            <a:xfrm>
              <a:off x="411030" y="2113399"/>
              <a:ext cx="874703" cy="1019211"/>
              <a:chOff x="1185300" y="-42025"/>
              <a:chExt cx="874703" cy="1019211"/>
            </a:xfrm>
          </p:grpSpPr>
          <p:sp>
            <p:nvSpPr>
              <p:cNvPr id="372" name="Freeform 877"/>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3" name="Freeform 878"/>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1" fmla="*/ 571862 w 571862"/>
                  <a:gd name="connsiteY0-2" fmla="*/ 319314 h 319314"/>
                  <a:gd name="connsiteX1-3" fmla="*/ 571862 w 571862"/>
                  <a:gd name="connsiteY1-4" fmla="*/ 319314 h 319314"/>
                  <a:gd name="connsiteX2-5" fmla="*/ 542834 w 571862"/>
                  <a:gd name="connsiteY2-6" fmla="*/ 281577 h 319314"/>
                  <a:gd name="connsiteX3-7" fmla="*/ 539931 w 571862"/>
                  <a:gd name="connsiteY3-8" fmla="*/ 269966 h 319314"/>
                  <a:gd name="connsiteX4-9" fmla="*/ 429622 w 571862"/>
                  <a:gd name="connsiteY4-10" fmla="*/ 101600 h 319314"/>
                  <a:gd name="connsiteX5-11" fmla="*/ 267062 w 571862"/>
                  <a:gd name="connsiteY5-12" fmla="*/ 8709 h 319314"/>
                  <a:gd name="connsiteX6-13" fmla="*/ 194491 w 571862"/>
                  <a:gd name="connsiteY6-14" fmla="*/ 5806 h 319314"/>
                  <a:gd name="connsiteX7-15" fmla="*/ 174171 w 571862"/>
                  <a:gd name="connsiteY7-16" fmla="*/ 2903 h 319314"/>
                  <a:gd name="connsiteX8-17" fmla="*/ 162560 w 571862"/>
                  <a:gd name="connsiteY8-18" fmla="*/ 0 h 319314"/>
                  <a:gd name="connsiteX9-19" fmla="*/ 0 w 571862"/>
                  <a:gd name="connsiteY9-20" fmla="*/ 31931 h 319314"/>
                  <a:gd name="connsiteX10-21" fmla="*/ 51511 w 571862"/>
                  <a:gd name="connsiteY10-22" fmla="*/ 249291 h 319314"/>
                  <a:gd name="connsiteX11-23" fmla="*/ 98697 w 571862"/>
                  <a:gd name="connsiteY11-24" fmla="*/ 66766 h 319314"/>
                  <a:gd name="connsiteX12-25" fmla="*/ 238034 w 571862"/>
                  <a:gd name="connsiteY12-26" fmla="*/ 63863 h 319314"/>
                  <a:gd name="connsiteX13-27" fmla="*/ 264160 w 571862"/>
                  <a:gd name="connsiteY13-28" fmla="*/ 69669 h 319314"/>
                  <a:gd name="connsiteX14-29" fmla="*/ 272868 w 571862"/>
                  <a:gd name="connsiteY14-30" fmla="*/ 72571 h 319314"/>
                  <a:gd name="connsiteX15-31" fmla="*/ 287382 w 571862"/>
                  <a:gd name="connsiteY15-32" fmla="*/ 72571 h 319314"/>
                  <a:gd name="connsiteX16-33" fmla="*/ 403497 w 571862"/>
                  <a:gd name="connsiteY16-34" fmla="*/ 153851 h 319314"/>
                  <a:gd name="connsiteX17-35" fmla="*/ 429622 w 571862"/>
                  <a:gd name="connsiteY17-36" fmla="*/ 168366 h 319314"/>
                  <a:gd name="connsiteX18-37" fmla="*/ 438331 w 571862"/>
                  <a:gd name="connsiteY18-38" fmla="*/ 174171 h 319314"/>
                  <a:gd name="connsiteX19-39" fmla="*/ 571862 w 571862"/>
                  <a:gd name="connsiteY19-40" fmla="*/ 319314 h 319314"/>
                  <a:gd name="connsiteX0-41" fmla="*/ 571862 w 571862"/>
                  <a:gd name="connsiteY0-42" fmla="*/ 319314 h 319314"/>
                  <a:gd name="connsiteX1-43" fmla="*/ 571862 w 571862"/>
                  <a:gd name="connsiteY1-44" fmla="*/ 319314 h 319314"/>
                  <a:gd name="connsiteX2-45" fmla="*/ 542834 w 571862"/>
                  <a:gd name="connsiteY2-46" fmla="*/ 281577 h 319314"/>
                  <a:gd name="connsiteX3-47" fmla="*/ 539931 w 571862"/>
                  <a:gd name="connsiteY3-48" fmla="*/ 269966 h 319314"/>
                  <a:gd name="connsiteX4-49" fmla="*/ 429622 w 571862"/>
                  <a:gd name="connsiteY4-50" fmla="*/ 101600 h 319314"/>
                  <a:gd name="connsiteX5-51" fmla="*/ 267062 w 571862"/>
                  <a:gd name="connsiteY5-52" fmla="*/ 8709 h 319314"/>
                  <a:gd name="connsiteX6-53" fmla="*/ 194491 w 571862"/>
                  <a:gd name="connsiteY6-54" fmla="*/ 5806 h 319314"/>
                  <a:gd name="connsiteX7-55" fmla="*/ 174171 w 571862"/>
                  <a:gd name="connsiteY7-56" fmla="*/ 2903 h 319314"/>
                  <a:gd name="connsiteX8-57" fmla="*/ 162560 w 571862"/>
                  <a:gd name="connsiteY8-58" fmla="*/ 0 h 319314"/>
                  <a:gd name="connsiteX9-59" fmla="*/ 0 w 571862"/>
                  <a:gd name="connsiteY9-60" fmla="*/ 31931 h 319314"/>
                  <a:gd name="connsiteX10-61" fmla="*/ 51511 w 571862"/>
                  <a:gd name="connsiteY10-62" fmla="*/ 249291 h 319314"/>
                  <a:gd name="connsiteX11-63" fmla="*/ 72512 w 571862"/>
                  <a:gd name="connsiteY11-64" fmla="*/ 75063 h 319314"/>
                  <a:gd name="connsiteX12-65" fmla="*/ 238034 w 571862"/>
                  <a:gd name="connsiteY12-66" fmla="*/ 63863 h 319314"/>
                  <a:gd name="connsiteX13-67" fmla="*/ 264160 w 571862"/>
                  <a:gd name="connsiteY13-68" fmla="*/ 69669 h 319314"/>
                  <a:gd name="connsiteX14-69" fmla="*/ 272868 w 571862"/>
                  <a:gd name="connsiteY14-70" fmla="*/ 72571 h 319314"/>
                  <a:gd name="connsiteX15-71" fmla="*/ 287382 w 571862"/>
                  <a:gd name="connsiteY15-72" fmla="*/ 72571 h 319314"/>
                  <a:gd name="connsiteX16-73" fmla="*/ 403497 w 571862"/>
                  <a:gd name="connsiteY16-74" fmla="*/ 153851 h 319314"/>
                  <a:gd name="connsiteX17-75" fmla="*/ 429622 w 571862"/>
                  <a:gd name="connsiteY17-76" fmla="*/ 168366 h 319314"/>
                  <a:gd name="connsiteX18-77" fmla="*/ 438331 w 571862"/>
                  <a:gd name="connsiteY18-78" fmla="*/ 174171 h 319314"/>
                  <a:gd name="connsiteX19-79" fmla="*/ 571862 w 571862"/>
                  <a:gd name="connsiteY19-80" fmla="*/ 319314 h 319314"/>
                  <a:gd name="connsiteX0-81" fmla="*/ 571862 w 571862"/>
                  <a:gd name="connsiteY0-82" fmla="*/ 319314 h 335022"/>
                  <a:gd name="connsiteX1-83" fmla="*/ 571862 w 571862"/>
                  <a:gd name="connsiteY1-84" fmla="*/ 319314 h 335022"/>
                  <a:gd name="connsiteX2-85" fmla="*/ 542834 w 571862"/>
                  <a:gd name="connsiteY2-86" fmla="*/ 281577 h 335022"/>
                  <a:gd name="connsiteX3-87" fmla="*/ 539931 w 571862"/>
                  <a:gd name="connsiteY3-88" fmla="*/ 269966 h 335022"/>
                  <a:gd name="connsiteX4-89" fmla="*/ 429622 w 571862"/>
                  <a:gd name="connsiteY4-90" fmla="*/ 101600 h 335022"/>
                  <a:gd name="connsiteX5-91" fmla="*/ 267062 w 571862"/>
                  <a:gd name="connsiteY5-92" fmla="*/ 8709 h 335022"/>
                  <a:gd name="connsiteX6-93" fmla="*/ 194491 w 571862"/>
                  <a:gd name="connsiteY6-94" fmla="*/ 5806 h 335022"/>
                  <a:gd name="connsiteX7-95" fmla="*/ 174171 w 571862"/>
                  <a:gd name="connsiteY7-96" fmla="*/ 2903 h 335022"/>
                  <a:gd name="connsiteX8-97" fmla="*/ 162560 w 571862"/>
                  <a:gd name="connsiteY8-98" fmla="*/ 0 h 335022"/>
                  <a:gd name="connsiteX9-99" fmla="*/ 0 w 571862"/>
                  <a:gd name="connsiteY9-100" fmla="*/ 31931 h 335022"/>
                  <a:gd name="connsiteX10-101" fmla="*/ 2414 w 571862"/>
                  <a:gd name="connsiteY10-102" fmla="*/ 335022 h 335022"/>
                  <a:gd name="connsiteX11-103" fmla="*/ 72512 w 571862"/>
                  <a:gd name="connsiteY11-104" fmla="*/ 75063 h 335022"/>
                  <a:gd name="connsiteX12-105" fmla="*/ 238034 w 571862"/>
                  <a:gd name="connsiteY12-106" fmla="*/ 63863 h 335022"/>
                  <a:gd name="connsiteX13-107" fmla="*/ 264160 w 571862"/>
                  <a:gd name="connsiteY13-108" fmla="*/ 69669 h 335022"/>
                  <a:gd name="connsiteX14-109" fmla="*/ 272868 w 571862"/>
                  <a:gd name="connsiteY14-110" fmla="*/ 72571 h 335022"/>
                  <a:gd name="connsiteX15-111" fmla="*/ 287382 w 571862"/>
                  <a:gd name="connsiteY15-112" fmla="*/ 72571 h 335022"/>
                  <a:gd name="connsiteX16-113" fmla="*/ 403497 w 571862"/>
                  <a:gd name="connsiteY16-114" fmla="*/ 153851 h 335022"/>
                  <a:gd name="connsiteX17-115" fmla="*/ 429622 w 571862"/>
                  <a:gd name="connsiteY17-116" fmla="*/ 168366 h 335022"/>
                  <a:gd name="connsiteX18-117" fmla="*/ 438331 w 571862"/>
                  <a:gd name="connsiteY18-118" fmla="*/ 174171 h 335022"/>
                  <a:gd name="connsiteX19-119" fmla="*/ 571862 w 571862"/>
                  <a:gd name="connsiteY19-120" fmla="*/ 319314 h 3350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4" name="Freeform 879"/>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5" name="Freeform 880"/>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6" name="Freeform 881"/>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7" name="Freeform 882"/>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8" name="Freeform 883"/>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79" name="Freeform 884"/>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387" name="Group 386"/>
          <p:cNvGrpSpPr/>
          <p:nvPr/>
        </p:nvGrpSpPr>
        <p:grpSpPr bwMode="auto">
          <a:xfrm>
            <a:off x="1557338" y="557212"/>
            <a:ext cx="656035" cy="1414463"/>
            <a:chOff x="551931" y="12024"/>
            <a:chExt cx="874704" cy="1886195"/>
          </a:xfrm>
        </p:grpSpPr>
        <p:grpSp>
          <p:nvGrpSpPr>
            <p:cNvPr id="388" name="Group 893"/>
            <p:cNvGrpSpPr/>
            <p:nvPr/>
          </p:nvGrpSpPr>
          <p:grpSpPr bwMode="auto">
            <a:xfrm>
              <a:off x="939222" y="586287"/>
              <a:ext cx="61357" cy="1311932"/>
              <a:chOff x="3198528" y="304800"/>
              <a:chExt cx="79286" cy="1485185"/>
            </a:xfrm>
          </p:grpSpPr>
          <p:sp>
            <p:nvSpPr>
              <p:cNvPr id="398" name="Rectangle 397"/>
              <p:cNvSpPr/>
              <p:nvPr/>
            </p:nvSpPr>
            <p:spPr>
              <a:xfrm>
                <a:off x="3200651" y="305351"/>
                <a:ext cx="73848" cy="148463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399" name="Straight Connector 398"/>
              <p:cNvCxnSpPr/>
              <p:nvPr/>
            </p:nvCxnSpPr>
            <p:spPr>
              <a:xfrm>
                <a:off x="3200651" y="45812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0" name="Straight Connector 399"/>
              <p:cNvCxnSpPr/>
              <p:nvPr/>
            </p:nvCxnSpPr>
            <p:spPr>
              <a:xfrm>
                <a:off x="3200651" y="77087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1" name="Straight Connector 400"/>
              <p:cNvCxnSpPr/>
              <p:nvPr/>
            </p:nvCxnSpPr>
            <p:spPr>
              <a:xfrm>
                <a:off x="3200651" y="104946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2" name="Straight Connector 401"/>
              <p:cNvCxnSpPr/>
              <p:nvPr/>
            </p:nvCxnSpPr>
            <p:spPr>
              <a:xfrm>
                <a:off x="3198599" y="127773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3" name="Straight Connector 402"/>
              <p:cNvCxnSpPr/>
              <p:nvPr/>
            </p:nvCxnSpPr>
            <p:spPr>
              <a:xfrm>
                <a:off x="3200651" y="1479038"/>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4" name="Straight Connector 403"/>
              <p:cNvCxnSpPr/>
              <p:nvPr/>
            </p:nvCxnSpPr>
            <p:spPr>
              <a:xfrm>
                <a:off x="3202702" y="163181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389" name="Group 894"/>
            <p:cNvGrpSpPr/>
            <p:nvPr/>
          </p:nvGrpSpPr>
          <p:grpSpPr bwMode="auto">
            <a:xfrm>
              <a:off x="551931" y="12024"/>
              <a:ext cx="874704" cy="1019211"/>
              <a:chOff x="1459636" y="83711"/>
              <a:chExt cx="874704" cy="1019211"/>
            </a:xfrm>
          </p:grpSpPr>
          <p:sp>
            <p:nvSpPr>
              <p:cNvPr id="390" name="Freeform 895"/>
              <p:cNvSpPr/>
              <p:nvPr/>
            </p:nvSpPr>
            <p:spPr>
              <a:xfrm>
                <a:off x="1883495" y="356796"/>
                <a:ext cx="450845"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1" name="Freeform 896"/>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2" name="Freeform 897"/>
              <p:cNvSpPr/>
              <p:nvPr/>
            </p:nvSpPr>
            <p:spPr>
              <a:xfrm>
                <a:off x="1845395" y="124991"/>
                <a:ext cx="42862"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3" name="Freeform 898"/>
              <p:cNvSpPr/>
              <p:nvPr/>
            </p:nvSpPr>
            <p:spPr>
              <a:xfrm>
                <a:off x="1886670"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4" name="Freeform 899"/>
              <p:cNvSpPr/>
              <p:nvPr/>
            </p:nvSpPr>
            <p:spPr>
              <a:xfrm>
                <a:off x="1877145"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5" name="Freeform 900"/>
              <p:cNvSpPr/>
              <p:nvPr/>
            </p:nvSpPr>
            <p:spPr>
              <a:xfrm>
                <a:off x="1680297"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6" name="Freeform 901"/>
              <p:cNvSpPr/>
              <p:nvPr/>
            </p:nvSpPr>
            <p:spPr>
              <a:xfrm flipH="1">
                <a:off x="1854920" y="599715"/>
                <a:ext cx="252409"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97" name="Freeform 902"/>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05" name="Group 404"/>
          <p:cNvGrpSpPr/>
          <p:nvPr/>
        </p:nvGrpSpPr>
        <p:grpSpPr bwMode="auto">
          <a:xfrm>
            <a:off x="1501379" y="586978"/>
            <a:ext cx="656034" cy="1387079"/>
            <a:chOff x="411030" y="2113399"/>
            <a:chExt cx="874703" cy="1849001"/>
          </a:xfrm>
        </p:grpSpPr>
        <p:grpSp>
          <p:nvGrpSpPr>
            <p:cNvPr id="406" name="Group 911"/>
            <p:cNvGrpSpPr/>
            <p:nvPr/>
          </p:nvGrpSpPr>
          <p:grpSpPr bwMode="auto">
            <a:xfrm>
              <a:off x="804391" y="2650468"/>
              <a:ext cx="61357" cy="1311932"/>
              <a:chOff x="3198528" y="304800"/>
              <a:chExt cx="79286" cy="1485185"/>
            </a:xfrm>
          </p:grpSpPr>
          <p:sp>
            <p:nvSpPr>
              <p:cNvPr id="416" name="Rectangle 415"/>
              <p:cNvSpPr/>
              <p:nvPr/>
            </p:nvSpPr>
            <p:spPr>
              <a:xfrm>
                <a:off x="3201012" y="304097"/>
                <a:ext cx="71798" cy="148588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417" name="Straight Connector 416"/>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18" name="Straight Connector 417"/>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19" name="Straight Connector 418"/>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0" name="Straight Connector 419"/>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1" name="Straight Connector 420"/>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2" name="Straight Connector 421"/>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407" name="Group 912"/>
            <p:cNvGrpSpPr/>
            <p:nvPr/>
          </p:nvGrpSpPr>
          <p:grpSpPr bwMode="auto">
            <a:xfrm>
              <a:off x="411030" y="2113399"/>
              <a:ext cx="874703" cy="1019211"/>
              <a:chOff x="1185300" y="-42025"/>
              <a:chExt cx="874703" cy="1019211"/>
            </a:xfrm>
          </p:grpSpPr>
          <p:sp>
            <p:nvSpPr>
              <p:cNvPr id="408" name="Freeform 913"/>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09" name="Freeform 914"/>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1" fmla="*/ 571862 w 571862"/>
                  <a:gd name="connsiteY0-2" fmla="*/ 319314 h 319314"/>
                  <a:gd name="connsiteX1-3" fmla="*/ 571862 w 571862"/>
                  <a:gd name="connsiteY1-4" fmla="*/ 319314 h 319314"/>
                  <a:gd name="connsiteX2-5" fmla="*/ 542834 w 571862"/>
                  <a:gd name="connsiteY2-6" fmla="*/ 281577 h 319314"/>
                  <a:gd name="connsiteX3-7" fmla="*/ 539931 w 571862"/>
                  <a:gd name="connsiteY3-8" fmla="*/ 269966 h 319314"/>
                  <a:gd name="connsiteX4-9" fmla="*/ 429622 w 571862"/>
                  <a:gd name="connsiteY4-10" fmla="*/ 101600 h 319314"/>
                  <a:gd name="connsiteX5-11" fmla="*/ 267062 w 571862"/>
                  <a:gd name="connsiteY5-12" fmla="*/ 8709 h 319314"/>
                  <a:gd name="connsiteX6-13" fmla="*/ 194491 w 571862"/>
                  <a:gd name="connsiteY6-14" fmla="*/ 5806 h 319314"/>
                  <a:gd name="connsiteX7-15" fmla="*/ 174171 w 571862"/>
                  <a:gd name="connsiteY7-16" fmla="*/ 2903 h 319314"/>
                  <a:gd name="connsiteX8-17" fmla="*/ 162560 w 571862"/>
                  <a:gd name="connsiteY8-18" fmla="*/ 0 h 319314"/>
                  <a:gd name="connsiteX9-19" fmla="*/ 0 w 571862"/>
                  <a:gd name="connsiteY9-20" fmla="*/ 31931 h 319314"/>
                  <a:gd name="connsiteX10-21" fmla="*/ 51511 w 571862"/>
                  <a:gd name="connsiteY10-22" fmla="*/ 249291 h 319314"/>
                  <a:gd name="connsiteX11-23" fmla="*/ 98697 w 571862"/>
                  <a:gd name="connsiteY11-24" fmla="*/ 66766 h 319314"/>
                  <a:gd name="connsiteX12-25" fmla="*/ 238034 w 571862"/>
                  <a:gd name="connsiteY12-26" fmla="*/ 63863 h 319314"/>
                  <a:gd name="connsiteX13-27" fmla="*/ 264160 w 571862"/>
                  <a:gd name="connsiteY13-28" fmla="*/ 69669 h 319314"/>
                  <a:gd name="connsiteX14-29" fmla="*/ 272868 w 571862"/>
                  <a:gd name="connsiteY14-30" fmla="*/ 72571 h 319314"/>
                  <a:gd name="connsiteX15-31" fmla="*/ 287382 w 571862"/>
                  <a:gd name="connsiteY15-32" fmla="*/ 72571 h 319314"/>
                  <a:gd name="connsiteX16-33" fmla="*/ 403497 w 571862"/>
                  <a:gd name="connsiteY16-34" fmla="*/ 153851 h 319314"/>
                  <a:gd name="connsiteX17-35" fmla="*/ 429622 w 571862"/>
                  <a:gd name="connsiteY17-36" fmla="*/ 168366 h 319314"/>
                  <a:gd name="connsiteX18-37" fmla="*/ 438331 w 571862"/>
                  <a:gd name="connsiteY18-38" fmla="*/ 174171 h 319314"/>
                  <a:gd name="connsiteX19-39" fmla="*/ 571862 w 571862"/>
                  <a:gd name="connsiteY19-40" fmla="*/ 319314 h 319314"/>
                  <a:gd name="connsiteX0-41" fmla="*/ 571862 w 571862"/>
                  <a:gd name="connsiteY0-42" fmla="*/ 319314 h 319314"/>
                  <a:gd name="connsiteX1-43" fmla="*/ 571862 w 571862"/>
                  <a:gd name="connsiteY1-44" fmla="*/ 319314 h 319314"/>
                  <a:gd name="connsiteX2-45" fmla="*/ 542834 w 571862"/>
                  <a:gd name="connsiteY2-46" fmla="*/ 281577 h 319314"/>
                  <a:gd name="connsiteX3-47" fmla="*/ 539931 w 571862"/>
                  <a:gd name="connsiteY3-48" fmla="*/ 269966 h 319314"/>
                  <a:gd name="connsiteX4-49" fmla="*/ 429622 w 571862"/>
                  <a:gd name="connsiteY4-50" fmla="*/ 101600 h 319314"/>
                  <a:gd name="connsiteX5-51" fmla="*/ 267062 w 571862"/>
                  <a:gd name="connsiteY5-52" fmla="*/ 8709 h 319314"/>
                  <a:gd name="connsiteX6-53" fmla="*/ 194491 w 571862"/>
                  <a:gd name="connsiteY6-54" fmla="*/ 5806 h 319314"/>
                  <a:gd name="connsiteX7-55" fmla="*/ 174171 w 571862"/>
                  <a:gd name="connsiteY7-56" fmla="*/ 2903 h 319314"/>
                  <a:gd name="connsiteX8-57" fmla="*/ 162560 w 571862"/>
                  <a:gd name="connsiteY8-58" fmla="*/ 0 h 319314"/>
                  <a:gd name="connsiteX9-59" fmla="*/ 0 w 571862"/>
                  <a:gd name="connsiteY9-60" fmla="*/ 31931 h 319314"/>
                  <a:gd name="connsiteX10-61" fmla="*/ 51511 w 571862"/>
                  <a:gd name="connsiteY10-62" fmla="*/ 249291 h 319314"/>
                  <a:gd name="connsiteX11-63" fmla="*/ 72512 w 571862"/>
                  <a:gd name="connsiteY11-64" fmla="*/ 75063 h 319314"/>
                  <a:gd name="connsiteX12-65" fmla="*/ 238034 w 571862"/>
                  <a:gd name="connsiteY12-66" fmla="*/ 63863 h 319314"/>
                  <a:gd name="connsiteX13-67" fmla="*/ 264160 w 571862"/>
                  <a:gd name="connsiteY13-68" fmla="*/ 69669 h 319314"/>
                  <a:gd name="connsiteX14-69" fmla="*/ 272868 w 571862"/>
                  <a:gd name="connsiteY14-70" fmla="*/ 72571 h 319314"/>
                  <a:gd name="connsiteX15-71" fmla="*/ 287382 w 571862"/>
                  <a:gd name="connsiteY15-72" fmla="*/ 72571 h 319314"/>
                  <a:gd name="connsiteX16-73" fmla="*/ 403497 w 571862"/>
                  <a:gd name="connsiteY16-74" fmla="*/ 153851 h 319314"/>
                  <a:gd name="connsiteX17-75" fmla="*/ 429622 w 571862"/>
                  <a:gd name="connsiteY17-76" fmla="*/ 168366 h 319314"/>
                  <a:gd name="connsiteX18-77" fmla="*/ 438331 w 571862"/>
                  <a:gd name="connsiteY18-78" fmla="*/ 174171 h 319314"/>
                  <a:gd name="connsiteX19-79" fmla="*/ 571862 w 571862"/>
                  <a:gd name="connsiteY19-80" fmla="*/ 319314 h 319314"/>
                  <a:gd name="connsiteX0-81" fmla="*/ 571862 w 571862"/>
                  <a:gd name="connsiteY0-82" fmla="*/ 319314 h 335022"/>
                  <a:gd name="connsiteX1-83" fmla="*/ 571862 w 571862"/>
                  <a:gd name="connsiteY1-84" fmla="*/ 319314 h 335022"/>
                  <a:gd name="connsiteX2-85" fmla="*/ 542834 w 571862"/>
                  <a:gd name="connsiteY2-86" fmla="*/ 281577 h 335022"/>
                  <a:gd name="connsiteX3-87" fmla="*/ 539931 w 571862"/>
                  <a:gd name="connsiteY3-88" fmla="*/ 269966 h 335022"/>
                  <a:gd name="connsiteX4-89" fmla="*/ 429622 w 571862"/>
                  <a:gd name="connsiteY4-90" fmla="*/ 101600 h 335022"/>
                  <a:gd name="connsiteX5-91" fmla="*/ 267062 w 571862"/>
                  <a:gd name="connsiteY5-92" fmla="*/ 8709 h 335022"/>
                  <a:gd name="connsiteX6-93" fmla="*/ 194491 w 571862"/>
                  <a:gd name="connsiteY6-94" fmla="*/ 5806 h 335022"/>
                  <a:gd name="connsiteX7-95" fmla="*/ 174171 w 571862"/>
                  <a:gd name="connsiteY7-96" fmla="*/ 2903 h 335022"/>
                  <a:gd name="connsiteX8-97" fmla="*/ 162560 w 571862"/>
                  <a:gd name="connsiteY8-98" fmla="*/ 0 h 335022"/>
                  <a:gd name="connsiteX9-99" fmla="*/ 0 w 571862"/>
                  <a:gd name="connsiteY9-100" fmla="*/ 31931 h 335022"/>
                  <a:gd name="connsiteX10-101" fmla="*/ 2414 w 571862"/>
                  <a:gd name="connsiteY10-102" fmla="*/ 335022 h 335022"/>
                  <a:gd name="connsiteX11-103" fmla="*/ 72512 w 571862"/>
                  <a:gd name="connsiteY11-104" fmla="*/ 75063 h 335022"/>
                  <a:gd name="connsiteX12-105" fmla="*/ 238034 w 571862"/>
                  <a:gd name="connsiteY12-106" fmla="*/ 63863 h 335022"/>
                  <a:gd name="connsiteX13-107" fmla="*/ 264160 w 571862"/>
                  <a:gd name="connsiteY13-108" fmla="*/ 69669 h 335022"/>
                  <a:gd name="connsiteX14-109" fmla="*/ 272868 w 571862"/>
                  <a:gd name="connsiteY14-110" fmla="*/ 72571 h 335022"/>
                  <a:gd name="connsiteX15-111" fmla="*/ 287382 w 571862"/>
                  <a:gd name="connsiteY15-112" fmla="*/ 72571 h 335022"/>
                  <a:gd name="connsiteX16-113" fmla="*/ 403497 w 571862"/>
                  <a:gd name="connsiteY16-114" fmla="*/ 153851 h 335022"/>
                  <a:gd name="connsiteX17-115" fmla="*/ 429622 w 571862"/>
                  <a:gd name="connsiteY17-116" fmla="*/ 168366 h 335022"/>
                  <a:gd name="connsiteX18-117" fmla="*/ 438331 w 571862"/>
                  <a:gd name="connsiteY18-118" fmla="*/ 174171 h 335022"/>
                  <a:gd name="connsiteX19-119" fmla="*/ 571862 w 571862"/>
                  <a:gd name="connsiteY19-120" fmla="*/ 319314 h 3350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0" name="Freeform 915"/>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1" name="Freeform 916"/>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2" name="Freeform 917"/>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3" name="Freeform 918"/>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4" name="Freeform 919"/>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15" name="Freeform 920"/>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23" name="Group 422"/>
          <p:cNvGrpSpPr/>
          <p:nvPr/>
        </p:nvGrpSpPr>
        <p:grpSpPr bwMode="auto">
          <a:xfrm>
            <a:off x="1556147" y="557212"/>
            <a:ext cx="656034" cy="1414463"/>
            <a:chOff x="551931" y="12024"/>
            <a:chExt cx="874704" cy="1886195"/>
          </a:xfrm>
        </p:grpSpPr>
        <p:grpSp>
          <p:nvGrpSpPr>
            <p:cNvPr id="424" name="Group 951"/>
            <p:cNvGrpSpPr/>
            <p:nvPr/>
          </p:nvGrpSpPr>
          <p:grpSpPr bwMode="auto">
            <a:xfrm>
              <a:off x="939222" y="586287"/>
              <a:ext cx="61357" cy="1311932"/>
              <a:chOff x="3198528" y="304800"/>
              <a:chExt cx="79286" cy="1485185"/>
            </a:xfrm>
          </p:grpSpPr>
          <p:sp>
            <p:nvSpPr>
              <p:cNvPr id="434" name="Rectangle 433"/>
              <p:cNvSpPr/>
              <p:nvPr/>
            </p:nvSpPr>
            <p:spPr>
              <a:xfrm>
                <a:off x="3200650" y="305351"/>
                <a:ext cx="73848" cy="148463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435" name="Straight Connector 434"/>
              <p:cNvCxnSpPr/>
              <p:nvPr/>
            </p:nvCxnSpPr>
            <p:spPr>
              <a:xfrm>
                <a:off x="3200650" y="45812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6" name="Straight Connector 435"/>
              <p:cNvCxnSpPr/>
              <p:nvPr/>
            </p:nvCxnSpPr>
            <p:spPr>
              <a:xfrm>
                <a:off x="3200650" y="770872"/>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7" name="Straight Connector 436"/>
              <p:cNvCxnSpPr/>
              <p:nvPr/>
            </p:nvCxnSpPr>
            <p:spPr>
              <a:xfrm>
                <a:off x="3200650" y="1049466"/>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8" name="Straight Connector 437"/>
              <p:cNvCxnSpPr/>
              <p:nvPr/>
            </p:nvCxnSpPr>
            <p:spPr>
              <a:xfrm>
                <a:off x="3198599" y="1277732"/>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9" name="Straight Connector 438"/>
              <p:cNvCxnSpPr/>
              <p:nvPr/>
            </p:nvCxnSpPr>
            <p:spPr>
              <a:xfrm>
                <a:off x="3200650" y="1479038"/>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40" name="Straight Connector 439"/>
              <p:cNvCxnSpPr/>
              <p:nvPr/>
            </p:nvCxnSpPr>
            <p:spPr>
              <a:xfrm>
                <a:off x="3202702" y="1631816"/>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 952"/>
            <p:cNvGrpSpPr/>
            <p:nvPr/>
          </p:nvGrpSpPr>
          <p:grpSpPr bwMode="auto">
            <a:xfrm>
              <a:off x="551931" y="12024"/>
              <a:ext cx="874704" cy="1019211"/>
              <a:chOff x="1459636" y="83711"/>
              <a:chExt cx="874704" cy="1019211"/>
            </a:xfrm>
          </p:grpSpPr>
          <p:sp>
            <p:nvSpPr>
              <p:cNvPr id="426" name="Freeform 953"/>
              <p:cNvSpPr/>
              <p:nvPr/>
            </p:nvSpPr>
            <p:spPr>
              <a:xfrm>
                <a:off x="1883494" y="356796"/>
                <a:ext cx="450846" cy="31436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27" name="Freeform 954"/>
              <p:cNvSpPr/>
              <p:nvPr/>
            </p:nvSpPr>
            <p:spPr>
              <a:xfrm>
                <a:off x="1459636" y="404428"/>
                <a:ext cx="442908" cy="292138"/>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28" name="Freeform 955"/>
              <p:cNvSpPr/>
              <p:nvPr/>
            </p:nvSpPr>
            <p:spPr>
              <a:xfrm>
                <a:off x="1845394" y="124991"/>
                <a:ext cx="42863" cy="571574"/>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29" name="Freeform 956"/>
              <p:cNvSpPr/>
              <p:nvPr/>
            </p:nvSpPr>
            <p:spPr>
              <a:xfrm>
                <a:off x="1886669" y="83711"/>
                <a:ext cx="101599" cy="547758"/>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0" name="Freeform 957"/>
              <p:cNvSpPr/>
              <p:nvPr/>
            </p:nvSpPr>
            <p:spPr>
              <a:xfrm>
                <a:off x="1877144" y="171034"/>
                <a:ext cx="320672" cy="465198"/>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1" name="Freeform 958"/>
              <p:cNvSpPr/>
              <p:nvPr/>
            </p:nvSpPr>
            <p:spPr>
              <a:xfrm>
                <a:off x="1680296" y="185324"/>
                <a:ext cx="206373" cy="511241"/>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2" name="Freeform 959"/>
              <p:cNvSpPr/>
              <p:nvPr/>
            </p:nvSpPr>
            <p:spPr>
              <a:xfrm flipH="1">
                <a:off x="1854919" y="599715"/>
                <a:ext cx="252411" cy="50330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33" name="Freeform 960"/>
              <p:cNvSpPr/>
              <p:nvPr/>
            </p:nvSpPr>
            <p:spPr>
              <a:xfrm>
                <a:off x="1567585" y="620356"/>
                <a:ext cx="344484" cy="45249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41" name="Group 440"/>
          <p:cNvGrpSpPr/>
          <p:nvPr/>
        </p:nvGrpSpPr>
        <p:grpSpPr bwMode="auto">
          <a:xfrm>
            <a:off x="1498997" y="586978"/>
            <a:ext cx="656034" cy="1387079"/>
            <a:chOff x="411030" y="2113399"/>
            <a:chExt cx="874703" cy="1849001"/>
          </a:xfrm>
        </p:grpSpPr>
        <p:grpSp>
          <p:nvGrpSpPr>
            <p:cNvPr id="442" name="Group 969"/>
            <p:cNvGrpSpPr/>
            <p:nvPr/>
          </p:nvGrpSpPr>
          <p:grpSpPr bwMode="auto">
            <a:xfrm>
              <a:off x="804391" y="2650468"/>
              <a:ext cx="61357" cy="1311932"/>
              <a:chOff x="3198528" y="304800"/>
              <a:chExt cx="79286" cy="1485185"/>
            </a:xfrm>
          </p:grpSpPr>
          <p:sp>
            <p:nvSpPr>
              <p:cNvPr id="452" name="Rectangle 451"/>
              <p:cNvSpPr/>
              <p:nvPr/>
            </p:nvSpPr>
            <p:spPr>
              <a:xfrm>
                <a:off x="3201012" y="304097"/>
                <a:ext cx="71798" cy="148588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453" name="Straight Connector 452"/>
              <p:cNvCxnSpPr/>
              <p:nvPr/>
            </p:nvCxnSpPr>
            <p:spPr>
              <a:xfrm>
                <a:off x="3201012" y="45681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4" name="Straight Connector 453"/>
              <p:cNvCxnSpPr/>
              <p:nvPr/>
            </p:nvCxnSpPr>
            <p:spPr>
              <a:xfrm>
                <a:off x="3201012" y="771244"/>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5" name="Straight Connector 454"/>
              <p:cNvCxnSpPr/>
              <p:nvPr/>
            </p:nvCxnSpPr>
            <p:spPr>
              <a:xfrm>
                <a:off x="3201012" y="1047939"/>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6" name="Straight Connector 455"/>
              <p:cNvCxnSpPr/>
              <p:nvPr/>
            </p:nvCxnSpPr>
            <p:spPr>
              <a:xfrm>
                <a:off x="3198961" y="1277919"/>
                <a:ext cx="7589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7" name="Straight Connector 456"/>
              <p:cNvCxnSpPr/>
              <p:nvPr/>
            </p:nvCxnSpPr>
            <p:spPr>
              <a:xfrm>
                <a:off x="3201012" y="1479152"/>
                <a:ext cx="73848"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8" name="Straight Connector 457"/>
              <p:cNvCxnSpPr/>
              <p:nvPr/>
            </p:nvCxnSpPr>
            <p:spPr>
              <a:xfrm>
                <a:off x="3201012" y="1631874"/>
                <a:ext cx="759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nvGrpSpPr>
            <p:cNvPr id="443" name="Group 970"/>
            <p:cNvGrpSpPr/>
            <p:nvPr/>
          </p:nvGrpSpPr>
          <p:grpSpPr bwMode="auto">
            <a:xfrm>
              <a:off x="411030" y="2113399"/>
              <a:ext cx="874703" cy="1019211"/>
              <a:chOff x="1185300" y="-42025"/>
              <a:chExt cx="874703" cy="1019211"/>
            </a:xfrm>
          </p:grpSpPr>
          <p:sp>
            <p:nvSpPr>
              <p:cNvPr id="444" name="Freeform 971"/>
              <p:cNvSpPr/>
              <p:nvPr/>
            </p:nvSpPr>
            <p:spPr>
              <a:xfrm>
                <a:off x="1609158" y="230960"/>
                <a:ext cx="450845" cy="314251"/>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5" name="Freeform 972"/>
              <p:cNvSpPr/>
              <p:nvPr/>
            </p:nvSpPr>
            <p:spPr>
              <a:xfrm>
                <a:off x="1185300" y="278574"/>
                <a:ext cx="442907" cy="306316"/>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 name="connsiteX0-1" fmla="*/ 571862 w 571862"/>
                  <a:gd name="connsiteY0-2" fmla="*/ 319314 h 319314"/>
                  <a:gd name="connsiteX1-3" fmla="*/ 571862 w 571862"/>
                  <a:gd name="connsiteY1-4" fmla="*/ 319314 h 319314"/>
                  <a:gd name="connsiteX2-5" fmla="*/ 542834 w 571862"/>
                  <a:gd name="connsiteY2-6" fmla="*/ 281577 h 319314"/>
                  <a:gd name="connsiteX3-7" fmla="*/ 539931 w 571862"/>
                  <a:gd name="connsiteY3-8" fmla="*/ 269966 h 319314"/>
                  <a:gd name="connsiteX4-9" fmla="*/ 429622 w 571862"/>
                  <a:gd name="connsiteY4-10" fmla="*/ 101600 h 319314"/>
                  <a:gd name="connsiteX5-11" fmla="*/ 267062 w 571862"/>
                  <a:gd name="connsiteY5-12" fmla="*/ 8709 h 319314"/>
                  <a:gd name="connsiteX6-13" fmla="*/ 194491 w 571862"/>
                  <a:gd name="connsiteY6-14" fmla="*/ 5806 h 319314"/>
                  <a:gd name="connsiteX7-15" fmla="*/ 174171 w 571862"/>
                  <a:gd name="connsiteY7-16" fmla="*/ 2903 h 319314"/>
                  <a:gd name="connsiteX8-17" fmla="*/ 162560 w 571862"/>
                  <a:gd name="connsiteY8-18" fmla="*/ 0 h 319314"/>
                  <a:gd name="connsiteX9-19" fmla="*/ 0 w 571862"/>
                  <a:gd name="connsiteY9-20" fmla="*/ 31931 h 319314"/>
                  <a:gd name="connsiteX10-21" fmla="*/ 51511 w 571862"/>
                  <a:gd name="connsiteY10-22" fmla="*/ 249291 h 319314"/>
                  <a:gd name="connsiteX11-23" fmla="*/ 98697 w 571862"/>
                  <a:gd name="connsiteY11-24" fmla="*/ 66766 h 319314"/>
                  <a:gd name="connsiteX12-25" fmla="*/ 238034 w 571862"/>
                  <a:gd name="connsiteY12-26" fmla="*/ 63863 h 319314"/>
                  <a:gd name="connsiteX13-27" fmla="*/ 264160 w 571862"/>
                  <a:gd name="connsiteY13-28" fmla="*/ 69669 h 319314"/>
                  <a:gd name="connsiteX14-29" fmla="*/ 272868 w 571862"/>
                  <a:gd name="connsiteY14-30" fmla="*/ 72571 h 319314"/>
                  <a:gd name="connsiteX15-31" fmla="*/ 287382 w 571862"/>
                  <a:gd name="connsiteY15-32" fmla="*/ 72571 h 319314"/>
                  <a:gd name="connsiteX16-33" fmla="*/ 403497 w 571862"/>
                  <a:gd name="connsiteY16-34" fmla="*/ 153851 h 319314"/>
                  <a:gd name="connsiteX17-35" fmla="*/ 429622 w 571862"/>
                  <a:gd name="connsiteY17-36" fmla="*/ 168366 h 319314"/>
                  <a:gd name="connsiteX18-37" fmla="*/ 438331 w 571862"/>
                  <a:gd name="connsiteY18-38" fmla="*/ 174171 h 319314"/>
                  <a:gd name="connsiteX19-39" fmla="*/ 571862 w 571862"/>
                  <a:gd name="connsiteY19-40" fmla="*/ 319314 h 319314"/>
                  <a:gd name="connsiteX0-41" fmla="*/ 571862 w 571862"/>
                  <a:gd name="connsiteY0-42" fmla="*/ 319314 h 319314"/>
                  <a:gd name="connsiteX1-43" fmla="*/ 571862 w 571862"/>
                  <a:gd name="connsiteY1-44" fmla="*/ 319314 h 319314"/>
                  <a:gd name="connsiteX2-45" fmla="*/ 542834 w 571862"/>
                  <a:gd name="connsiteY2-46" fmla="*/ 281577 h 319314"/>
                  <a:gd name="connsiteX3-47" fmla="*/ 539931 w 571862"/>
                  <a:gd name="connsiteY3-48" fmla="*/ 269966 h 319314"/>
                  <a:gd name="connsiteX4-49" fmla="*/ 429622 w 571862"/>
                  <a:gd name="connsiteY4-50" fmla="*/ 101600 h 319314"/>
                  <a:gd name="connsiteX5-51" fmla="*/ 267062 w 571862"/>
                  <a:gd name="connsiteY5-52" fmla="*/ 8709 h 319314"/>
                  <a:gd name="connsiteX6-53" fmla="*/ 194491 w 571862"/>
                  <a:gd name="connsiteY6-54" fmla="*/ 5806 h 319314"/>
                  <a:gd name="connsiteX7-55" fmla="*/ 174171 w 571862"/>
                  <a:gd name="connsiteY7-56" fmla="*/ 2903 h 319314"/>
                  <a:gd name="connsiteX8-57" fmla="*/ 162560 w 571862"/>
                  <a:gd name="connsiteY8-58" fmla="*/ 0 h 319314"/>
                  <a:gd name="connsiteX9-59" fmla="*/ 0 w 571862"/>
                  <a:gd name="connsiteY9-60" fmla="*/ 31931 h 319314"/>
                  <a:gd name="connsiteX10-61" fmla="*/ 51511 w 571862"/>
                  <a:gd name="connsiteY10-62" fmla="*/ 249291 h 319314"/>
                  <a:gd name="connsiteX11-63" fmla="*/ 72512 w 571862"/>
                  <a:gd name="connsiteY11-64" fmla="*/ 75063 h 319314"/>
                  <a:gd name="connsiteX12-65" fmla="*/ 238034 w 571862"/>
                  <a:gd name="connsiteY12-66" fmla="*/ 63863 h 319314"/>
                  <a:gd name="connsiteX13-67" fmla="*/ 264160 w 571862"/>
                  <a:gd name="connsiteY13-68" fmla="*/ 69669 h 319314"/>
                  <a:gd name="connsiteX14-69" fmla="*/ 272868 w 571862"/>
                  <a:gd name="connsiteY14-70" fmla="*/ 72571 h 319314"/>
                  <a:gd name="connsiteX15-71" fmla="*/ 287382 w 571862"/>
                  <a:gd name="connsiteY15-72" fmla="*/ 72571 h 319314"/>
                  <a:gd name="connsiteX16-73" fmla="*/ 403497 w 571862"/>
                  <a:gd name="connsiteY16-74" fmla="*/ 153851 h 319314"/>
                  <a:gd name="connsiteX17-75" fmla="*/ 429622 w 571862"/>
                  <a:gd name="connsiteY17-76" fmla="*/ 168366 h 319314"/>
                  <a:gd name="connsiteX18-77" fmla="*/ 438331 w 571862"/>
                  <a:gd name="connsiteY18-78" fmla="*/ 174171 h 319314"/>
                  <a:gd name="connsiteX19-79" fmla="*/ 571862 w 571862"/>
                  <a:gd name="connsiteY19-80" fmla="*/ 319314 h 319314"/>
                  <a:gd name="connsiteX0-81" fmla="*/ 571862 w 571862"/>
                  <a:gd name="connsiteY0-82" fmla="*/ 319314 h 335022"/>
                  <a:gd name="connsiteX1-83" fmla="*/ 571862 w 571862"/>
                  <a:gd name="connsiteY1-84" fmla="*/ 319314 h 335022"/>
                  <a:gd name="connsiteX2-85" fmla="*/ 542834 w 571862"/>
                  <a:gd name="connsiteY2-86" fmla="*/ 281577 h 335022"/>
                  <a:gd name="connsiteX3-87" fmla="*/ 539931 w 571862"/>
                  <a:gd name="connsiteY3-88" fmla="*/ 269966 h 335022"/>
                  <a:gd name="connsiteX4-89" fmla="*/ 429622 w 571862"/>
                  <a:gd name="connsiteY4-90" fmla="*/ 101600 h 335022"/>
                  <a:gd name="connsiteX5-91" fmla="*/ 267062 w 571862"/>
                  <a:gd name="connsiteY5-92" fmla="*/ 8709 h 335022"/>
                  <a:gd name="connsiteX6-93" fmla="*/ 194491 w 571862"/>
                  <a:gd name="connsiteY6-94" fmla="*/ 5806 h 335022"/>
                  <a:gd name="connsiteX7-95" fmla="*/ 174171 w 571862"/>
                  <a:gd name="connsiteY7-96" fmla="*/ 2903 h 335022"/>
                  <a:gd name="connsiteX8-97" fmla="*/ 162560 w 571862"/>
                  <a:gd name="connsiteY8-98" fmla="*/ 0 h 335022"/>
                  <a:gd name="connsiteX9-99" fmla="*/ 0 w 571862"/>
                  <a:gd name="connsiteY9-100" fmla="*/ 31931 h 335022"/>
                  <a:gd name="connsiteX10-101" fmla="*/ 2414 w 571862"/>
                  <a:gd name="connsiteY10-102" fmla="*/ 335022 h 335022"/>
                  <a:gd name="connsiteX11-103" fmla="*/ 72512 w 571862"/>
                  <a:gd name="connsiteY11-104" fmla="*/ 75063 h 335022"/>
                  <a:gd name="connsiteX12-105" fmla="*/ 238034 w 571862"/>
                  <a:gd name="connsiteY12-106" fmla="*/ 63863 h 335022"/>
                  <a:gd name="connsiteX13-107" fmla="*/ 264160 w 571862"/>
                  <a:gd name="connsiteY13-108" fmla="*/ 69669 h 335022"/>
                  <a:gd name="connsiteX14-109" fmla="*/ 272868 w 571862"/>
                  <a:gd name="connsiteY14-110" fmla="*/ 72571 h 335022"/>
                  <a:gd name="connsiteX15-111" fmla="*/ 287382 w 571862"/>
                  <a:gd name="connsiteY15-112" fmla="*/ 72571 h 335022"/>
                  <a:gd name="connsiteX16-113" fmla="*/ 403497 w 571862"/>
                  <a:gd name="connsiteY16-114" fmla="*/ 153851 h 335022"/>
                  <a:gd name="connsiteX17-115" fmla="*/ 429622 w 571862"/>
                  <a:gd name="connsiteY17-116" fmla="*/ 168366 h 335022"/>
                  <a:gd name="connsiteX18-117" fmla="*/ 438331 w 571862"/>
                  <a:gd name="connsiteY18-118" fmla="*/ 174171 h 335022"/>
                  <a:gd name="connsiteX19-119" fmla="*/ 571862 w 571862"/>
                  <a:gd name="connsiteY19-120" fmla="*/ 319314 h 3350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571862" h="335022">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cubicBezTo>
                      <a:pt x="805" y="132961"/>
                      <a:pt x="1609" y="233992"/>
                      <a:pt x="2414" y="335022"/>
                    </a:cubicBezTo>
                    <a:lnTo>
                      <a:pt x="72512" y="75063"/>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6" name="Freeform 973"/>
              <p:cNvSpPr/>
              <p:nvPr/>
            </p:nvSpPr>
            <p:spPr>
              <a:xfrm>
                <a:off x="1571058" y="-760"/>
                <a:ext cx="42863" cy="571365"/>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7" name="Freeform 974"/>
              <p:cNvSpPr/>
              <p:nvPr/>
            </p:nvSpPr>
            <p:spPr>
              <a:xfrm>
                <a:off x="1612333" y="-42025"/>
                <a:ext cx="101599" cy="547559"/>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8" name="Freeform 975"/>
              <p:cNvSpPr/>
              <p:nvPr/>
            </p:nvSpPr>
            <p:spPr>
              <a:xfrm>
                <a:off x="1602808" y="45267"/>
                <a:ext cx="320672" cy="465027"/>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49" name="Freeform 976"/>
              <p:cNvSpPr/>
              <p:nvPr/>
            </p:nvSpPr>
            <p:spPr>
              <a:xfrm>
                <a:off x="1405960" y="59551"/>
                <a:ext cx="206373" cy="511054"/>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50" name="Freeform 977"/>
              <p:cNvSpPr/>
              <p:nvPr/>
            </p:nvSpPr>
            <p:spPr>
              <a:xfrm flipH="1">
                <a:off x="1580583" y="473791"/>
                <a:ext cx="252410" cy="503118"/>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51" name="Freeform 978"/>
              <p:cNvSpPr/>
              <p:nvPr/>
            </p:nvSpPr>
            <p:spPr>
              <a:xfrm>
                <a:off x="1293249" y="494423"/>
                <a:ext cx="344483" cy="452331"/>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459" name="Group 458"/>
          <p:cNvGrpSpPr/>
          <p:nvPr/>
        </p:nvGrpSpPr>
        <p:grpSpPr bwMode="auto">
          <a:xfrm rot="8400000">
            <a:off x="5400675" y="180976"/>
            <a:ext cx="656035" cy="764381"/>
            <a:chOff x="1459636" y="83711"/>
            <a:chExt cx="874704" cy="1019211"/>
          </a:xfrm>
        </p:grpSpPr>
        <p:sp>
          <p:nvSpPr>
            <p:cNvPr id="460" name="Freeform 987"/>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1" name="Freeform 988"/>
            <p:cNvSpPr/>
            <p:nvPr/>
          </p:nvSpPr>
          <p:spPr>
            <a:xfrm>
              <a:off x="1460020"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2" name="Freeform 989"/>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3" name="Freeform 990"/>
            <p:cNvSpPr/>
            <p:nvPr/>
          </p:nvSpPr>
          <p:spPr>
            <a:xfrm>
              <a:off x="1885497"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4" name="Freeform 991"/>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5" name="Freeform 992"/>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6" name="Freeform 993"/>
            <p:cNvSpPr/>
            <p:nvPr/>
          </p:nvSpPr>
          <p:spPr>
            <a:xfrm flipH="1">
              <a:off x="1854963" y="601953"/>
              <a:ext cx="252410" cy="50325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67" name="Freeform 994"/>
            <p:cNvSpPr/>
            <p:nvPr/>
          </p:nvSpPr>
          <p:spPr>
            <a:xfrm>
              <a:off x="1567469" y="623689"/>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68" name="Group 467"/>
          <p:cNvGrpSpPr/>
          <p:nvPr/>
        </p:nvGrpSpPr>
        <p:grpSpPr bwMode="auto">
          <a:xfrm rot="8400000">
            <a:off x="5332810" y="201216"/>
            <a:ext cx="656034" cy="764381"/>
            <a:chOff x="1459636" y="83711"/>
            <a:chExt cx="874704" cy="1019211"/>
          </a:xfrm>
        </p:grpSpPr>
        <p:sp>
          <p:nvSpPr>
            <p:cNvPr id="469" name="Freeform 996"/>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0" name="Freeform 997"/>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1" name="Freeform 998"/>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2" name="Freeform 999"/>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3" name="Freeform 1000"/>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4" name="Freeform 1001"/>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5" name="Freeform 1002"/>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6" name="Freeform 1003"/>
            <p:cNvSpPr/>
            <p:nvPr/>
          </p:nvSpPr>
          <p:spPr>
            <a:xfrm>
              <a:off x="1567468" y="623689"/>
              <a:ext cx="344485" cy="45245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77" name="Group 476"/>
          <p:cNvGrpSpPr/>
          <p:nvPr/>
        </p:nvGrpSpPr>
        <p:grpSpPr bwMode="auto">
          <a:xfrm rot="8400000">
            <a:off x="5373291" y="120253"/>
            <a:ext cx="656034" cy="764381"/>
            <a:chOff x="1459636" y="83711"/>
            <a:chExt cx="874704" cy="1019211"/>
          </a:xfrm>
        </p:grpSpPr>
        <p:sp>
          <p:nvSpPr>
            <p:cNvPr id="478" name="Freeform 1005"/>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79" name="Freeform 1006"/>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0" name="Freeform 1007"/>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1" name="Freeform 1008"/>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2" name="Freeform 1009"/>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3" name="Freeform 1010"/>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4" name="Freeform 1011"/>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5" name="Freeform 1012"/>
            <p:cNvSpPr/>
            <p:nvPr/>
          </p:nvSpPr>
          <p:spPr>
            <a:xfrm>
              <a:off x="1567468" y="623689"/>
              <a:ext cx="344485"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86" name="Group 485"/>
          <p:cNvGrpSpPr/>
          <p:nvPr/>
        </p:nvGrpSpPr>
        <p:grpSpPr bwMode="auto">
          <a:xfrm rot="8400000">
            <a:off x="5272088" y="114299"/>
            <a:ext cx="656035" cy="764382"/>
            <a:chOff x="1459636" y="83711"/>
            <a:chExt cx="874704" cy="1019211"/>
          </a:xfrm>
        </p:grpSpPr>
        <p:sp>
          <p:nvSpPr>
            <p:cNvPr id="487" name="Freeform 1014"/>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8" name="Freeform 1015"/>
            <p:cNvSpPr/>
            <p:nvPr/>
          </p:nvSpPr>
          <p:spPr>
            <a:xfrm>
              <a:off x="1460021"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89" name="Freeform 1016"/>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0" name="Freeform 1017"/>
            <p:cNvSpPr/>
            <p:nvPr/>
          </p:nvSpPr>
          <p:spPr>
            <a:xfrm>
              <a:off x="1885498"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1" name="Freeform 1018"/>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2" name="Freeform 1019"/>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3" name="Freeform 1020"/>
            <p:cNvSpPr/>
            <p:nvPr/>
          </p:nvSpPr>
          <p:spPr>
            <a:xfrm flipH="1">
              <a:off x="1854963" y="601952"/>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4" name="Freeform 1021"/>
            <p:cNvSpPr/>
            <p:nvPr/>
          </p:nvSpPr>
          <p:spPr>
            <a:xfrm>
              <a:off x="1567469" y="623688"/>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495" name="Group 494"/>
          <p:cNvGrpSpPr/>
          <p:nvPr/>
        </p:nvGrpSpPr>
        <p:grpSpPr bwMode="auto">
          <a:xfrm rot="8400000">
            <a:off x="5534025" y="154782"/>
            <a:ext cx="656035" cy="764381"/>
            <a:chOff x="1459636" y="83711"/>
            <a:chExt cx="874704" cy="1019211"/>
          </a:xfrm>
        </p:grpSpPr>
        <p:sp>
          <p:nvSpPr>
            <p:cNvPr id="496" name="Freeform 1023"/>
            <p:cNvSpPr/>
            <p:nvPr/>
          </p:nvSpPr>
          <p:spPr>
            <a:xfrm>
              <a:off x="1881594" y="357486"/>
              <a:ext cx="450845"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7" name="Freeform 1024"/>
            <p:cNvSpPr/>
            <p:nvPr/>
          </p:nvSpPr>
          <p:spPr>
            <a:xfrm>
              <a:off x="1460020" y="405267"/>
              <a:ext cx="442907"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8" name="Freeform 1026"/>
            <p:cNvSpPr/>
            <p:nvPr/>
          </p:nvSpPr>
          <p:spPr>
            <a:xfrm>
              <a:off x="1845073" y="126545"/>
              <a:ext cx="42863"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499" name="Freeform 1027"/>
            <p:cNvSpPr/>
            <p:nvPr/>
          </p:nvSpPr>
          <p:spPr>
            <a:xfrm>
              <a:off x="1885497" y="86144"/>
              <a:ext cx="101599" cy="547707"/>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0" name="Freeform 1028"/>
            <p:cNvSpPr/>
            <p:nvPr/>
          </p:nvSpPr>
          <p:spPr>
            <a:xfrm>
              <a:off x="1874590" y="172881"/>
              <a:ext cx="320672" cy="465154"/>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1" name="Freeform 1029"/>
            <p:cNvSpPr/>
            <p:nvPr/>
          </p:nvSpPr>
          <p:spPr>
            <a:xfrm>
              <a:off x="1679679" y="186001"/>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2" name="Freeform 1030"/>
            <p:cNvSpPr/>
            <p:nvPr/>
          </p:nvSpPr>
          <p:spPr>
            <a:xfrm flipH="1">
              <a:off x="1854963" y="601953"/>
              <a:ext cx="252410" cy="503256"/>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3" name="Freeform 1031"/>
            <p:cNvSpPr/>
            <p:nvPr/>
          </p:nvSpPr>
          <p:spPr>
            <a:xfrm>
              <a:off x="1567469" y="623689"/>
              <a:ext cx="344483"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504" name="Group 503"/>
          <p:cNvGrpSpPr/>
          <p:nvPr/>
        </p:nvGrpSpPr>
        <p:grpSpPr bwMode="auto">
          <a:xfrm rot="8400000">
            <a:off x="5168504" y="215503"/>
            <a:ext cx="656034" cy="764381"/>
            <a:chOff x="1459636" y="83711"/>
            <a:chExt cx="874704" cy="1019211"/>
          </a:xfrm>
        </p:grpSpPr>
        <p:sp>
          <p:nvSpPr>
            <p:cNvPr id="505" name="Freeform 1033"/>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6" name="Freeform 1034"/>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7" name="Freeform 1035"/>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8" name="Freeform 1036"/>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09" name="Freeform 1037"/>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0" name="Freeform 1038"/>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1" name="Freeform 1039"/>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2" name="Freeform 1040"/>
            <p:cNvSpPr/>
            <p:nvPr/>
          </p:nvSpPr>
          <p:spPr>
            <a:xfrm>
              <a:off x="1567468" y="623689"/>
              <a:ext cx="344485" cy="452453"/>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513" name="Group 512"/>
          <p:cNvGrpSpPr/>
          <p:nvPr/>
        </p:nvGrpSpPr>
        <p:grpSpPr bwMode="auto">
          <a:xfrm rot="8400000">
            <a:off x="5292329" y="67866"/>
            <a:ext cx="656034" cy="764381"/>
            <a:chOff x="1459636" y="83711"/>
            <a:chExt cx="874704" cy="1019211"/>
          </a:xfrm>
        </p:grpSpPr>
        <p:sp>
          <p:nvSpPr>
            <p:cNvPr id="514" name="Freeform 1042"/>
            <p:cNvSpPr/>
            <p:nvPr/>
          </p:nvSpPr>
          <p:spPr>
            <a:xfrm>
              <a:off x="1881594" y="357485"/>
              <a:ext cx="450846" cy="314336"/>
            </a:xfrm>
            <a:custGeom>
              <a:avLst/>
              <a:gdLst>
                <a:gd name="connsiteX0" fmla="*/ 0 w 589280"/>
                <a:gd name="connsiteY0" fmla="*/ 342537 h 342537"/>
                <a:gd name="connsiteX1" fmla="*/ 240938 w 589280"/>
                <a:gd name="connsiteY1" fmla="*/ 14515 h 342537"/>
                <a:gd name="connsiteX2" fmla="*/ 420915 w 589280"/>
                <a:gd name="connsiteY2" fmla="*/ 0 h 342537"/>
                <a:gd name="connsiteX3" fmla="*/ 589280 w 589280"/>
                <a:gd name="connsiteY3" fmla="*/ 107406 h 342537"/>
                <a:gd name="connsiteX4" fmla="*/ 583475 w 589280"/>
                <a:gd name="connsiteY4" fmla="*/ 156755 h 342537"/>
                <a:gd name="connsiteX5" fmla="*/ 400595 w 589280"/>
                <a:gd name="connsiteY5" fmla="*/ 49349 h 342537"/>
                <a:gd name="connsiteX6" fmla="*/ 272869 w 589280"/>
                <a:gd name="connsiteY6" fmla="*/ 69669 h 342537"/>
                <a:gd name="connsiteX7" fmla="*/ 162560 w 589280"/>
                <a:gd name="connsiteY7" fmla="*/ 203200 h 342537"/>
                <a:gd name="connsiteX8" fmla="*/ 0 w 589280"/>
                <a:gd name="connsiteY8" fmla="*/ 342537 h 342537"/>
                <a:gd name="connsiteX0-1" fmla="*/ 0 w 583475"/>
                <a:gd name="connsiteY0-2" fmla="*/ 342537 h 342537"/>
                <a:gd name="connsiteX1-3" fmla="*/ 240938 w 583475"/>
                <a:gd name="connsiteY1-4" fmla="*/ 14515 h 342537"/>
                <a:gd name="connsiteX2-5" fmla="*/ 420915 w 583475"/>
                <a:gd name="connsiteY2-6" fmla="*/ 0 h 342537"/>
                <a:gd name="connsiteX3-7" fmla="*/ 497299 w 583475"/>
                <a:gd name="connsiteY3-8" fmla="*/ 64120 h 342537"/>
                <a:gd name="connsiteX4-9" fmla="*/ 583475 w 583475"/>
                <a:gd name="connsiteY4-10" fmla="*/ 156755 h 342537"/>
                <a:gd name="connsiteX5-11" fmla="*/ 400595 w 583475"/>
                <a:gd name="connsiteY5-12" fmla="*/ 49349 h 342537"/>
                <a:gd name="connsiteX6-13" fmla="*/ 272869 w 583475"/>
                <a:gd name="connsiteY6-14" fmla="*/ 69669 h 342537"/>
                <a:gd name="connsiteX7-15" fmla="*/ 162560 w 583475"/>
                <a:gd name="connsiteY7-16" fmla="*/ 203200 h 342537"/>
                <a:gd name="connsiteX8-17" fmla="*/ 0 w 583475"/>
                <a:gd name="connsiteY8-18" fmla="*/ 342537 h 342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83475" h="342537">
                  <a:moveTo>
                    <a:pt x="0" y="342537"/>
                  </a:moveTo>
                  <a:lnTo>
                    <a:pt x="240938" y="14515"/>
                  </a:lnTo>
                  <a:lnTo>
                    <a:pt x="420915" y="0"/>
                  </a:lnTo>
                  <a:lnTo>
                    <a:pt x="497299" y="64120"/>
                  </a:lnTo>
                  <a:lnTo>
                    <a:pt x="583475" y="156755"/>
                  </a:lnTo>
                  <a:lnTo>
                    <a:pt x="400595" y="49349"/>
                  </a:lnTo>
                  <a:lnTo>
                    <a:pt x="272869" y="69669"/>
                  </a:lnTo>
                  <a:lnTo>
                    <a:pt x="162560" y="203200"/>
                  </a:lnTo>
                  <a:lnTo>
                    <a:pt x="0" y="342537"/>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5" name="Freeform 1043"/>
            <p:cNvSpPr/>
            <p:nvPr/>
          </p:nvSpPr>
          <p:spPr>
            <a:xfrm>
              <a:off x="1460019" y="405267"/>
              <a:ext cx="442909" cy="292110"/>
            </a:xfrm>
            <a:custGeom>
              <a:avLst/>
              <a:gdLst>
                <a:gd name="connsiteX0" fmla="*/ 571862 w 571862"/>
                <a:gd name="connsiteY0" fmla="*/ 319314 h 319314"/>
                <a:gd name="connsiteX1" fmla="*/ 571862 w 571862"/>
                <a:gd name="connsiteY1" fmla="*/ 319314 h 319314"/>
                <a:gd name="connsiteX2" fmla="*/ 542834 w 571862"/>
                <a:gd name="connsiteY2" fmla="*/ 281577 h 319314"/>
                <a:gd name="connsiteX3" fmla="*/ 539931 w 571862"/>
                <a:gd name="connsiteY3" fmla="*/ 269966 h 319314"/>
                <a:gd name="connsiteX4" fmla="*/ 429622 w 571862"/>
                <a:gd name="connsiteY4" fmla="*/ 101600 h 319314"/>
                <a:gd name="connsiteX5" fmla="*/ 267062 w 571862"/>
                <a:gd name="connsiteY5" fmla="*/ 8709 h 319314"/>
                <a:gd name="connsiteX6" fmla="*/ 194491 w 571862"/>
                <a:gd name="connsiteY6" fmla="*/ 5806 h 319314"/>
                <a:gd name="connsiteX7" fmla="*/ 174171 w 571862"/>
                <a:gd name="connsiteY7" fmla="*/ 2903 h 319314"/>
                <a:gd name="connsiteX8" fmla="*/ 162560 w 571862"/>
                <a:gd name="connsiteY8" fmla="*/ 0 h 319314"/>
                <a:gd name="connsiteX9" fmla="*/ 0 w 571862"/>
                <a:gd name="connsiteY9" fmla="*/ 31931 h 319314"/>
                <a:gd name="connsiteX10" fmla="*/ 58057 w 571862"/>
                <a:gd name="connsiteY10" fmla="*/ 66766 h 319314"/>
                <a:gd name="connsiteX11" fmla="*/ 98697 w 571862"/>
                <a:gd name="connsiteY11" fmla="*/ 66766 h 319314"/>
                <a:gd name="connsiteX12" fmla="*/ 238034 w 571862"/>
                <a:gd name="connsiteY12" fmla="*/ 63863 h 319314"/>
                <a:gd name="connsiteX13" fmla="*/ 264160 w 571862"/>
                <a:gd name="connsiteY13" fmla="*/ 69669 h 319314"/>
                <a:gd name="connsiteX14" fmla="*/ 272868 w 571862"/>
                <a:gd name="connsiteY14" fmla="*/ 72571 h 319314"/>
                <a:gd name="connsiteX15" fmla="*/ 287382 w 571862"/>
                <a:gd name="connsiteY15" fmla="*/ 72571 h 319314"/>
                <a:gd name="connsiteX16" fmla="*/ 403497 w 571862"/>
                <a:gd name="connsiteY16" fmla="*/ 153851 h 319314"/>
                <a:gd name="connsiteX17" fmla="*/ 429622 w 571862"/>
                <a:gd name="connsiteY17" fmla="*/ 168366 h 319314"/>
                <a:gd name="connsiteX18" fmla="*/ 438331 w 571862"/>
                <a:gd name="connsiteY18" fmla="*/ 174171 h 319314"/>
                <a:gd name="connsiteX19" fmla="*/ 571862 w 571862"/>
                <a:gd name="connsiteY19" fmla="*/ 319314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862" h="319314">
                  <a:moveTo>
                    <a:pt x="571862" y="319314"/>
                  </a:moveTo>
                  <a:lnTo>
                    <a:pt x="571862" y="319314"/>
                  </a:lnTo>
                  <a:cubicBezTo>
                    <a:pt x="562186" y="306735"/>
                    <a:pt x="551455" y="294901"/>
                    <a:pt x="542834" y="281577"/>
                  </a:cubicBezTo>
                  <a:cubicBezTo>
                    <a:pt x="540667" y="278228"/>
                    <a:pt x="539931" y="269966"/>
                    <a:pt x="539931" y="269966"/>
                  </a:cubicBezTo>
                  <a:lnTo>
                    <a:pt x="429622" y="101600"/>
                  </a:lnTo>
                  <a:lnTo>
                    <a:pt x="267062" y="8709"/>
                  </a:lnTo>
                  <a:cubicBezTo>
                    <a:pt x="242872" y="7741"/>
                    <a:pt x="218654" y="7316"/>
                    <a:pt x="194491" y="5806"/>
                  </a:cubicBezTo>
                  <a:cubicBezTo>
                    <a:pt x="187662" y="5379"/>
                    <a:pt x="180903" y="4127"/>
                    <a:pt x="174171" y="2903"/>
                  </a:cubicBezTo>
                  <a:cubicBezTo>
                    <a:pt x="170246" y="2189"/>
                    <a:pt x="162560" y="0"/>
                    <a:pt x="162560" y="0"/>
                  </a:cubicBezTo>
                  <a:lnTo>
                    <a:pt x="0" y="31931"/>
                  </a:lnTo>
                  <a:lnTo>
                    <a:pt x="58057" y="66766"/>
                  </a:lnTo>
                  <a:lnTo>
                    <a:pt x="98697" y="66766"/>
                  </a:lnTo>
                  <a:lnTo>
                    <a:pt x="238034" y="63863"/>
                  </a:lnTo>
                  <a:cubicBezTo>
                    <a:pt x="246743" y="65798"/>
                    <a:pt x="255505" y="67505"/>
                    <a:pt x="264160" y="69669"/>
                  </a:cubicBezTo>
                  <a:cubicBezTo>
                    <a:pt x="267128" y="70411"/>
                    <a:pt x="269832" y="72192"/>
                    <a:pt x="272868" y="72571"/>
                  </a:cubicBezTo>
                  <a:cubicBezTo>
                    <a:pt x="277669" y="73171"/>
                    <a:pt x="282544" y="72571"/>
                    <a:pt x="287382" y="72571"/>
                  </a:cubicBezTo>
                  <a:lnTo>
                    <a:pt x="403497" y="153851"/>
                  </a:lnTo>
                  <a:cubicBezTo>
                    <a:pt x="412205" y="158689"/>
                    <a:pt x="421017" y="163346"/>
                    <a:pt x="429622" y="168366"/>
                  </a:cubicBezTo>
                  <a:cubicBezTo>
                    <a:pt x="432636" y="170124"/>
                    <a:pt x="438331" y="174171"/>
                    <a:pt x="438331" y="174171"/>
                  </a:cubicBezTo>
                  <a:lnTo>
                    <a:pt x="571862" y="3193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6" name="Freeform 1044"/>
            <p:cNvSpPr/>
            <p:nvPr/>
          </p:nvSpPr>
          <p:spPr>
            <a:xfrm>
              <a:off x="1845073" y="126545"/>
              <a:ext cx="42862" cy="571520"/>
            </a:xfrm>
            <a:custGeom>
              <a:avLst/>
              <a:gdLst>
                <a:gd name="connsiteX0" fmla="*/ 29028 w 55154"/>
                <a:gd name="connsiteY0" fmla="*/ 624114 h 624114"/>
                <a:gd name="connsiteX1" fmla="*/ 29028 w 55154"/>
                <a:gd name="connsiteY1" fmla="*/ 624114 h 624114"/>
                <a:gd name="connsiteX2" fmla="*/ 31931 w 55154"/>
                <a:gd name="connsiteY2" fmla="*/ 560252 h 624114"/>
                <a:gd name="connsiteX3" fmla="*/ 0 w 55154"/>
                <a:gd name="connsiteY3" fmla="*/ 342537 h 624114"/>
                <a:gd name="connsiteX4" fmla="*/ 5805 w 55154"/>
                <a:gd name="connsiteY4" fmla="*/ 275772 h 624114"/>
                <a:gd name="connsiteX5" fmla="*/ 26125 w 55154"/>
                <a:gd name="connsiteY5" fmla="*/ 0 h 624114"/>
                <a:gd name="connsiteX6" fmla="*/ 55154 w 55154"/>
                <a:gd name="connsiteY6" fmla="*/ 478972 h 624114"/>
                <a:gd name="connsiteX7" fmla="*/ 29028 w 55154"/>
                <a:gd name="connsiteY7" fmla="*/ 624114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54" h="624114">
                  <a:moveTo>
                    <a:pt x="29028" y="624114"/>
                  </a:moveTo>
                  <a:lnTo>
                    <a:pt x="29028" y="624114"/>
                  </a:lnTo>
                  <a:cubicBezTo>
                    <a:pt x="32483" y="575753"/>
                    <a:pt x="31931" y="597055"/>
                    <a:pt x="31931" y="560252"/>
                  </a:cubicBezTo>
                  <a:lnTo>
                    <a:pt x="0" y="342537"/>
                  </a:lnTo>
                  <a:lnTo>
                    <a:pt x="5805" y="275772"/>
                  </a:lnTo>
                  <a:lnTo>
                    <a:pt x="26125" y="0"/>
                  </a:lnTo>
                  <a:lnTo>
                    <a:pt x="55154" y="478972"/>
                  </a:lnTo>
                  <a:lnTo>
                    <a:pt x="29028" y="62411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7" name="Freeform 1045"/>
            <p:cNvSpPr/>
            <p:nvPr/>
          </p:nvSpPr>
          <p:spPr>
            <a:xfrm>
              <a:off x="1885498" y="86145"/>
              <a:ext cx="101599" cy="547706"/>
            </a:xfrm>
            <a:custGeom>
              <a:avLst/>
              <a:gdLst>
                <a:gd name="connsiteX0" fmla="*/ 0 w 130629"/>
                <a:gd name="connsiteY0" fmla="*/ 597988 h 597988"/>
                <a:gd name="connsiteX1" fmla="*/ 0 w 130629"/>
                <a:gd name="connsiteY1" fmla="*/ 597988 h 597988"/>
                <a:gd name="connsiteX2" fmla="*/ 43543 w 130629"/>
                <a:gd name="connsiteY2" fmla="*/ 229326 h 597988"/>
                <a:gd name="connsiteX3" fmla="*/ 58057 w 130629"/>
                <a:gd name="connsiteY3" fmla="*/ 209006 h 597988"/>
                <a:gd name="connsiteX4" fmla="*/ 130629 w 130629"/>
                <a:gd name="connsiteY4" fmla="*/ 0 h 597988"/>
                <a:gd name="connsiteX5" fmla="*/ 113212 w 130629"/>
                <a:gd name="connsiteY5" fmla="*/ 179977 h 597988"/>
                <a:gd name="connsiteX6" fmla="*/ 113212 w 130629"/>
                <a:gd name="connsiteY6" fmla="*/ 209006 h 597988"/>
                <a:gd name="connsiteX7" fmla="*/ 75475 w 130629"/>
                <a:gd name="connsiteY7" fmla="*/ 322217 h 597988"/>
                <a:gd name="connsiteX8" fmla="*/ 69669 w 130629"/>
                <a:gd name="connsiteY8" fmla="*/ 348343 h 597988"/>
                <a:gd name="connsiteX9" fmla="*/ 66766 w 130629"/>
                <a:gd name="connsiteY9" fmla="*/ 357051 h 597988"/>
                <a:gd name="connsiteX10" fmla="*/ 0 w 130629"/>
                <a:gd name="connsiteY10" fmla="*/ 597988 h 59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29" h="597988">
                  <a:moveTo>
                    <a:pt x="0" y="597988"/>
                  </a:moveTo>
                  <a:lnTo>
                    <a:pt x="0" y="597988"/>
                  </a:lnTo>
                  <a:lnTo>
                    <a:pt x="43543" y="229326"/>
                  </a:lnTo>
                  <a:lnTo>
                    <a:pt x="58057" y="209006"/>
                  </a:lnTo>
                  <a:lnTo>
                    <a:pt x="130629" y="0"/>
                  </a:lnTo>
                  <a:lnTo>
                    <a:pt x="113212" y="179977"/>
                  </a:lnTo>
                  <a:lnTo>
                    <a:pt x="113212" y="209006"/>
                  </a:lnTo>
                  <a:lnTo>
                    <a:pt x="75475" y="322217"/>
                  </a:lnTo>
                  <a:cubicBezTo>
                    <a:pt x="73540" y="330926"/>
                    <a:pt x="71833" y="339688"/>
                    <a:pt x="69669" y="348343"/>
                  </a:cubicBezTo>
                  <a:cubicBezTo>
                    <a:pt x="68927" y="351311"/>
                    <a:pt x="66766" y="357051"/>
                    <a:pt x="66766" y="357051"/>
                  </a:cubicBezTo>
                  <a:lnTo>
                    <a:pt x="0" y="597988"/>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8" name="Freeform 1046"/>
            <p:cNvSpPr/>
            <p:nvPr/>
          </p:nvSpPr>
          <p:spPr>
            <a:xfrm>
              <a:off x="1874590" y="172881"/>
              <a:ext cx="320672" cy="465153"/>
            </a:xfrm>
            <a:custGeom>
              <a:avLst/>
              <a:gdLst>
                <a:gd name="connsiteX0" fmla="*/ 0 w 348343"/>
                <a:gd name="connsiteY0" fmla="*/ 502194 h 502194"/>
                <a:gd name="connsiteX1" fmla="*/ 165463 w 348343"/>
                <a:gd name="connsiteY1" fmla="*/ 26126 h 502194"/>
                <a:gd name="connsiteX2" fmla="*/ 278674 w 348343"/>
                <a:gd name="connsiteY2" fmla="*/ 0 h 502194"/>
                <a:gd name="connsiteX3" fmla="*/ 348343 w 348343"/>
                <a:gd name="connsiteY3" fmla="*/ 40640 h 502194"/>
                <a:gd name="connsiteX4" fmla="*/ 255451 w 348343"/>
                <a:gd name="connsiteY4" fmla="*/ 43543 h 502194"/>
                <a:gd name="connsiteX5" fmla="*/ 214811 w 348343"/>
                <a:gd name="connsiteY5" fmla="*/ 66766 h 502194"/>
                <a:gd name="connsiteX6" fmla="*/ 156754 w 348343"/>
                <a:gd name="connsiteY6" fmla="*/ 162560 h 502194"/>
                <a:gd name="connsiteX7" fmla="*/ 148046 w 348343"/>
                <a:gd name="connsiteY7" fmla="*/ 188686 h 502194"/>
                <a:gd name="connsiteX8" fmla="*/ 145143 w 348343"/>
                <a:gd name="connsiteY8" fmla="*/ 203200 h 502194"/>
                <a:gd name="connsiteX9" fmla="*/ 0 w 348343"/>
                <a:gd name="connsiteY9" fmla="*/ 502194 h 502194"/>
                <a:gd name="connsiteX0-1" fmla="*/ 0 w 348343"/>
                <a:gd name="connsiteY0-2" fmla="*/ 502194 h 502194"/>
                <a:gd name="connsiteX1-3" fmla="*/ 165463 w 348343"/>
                <a:gd name="connsiteY1-4" fmla="*/ 26126 h 502194"/>
                <a:gd name="connsiteX2-5" fmla="*/ 278674 w 348343"/>
                <a:gd name="connsiteY2-6" fmla="*/ 0 h 502194"/>
                <a:gd name="connsiteX3-7" fmla="*/ 348343 w 348343"/>
                <a:gd name="connsiteY3-8" fmla="*/ 40640 h 502194"/>
                <a:gd name="connsiteX4-9" fmla="*/ 255451 w 348343"/>
                <a:gd name="connsiteY4-10" fmla="*/ 43543 h 502194"/>
                <a:gd name="connsiteX5-11" fmla="*/ 214811 w 348343"/>
                <a:gd name="connsiteY5-12" fmla="*/ 66766 h 502194"/>
                <a:gd name="connsiteX6-13" fmla="*/ 156754 w 348343"/>
                <a:gd name="connsiteY6-14" fmla="*/ 162560 h 502194"/>
                <a:gd name="connsiteX7-15" fmla="*/ 148046 w 348343"/>
                <a:gd name="connsiteY7-16" fmla="*/ 188686 h 502194"/>
                <a:gd name="connsiteX8-17" fmla="*/ 145143 w 348343"/>
                <a:gd name="connsiteY8-18" fmla="*/ 203200 h 502194"/>
                <a:gd name="connsiteX9-19" fmla="*/ 20320 w 348343"/>
                <a:gd name="connsiteY9-20" fmla="*/ 493486 h 502194"/>
                <a:gd name="connsiteX10" fmla="*/ 0 w 348343"/>
                <a:gd name="connsiteY10" fmla="*/ 502194 h 502194"/>
                <a:gd name="connsiteX0-21" fmla="*/ 18392 w 366735"/>
                <a:gd name="connsiteY0-22" fmla="*/ 502194 h 507221"/>
                <a:gd name="connsiteX1-23" fmla="*/ 975 w 366735"/>
                <a:gd name="connsiteY1-24" fmla="*/ 502194 h 507221"/>
                <a:gd name="connsiteX2-25" fmla="*/ 183855 w 366735"/>
                <a:gd name="connsiteY2-26" fmla="*/ 26126 h 507221"/>
                <a:gd name="connsiteX3-27" fmla="*/ 297066 w 366735"/>
                <a:gd name="connsiteY3-28" fmla="*/ 0 h 507221"/>
                <a:gd name="connsiteX4-29" fmla="*/ 366735 w 366735"/>
                <a:gd name="connsiteY4-30" fmla="*/ 40640 h 507221"/>
                <a:gd name="connsiteX5-31" fmla="*/ 273843 w 366735"/>
                <a:gd name="connsiteY5-32" fmla="*/ 43543 h 507221"/>
                <a:gd name="connsiteX6-33" fmla="*/ 233203 w 366735"/>
                <a:gd name="connsiteY6-34" fmla="*/ 66766 h 507221"/>
                <a:gd name="connsiteX7-35" fmla="*/ 175146 w 366735"/>
                <a:gd name="connsiteY7-36" fmla="*/ 162560 h 507221"/>
                <a:gd name="connsiteX8-37" fmla="*/ 166438 w 366735"/>
                <a:gd name="connsiteY8-38" fmla="*/ 188686 h 507221"/>
                <a:gd name="connsiteX9-39" fmla="*/ 163535 w 366735"/>
                <a:gd name="connsiteY9-40" fmla="*/ 203200 h 507221"/>
                <a:gd name="connsiteX10-41" fmla="*/ 38712 w 366735"/>
                <a:gd name="connsiteY10-42" fmla="*/ 493486 h 507221"/>
                <a:gd name="connsiteX11" fmla="*/ 18392 w 366735"/>
                <a:gd name="connsiteY11" fmla="*/ 502194 h 507221"/>
                <a:gd name="connsiteX0-43" fmla="*/ 18392 w 415430"/>
                <a:gd name="connsiteY0-44" fmla="*/ 502194 h 507221"/>
                <a:gd name="connsiteX1-45" fmla="*/ 975 w 415430"/>
                <a:gd name="connsiteY1-46" fmla="*/ 502194 h 507221"/>
                <a:gd name="connsiteX2-47" fmla="*/ 183855 w 415430"/>
                <a:gd name="connsiteY2-48" fmla="*/ 26126 h 507221"/>
                <a:gd name="connsiteX3-49" fmla="*/ 297066 w 415430"/>
                <a:gd name="connsiteY3-50" fmla="*/ 0 h 507221"/>
                <a:gd name="connsiteX4-51" fmla="*/ 415430 w 415430"/>
                <a:gd name="connsiteY4-52" fmla="*/ 146148 h 507221"/>
                <a:gd name="connsiteX5-53" fmla="*/ 273843 w 415430"/>
                <a:gd name="connsiteY5-54" fmla="*/ 43543 h 507221"/>
                <a:gd name="connsiteX6-55" fmla="*/ 233203 w 415430"/>
                <a:gd name="connsiteY6-56" fmla="*/ 66766 h 507221"/>
                <a:gd name="connsiteX7-57" fmla="*/ 175146 w 415430"/>
                <a:gd name="connsiteY7-58" fmla="*/ 162560 h 507221"/>
                <a:gd name="connsiteX8-59" fmla="*/ 166438 w 415430"/>
                <a:gd name="connsiteY8-60" fmla="*/ 188686 h 507221"/>
                <a:gd name="connsiteX9-61" fmla="*/ 163535 w 415430"/>
                <a:gd name="connsiteY9-62" fmla="*/ 203200 h 507221"/>
                <a:gd name="connsiteX10-63" fmla="*/ 38712 w 415430"/>
                <a:gd name="connsiteY10-64" fmla="*/ 493486 h 507221"/>
                <a:gd name="connsiteX11-65" fmla="*/ 18392 w 415430"/>
                <a:gd name="connsiteY11-66" fmla="*/ 502194 h 5072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Lst>
              <a:rect l="l" t="t" r="r" b="b"/>
              <a:pathLst>
                <a:path w="415430" h="507221">
                  <a:moveTo>
                    <a:pt x="18392" y="502194"/>
                  </a:moveTo>
                  <a:cubicBezTo>
                    <a:pt x="25165" y="484777"/>
                    <a:pt x="-5798" y="519611"/>
                    <a:pt x="975" y="502194"/>
                  </a:cubicBezTo>
                  <a:lnTo>
                    <a:pt x="183855" y="26126"/>
                  </a:lnTo>
                  <a:lnTo>
                    <a:pt x="297066" y="0"/>
                  </a:lnTo>
                  <a:lnTo>
                    <a:pt x="415430" y="146148"/>
                  </a:lnTo>
                  <a:lnTo>
                    <a:pt x="273843" y="43543"/>
                  </a:lnTo>
                  <a:lnTo>
                    <a:pt x="233203" y="66766"/>
                  </a:lnTo>
                  <a:lnTo>
                    <a:pt x="175146" y="162560"/>
                  </a:lnTo>
                  <a:cubicBezTo>
                    <a:pt x="172243" y="171269"/>
                    <a:pt x="168960" y="179860"/>
                    <a:pt x="166438" y="188686"/>
                  </a:cubicBezTo>
                  <a:cubicBezTo>
                    <a:pt x="165083" y="193430"/>
                    <a:pt x="163535" y="203200"/>
                    <a:pt x="163535" y="203200"/>
                  </a:cubicBezTo>
                  <a:cubicBezTo>
                    <a:pt x="125798" y="282545"/>
                    <a:pt x="76449" y="414141"/>
                    <a:pt x="38712" y="493486"/>
                  </a:cubicBezTo>
                  <a:lnTo>
                    <a:pt x="18392" y="502194"/>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19" name="Freeform 1047"/>
            <p:cNvSpPr/>
            <p:nvPr/>
          </p:nvSpPr>
          <p:spPr>
            <a:xfrm>
              <a:off x="1679679" y="186000"/>
              <a:ext cx="206373" cy="511193"/>
            </a:xfrm>
            <a:custGeom>
              <a:avLst/>
              <a:gdLst>
                <a:gd name="connsiteX0" fmla="*/ 267063 w 267063"/>
                <a:gd name="connsiteY0" fmla="*/ 557349 h 557349"/>
                <a:gd name="connsiteX1" fmla="*/ 191589 w 267063"/>
                <a:gd name="connsiteY1" fmla="*/ 252549 h 557349"/>
                <a:gd name="connsiteX2" fmla="*/ 124823 w 267063"/>
                <a:gd name="connsiteY2" fmla="*/ 23223 h 557349"/>
                <a:gd name="connsiteX3" fmla="*/ 101600 w 267063"/>
                <a:gd name="connsiteY3" fmla="*/ 14515 h 557349"/>
                <a:gd name="connsiteX4" fmla="*/ 0 w 267063"/>
                <a:gd name="connsiteY4" fmla="*/ 0 h 557349"/>
                <a:gd name="connsiteX5" fmla="*/ 14514 w 267063"/>
                <a:gd name="connsiteY5" fmla="*/ 20320 h 557349"/>
                <a:gd name="connsiteX6" fmla="*/ 26126 w 267063"/>
                <a:gd name="connsiteY6" fmla="*/ 34835 h 557349"/>
                <a:gd name="connsiteX7" fmla="*/ 113212 w 267063"/>
                <a:gd name="connsiteY7" fmla="*/ 113212 h 557349"/>
                <a:gd name="connsiteX8" fmla="*/ 121920 w 267063"/>
                <a:gd name="connsiteY8" fmla="*/ 145143 h 557349"/>
                <a:gd name="connsiteX9" fmla="*/ 171269 w 267063"/>
                <a:gd name="connsiteY9" fmla="*/ 357052 h 557349"/>
                <a:gd name="connsiteX10" fmla="*/ 182880 w 267063"/>
                <a:gd name="connsiteY10" fmla="*/ 383177 h 557349"/>
                <a:gd name="connsiteX11" fmla="*/ 267063 w 267063"/>
                <a:gd name="connsiteY11" fmla="*/ 557349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063" h="557349">
                  <a:moveTo>
                    <a:pt x="267063" y="557349"/>
                  </a:moveTo>
                  <a:lnTo>
                    <a:pt x="191589" y="252549"/>
                  </a:lnTo>
                  <a:lnTo>
                    <a:pt x="124823" y="23223"/>
                  </a:lnTo>
                  <a:lnTo>
                    <a:pt x="101600" y="14515"/>
                  </a:lnTo>
                  <a:lnTo>
                    <a:pt x="0" y="0"/>
                  </a:lnTo>
                  <a:cubicBezTo>
                    <a:pt x="4838" y="6773"/>
                    <a:pt x="9314" y="13820"/>
                    <a:pt x="14514" y="20320"/>
                  </a:cubicBezTo>
                  <a:cubicBezTo>
                    <a:pt x="28166" y="37385"/>
                    <a:pt x="19588" y="21759"/>
                    <a:pt x="26126" y="34835"/>
                  </a:cubicBezTo>
                  <a:lnTo>
                    <a:pt x="113212" y="113212"/>
                  </a:lnTo>
                  <a:cubicBezTo>
                    <a:pt x="122532" y="141173"/>
                    <a:pt x="121920" y="130158"/>
                    <a:pt x="121920" y="145143"/>
                  </a:cubicBezTo>
                  <a:lnTo>
                    <a:pt x="171269" y="357052"/>
                  </a:lnTo>
                  <a:cubicBezTo>
                    <a:pt x="180457" y="381556"/>
                    <a:pt x="174130" y="374430"/>
                    <a:pt x="182880" y="383177"/>
                  </a:cubicBezTo>
                  <a:lnTo>
                    <a:pt x="267063" y="557349"/>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0" name="Freeform 1048"/>
            <p:cNvSpPr/>
            <p:nvPr/>
          </p:nvSpPr>
          <p:spPr>
            <a:xfrm flipH="1">
              <a:off x="1854964" y="601953"/>
              <a:ext cx="252410" cy="503255"/>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 name="connsiteX0-1" fmla="*/ 364288 w 436860"/>
                <a:gd name="connsiteY0-2" fmla="*/ 2903 h 550297"/>
                <a:gd name="connsiteX1-3" fmla="*/ 143671 w 436860"/>
                <a:gd name="connsiteY1-4" fmla="*/ 0 h 550297"/>
                <a:gd name="connsiteX2-5" fmla="*/ 1431 w 436860"/>
                <a:gd name="connsiteY2-6" fmla="*/ 217714 h 550297"/>
                <a:gd name="connsiteX3-7" fmla="*/ 0 w 436860"/>
                <a:gd name="connsiteY3-8" fmla="*/ 550297 h 550297"/>
                <a:gd name="connsiteX4-9" fmla="*/ 30460 w 436860"/>
                <a:gd name="connsiteY4-10" fmla="*/ 467360 h 550297"/>
                <a:gd name="connsiteX5-11" fmla="*/ 36265 w 436860"/>
                <a:gd name="connsiteY5-12" fmla="*/ 441234 h 550297"/>
                <a:gd name="connsiteX6-13" fmla="*/ 47877 w 436860"/>
                <a:gd name="connsiteY6-14" fmla="*/ 264160 h 550297"/>
                <a:gd name="connsiteX7-15" fmla="*/ 59488 w 436860"/>
                <a:gd name="connsiteY7-16" fmla="*/ 240937 h 550297"/>
                <a:gd name="connsiteX8-17" fmla="*/ 65294 w 436860"/>
                <a:gd name="connsiteY8-18" fmla="*/ 217714 h 550297"/>
                <a:gd name="connsiteX9-19" fmla="*/ 149477 w 436860"/>
                <a:gd name="connsiteY9-20" fmla="*/ 69669 h 550297"/>
                <a:gd name="connsiteX10-21" fmla="*/ 178505 w 436860"/>
                <a:gd name="connsiteY10-22" fmla="*/ 49349 h 550297"/>
                <a:gd name="connsiteX11-23" fmla="*/ 329454 w 436860"/>
                <a:gd name="connsiteY11-24" fmla="*/ 40640 h 550297"/>
                <a:gd name="connsiteX12-25" fmla="*/ 364288 w 436860"/>
                <a:gd name="connsiteY12-26" fmla="*/ 104503 h 550297"/>
                <a:gd name="connsiteX13-27" fmla="*/ 413637 w 436860"/>
                <a:gd name="connsiteY13-28" fmla="*/ 110309 h 550297"/>
                <a:gd name="connsiteX14-29" fmla="*/ 436860 w 436860"/>
                <a:gd name="connsiteY14-30" fmla="*/ 69669 h 550297"/>
                <a:gd name="connsiteX15-31" fmla="*/ 364288 w 436860"/>
                <a:gd name="connsiteY15-32" fmla="*/ 2903 h 550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36860" h="550297">
                  <a:moveTo>
                    <a:pt x="364288" y="2903"/>
                  </a:moveTo>
                  <a:lnTo>
                    <a:pt x="143671" y="0"/>
                  </a:lnTo>
                  <a:lnTo>
                    <a:pt x="1431" y="217714"/>
                  </a:lnTo>
                  <a:lnTo>
                    <a:pt x="0" y="550297"/>
                  </a:lnTo>
                  <a:lnTo>
                    <a:pt x="30460" y="467360"/>
                  </a:lnTo>
                  <a:lnTo>
                    <a:pt x="36265" y="441234"/>
                  </a:lnTo>
                  <a:lnTo>
                    <a:pt x="47877" y="264160"/>
                  </a:lnTo>
                  <a:cubicBezTo>
                    <a:pt x="51747" y="256419"/>
                    <a:pt x="56577" y="249087"/>
                    <a:pt x="59488" y="240937"/>
                  </a:cubicBezTo>
                  <a:cubicBezTo>
                    <a:pt x="75779" y="195321"/>
                    <a:pt x="54968" y="238367"/>
                    <a:pt x="65294" y="217714"/>
                  </a:cubicBezTo>
                  <a:lnTo>
                    <a:pt x="149477" y="69669"/>
                  </a:lnTo>
                  <a:lnTo>
                    <a:pt x="178505" y="49349"/>
                  </a:lnTo>
                  <a:lnTo>
                    <a:pt x="329454" y="40640"/>
                  </a:lnTo>
                  <a:lnTo>
                    <a:pt x="364288" y="104503"/>
                  </a:lnTo>
                  <a:lnTo>
                    <a:pt x="413637" y="110309"/>
                  </a:lnTo>
                  <a:lnTo>
                    <a:pt x="436860" y="69669"/>
                  </a:lnTo>
                  <a:lnTo>
                    <a:pt x="364288"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1" name="Freeform 1049"/>
            <p:cNvSpPr/>
            <p:nvPr/>
          </p:nvSpPr>
          <p:spPr>
            <a:xfrm>
              <a:off x="1567468" y="623689"/>
              <a:ext cx="344485" cy="452454"/>
            </a:xfrm>
            <a:custGeom>
              <a:avLst/>
              <a:gdLst>
                <a:gd name="connsiteX0" fmla="*/ 371565 w 444137"/>
                <a:gd name="connsiteY0" fmla="*/ 2903 h 493486"/>
                <a:gd name="connsiteX1" fmla="*/ 150948 w 444137"/>
                <a:gd name="connsiteY1" fmla="*/ 0 h 493486"/>
                <a:gd name="connsiteX2" fmla="*/ 8708 w 444137"/>
                <a:gd name="connsiteY2" fmla="*/ 217714 h 493486"/>
                <a:gd name="connsiteX3" fmla="*/ 0 w 444137"/>
                <a:gd name="connsiteY3" fmla="*/ 493486 h 493486"/>
                <a:gd name="connsiteX4" fmla="*/ 37737 w 444137"/>
                <a:gd name="connsiteY4" fmla="*/ 467360 h 493486"/>
                <a:gd name="connsiteX5" fmla="*/ 43542 w 444137"/>
                <a:gd name="connsiteY5" fmla="*/ 441234 h 493486"/>
                <a:gd name="connsiteX6" fmla="*/ 55154 w 444137"/>
                <a:gd name="connsiteY6" fmla="*/ 264160 h 493486"/>
                <a:gd name="connsiteX7" fmla="*/ 66765 w 444137"/>
                <a:gd name="connsiteY7" fmla="*/ 240937 h 493486"/>
                <a:gd name="connsiteX8" fmla="*/ 72571 w 444137"/>
                <a:gd name="connsiteY8" fmla="*/ 217714 h 493486"/>
                <a:gd name="connsiteX9" fmla="*/ 156754 w 444137"/>
                <a:gd name="connsiteY9" fmla="*/ 69669 h 493486"/>
                <a:gd name="connsiteX10" fmla="*/ 185782 w 444137"/>
                <a:gd name="connsiteY10" fmla="*/ 49349 h 493486"/>
                <a:gd name="connsiteX11" fmla="*/ 336731 w 444137"/>
                <a:gd name="connsiteY11" fmla="*/ 40640 h 493486"/>
                <a:gd name="connsiteX12" fmla="*/ 371565 w 444137"/>
                <a:gd name="connsiteY12" fmla="*/ 104503 h 493486"/>
                <a:gd name="connsiteX13" fmla="*/ 420914 w 444137"/>
                <a:gd name="connsiteY13" fmla="*/ 110309 h 493486"/>
                <a:gd name="connsiteX14" fmla="*/ 444137 w 444137"/>
                <a:gd name="connsiteY14" fmla="*/ 69669 h 493486"/>
                <a:gd name="connsiteX15" fmla="*/ 371565 w 444137"/>
                <a:gd name="connsiteY15" fmla="*/ 290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 h="493486">
                  <a:moveTo>
                    <a:pt x="371565" y="2903"/>
                  </a:moveTo>
                  <a:lnTo>
                    <a:pt x="150948" y="0"/>
                  </a:lnTo>
                  <a:lnTo>
                    <a:pt x="8708" y="217714"/>
                  </a:lnTo>
                  <a:lnTo>
                    <a:pt x="0" y="493486"/>
                  </a:lnTo>
                  <a:lnTo>
                    <a:pt x="37737" y="467360"/>
                  </a:lnTo>
                  <a:lnTo>
                    <a:pt x="43542" y="441234"/>
                  </a:lnTo>
                  <a:lnTo>
                    <a:pt x="55154" y="264160"/>
                  </a:lnTo>
                  <a:cubicBezTo>
                    <a:pt x="59024" y="256419"/>
                    <a:pt x="63854" y="249087"/>
                    <a:pt x="66765" y="240937"/>
                  </a:cubicBezTo>
                  <a:cubicBezTo>
                    <a:pt x="83056" y="195321"/>
                    <a:pt x="62245" y="238367"/>
                    <a:pt x="72571" y="217714"/>
                  </a:cubicBezTo>
                  <a:lnTo>
                    <a:pt x="156754" y="69669"/>
                  </a:lnTo>
                  <a:lnTo>
                    <a:pt x="185782" y="49349"/>
                  </a:lnTo>
                  <a:lnTo>
                    <a:pt x="336731" y="40640"/>
                  </a:lnTo>
                  <a:lnTo>
                    <a:pt x="371565" y="104503"/>
                  </a:lnTo>
                  <a:lnTo>
                    <a:pt x="420914" y="110309"/>
                  </a:lnTo>
                  <a:lnTo>
                    <a:pt x="444137" y="69669"/>
                  </a:lnTo>
                  <a:lnTo>
                    <a:pt x="371565" y="2903"/>
                  </a:ln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22" name="TextBox 521"/>
          <p:cNvSpPr txBox="1"/>
          <p:nvPr/>
        </p:nvSpPr>
        <p:spPr>
          <a:xfrm>
            <a:off x="1343766" y="268479"/>
            <a:ext cx="1080311" cy="300082"/>
          </a:xfrm>
          <a:prstGeom prst="rect">
            <a:avLst/>
          </a:prstGeom>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buClrTx/>
              <a:defRPr/>
            </a:pPr>
            <a:r>
              <a:rPr lang="en-US" sz="1350" b="1" kern="1200" spc="38"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Nạp</a:t>
            </a:r>
            <a:r>
              <a:rPr lang="en-US" sz="1350" b="1" kern="1200"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1350" b="1" kern="1200" spc="38"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mía</a:t>
            </a:r>
            <a:endParaRPr lang="en-US" sz="1350" b="1" kern="1200"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23" name="Freeform 19"/>
          <p:cNvSpPr/>
          <p:nvPr/>
        </p:nvSpPr>
        <p:spPr>
          <a:xfrm rot="153544">
            <a:off x="5363182" y="1422440"/>
            <a:ext cx="2319696" cy="1113098"/>
          </a:xfrm>
          <a:custGeom>
            <a:avLst/>
            <a:gdLst>
              <a:gd name="connsiteX0" fmla="*/ 0 w 2974312"/>
              <a:gd name="connsiteY0" fmla="*/ 924449 h 1678075"/>
              <a:gd name="connsiteX1" fmla="*/ 90435 w 2974312"/>
              <a:gd name="connsiteY1" fmla="*/ 1215851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1" fmla="*/ 0 w 2974312"/>
              <a:gd name="connsiteY0-2" fmla="*/ 924449 h 1678075"/>
              <a:gd name="connsiteX1-3" fmla="*/ 251209 w 2974312"/>
              <a:gd name="connsiteY1-4" fmla="*/ 1266093 h 1678075"/>
              <a:gd name="connsiteX2-5" fmla="*/ 1698172 w 2974312"/>
              <a:gd name="connsiteY2-6" fmla="*/ 1678075 h 1678075"/>
              <a:gd name="connsiteX3-7" fmla="*/ 2069961 w 2974312"/>
              <a:gd name="connsiteY3-8" fmla="*/ 1547446 h 1678075"/>
              <a:gd name="connsiteX4-9" fmla="*/ 2974312 w 2974312"/>
              <a:gd name="connsiteY4-10" fmla="*/ 803868 h 1678075"/>
              <a:gd name="connsiteX5-11" fmla="*/ 1045029 w 2974312"/>
              <a:gd name="connsiteY5-12" fmla="*/ 0 h 1678075"/>
              <a:gd name="connsiteX6-13" fmla="*/ 0 w 2974312"/>
              <a:gd name="connsiteY6-14" fmla="*/ 924449 h 1678075"/>
              <a:gd name="connsiteX0-15" fmla="*/ 0 w 2974312"/>
              <a:gd name="connsiteY0-16" fmla="*/ 924449 h 1678075"/>
              <a:gd name="connsiteX1-17" fmla="*/ 331596 w 2974312"/>
              <a:gd name="connsiteY1-18" fmla="*/ 1286189 h 1678075"/>
              <a:gd name="connsiteX2-19" fmla="*/ 1698172 w 2974312"/>
              <a:gd name="connsiteY2-20" fmla="*/ 1678075 h 1678075"/>
              <a:gd name="connsiteX3-21" fmla="*/ 2069961 w 2974312"/>
              <a:gd name="connsiteY3-22" fmla="*/ 1547446 h 1678075"/>
              <a:gd name="connsiteX4-23" fmla="*/ 2974312 w 2974312"/>
              <a:gd name="connsiteY4-24" fmla="*/ 803868 h 1678075"/>
              <a:gd name="connsiteX5-25" fmla="*/ 1045029 w 2974312"/>
              <a:gd name="connsiteY5-26" fmla="*/ 0 h 1678075"/>
              <a:gd name="connsiteX6-27" fmla="*/ 0 w 2974312"/>
              <a:gd name="connsiteY6-28" fmla="*/ 924449 h 1678075"/>
              <a:gd name="connsiteX0-29" fmla="*/ 0 w 2974312"/>
              <a:gd name="connsiteY0-30" fmla="*/ 924449 h 1678075"/>
              <a:gd name="connsiteX1-31" fmla="*/ 618670 w 2974312"/>
              <a:gd name="connsiteY1-32" fmla="*/ 1149523 h 1678075"/>
              <a:gd name="connsiteX2-33" fmla="*/ 1698172 w 2974312"/>
              <a:gd name="connsiteY2-34" fmla="*/ 1678075 h 1678075"/>
              <a:gd name="connsiteX3-35" fmla="*/ 2069961 w 2974312"/>
              <a:gd name="connsiteY3-36" fmla="*/ 1547446 h 1678075"/>
              <a:gd name="connsiteX4-37" fmla="*/ 2974312 w 2974312"/>
              <a:gd name="connsiteY4-38" fmla="*/ 803868 h 1678075"/>
              <a:gd name="connsiteX5-39" fmla="*/ 1045029 w 2974312"/>
              <a:gd name="connsiteY5-40" fmla="*/ 0 h 1678075"/>
              <a:gd name="connsiteX6-41" fmla="*/ 0 w 2974312"/>
              <a:gd name="connsiteY6-42" fmla="*/ 924449 h 1678075"/>
              <a:gd name="connsiteX0-43" fmla="*/ 0 w 2974312"/>
              <a:gd name="connsiteY0-44" fmla="*/ 924449 h 1547446"/>
              <a:gd name="connsiteX1-45" fmla="*/ 618670 w 2974312"/>
              <a:gd name="connsiteY1-46" fmla="*/ 1149523 h 1547446"/>
              <a:gd name="connsiteX2-47" fmla="*/ 1558252 w 2974312"/>
              <a:gd name="connsiteY2-48" fmla="*/ 1407043 h 1547446"/>
              <a:gd name="connsiteX3-49" fmla="*/ 2069961 w 2974312"/>
              <a:gd name="connsiteY3-50" fmla="*/ 1547446 h 1547446"/>
              <a:gd name="connsiteX4-51" fmla="*/ 2974312 w 2974312"/>
              <a:gd name="connsiteY4-52" fmla="*/ 803868 h 1547446"/>
              <a:gd name="connsiteX5-53" fmla="*/ 1045029 w 2974312"/>
              <a:gd name="connsiteY5-54" fmla="*/ 0 h 1547446"/>
              <a:gd name="connsiteX6-55" fmla="*/ 0 w 2974312"/>
              <a:gd name="connsiteY6-56" fmla="*/ 924449 h 1547446"/>
              <a:gd name="connsiteX0-57" fmla="*/ 0 w 2954684"/>
              <a:gd name="connsiteY0-58" fmla="*/ 909989 h 1547446"/>
              <a:gd name="connsiteX1-59" fmla="*/ 599042 w 2954684"/>
              <a:gd name="connsiteY1-60" fmla="*/ 1149523 h 1547446"/>
              <a:gd name="connsiteX2-61" fmla="*/ 1538624 w 2954684"/>
              <a:gd name="connsiteY2-62" fmla="*/ 1407043 h 1547446"/>
              <a:gd name="connsiteX3-63" fmla="*/ 2050333 w 2954684"/>
              <a:gd name="connsiteY3-64" fmla="*/ 1547446 h 1547446"/>
              <a:gd name="connsiteX4-65" fmla="*/ 2954684 w 2954684"/>
              <a:gd name="connsiteY4-66" fmla="*/ 803868 h 1547446"/>
              <a:gd name="connsiteX5-67" fmla="*/ 1025401 w 2954684"/>
              <a:gd name="connsiteY5-68" fmla="*/ 0 h 1547446"/>
              <a:gd name="connsiteX6-69" fmla="*/ 0 w 2954684"/>
              <a:gd name="connsiteY6-70" fmla="*/ 909989 h 1547446"/>
              <a:gd name="connsiteX0-71" fmla="*/ 0 w 2924569"/>
              <a:gd name="connsiteY0-72" fmla="*/ 908210 h 1547446"/>
              <a:gd name="connsiteX1-73" fmla="*/ 568927 w 2924569"/>
              <a:gd name="connsiteY1-74" fmla="*/ 1149523 h 1547446"/>
              <a:gd name="connsiteX2-75" fmla="*/ 1508509 w 2924569"/>
              <a:gd name="connsiteY2-76" fmla="*/ 1407043 h 1547446"/>
              <a:gd name="connsiteX3-77" fmla="*/ 2020218 w 2924569"/>
              <a:gd name="connsiteY3-78" fmla="*/ 1547446 h 1547446"/>
              <a:gd name="connsiteX4-79" fmla="*/ 2924569 w 2924569"/>
              <a:gd name="connsiteY4-80" fmla="*/ 803868 h 1547446"/>
              <a:gd name="connsiteX5-81" fmla="*/ 995286 w 2924569"/>
              <a:gd name="connsiteY5-82" fmla="*/ 0 h 1547446"/>
              <a:gd name="connsiteX6-83" fmla="*/ 0 w 2924569"/>
              <a:gd name="connsiteY6-84" fmla="*/ 908210 h 1547446"/>
              <a:gd name="connsiteX0-85" fmla="*/ 0 w 3004876"/>
              <a:gd name="connsiteY0-86" fmla="*/ 912955 h 1547446"/>
              <a:gd name="connsiteX1-87" fmla="*/ 649234 w 3004876"/>
              <a:gd name="connsiteY1-88" fmla="*/ 1149523 h 1547446"/>
              <a:gd name="connsiteX2-89" fmla="*/ 1588816 w 3004876"/>
              <a:gd name="connsiteY2-90" fmla="*/ 1407043 h 1547446"/>
              <a:gd name="connsiteX3-91" fmla="*/ 2100525 w 3004876"/>
              <a:gd name="connsiteY3-92" fmla="*/ 1547446 h 1547446"/>
              <a:gd name="connsiteX4-93" fmla="*/ 3004876 w 3004876"/>
              <a:gd name="connsiteY4-94" fmla="*/ 803868 h 1547446"/>
              <a:gd name="connsiteX5-95" fmla="*/ 1075593 w 3004876"/>
              <a:gd name="connsiteY5-96" fmla="*/ 0 h 1547446"/>
              <a:gd name="connsiteX6-97" fmla="*/ 0 w 3004876"/>
              <a:gd name="connsiteY6-98" fmla="*/ 912955 h 1547446"/>
              <a:gd name="connsiteX0-99" fmla="*/ 0 w 3092928"/>
              <a:gd name="connsiteY0-100" fmla="*/ 912955 h 1547446"/>
              <a:gd name="connsiteX1-101" fmla="*/ 649234 w 3092928"/>
              <a:gd name="connsiteY1-102" fmla="*/ 1149523 h 1547446"/>
              <a:gd name="connsiteX2-103" fmla="*/ 1588816 w 3092928"/>
              <a:gd name="connsiteY2-104" fmla="*/ 1407043 h 1547446"/>
              <a:gd name="connsiteX3-105" fmla="*/ 2100525 w 3092928"/>
              <a:gd name="connsiteY3-106" fmla="*/ 1547446 h 1547446"/>
              <a:gd name="connsiteX4-107" fmla="*/ 3092928 w 3092928"/>
              <a:gd name="connsiteY4-108" fmla="*/ 400030 h 1547446"/>
              <a:gd name="connsiteX5-109" fmla="*/ 1075593 w 3092928"/>
              <a:gd name="connsiteY5-110" fmla="*/ 0 h 1547446"/>
              <a:gd name="connsiteX6-111" fmla="*/ 0 w 3092928"/>
              <a:gd name="connsiteY6-112" fmla="*/ 912955 h 1547446"/>
              <a:gd name="connsiteX0-113" fmla="*/ 0 w 3092928"/>
              <a:gd name="connsiteY0-114" fmla="*/ 1130633 h 1765124"/>
              <a:gd name="connsiteX1-115" fmla="*/ 649234 w 3092928"/>
              <a:gd name="connsiteY1-116" fmla="*/ 1367201 h 1765124"/>
              <a:gd name="connsiteX2-117" fmla="*/ 1588816 w 3092928"/>
              <a:gd name="connsiteY2-118" fmla="*/ 1624721 h 1765124"/>
              <a:gd name="connsiteX3-119" fmla="*/ 2100525 w 3092928"/>
              <a:gd name="connsiteY3-120" fmla="*/ 1765124 h 1765124"/>
              <a:gd name="connsiteX4-121" fmla="*/ 3092928 w 3092928"/>
              <a:gd name="connsiteY4-122" fmla="*/ 617708 h 1765124"/>
              <a:gd name="connsiteX5-123" fmla="*/ 1264374 w 3092928"/>
              <a:gd name="connsiteY5-124" fmla="*/ 0 h 1765124"/>
              <a:gd name="connsiteX6-125" fmla="*/ 0 w 3092928"/>
              <a:gd name="connsiteY6-126" fmla="*/ 1130633 h 1765124"/>
              <a:gd name="connsiteX0-127" fmla="*/ 0 w 3092928"/>
              <a:gd name="connsiteY0-128" fmla="*/ 1372251 h 2006742"/>
              <a:gd name="connsiteX1-129" fmla="*/ 649234 w 3092928"/>
              <a:gd name="connsiteY1-130" fmla="*/ 1608819 h 2006742"/>
              <a:gd name="connsiteX2-131" fmla="*/ 1588816 w 3092928"/>
              <a:gd name="connsiteY2-132" fmla="*/ 1866339 h 2006742"/>
              <a:gd name="connsiteX3-133" fmla="*/ 2100525 w 3092928"/>
              <a:gd name="connsiteY3-134" fmla="*/ 2006742 h 2006742"/>
              <a:gd name="connsiteX4-135" fmla="*/ 3092928 w 3092928"/>
              <a:gd name="connsiteY4-136" fmla="*/ 859326 h 2006742"/>
              <a:gd name="connsiteX5-137" fmla="*/ 1045540 w 3092928"/>
              <a:gd name="connsiteY5-138" fmla="*/ 0 h 2006742"/>
              <a:gd name="connsiteX6-139" fmla="*/ 0 w 3092928"/>
              <a:gd name="connsiteY6-140" fmla="*/ 1372251 h 2006742"/>
              <a:gd name="connsiteX0-141" fmla="*/ 0 w 3092928"/>
              <a:gd name="connsiteY0-142" fmla="*/ 1327961 h 1962452"/>
              <a:gd name="connsiteX1-143" fmla="*/ 649234 w 3092928"/>
              <a:gd name="connsiteY1-144" fmla="*/ 1564529 h 1962452"/>
              <a:gd name="connsiteX2-145" fmla="*/ 1588816 w 3092928"/>
              <a:gd name="connsiteY2-146" fmla="*/ 1822049 h 1962452"/>
              <a:gd name="connsiteX3-147" fmla="*/ 2100525 w 3092928"/>
              <a:gd name="connsiteY3-148" fmla="*/ 1962452 h 1962452"/>
              <a:gd name="connsiteX4-149" fmla="*/ 3092928 w 3092928"/>
              <a:gd name="connsiteY4-150" fmla="*/ 815036 h 1962452"/>
              <a:gd name="connsiteX5-151" fmla="*/ 1108784 w 3092928"/>
              <a:gd name="connsiteY5-152" fmla="*/ 0 h 1962452"/>
              <a:gd name="connsiteX6-153" fmla="*/ 0 w 3092928"/>
              <a:gd name="connsiteY6-154" fmla="*/ 1327961 h 19624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092928" h="1962452">
                <a:moveTo>
                  <a:pt x="0" y="1327961"/>
                </a:moveTo>
                <a:lnTo>
                  <a:pt x="649234" y="1564529"/>
                </a:lnTo>
                <a:lnTo>
                  <a:pt x="1588816" y="1822049"/>
                </a:lnTo>
                <a:lnTo>
                  <a:pt x="2100525" y="1962452"/>
                </a:lnTo>
                <a:lnTo>
                  <a:pt x="3092928" y="815036"/>
                </a:lnTo>
                <a:lnTo>
                  <a:pt x="1108784" y="0"/>
                </a:lnTo>
                <a:lnTo>
                  <a:pt x="0" y="1327961"/>
                </a:lnTo>
                <a:close/>
              </a:path>
            </a:pathLst>
          </a:custGeom>
          <a:solidFill>
            <a:srgbClr val="454027"/>
          </a:solidFill>
          <a:ln>
            <a:solidFill>
              <a:schemeClr val="bg2">
                <a:lumMod val="2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4" name="Freeform 931"/>
          <p:cNvSpPr/>
          <p:nvPr/>
        </p:nvSpPr>
        <p:spPr>
          <a:xfrm rot="153544">
            <a:off x="6581775" y="1909763"/>
            <a:ext cx="1101329" cy="978694"/>
          </a:xfrm>
          <a:custGeom>
            <a:avLst/>
            <a:gdLst>
              <a:gd name="connsiteX0" fmla="*/ 1366576 w 1366576"/>
              <a:gd name="connsiteY0" fmla="*/ 0 h 1306285"/>
              <a:gd name="connsiteX1" fmla="*/ 452176 w 1366576"/>
              <a:gd name="connsiteY1" fmla="*/ 733529 h 1306285"/>
              <a:gd name="connsiteX2" fmla="*/ 0 w 1366576"/>
              <a:gd name="connsiteY2" fmla="*/ 1306285 h 1306285"/>
              <a:gd name="connsiteX3" fmla="*/ 321548 w 1366576"/>
              <a:gd name="connsiteY3" fmla="*/ 1135463 h 1306285"/>
              <a:gd name="connsiteX4" fmla="*/ 1366576 w 1366576"/>
              <a:gd name="connsiteY4" fmla="*/ 0 h 1306285"/>
              <a:gd name="connsiteX0-1" fmla="*/ 1366576 w 1366576"/>
              <a:gd name="connsiteY0-2" fmla="*/ 0 h 1306285"/>
              <a:gd name="connsiteX1-3" fmla="*/ 452176 w 1366576"/>
              <a:gd name="connsiteY1-4" fmla="*/ 733529 h 1306285"/>
              <a:gd name="connsiteX2-5" fmla="*/ 0 w 1366576"/>
              <a:gd name="connsiteY2-6" fmla="*/ 1306285 h 1306285"/>
              <a:gd name="connsiteX3-7" fmla="*/ 232998 w 1366576"/>
              <a:gd name="connsiteY3-8" fmla="*/ 1193897 h 1306285"/>
              <a:gd name="connsiteX4-9" fmla="*/ 1366576 w 1366576"/>
              <a:gd name="connsiteY4-10" fmla="*/ 0 h 1306285"/>
              <a:gd name="connsiteX0-11" fmla="*/ 1479516 w 1479516"/>
              <a:gd name="connsiteY0-12" fmla="*/ 1 h 1726004"/>
              <a:gd name="connsiteX1-13" fmla="*/ 452176 w 1479516"/>
              <a:gd name="connsiteY1-14" fmla="*/ 1153248 h 1726004"/>
              <a:gd name="connsiteX2-15" fmla="*/ 0 w 1479516"/>
              <a:gd name="connsiteY2-16" fmla="*/ 1726004 h 1726004"/>
              <a:gd name="connsiteX3-17" fmla="*/ 232998 w 1479516"/>
              <a:gd name="connsiteY3-18" fmla="*/ 1613616 h 1726004"/>
              <a:gd name="connsiteX4-19" fmla="*/ 1479516 w 1479516"/>
              <a:gd name="connsiteY4-20" fmla="*/ 1 h 1726004"/>
              <a:gd name="connsiteX0-21" fmla="*/ 1468640 w 1468640"/>
              <a:gd name="connsiteY0-22" fmla="*/ 0 h 1725361"/>
              <a:gd name="connsiteX1-23" fmla="*/ 452176 w 1468640"/>
              <a:gd name="connsiteY1-24" fmla="*/ 1152605 h 1725361"/>
              <a:gd name="connsiteX2-25" fmla="*/ 0 w 1468640"/>
              <a:gd name="connsiteY2-26" fmla="*/ 1725361 h 1725361"/>
              <a:gd name="connsiteX3-27" fmla="*/ 232998 w 1468640"/>
              <a:gd name="connsiteY3-28" fmla="*/ 1612973 h 1725361"/>
              <a:gd name="connsiteX4-29" fmla="*/ 1468640 w 1468640"/>
              <a:gd name="connsiteY4-30" fmla="*/ 0 h 17253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68640" h="1725361">
                <a:moveTo>
                  <a:pt x="1468640" y="0"/>
                </a:moveTo>
                <a:lnTo>
                  <a:pt x="452176" y="1152605"/>
                </a:lnTo>
                <a:lnTo>
                  <a:pt x="0" y="1725361"/>
                </a:lnTo>
                <a:lnTo>
                  <a:pt x="232998" y="1612973"/>
                </a:lnTo>
                <a:lnTo>
                  <a:pt x="1468640" y="0"/>
                </a:lnTo>
                <a:close/>
              </a:path>
            </a:pathLst>
          </a:custGeom>
          <a:solidFill>
            <a:srgbClr val="5A5434"/>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5" name="Flowchart: Direct Access Storage 524"/>
          <p:cNvSpPr/>
          <p:nvPr/>
        </p:nvSpPr>
        <p:spPr>
          <a:xfrm rot="19116643" flipH="1">
            <a:off x="5420529" y="1564234"/>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26" name="Flowchart: Direct Access Storage 525"/>
          <p:cNvSpPr/>
          <p:nvPr/>
        </p:nvSpPr>
        <p:spPr>
          <a:xfrm rot="19116643" flipH="1">
            <a:off x="5817724" y="1653196"/>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527" name="Group 526"/>
          <p:cNvGrpSpPr/>
          <p:nvPr/>
        </p:nvGrpSpPr>
        <p:grpSpPr bwMode="auto">
          <a:xfrm>
            <a:off x="6292454" y="1656159"/>
            <a:ext cx="438150" cy="409575"/>
            <a:chOff x="6713084" y="2641272"/>
            <a:chExt cx="583480" cy="546332"/>
          </a:xfrm>
        </p:grpSpPr>
        <p:cxnSp>
          <p:nvCxnSpPr>
            <p:cNvPr id="528" name="Straight Connector 527"/>
            <p:cNvCxnSpPr/>
            <p:nvPr/>
          </p:nvCxnSpPr>
          <p:spPr>
            <a:xfrm rot="240000" flipV="1">
              <a:off x="6713084" y="314472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29" name="Straight Connector 528"/>
            <p:cNvCxnSpPr/>
            <p:nvPr/>
          </p:nvCxnSpPr>
          <p:spPr>
            <a:xfrm rot="240000" flipV="1">
              <a:off x="6778091" y="307643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0" name="Straight Connector 529"/>
            <p:cNvCxnSpPr/>
            <p:nvPr/>
          </p:nvCxnSpPr>
          <p:spPr>
            <a:xfrm rot="240000" flipV="1">
              <a:off x="6849441" y="3024023"/>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31" name="Straight Connector 530"/>
            <p:cNvCxnSpPr/>
            <p:nvPr/>
          </p:nvCxnSpPr>
          <p:spPr>
            <a:xfrm rot="240000" flipV="1">
              <a:off x="6912862" y="296843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2" name="Straight Connector 531"/>
            <p:cNvCxnSpPr/>
            <p:nvPr/>
          </p:nvCxnSpPr>
          <p:spPr>
            <a:xfrm rot="240000" flipV="1">
              <a:off x="6976284" y="291443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3" name="Straight Connector 532"/>
            <p:cNvCxnSpPr/>
            <p:nvPr/>
          </p:nvCxnSpPr>
          <p:spPr>
            <a:xfrm rot="240000" flipV="1">
              <a:off x="7039706" y="286361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34" name="Straight Connector 533"/>
            <p:cNvCxnSpPr/>
            <p:nvPr/>
          </p:nvCxnSpPr>
          <p:spPr>
            <a:xfrm rot="240000" flipV="1">
              <a:off x="7104713" y="279532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35" name="Straight Connector 534"/>
            <p:cNvCxnSpPr/>
            <p:nvPr/>
          </p:nvCxnSpPr>
          <p:spPr>
            <a:xfrm rot="240000" flipV="1">
              <a:off x="7176063"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36" name="Straight Connector 535"/>
            <p:cNvCxnSpPr/>
            <p:nvPr/>
          </p:nvCxnSpPr>
          <p:spPr>
            <a:xfrm rot="240000" flipV="1">
              <a:off x="7241069" y="268733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37" name="Straight Connector 536"/>
            <p:cNvCxnSpPr/>
            <p:nvPr/>
          </p:nvCxnSpPr>
          <p:spPr>
            <a:xfrm rot="240000" flipV="1">
              <a:off x="7296564" y="2641272"/>
              <a:ext cx="0" cy="42881"/>
            </a:xfrm>
            <a:prstGeom prst="line">
              <a:avLst/>
            </a:prstGeom>
          </p:spPr>
          <p:style>
            <a:lnRef idx="1">
              <a:schemeClr val="dk1"/>
            </a:lnRef>
            <a:fillRef idx="0">
              <a:schemeClr val="dk1"/>
            </a:fillRef>
            <a:effectRef idx="0">
              <a:schemeClr val="dk1"/>
            </a:effectRef>
            <a:fontRef idx="minor">
              <a:schemeClr val="tx1"/>
            </a:fontRef>
          </p:style>
        </p:cxnSp>
      </p:grpSp>
      <p:grpSp>
        <p:nvGrpSpPr>
          <p:cNvPr id="538" name="Group 537"/>
          <p:cNvGrpSpPr/>
          <p:nvPr/>
        </p:nvGrpSpPr>
        <p:grpSpPr bwMode="auto">
          <a:xfrm>
            <a:off x="6288881" y="1603772"/>
            <a:ext cx="434579" cy="403622"/>
            <a:chOff x="6707512" y="2570959"/>
            <a:chExt cx="580624" cy="539254"/>
          </a:xfrm>
        </p:grpSpPr>
        <p:cxnSp>
          <p:nvCxnSpPr>
            <p:cNvPr id="539" name="Straight Connector 538"/>
            <p:cNvCxnSpPr/>
            <p:nvPr/>
          </p:nvCxnSpPr>
          <p:spPr>
            <a:xfrm rot="20760000" flipV="1">
              <a:off x="6707512" y="3067263"/>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540" name="Straight Connector 539"/>
            <p:cNvCxnSpPr/>
            <p:nvPr/>
          </p:nvCxnSpPr>
          <p:spPr>
            <a:xfrm rot="20760000" flipV="1">
              <a:off x="6772733" y="2998863"/>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541" name="Straight Connector 540"/>
            <p:cNvCxnSpPr/>
            <p:nvPr/>
          </p:nvCxnSpPr>
          <p:spPr>
            <a:xfrm rot="20760000" flipV="1">
              <a:off x="6844316" y="2946369"/>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542" name="Straight Connector 541"/>
            <p:cNvCxnSpPr/>
            <p:nvPr/>
          </p:nvCxnSpPr>
          <p:spPr>
            <a:xfrm rot="20760000" flipV="1">
              <a:off x="6907946" y="2890694"/>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543" name="Straight Connector 542"/>
            <p:cNvCxnSpPr/>
            <p:nvPr/>
          </p:nvCxnSpPr>
          <p:spPr>
            <a:xfrm rot="20760000" flipV="1">
              <a:off x="6969986" y="2836609"/>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544" name="Straight Connector 543"/>
            <p:cNvCxnSpPr/>
            <p:nvPr/>
          </p:nvCxnSpPr>
          <p:spPr>
            <a:xfrm rot="20760000" flipV="1">
              <a:off x="7033616" y="2785706"/>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545" name="Straight Connector 544"/>
            <p:cNvCxnSpPr/>
            <p:nvPr/>
          </p:nvCxnSpPr>
          <p:spPr>
            <a:xfrm rot="20760000" flipV="1">
              <a:off x="7098836" y="2718896"/>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546" name="Straight Connector 545"/>
            <p:cNvCxnSpPr/>
            <p:nvPr/>
          </p:nvCxnSpPr>
          <p:spPr>
            <a:xfrm rot="20760000" flipV="1">
              <a:off x="7170421" y="2666402"/>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547" name="Straight Connector 546"/>
            <p:cNvCxnSpPr/>
            <p:nvPr/>
          </p:nvCxnSpPr>
          <p:spPr>
            <a:xfrm rot="20760000" flipV="1">
              <a:off x="7234051" y="2610727"/>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548" name="Straight Connector 547"/>
            <p:cNvCxnSpPr/>
            <p:nvPr/>
          </p:nvCxnSpPr>
          <p:spPr>
            <a:xfrm rot="20760000" flipV="1">
              <a:off x="7288136" y="2570959"/>
              <a:ext cx="0" cy="42950"/>
            </a:xfrm>
            <a:prstGeom prst="line">
              <a:avLst/>
            </a:prstGeom>
          </p:spPr>
          <p:style>
            <a:lnRef idx="1">
              <a:schemeClr val="dk1"/>
            </a:lnRef>
            <a:fillRef idx="0">
              <a:schemeClr val="dk1"/>
            </a:fillRef>
            <a:effectRef idx="0">
              <a:schemeClr val="dk1"/>
            </a:effectRef>
            <a:fontRef idx="minor">
              <a:schemeClr val="tx1"/>
            </a:fontRef>
          </p:style>
        </p:cxnSp>
      </p:grpSp>
      <p:grpSp>
        <p:nvGrpSpPr>
          <p:cNvPr id="549" name="Group 548"/>
          <p:cNvGrpSpPr/>
          <p:nvPr/>
        </p:nvGrpSpPr>
        <p:grpSpPr bwMode="auto">
          <a:xfrm>
            <a:off x="6160294" y="1487091"/>
            <a:ext cx="472679" cy="375047"/>
            <a:chOff x="6537349" y="2415374"/>
            <a:chExt cx="629750" cy="500017"/>
          </a:xfrm>
        </p:grpSpPr>
        <p:cxnSp>
          <p:nvCxnSpPr>
            <p:cNvPr id="550" name="Straight Connector 549"/>
            <p:cNvCxnSpPr/>
            <p:nvPr/>
          </p:nvCxnSpPr>
          <p:spPr>
            <a:xfrm rot="17460000" flipV="1">
              <a:off x="6558764" y="289397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1" name="Straight Connector 550"/>
            <p:cNvCxnSpPr/>
            <p:nvPr/>
          </p:nvCxnSpPr>
          <p:spPr>
            <a:xfrm rot="17460000" flipV="1">
              <a:off x="6623801" y="2825720"/>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552" name="Straight Connector 551"/>
            <p:cNvCxnSpPr/>
            <p:nvPr/>
          </p:nvCxnSpPr>
          <p:spPr>
            <a:xfrm rot="17460000" flipV="1">
              <a:off x="6695184" y="2773337"/>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3" name="Straight Connector 552"/>
            <p:cNvCxnSpPr/>
            <p:nvPr/>
          </p:nvCxnSpPr>
          <p:spPr>
            <a:xfrm rot="17460000" flipV="1">
              <a:off x="6759427" y="2716986"/>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554" name="Straight Connector 553"/>
            <p:cNvCxnSpPr/>
            <p:nvPr/>
          </p:nvCxnSpPr>
          <p:spPr>
            <a:xfrm rot="17460000" flipV="1">
              <a:off x="6821292" y="2663016"/>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555" name="Straight Connector 554"/>
            <p:cNvCxnSpPr/>
            <p:nvPr/>
          </p:nvCxnSpPr>
          <p:spPr>
            <a:xfrm rot="17460000" flipV="1">
              <a:off x="6885536" y="2613013"/>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6" name="Straight Connector 555"/>
            <p:cNvCxnSpPr/>
            <p:nvPr/>
          </p:nvCxnSpPr>
          <p:spPr>
            <a:xfrm rot="17460000" flipV="1">
              <a:off x="6950573" y="2546346"/>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557" name="Straight Connector 556"/>
            <p:cNvCxnSpPr/>
            <p:nvPr/>
          </p:nvCxnSpPr>
          <p:spPr>
            <a:xfrm rot="17460000" flipV="1">
              <a:off x="7021955" y="2493962"/>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558" name="Straight Connector 557"/>
            <p:cNvCxnSpPr/>
            <p:nvPr/>
          </p:nvCxnSpPr>
          <p:spPr>
            <a:xfrm rot="17460000" flipV="1">
              <a:off x="7086199" y="2437612"/>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559" name="Straight Connector 558"/>
            <p:cNvCxnSpPr/>
            <p:nvPr/>
          </p:nvCxnSpPr>
          <p:spPr>
            <a:xfrm rot="17460000" flipV="1">
              <a:off x="7145685" y="2393959"/>
              <a:ext cx="0" cy="42830"/>
            </a:xfrm>
            <a:prstGeom prst="line">
              <a:avLst/>
            </a:prstGeom>
          </p:spPr>
          <p:style>
            <a:lnRef idx="1">
              <a:schemeClr val="dk1"/>
            </a:lnRef>
            <a:fillRef idx="0">
              <a:schemeClr val="dk1"/>
            </a:fillRef>
            <a:effectRef idx="0">
              <a:schemeClr val="dk1"/>
            </a:effectRef>
            <a:fontRef idx="minor">
              <a:schemeClr val="tx1"/>
            </a:fontRef>
          </p:style>
        </p:cxnSp>
      </p:grpSp>
      <p:grpSp>
        <p:nvGrpSpPr>
          <p:cNvPr id="560" name="Group 559"/>
          <p:cNvGrpSpPr/>
          <p:nvPr/>
        </p:nvGrpSpPr>
        <p:grpSpPr bwMode="auto">
          <a:xfrm>
            <a:off x="6267451" y="1546622"/>
            <a:ext cx="440531" cy="407194"/>
            <a:chOff x="6679273" y="2494585"/>
            <a:chExt cx="587383" cy="544200"/>
          </a:xfrm>
        </p:grpSpPr>
        <p:cxnSp>
          <p:nvCxnSpPr>
            <p:cNvPr id="561" name="Straight Connector 560"/>
            <p:cNvCxnSpPr/>
            <p:nvPr/>
          </p:nvCxnSpPr>
          <p:spPr>
            <a:xfrm rot="19800000" flipV="1">
              <a:off x="6679273" y="2995822"/>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562" name="Straight Connector 561"/>
            <p:cNvCxnSpPr/>
            <p:nvPr/>
          </p:nvCxnSpPr>
          <p:spPr>
            <a:xfrm rot="19800000" flipV="1">
              <a:off x="6744362" y="292739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563" name="Straight Connector 562"/>
            <p:cNvCxnSpPr/>
            <p:nvPr/>
          </p:nvCxnSpPr>
          <p:spPr>
            <a:xfrm rot="19800000" flipV="1">
              <a:off x="6815800" y="2874889"/>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564" name="Straight Connector 563"/>
            <p:cNvCxnSpPr/>
            <p:nvPr/>
          </p:nvCxnSpPr>
          <p:spPr>
            <a:xfrm rot="19800000" flipV="1">
              <a:off x="6879301" y="2819196"/>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565" name="Straight Connector 564"/>
            <p:cNvCxnSpPr/>
            <p:nvPr/>
          </p:nvCxnSpPr>
          <p:spPr>
            <a:xfrm rot="19800000" flipV="1">
              <a:off x="6941215" y="276509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566" name="Straight Connector 565"/>
            <p:cNvCxnSpPr/>
            <p:nvPr/>
          </p:nvCxnSpPr>
          <p:spPr>
            <a:xfrm rot="19800000" flipV="1">
              <a:off x="7006302" y="271417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567" name="Straight Connector 566"/>
            <p:cNvCxnSpPr/>
            <p:nvPr/>
          </p:nvCxnSpPr>
          <p:spPr>
            <a:xfrm rot="19800000" flipV="1">
              <a:off x="7071391" y="2647343"/>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568" name="Straight Connector 567"/>
            <p:cNvCxnSpPr/>
            <p:nvPr/>
          </p:nvCxnSpPr>
          <p:spPr>
            <a:xfrm rot="19800000" flipV="1">
              <a:off x="7142829" y="2594833"/>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569" name="Straight Connector 568"/>
            <p:cNvCxnSpPr/>
            <p:nvPr/>
          </p:nvCxnSpPr>
          <p:spPr>
            <a:xfrm rot="19800000" flipV="1">
              <a:off x="7206330" y="253913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570" name="Straight Connector 569"/>
            <p:cNvCxnSpPr/>
            <p:nvPr/>
          </p:nvCxnSpPr>
          <p:spPr>
            <a:xfrm rot="19800000" flipV="1">
              <a:off x="7266656" y="2494585"/>
              <a:ext cx="0" cy="42964"/>
            </a:xfrm>
            <a:prstGeom prst="line">
              <a:avLst/>
            </a:prstGeom>
          </p:spPr>
          <p:style>
            <a:lnRef idx="1">
              <a:schemeClr val="dk1"/>
            </a:lnRef>
            <a:fillRef idx="0">
              <a:schemeClr val="dk1"/>
            </a:fillRef>
            <a:effectRef idx="0">
              <a:schemeClr val="dk1"/>
            </a:effectRef>
            <a:fontRef idx="minor">
              <a:schemeClr val="tx1"/>
            </a:fontRef>
          </p:style>
        </p:cxnSp>
      </p:grpSp>
      <p:grpSp>
        <p:nvGrpSpPr>
          <p:cNvPr id="571" name="Group 570"/>
          <p:cNvGrpSpPr/>
          <p:nvPr/>
        </p:nvGrpSpPr>
        <p:grpSpPr bwMode="auto">
          <a:xfrm>
            <a:off x="6213872" y="1518047"/>
            <a:ext cx="470297" cy="375047"/>
            <a:chOff x="6608022" y="2457953"/>
            <a:chExt cx="627604" cy="500156"/>
          </a:xfrm>
        </p:grpSpPr>
        <p:cxnSp>
          <p:nvCxnSpPr>
            <p:cNvPr id="572" name="Straight Connector 571"/>
            <p:cNvCxnSpPr/>
            <p:nvPr/>
          </p:nvCxnSpPr>
          <p:spPr>
            <a:xfrm rot="18600000" flipV="1">
              <a:off x="6629472" y="293665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73" name="Straight Connector 572"/>
            <p:cNvCxnSpPr/>
            <p:nvPr/>
          </p:nvCxnSpPr>
          <p:spPr>
            <a:xfrm rot="18600000" flipV="1">
              <a:off x="6694616" y="2868383"/>
              <a:ext cx="0" cy="42900"/>
            </a:xfrm>
            <a:prstGeom prst="line">
              <a:avLst/>
            </a:prstGeom>
          </p:spPr>
          <p:style>
            <a:lnRef idx="1">
              <a:schemeClr val="dk1"/>
            </a:lnRef>
            <a:fillRef idx="0">
              <a:schemeClr val="dk1"/>
            </a:fillRef>
            <a:effectRef idx="0">
              <a:schemeClr val="dk1"/>
            </a:effectRef>
            <a:fontRef idx="minor">
              <a:schemeClr val="tx1"/>
            </a:fontRef>
          </p:style>
        </p:cxnSp>
        <p:cxnSp>
          <p:nvCxnSpPr>
            <p:cNvPr id="574" name="Straight Connector 573"/>
            <p:cNvCxnSpPr/>
            <p:nvPr/>
          </p:nvCxnSpPr>
          <p:spPr>
            <a:xfrm rot="18600000" flipV="1">
              <a:off x="6766115" y="2815987"/>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75" name="Straight Connector 574"/>
            <p:cNvCxnSpPr/>
            <p:nvPr/>
          </p:nvCxnSpPr>
          <p:spPr>
            <a:xfrm rot="18600000" flipV="1">
              <a:off x="6830464" y="2759619"/>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76" name="Straight Connector 575"/>
            <p:cNvCxnSpPr/>
            <p:nvPr/>
          </p:nvCxnSpPr>
          <p:spPr>
            <a:xfrm rot="18600000" flipV="1">
              <a:off x="6892430" y="2705634"/>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77" name="Straight Connector 576"/>
            <p:cNvCxnSpPr/>
            <p:nvPr/>
          </p:nvCxnSpPr>
          <p:spPr>
            <a:xfrm rot="18600000" flipV="1">
              <a:off x="6956779" y="265561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78" name="Straight Connector 577"/>
            <p:cNvCxnSpPr/>
            <p:nvPr/>
          </p:nvCxnSpPr>
          <p:spPr>
            <a:xfrm rot="18600000" flipV="1">
              <a:off x="7021129" y="2588137"/>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79" name="Straight Connector 578"/>
            <p:cNvCxnSpPr/>
            <p:nvPr/>
          </p:nvCxnSpPr>
          <p:spPr>
            <a:xfrm rot="18600000" flipV="1">
              <a:off x="7092628" y="2535740"/>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580" name="Straight Connector 579"/>
            <p:cNvCxnSpPr/>
            <p:nvPr/>
          </p:nvCxnSpPr>
          <p:spPr>
            <a:xfrm rot="18600000" flipV="1">
              <a:off x="7156977" y="2480962"/>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581" name="Straight Connector 580"/>
            <p:cNvCxnSpPr/>
            <p:nvPr/>
          </p:nvCxnSpPr>
          <p:spPr>
            <a:xfrm rot="18600000" flipV="1">
              <a:off x="7214176" y="2436503"/>
              <a:ext cx="0" cy="42899"/>
            </a:xfrm>
            <a:prstGeom prst="line">
              <a:avLst/>
            </a:prstGeom>
          </p:spPr>
          <p:style>
            <a:lnRef idx="1">
              <a:schemeClr val="dk1"/>
            </a:lnRef>
            <a:fillRef idx="0">
              <a:schemeClr val="dk1"/>
            </a:fillRef>
            <a:effectRef idx="0">
              <a:schemeClr val="dk1"/>
            </a:effectRef>
            <a:fontRef idx="minor">
              <a:schemeClr val="tx1"/>
            </a:fontRef>
          </p:style>
        </p:cxnSp>
      </p:grpSp>
      <p:grpSp>
        <p:nvGrpSpPr>
          <p:cNvPr id="582" name="Group 581"/>
          <p:cNvGrpSpPr/>
          <p:nvPr/>
        </p:nvGrpSpPr>
        <p:grpSpPr bwMode="auto">
          <a:xfrm>
            <a:off x="6100763" y="1472803"/>
            <a:ext cx="466725" cy="375047"/>
            <a:chOff x="6457431" y="2396702"/>
            <a:chExt cx="622564" cy="500407"/>
          </a:xfrm>
        </p:grpSpPr>
        <p:cxnSp>
          <p:nvCxnSpPr>
            <p:cNvPr id="583" name="Straight Connector 582"/>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84" name="Straight Connector 583"/>
            <p:cNvCxnSpPr/>
            <p:nvPr/>
          </p:nvCxnSpPr>
          <p:spPr>
            <a:xfrm rot="16140000" flipV="1">
              <a:off x="6543987" y="2807359"/>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85" name="Straight Connector 584"/>
            <p:cNvCxnSpPr/>
            <p:nvPr/>
          </p:nvCxnSpPr>
          <p:spPr>
            <a:xfrm rot="16140000" flipV="1">
              <a:off x="6615455" y="275493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86" name="Straight Connector 585"/>
            <p:cNvCxnSpPr/>
            <p:nvPr/>
          </p:nvCxnSpPr>
          <p:spPr>
            <a:xfrm rot="16140000" flipV="1">
              <a:off x="6679775" y="269854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87" name="Straight Connector 586"/>
            <p:cNvCxnSpPr/>
            <p:nvPr/>
          </p:nvCxnSpPr>
          <p:spPr>
            <a:xfrm rot="16140000" flipV="1">
              <a:off x="6741715" y="264452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588" name="Straight Connector 587"/>
            <p:cNvCxnSpPr/>
            <p:nvPr/>
          </p:nvCxnSpPr>
          <p:spPr>
            <a:xfrm rot="16140000" flipV="1">
              <a:off x="6806036" y="25960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89" name="Straight Connector 588"/>
            <p:cNvCxnSpPr/>
            <p:nvPr/>
          </p:nvCxnSpPr>
          <p:spPr>
            <a:xfrm rot="16140000" flipV="1">
              <a:off x="6871150" y="2527767"/>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590" name="Straight Connector 589"/>
            <p:cNvCxnSpPr/>
            <p:nvPr/>
          </p:nvCxnSpPr>
          <p:spPr>
            <a:xfrm rot="16140000" flipV="1">
              <a:off x="6942619" y="247534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91" name="Straight Connector 590"/>
            <p:cNvCxnSpPr/>
            <p:nvPr/>
          </p:nvCxnSpPr>
          <p:spPr>
            <a:xfrm rot="16140000" flipV="1">
              <a:off x="7006146" y="241974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592" name="Straight Connector 591"/>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593" name="Group 592"/>
          <p:cNvGrpSpPr/>
          <p:nvPr/>
        </p:nvGrpSpPr>
        <p:grpSpPr bwMode="auto">
          <a:xfrm>
            <a:off x="6273404" y="1710928"/>
            <a:ext cx="447675" cy="410766"/>
            <a:chOff x="6688345" y="2714231"/>
            <a:chExt cx="596644" cy="547459"/>
          </a:xfrm>
        </p:grpSpPr>
        <p:cxnSp>
          <p:nvCxnSpPr>
            <p:cNvPr id="594" name="Straight Connector 593"/>
            <p:cNvCxnSpPr/>
            <p:nvPr/>
          </p:nvCxnSpPr>
          <p:spPr>
            <a:xfrm flipV="1">
              <a:off x="6688345" y="32204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595" name="Straight Connector 594"/>
            <p:cNvCxnSpPr/>
            <p:nvPr/>
          </p:nvCxnSpPr>
          <p:spPr>
            <a:xfrm flipV="1">
              <a:off x="6753404" y="3152198"/>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596" name="Straight Connector 595"/>
            <p:cNvCxnSpPr/>
            <p:nvPr/>
          </p:nvCxnSpPr>
          <p:spPr>
            <a:xfrm flipV="1">
              <a:off x="6824811" y="3099833"/>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597" name="Straight Connector 596"/>
            <p:cNvCxnSpPr/>
            <p:nvPr/>
          </p:nvCxnSpPr>
          <p:spPr>
            <a:xfrm flipV="1">
              <a:off x="6888284" y="3045880"/>
              <a:ext cx="15868" cy="39670"/>
            </a:xfrm>
            <a:prstGeom prst="line">
              <a:avLst/>
            </a:prstGeom>
          </p:spPr>
          <p:style>
            <a:lnRef idx="1">
              <a:schemeClr val="dk1"/>
            </a:lnRef>
            <a:fillRef idx="0">
              <a:schemeClr val="dk1"/>
            </a:fillRef>
            <a:effectRef idx="0">
              <a:schemeClr val="dk1"/>
            </a:effectRef>
            <a:fontRef idx="minor">
              <a:schemeClr val="tx1"/>
            </a:fontRef>
          </p:style>
        </p:cxnSp>
        <p:cxnSp>
          <p:nvCxnSpPr>
            <p:cNvPr id="598" name="Straight Connector 597"/>
            <p:cNvCxnSpPr/>
            <p:nvPr/>
          </p:nvCxnSpPr>
          <p:spPr>
            <a:xfrm flipV="1">
              <a:off x="6950170"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599" name="Straight Connector 598"/>
            <p:cNvCxnSpPr/>
            <p:nvPr/>
          </p:nvCxnSpPr>
          <p:spPr>
            <a:xfrm flipV="1">
              <a:off x="7015230" y="2941149"/>
              <a:ext cx="14281" cy="39670"/>
            </a:xfrm>
            <a:prstGeom prst="line">
              <a:avLst/>
            </a:prstGeom>
          </p:spPr>
          <p:style>
            <a:lnRef idx="1">
              <a:schemeClr val="dk1"/>
            </a:lnRef>
            <a:fillRef idx="0">
              <a:schemeClr val="dk1"/>
            </a:fillRef>
            <a:effectRef idx="0">
              <a:schemeClr val="dk1"/>
            </a:effectRef>
            <a:fontRef idx="minor">
              <a:schemeClr val="tx1"/>
            </a:fontRef>
          </p:style>
        </p:cxnSp>
        <p:cxnSp>
          <p:nvCxnSpPr>
            <p:cNvPr id="600" name="Straight Connector 599"/>
            <p:cNvCxnSpPr/>
            <p:nvPr/>
          </p:nvCxnSpPr>
          <p:spPr>
            <a:xfrm flipV="1">
              <a:off x="7080289" y="2872915"/>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01" name="Straight Connector 600"/>
            <p:cNvCxnSpPr/>
            <p:nvPr/>
          </p:nvCxnSpPr>
          <p:spPr>
            <a:xfrm flipV="1">
              <a:off x="7151696" y="2820550"/>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602" name="Straight Connector 601"/>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603" name="Straight Connector 602"/>
            <p:cNvCxnSpPr/>
            <p:nvPr/>
          </p:nvCxnSpPr>
          <p:spPr>
            <a:xfrm flipV="1">
              <a:off x="7270707" y="2714231"/>
              <a:ext cx="14282" cy="41258"/>
            </a:xfrm>
            <a:prstGeom prst="line">
              <a:avLst/>
            </a:prstGeom>
          </p:spPr>
          <p:style>
            <a:lnRef idx="1">
              <a:schemeClr val="dk1"/>
            </a:lnRef>
            <a:fillRef idx="0">
              <a:schemeClr val="dk1"/>
            </a:fillRef>
            <a:effectRef idx="0">
              <a:schemeClr val="dk1"/>
            </a:effectRef>
            <a:fontRef idx="minor">
              <a:schemeClr val="tx1"/>
            </a:fontRef>
          </p:style>
        </p:cxnSp>
      </p:grpSp>
      <p:cxnSp>
        <p:nvCxnSpPr>
          <p:cNvPr id="604" name="Straight Connector 603"/>
          <p:cNvCxnSpPr/>
          <p:nvPr/>
        </p:nvCxnSpPr>
        <p:spPr>
          <a:xfrm rot="240000" flipV="1">
            <a:off x="5876925" y="196215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05" name="Straight Connector 604"/>
          <p:cNvCxnSpPr/>
          <p:nvPr/>
        </p:nvCxnSpPr>
        <p:spPr>
          <a:xfrm rot="20760000" flipV="1">
            <a:off x="5872163" y="1903809"/>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06" name="Straight Connector 605"/>
          <p:cNvCxnSpPr/>
          <p:nvPr/>
        </p:nvCxnSpPr>
        <p:spPr>
          <a:xfrm rot="17460000" flipV="1">
            <a:off x="5761435" y="177403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07" name="Straight Connector 606"/>
          <p:cNvCxnSpPr/>
          <p:nvPr/>
        </p:nvCxnSpPr>
        <p:spPr>
          <a:xfrm rot="19800000" flipV="1">
            <a:off x="5851922" y="185023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08" name="Straight Connector 607"/>
          <p:cNvCxnSpPr/>
          <p:nvPr/>
        </p:nvCxnSpPr>
        <p:spPr>
          <a:xfrm rot="18600000" flipV="1">
            <a:off x="5814418" y="1806773"/>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09" name="Straight Connector 608"/>
          <p:cNvCxnSpPr/>
          <p:nvPr/>
        </p:nvCxnSpPr>
        <p:spPr>
          <a:xfrm rot="16140000" flipV="1">
            <a:off x="5701308" y="1760339"/>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0" name="Straight Connector 609"/>
          <p:cNvCxnSpPr/>
          <p:nvPr/>
        </p:nvCxnSpPr>
        <p:spPr>
          <a:xfrm rot="1200000" flipV="1">
            <a:off x="5863829" y="201930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1" name="Straight Connector 610"/>
          <p:cNvCxnSpPr/>
          <p:nvPr/>
        </p:nvCxnSpPr>
        <p:spPr>
          <a:xfrm rot="240000" flipV="1">
            <a:off x="5920979" y="1921669"/>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2" name="Straight Connector 611"/>
          <p:cNvCxnSpPr/>
          <p:nvPr/>
        </p:nvCxnSpPr>
        <p:spPr>
          <a:xfrm rot="16140000" flipV="1">
            <a:off x="5745956" y="1719262"/>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13" name="Straight Connector 612"/>
          <p:cNvCxnSpPr/>
          <p:nvPr/>
        </p:nvCxnSpPr>
        <p:spPr>
          <a:xfrm rot="1200000" flipV="1">
            <a:off x="5907881" y="1977628"/>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14" name="Straight Connector 613"/>
          <p:cNvCxnSpPr/>
          <p:nvPr/>
        </p:nvCxnSpPr>
        <p:spPr>
          <a:xfrm rot="16140000" flipV="1">
            <a:off x="5787033" y="1676995"/>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15" name="Straight Connector 614"/>
          <p:cNvCxnSpPr/>
          <p:nvPr/>
        </p:nvCxnSpPr>
        <p:spPr>
          <a:xfrm rot="1200000" flipV="1">
            <a:off x="5949554" y="1934765"/>
            <a:ext cx="0" cy="33338"/>
          </a:xfrm>
          <a:prstGeom prst="line">
            <a:avLst/>
          </a:prstGeom>
        </p:spPr>
        <p:style>
          <a:lnRef idx="1">
            <a:schemeClr val="dk1"/>
          </a:lnRef>
          <a:fillRef idx="0">
            <a:schemeClr val="dk1"/>
          </a:fillRef>
          <a:effectRef idx="0">
            <a:schemeClr val="dk1"/>
          </a:effectRef>
          <a:fontRef idx="minor">
            <a:schemeClr val="tx1"/>
          </a:fontRef>
        </p:style>
      </p:cxnSp>
      <p:sp>
        <p:nvSpPr>
          <p:cNvPr id="616" name="Flowchart: Direct Access Storage 615"/>
          <p:cNvSpPr/>
          <p:nvPr/>
        </p:nvSpPr>
        <p:spPr>
          <a:xfrm rot="19116643" flipH="1">
            <a:off x="6201942" y="1773787"/>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17" name="Flowchart: Direct Access Storage 616"/>
          <p:cNvSpPr/>
          <p:nvPr/>
        </p:nvSpPr>
        <p:spPr>
          <a:xfrm rot="19116643" flipH="1">
            <a:off x="6599137" y="1862750"/>
            <a:ext cx="1019150" cy="358610"/>
          </a:xfrm>
          <a:prstGeom prst="flowChartMagneticDrum">
            <a:avLst/>
          </a:prstGeom>
          <a:solidFill>
            <a:schemeClr val="bg1">
              <a:lumMod val="75000"/>
            </a:schemeClr>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618" name="Group 617"/>
          <p:cNvGrpSpPr/>
          <p:nvPr/>
        </p:nvGrpSpPr>
        <p:grpSpPr bwMode="auto">
          <a:xfrm>
            <a:off x="7073504" y="1865709"/>
            <a:ext cx="438150" cy="409575"/>
            <a:chOff x="6713084" y="2641272"/>
            <a:chExt cx="583480" cy="546332"/>
          </a:xfrm>
        </p:grpSpPr>
        <p:cxnSp>
          <p:nvCxnSpPr>
            <p:cNvPr id="619" name="Straight Connector 618"/>
            <p:cNvCxnSpPr/>
            <p:nvPr/>
          </p:nvCxnSpPr>
          <p:spPr>
            <a:xfrm rot="240000" flipV="1">
              <a:off x="6713084" y="314472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20" name="Straight Connector 619"/>
            <p:cNvCxnSpPr/>
            <p:nvPr/>
          </p:nvCxnSpPr>
          <p:spPr>
            <a:xfrm rot="240000" flipV="1">
              <a:off x="6778091" y="307643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1" name="Straight Connector 620"/>
            <p:cNvCxnSpPr/>
            <p:nvPr/>
          </p:nvCxnSpPr>
          <p:spPr>
            <a:xfrm rot="240000" flipV="1">
              <a:off x="6849441" y="3024023"/>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22" name="Straight Connector 621"/>
            <p:cNvCxnSpPr/>
            <p:nvPr/>
          </p:nvCxnSpPr>
          <p:spPr>
            <a:xfrm rot="240000" flipV="1">
              <a:off x="6912862" y="296843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3" name="Straight Connector 622"/>
            <p:cNvCxnSpPr/>
            <p:nvPr/>
          </p:nvCxnSpPr>
          <p:spPr>
            <a:xfrm rot="240000" flipV="1">
              <a:off x="6976284" y="291443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4" name="Straight Connector 623"/>
            <p:cNvCxnSpPr/>
            <p:nvPr/>
          </p:nvCxnSpPr>
          <p:spPr>
            <a:xfrm rot="240000" flipV="1">
              <a:off x="7039706" y="286361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25" name="Straight Connector 624"/>
            <p:cNvCxnSpPr/>
            <p:nvPr/>
          </p:nvCxnSpPr>
          <p:spPr>
            <a:xfrm rot="240000" flipV="1">
              <a:off x="7104713" y="279532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26" name="Straight Connector 625"/>
            <p:cNvCxnSpPr/>
            <p:nvPr/>
          </p:nvCxnSpPr>
          <p:spPr>
            <a:xfrm rot="240000" flipV="1">
              <a:off x="7176063"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27" name="Straight Connector 626"/>
            <p:cNvCxnSpPr/>
            <p:nvPr/>
          </p:nvCxnSpPr>
          <p:spPr>
            <a:xfrm rot="240000" flipV="1">
              <a:off x="7241069" y="268733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28" name="Straight Connector 627"/>
            <p:cNvCxnSpPr/>
            <p:nvPr/>
          </p:nvCxnSpPr>
          <p:spPr>
            <a:xfrm rot="240000" flipV="1">
              <a:off x="7296564" y="2641272"/>
              <a:ext cx="0" cy="42881"/>
            </a:xfrm>
            <a:prstGeom prst="line">
              <a:avLst/>
            </a:prstGeom>
          </p:spPr>
          <p:style>
            <a:lnRef idx="1">
              <a:schemeClr val="dk1"/>
            </a:lnRef>
            <a:fillRef idx="0">
              <a:schemeClr val="dk1"/>
            </a:fillRef>
            <a:effectRef idx="0">
              <a:schemeClr val="dk1"/>
            </a:effectRef>
            <a:fontRef idx="minor">
              <a:schemeClr val="tx1"/>
            </a:fontRef>
          </p:style>
        </p:cxnSp>
      </p:grpSp>
      <p:grpSp>
        <p:nvGrpSpPr>
          <p:cNvPr id="629" name="Group 628"/>
          <p:cNvGrpSpPr/>
          <p:nvPr/>
        </p:nvGrpSpPr>
        <p:grpSpPr bwMode="auto">
          <a:xfrm>
            <a:off x="7069932" y="1813322"/>
            <a:ext cx="435769" cy="403622"/>
            <a:chOff x="6707512" y="2570959"/>
            <a:chExt cx="580624" cy="539254"/>
          </a:xfrm>
        </p:grpSpPr>
        <p:cxnSp>
          <p:nvCxnSpPr>
            <p:cNvPr id="630" name="Straight Connector 629"/>
            <p:cNvCxnSpPr/>
            <p:nvPr/>
          </p:nvCxnSpPr>
          <p:spPr>
            <a:xfrm rot="20760000" flipV="1">
              <a:off x="6707512" y="3067263"/>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631" name="Straight Connector 630"/>
            <p:cNvCxnSpPr/>
            <p:nvPr/>
          </p:nvCxnSpPr>
          <p:spPr>
            <a:xfrm rot="20760000" flipV="1">
              <a:off x="6772555" y="2998863"/>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632" name="Straight Connector 631"/>
            <p:cNvCxnSpPr/>
            <p:nvPr/>
          </p:nvCxnSpPr>
          <p:spPr>
            <a:xfrm rot="20760000" flipV="1">
              <a:off x="6843943" y="2946369"/>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633" name="Straight Connector 632"/>
            <p:cNvCxnSpPr/>
            <p:nvPr/>
          </p:nvCxnSpPr>
          <p:spPr>
            <a:xfrm rot="20760000" flipV="1">
              <a:off x="6907399" y="2890694"/>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634" name="Straight Connector 633"/>
            <p:cNvCxnSpPr/>
            <p:nvPr/>
          </p:nvCxnSpPr>
          <p:spPr>
            <a:xfrm rot="20760000" flipV="1">
              <a:off x="6969269" y="2836609"/>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635" name="Straight Connector 634"/>
            <p:cNvCxnSpPr/>
            <p:nvPr/>
          </p:nvCxnSpPr>
          <p:spPr>
            <a:xfrm rot="20760000" flipV="1">
              <a:off x="7034311" y="2785706"/>
              <a:ext cx="0" cy="44540"/>
            </a:xfrm>
            <a:prstGeom prst="line">
              <a:avLst/>
            </a:prstGeom>
          </p:spPr>
          <p:style>
            <a:lnRef idx="1">
              <a:schemeClr val="dk1"/>
            </a:lnRef>
            <a:fillRef idx="0">
              <a:schemeClr val="dk1"/>
            </a:fillRef>
            <a:effectRef idx="0">
              <a:schemeClr val="dk1"/>
            </a:effectRef>
            <a:fontRef idx="minor">
              <a:schemeClr val="tx1"/>
            </a:fontRef>
          </p:style>
        </p:cxnSp>
        <p:cxnSp>
          <p:nvCxnSpPr>
            <p:cNvPr id="636" name="Straight Connector 635"/>
            <p:cNvCxnSpPr/>
            <p:nvPr/>
          </p:nvCxnSpPr>
          <p:spPr>
            <a:xfrm rot="20760000" flipV="1">
              <a:off x="7099354" y="2718896"/>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637" name="Straight Connector 636"/>
            <p:cNvCxnSpPr/>
            <p:nvPr/>
          </p:nvCxnSpPr>
          <p:spPr>
            <a:xfrm rot="20760000" flipV="1">
              <a:off x="7170742" y="2666402"/>
              <a:ext cx="0" cy="42950"/>
            </a:xfrm>
            <a:prstGeom prst="line">
              <a:avLst/>
            </a:prstGeom>
          </p:spPr>
          <p:style>
            <a:lnRef idx="1">
              <a:schemeClr val="dk1"/>
            </a:lnRef>
            <a:fillRef idx="0">
              <a:schemeClr val="dk1"/>
            </a:fillRef>
            <a:effectRef idx="0">
              <a:schemeClr val="dk1"/>
            </a:effectRef>
            <a:fontRef idx="minor">
              <a:schemeClr val="tx1"/>
            </a:fontRef>
          </p:style>
        </p:cxnSp>
        <p:cxnSp>
          <p:nvCxnSpPr>
            <p:cNvPr id="638" name="Straight Connector 637"/>
            <p:cNvCxnSpPr/>
            <p:nvPr/>
          </p:nvCxnSpPr>
          <p:spPr>
            <a:xfrm rot="20760000" flipV="1">
              <a:off x="7234198" y="2610727"/>
              <a:ext cx="0" cy="42949"/>
            </a:xfrm>
            <a:prstGeom prst="line">
              <a:avLst/>
            </a:prstGeom>
          </p:spPr>
          <p:style>
            <a:lnRef idx="1">
              <a:schemeClr val="dk1"/>
            </a:lnRef>
            <a:fillRef idx="0">
              <a:schemeClr val="dk1"/>
            </a:fillRef>
            <a:effectRef idx="0">
              <a:schemeClr val="dk1"/>
            </a:effectRef>
            <a:fontRef idx="minor">
              <a:schemeClr val="tx1"/>
            </a:fontRef>
          </p:style>
        </p:cxnSp>
        <p:cxnSp>
          <p:nvCxnSpPr>
            <p:cNvPr id="639" name="Straight Connector 638"/>
            <p:cNvCxnSpPr/>
            <p:nvPr/>
          </p:nvCxnSpPr>
          <p:spPr>
            <a:xfrm rot="20760000" flipV="1">
              <a:off x="7288136" y="2570959"/>
              <a:ext cx="0" cy="42950"/>
            </a:xfrm>
            <a:prstGeom prst="line">
              <a:avLst/>
            </a:prstGeom>
          </p:spPr>
          <p:style>
            <a:lnRef idx="1">
              <a:schemeClr val="dk1"/>
            </a:lnRef>
            <a:fillRef idx="0">
              <a:schemeClr val="dk1"/>
            </a:fillRef>
            <a:effectRef idx="0">
              <a:schemeClr val="dk1"/>
            </a:effectRef>
            <a:fontRef idx="minor">
              <a:schemeClr val="tx1"/>
            </a:fontRef>
          </p:style>
        </p:cxnSp>
      </p:grpSp>
      <p:grpSp>
        <p:nvGrpSpPr>
          <p:cNvPr id="640" name="Group 639"/>
          <p:cNvGrpSpPr/>
          <p:nvPr/>
        </p:nvGrpSpPr>
        <p:grpSpPr bwMode="auto">
          <a:xfrm>
            <a:off x="6942535" y="1696641"/>
            <a:ext cx="471488" cy="375047"/>
            <a:chOff x="6537349" y="2415374"/>
            <a:chExt cx="629750" cy="500017"/>
          </a:xfrm>
        </p:grpSpPr>
        <p:cxnSp>
          <p:nvCxnSpPr>
            <p:cNvPr id="641" name="Straight Connector 640"/>
            <p:cNvCxnSpPr/>
            <p:nvPr/>
          </p:nvCxnSpPr>
          <p:spPr>
            <a:xfrm rot="17460000" flipV="1">
              <a:off x="6558817" y="2893923"/>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42" name="Straight Connector 641"/>
            <p:cNvCxnSpPr/>
            <p:nvPr/>
          </p:nvCxnSpPr>
          <p:spPr>
            <a:xfrm rot="17460000" flipV="1">
              <a:off x="6624019" y="2825665"/>
              <a:ext cx="0" cy="42938"/>
            </a:xfrm>
            <a:prstGeom prst="line">
              <a:avLst/>
            </a:prstGeom>
          </p:spPr>
          <p:style>
            <a:lnRef idx="1">
              <a:schemeClr val="dk1"/>
            </a:lnRef>
            <a:fillRef idx="0">
              <a:schemeClr val="dk1"/>
            </a:fillRef>
            <a:effectRef idx="0">
              <a:schemeClr val="dk1"/>
            </a:effectRef>
            <a:fontRef idx="minor">
              <a:schemeClr val="tx1"/>
            </a:fontRef>
          </p:style>
        </p:cxnSp>
        <p:cxnSp>
          <p:nvCxnSpPr>
            <p:cNvPr id="643" name="Straight Connector 642"/>
            <p:cNvCxnSpPr/>
            <p:nvPr/>
          </p:nvCxnSpPr>
          <p:spPr>
            <a:xfrm rot="17460000" flipV="1">
              <a:off x="6695581" y="2773284"/>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44" name="Straight Connector 643"/>
            <p:cNvCxnSpPr/>
            <p:nvPr/>
          </p:nvCxnSpPr>
          <p:spPr>
            <a:xfrm rot="17460000" flipV="1">
              <a:off x="6759192" y="2717726"/>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45" name="Straight Connector 644"/>
            <p:cNvCxnSpPr/>
            <p:nvPr/>
          </p:nvCxnSpPr>
          <p:spPr>
            <a:xfrm rot="17460000" flipV="1">
              <a:off x="6821214" y="2663755"/>
              <a:ext cx="0" cy="42938"/>
            </a:xfrm>
            <a:prstGeom prst="line">
              <a:avLst/>
            </a:prstGeom>
          </p:spPr>
          <p:style>
            <a:lnRef idx="1">
              <a:schemeClr val="dk1"/>
            </a:lnRef>
            <a:fillRef idx="0">
              <a:schemeClr val="dk1"/>
            </a:fillRef>
            <a:effectRef idx="0">
              <a:schemeClr val="dk1"/>
            </a:effectRef>
            <a:fontRef idx="minor">
              <a:schemeClr val="tx1"/>
            </a:fontRef>
          </p:style>
        </p:cxnSp>
        <p:cxnSp>
          <p:nvCxnSpPr>
            <p:cNvPr id="646" name="Straight Connector 645"/>
            <p:cNvCxnSpPr/>
            <p:nvPr/>
          </p:nvCxnSpPr>
          <p:spPr>
            <a:xfrm rot="17460000" flipV="1">
              <a:off x="6885619" y="2612165"/>
              <a:ext cx="0" cy="44528"/>
            </a:xfrm>
            <a:prstGeom prst="line">
              <a:avLst/>
            </a:prstGeom>
          </p:spPr>
          <p:style>
            <a:lnRef idx="1">
              <a:schemeClr val="dk1"/>
            </a:lnRef>
            <a:fillRef idx="0">
              <a:schemeClr val="dk1"/>
            </a:fillRef>
            <a:effectRef idx="0">
              <a:schemeClr val="dk1"/>
            </a:effectRef>
            <a:fontRef idx="minor">
              <a:schemeClr val="tx1"/>
            </a:fontRef>
          </p:style>
        </p:cxnSp>
        <p:cxnSp>
          <p:nvCxnSpPr>
            <p:cNvPr id="647" name="Straight Connector 646"/>
            <p:cNvCxnSpPr/>
            <p:nvPr/>
          </p:nvCxnSpPr>
          <p:spPr>
            <a:xfrm rot="17460000" flipV="1">
              <a:off x="6950821" y="2545496"/>
              <a:ext cx="0" cy="44528"/>
            </a:xfrm>
            <a:prstGeom prst="line">
              <a:avLst/>
            </a:prstGeom>
          </p:spPr>
          <p:style>
            <a:lnRef idx="1">
              <a:schemeClr val="dk1"/>
            </a:lnRef>
            <a:fillRef idx="0">
              <a:schemeClr val="dk1"/>
            </a:fillRef>
            <a:effectRef idx="0">
              <a:schemeClr val="dk1"/>
            </a:effectRef>
            <a:fontRef idx="minor">
              <a:schemeClr val="tx1"/>
            </a:fontRef>
          </p:style>
        </p:cxnSp>
        <p:cxnSp>
          <p:nvCxnSpPr>
            <p:cNvPr id="648" name="Straight Connector 647"/>
            <p:cNvCxnSpPr/>
            <p:nvPr/>
          </p:nvCxnSpPr>
          <p:spPr>
            <a:xfrm rot="17460000" flipV="1">
              <a:off x="7022383" y="2493114"/>
              <a:ext cx="0" cy="44528"/>
            </a:xfrm>
            <a:prstGeom prst="line">
              <a:avLst/>
            </a:prstGeom>
          </p:spPr>
          <p:style>
            <a:lnRef idx="1">
              <a:schemeClr val="dk1"/>
            </a:lnRef>
            <a:fillRef idx="0">
              <a:schemeClr val="dk1"/>
            </a:fillRef>
            <a:effectRef idx="0">
              <a:schemeClr val="dk1"/>
            </a:effectRef>
            <a:fontRef idx="minor">
              <a:schemeClr val="tx1"/>
            </a:fontRef>
          </p:style>
        </p:cxnSp>
        <p:cxnSp>
          <p:nvCxnSpPr>
            <p:cNvPr id="649" name="Straight Connector 648"/>
            <p:cNvCxnSpPr/>
            <p:nvPr/>
          </p:nvCxnSpPr>
          <p:spPr>
            <a:xfrm rot="17460000" flipV="1">
              <a:off x="7086790" y="2438351"/>
              <a:ext cx="0" cy="42937"/>
            </a:xfrm>
            <a:prstGeom prst="line">
              <a:avLst/>
            </a:prstGeom>
          </p:spPr>
          <p:style>
            <a:lnRef idx="1">
              <a:schemeClr val="dk1"/>
            </a:lnRef>
            <a:fillRef idx="0">
              <a:schemeClr val="dk1"/>
            </a:fillRef>
            <a:effectRef idx="0">
              <a:schemeClr val="dk1"/>
            </a:effectRef>
            <a:fontRef idx="minor">
              <a:schemeClr val="tx1"/>
            </a:fontRef>
          </p:style>
        </p:cxnSp>
        <p:cxnSp>
          <p:nvCxnSpPr>
            <p:cNvPr id="650" name="Straight Connector 649"/>
            <p:cNvCxnSpPr/>
            <p:nvPr/>
          </p:nvCxnSpPr>
          <p:spPr>
            <a:xfrm rot="17460000" flipV="1">
              <a:off x="7145631" y="2393904"/>
              <a:ext cx="0" cy="42938"/>
            </a:xfrm>
            <a:prstGeom prst="line">
              <a:avLst/>
            </a:prstGeom>
          </p:spPr>
          <p:style>
            <a:lnRef idx="1">
              <a:schemeClr val="dk1"/>
            </a:lnRef>
            <a:fillRef idx="0">
              <a:schemeClr val="dk1"/>
            </a:fillRef>
            <a:effectRef idx="0">
              <a:schemeClr val="dk1"/>
            </a:effectRef>
            <a:fontRef idx="minor">
              <a:schemeClr val="tx1"/>
            </a:fontRef>
          </p:style>
        </p:cxnSp>
      </p:grpSp>
      <p:grpSp>
        <p:nvGrpSpPr>
          <p:cNvPr id="651" name="Group 650"/>
          <p:cNvGrpSpPr/>
          <p:nvPr/>
        </p:nvGrpSpPr>
        <p:grpSpPr bwMode="auto">
          <a:xfrm>
            <a:off x="7048501" y="1756172"/>
            <a:ext cx="440531" cy="407194"/>
            <a:chOff x="6679273" y="2494585"/>
            <a:chExt cx="587383" cy="544200"/>
          </a:xfrm>
        </p:grpSpPr>
        <p:cxnSp>
          <p:nvCxnSpPr>
            <p:cNvPr id="652" name="Straight Connector 651"/>
            <p:cNvCxnSpPr/>
            <p:nvPr/>
          </p:nvCxnSpPr>
          <p:spPr>
            <a:xfrm rot="19800000" flipV="1">
              <a:off x="6679273" y="2995822"/>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653" name="Straight Connector 652"/>
            <p:cNvCxnSpPr/>
            <p:nvPr/>
          </p:nvCxnSpPr>
          <p:spPr>
            <a:xfrm rot="19800000" flipV="1">
              <a:off x="6744362" y="292739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654" name="Straight Connector 653"/>
            <p:cNvCxnSpPr/>
            <p:nvPr/>
          </p:nvCxnSpPr>
          <p:spPr>
            <a:xfrm rot="19800000" flipV="1">
              <a:off x="6815800" y="2874889"/>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655" name="Straight Connector 654"/>
            <p:cNvCxnSpPr/>
            <p:nvPr/>
          </p:nvCxnSpPr>
          <p:spPr>
            <a:xfrm rot="19800000" flipV="1">
              <a:off x="6879301" y="2819196"/>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656" name="Straight Connector 655"/>
            <p:cNvCxnSpPr/>
            <p:nvPr/>
          </p:nvCxnSpPr>
          <p:spPr>
            <a:xfrm rot="19800000" flipV="1">
              <a:off x="6941215" y="276509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657" name="Straight Connector 656"/>
            <p:cNvCxnSpPr/>
            <p:nvPr/>
          </p:nvCxnSpPr>
          <p:spPr>
            <a:xfrm rot="19800000" flipV="1">
              <a:off x="7006302" y="2714174"/>
              <a:ext cx="0" cy="44554"/>
            </a:xfrm>
            <a:prstGeom prst="line">
              <a:avLst/>
            </a:prstGeom>
          </p:spPr>
          <p:style>
            <a:lnRef idx="1">
              <a:schemeClr val="dk1"/>
            </a:lnRef>
            <a:fillRef idx="0">
              <a:schemeClr val="dk1"/>
            </a:fillRef>
            <a:effectRef idx="0">
              <a:schemeClr val="dk1"/>
            </a:effectRef>
            <a:fontRef idx="minor">
              <a:schemeClr val="tx1"/>
            </a:fontRef>
          </p:style>
        </p:cxnSp>
        <p:cxnSp>
          <p:nvCxnSpPr>
            <p:cNvPr id="658" name="Straight Connector 657"/>
            <p:cNvCxnSpPr/>
            <p:nvPr/>
          </p:nvCxnSpPr>
          <p:spPr>
            <a:xfrm rot="19800000" flipV="1">
              <a:off x="7071391" y="2647343"/>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659" name="Straight Connector 658"/>
            <p:cNvCxnSpPr/>
            <p:nvPr/>
          </p:nvCxnSpPr>
          <p:spPr>
            <a:xfrm rot="19800000" flipV="1">
              <a:off x="7142829" y="2594833"/>
              <a:ext cx="0" cy="42963"/>
            </a:xfrm>
            <a:prstGeom prst="line">
              <a:avLst/>
            </a:prstGeom>
          </p:spPr>
          <p:style>
            <a:lnRef idx="1">
              <a:schemeClr val="dk1"/>
            </a:lnRef>
            <a:fillRef idx="0">
              <a:schemeClr val="dk1"/>
            </a:fillRef>
            <a:effectRef idx="0">
              <a:schemeClr val="dk1"/>
            </a:effectRef>
            <a:fontRef idx="minor">
              <a:schemeClr val="tx1"/>
            </a:fontRef>
          </p:style>
        </p:cxnSp>
        <p:cxnSp>
          <p:nvCxnSpPr>
            <p:cNvPr id="660" name="Straight Connector 659"/>
            <p:cNvCxnSpPr/>
            <p:nvPr/>
          </p:nvCxnSpPr>
          <p:spPr>
            <a:xfrm rot="19800000" flipV="1">
              <a:off x="7206330" y="2539139"/>
              <a:ext cx="0" cy="42964"/>
            </a:xfrm>
            <a:prstGeom prst="line">
              <a:avLst/>
            </a:prstGeom>
          </p:spPr>
          <p:style>
            <a:lnRef idx="1">
              <a:schemeClr val="dk1"/>
            </a:lnRef>
            <a:fillRef idx="0">
              <a:schemeClr val="dk1"/>
            </a:fillRef>
            <a:effectRef idx="0">
              <a:schemeClr val="dk1"/>
            </a:effectRef>
            <a:fontRef idx="minor">
              <a:schemeClr val="tx1"/>
            </a:fontRef>
          </p:style>
        </p:cxnSp>
        <p:cxnSp>
          <p:nvCxnSpPr>
            <p:cNvPr id="661" name="Straight Connector 660"/>
            <p:cNvCxnSpPr/>
            <p:nvPr/>
          </p:nvCxnSpPr>
          <p:spPr>
            <a:xfrm rot="19800000" flipV="1">
              <a:off x="7266656" y="2494585"/>
              <a:ext cx="0" cy="42964"/>
            </a:xfrm>
            <a:prstGeom prst="line">
              <a:avLst/>
            </a:prstGeom>
          </p:spPr>
          <p:style>
            <a:lnRef idx="1">
              <a:schemeClr val="dk1"/>
            </a:lnRef>
            <a:fillRef idx="0">
              <a:schemeClr val="dk1"/>
            </a:fillRef>
            <a:effectRef idx="0">
              <a:schemeClr val="dk1"/>
            </a:effectRef>
            <a:fontRef idx="minor">
              <a:schemeClr val="tx1"/>
            </a:fontRef>
          </p:style>
        </p:cxnSp>
      </p:grpSp>
      <p:grpSp>
        <p:nvGrpSpPr>
          <p:cNvPr id="662" name="Group 661"/>
          <p:cNvGrpSpPr/>
          <p:nvPr/>
        </p:nvGrpSpPr>
        <p:grpSpPr bwMode="auto">
          <a:xfrm>
            <a:off x="6994922" y="1727597"/>
            <a:ext cx="470297" cy="375047"/>
            <a:chOff x="6608022" y="2457953"/>
            <a:chExt cx="627604" cy="500156"/>
          </a:xfrm>
        </p:grpSpPr>
        <p:cxnSp>
          <p:nvCxnSpPr>
            <p:cNvPr id="663" name="Straight Connector 662"/>
            <p:cNvCxnSpPr/>
            <p:nvPr/>
          </p:nvCxnSpPr>
          <p:spPr>
            <a:xfrm rot="18600000" flipV="1">
              <a:off x="6629472" y="293665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64" name="Straight Connector 663"/>
            <p:cNvCxnSpPr/>
            <p:nvPr/>
          </p:nvCxnSpPr>
          <p:spPr>
            <a:xfrm rot="18600000" flipV="1">
              <a:off x="6694616" y="2868383"/>
              <a:ext cx="0" cy="42900"/>
            </a:xfrm>
            <a:prstGeom prst="line">
              <a:avLst/>
            </a:prstGeom>
          </p:spPr>
          <p:style>
            <a:lnRef idx="1">
              <a:schemeClr val="dk1"/>
            </a:lnRef>
            <a:fillRef idx="0">
              <a:schemeClr val="dk1"/>
            </a:fillRef>
            <a:effectRef idx="0">
              <a:schemeClr val="dk1"/>
            </a:effectRef>
            <a:fontRef idx="minor">
              <a:schemeClr val="tx1"/>
            </a:fontRef>
          </p:style>
        </p:cxnSp>
        <p:cxnSp>
          <p:nvCxnSpPr>
            <p:cNvPr id="665" name="Straight Connector 664"/>
            <p:cNvCxnSpPr/>
            <p:nvPr/>
          </p:nvCxnSpPr>
          <p:spPr>
            <a:xfrm rot="18600000" flipV="1">
              <a:off x="6766115" y="2815987"/>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66" name="Straight Connector 665"/>
            <p:cNvCxnSpPr/>
            <p:nvPr/>
          </p:nvCxnSpPr>
          <p:spPr>
            <a:xfrm rot="18600000" flipV="1">
              <a:off x="6830464" y="2759619"/>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67" name="Straight Connector 666"/>
            <p:cNvCxnSpPr/>
            <p:nvPr/>
          </p:nvCxnSpPr>
          <p:spPr>
            <a:xfrm rot="18600000" flipV="1">
              <a:off x="6892430" y="2705634"/>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68" name="Straight Connector 667"/>
            <p:cNvCxnSpPr/>
            <p:nvPr/>
          </p:nvCxnSpPr>
          <p:spPr>
            <a:xfrm rot="18600000" flipV="1">
              <a:off x="6956779" y="265561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69" name="Straight Connector 668"/>
            <p:cNvCxnSpPr/>
            <p:nvPr/>
          </p:nvCxnSpPr>
          <p:spPr>
            <a:xfrm rot="18600000" flipV="1">
              <a:off x="7021129" y="2588137"/>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70" name="Straight Connector 669"/>
            <p:cNvCxnSpPr/>
            <p:nvPr/>
          </p:nvCxnSpPr>
          <p:spPr>
            <a:xfrm rot="18600000" flipV="1">
              <a:off x="7092628" y="2535740"/>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671" name="Straight Connector 670"/>
            <p:cNvCxnSpPr/>
            <p:nvPr/>
          </p:nvCxnSpPr>
          <p:spPr>
            <a:xfrm rot="18600000" flipV="1">
              <a:off x="7156977" y="2480962"/>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672" name="Straight Connector 671"/>
            <p:cNvCxnSpPr/>
            <p:nvPr/>
          </p:nvCxnSpPr>
          <p:spPr>
            <a:xfrm rot="18600000" flipV="1">
              <a:off x="7214176" y="2436503"/>
              <a:ext cx="0" cy="42899"/>
            </a:xfrm>
            <a:prstGeom prst="line">
              <a:avLst/>
            </a:prstGeom>
          </p:spPr>
          <p:style>
            <a:lnRef idx="1">
              <a:schemeClr val="dk1"/>
            </a:lnRef>
            <a:fillRef idx="0">
              <a:schemeClr val="dk1"/>
            </a:fillRef>
            <a:effectRef idx="0">
              <a:schemeClr val="dk1"/>
            </a:effectRef>
            <a:fontRef idx="minor">
              <a:schemeClr val="tx1"/>
            </a:fontRef>
          </p:style>
        </p:cxnSp>
      </p:grpSp>
      <p:grpSp>
        <p:nvGrpSpPr>
          <p:cNvPr id="673" name="Group 672"/>
          <p:cNvGrpSpPr/>
          <p:nvPr/>
        </p:nvGrpSpPr>
        <p:grpSpPr bwMode="auto">
          <a:xfrm>
            <a:off x="6881813" y="1682353"/>
            <a:ext cx="466725" cy="375047"/>
            <a:chOff x="6457431" y="2396702"/>
            <a:chExt cx="622564" cy="500407"/>
          </a:xfrm>
        </p:grpSpPr>
        <p:cxnSp>
          <p:nvCxnSpPr>
            <p:cNvPr id="674" name="Straight Connector 673"/>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75" name="Straight Connector 674"/>
            <p:cNvCxnSpPr/>
            <p:nvPr/>
          </p:nvCxnSpPr>
          <p:spPr>
            <a:xfrm rot="16140000" flipV="1">
              <a:off x="6543987" y="2807359"/>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76" name="Straight Connector 675"/>
            <p:cNvCxnSpPr/>
            <p:nvPr/>
          </p:nvCxnSpPr>
          <p:spPr>
            <a:xfrm rot="16140000" flipV="1">
              <a:off x="6615455" y="275493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77" name="Straight Connector 676"/>
            <p:cNvCxnSpPr/>
            <p:nvPr/>
          </p:nvCxnSpPr>
          <p:spPr>
            <a:xfrm rot="16140000" flipV="1">
              <a:off x="6679775" y="2698540"/>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78" name="Straight Connector 677"/>
            <p:cNvCxnSpPr/>
            <p:nvPr/>
          </p:nvCxnSpPr>
          <p:spPr>
            <a:xfrm rot="16140000" flipV="1">
              <a:off x="6741715" y="264452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679" name="Straight Connector 678"/>
            <p:cNvCxnSpPr/>
            <p:nvPr/>
          </p:nvCxnSpPr>
          <p:spPr>
            <a:xfrm rot="16140000" flipV="1">
              <a:off x="6806036" y="25960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80" name="Straight Connector 679"/>
            <p:cNvCxnSpPr/>
            <p:nvPr/>
          </p:nvCxnSpPr>
          <p:spPr>
            <a:xfrm rot="16140000" flipV="1">
              <a:off x="6871150" y="2527767"/>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681" name="Straight Connector 680"/>
            <p:cNvCxnSpPr/>
            <p:nvPr/>
          </p:nvCxnSpPr>
          <p:spPr>
            <a:xfrm rot="16140000" flipV="1">
              <a:off x="6942619" y="247534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82" name="Straight Connector 681"/>
            <p:cNvCxnSpPr/>
            <p:nvPr/>
          </p:nvCxnSpPr>
          <p:spPr>
            <a:xfrm rot="16140000" flipV="1">
              <a:off x="7006146" y="241974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683" name="Straight Connector 682"/>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684" name="Group 683"/>
          <p:cNvGrpSpPr/>
          <p:nvPr/>
        </p:nvGrpSpPr>
        <p:grpSpPr bwMode="auto">
          <a:xfrm>
            <a:off x="7055644" y="1920478"/>
            <a:ext cx="447675" cy="410766"/>
            <a:chOff x="6688345" y="2714231"/>
            <a:chExt cx="596644" cy="547459"/>
          </a:xfrm>
        </p:grpSpPr>
        <p:cxnSp>
          <p:nvCxnSpPr>
            <p:cNvPr id="685" name="Straight Connector 684"/>
            <p:cNvCxnSpPr/>
            <p:nvPr/>
          </p:nvCxnSpPr>
          <p:spPr>
            <a:xfrm flipV="1">
              <a:off x="6688345" y="3220432"/>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86" name="Straight Connector 685"/>
            <p:cNvCxnSpPr/>
            <p:nvPr/>
          </p:nvCxnSpPr>
          <p:spPr>
            <a:xfrm flipV="1">
              <a:off x="6753405" y="3152198"/>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687" name="Straight Connector 686"/>
            <p:cNvCxnSpPr/>
            <p:nvPr/>
          </p:nvCxnSpPr>
          <p:spPr>
            <a:xfrm flipV="1">
              <a:off x="6824811" y="3099833"/>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88" name="Straight Connector 687"/>
            <p:cNvCxnSpPr/>
            <p:nvPr/>
          </p:nvCxnSpPr>
          <p:spPr>
            <a:xfrm flipV="1">
              <a:off x="6888284" y="3045880"/>
              <a:ext cx="15868" cy="39670"/>
            </a:xfrm>
            <a:prstGeom prst="line">
              <a:avLst/>
            </a:prstGeom>
          </p:spPr>
          <p:style>
            <a:lnRef idx="1">
              <a:schemeClr val="dk1"/>
            </a:lnRef>
            <a:fillRef idx="0">
              <a:schemeClr val="dk1"/>
            </a:fillRef>
            <a:effectRef idx="0">
              <a:schemeClr val="dk1"/>
            </a:effectRef>
            <a:fontRef idx="minor">
              <a:schemeClr val="tx1"/>
            </a:fontRef>
          </p:style>
        </p:cxnSp>
        <p:cxnSp>
          <p:nvCxnSpPr>
            <p:cNvPr id="689" name="Straight Connector 688"/>
            <p:cNvCxnSpPr/>
            <p:nvPr/>
          </p:nvCxnSpPr>
          <p:spPr>
            <a:xfrm flipV="1">
              <a:off x="6950171"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690" name="Straight Connector 689"/>
            <p:cNvCxnSpPr/>
            <p:nvPr/>
          </p:nvCxnSpPr>
          <p:spPr>
            <a:xfrm flipV="1">
              <a:off x="7015230" y="2941149"/>
              <a:ext cx="14282" cy="39670"/>
            </a:xfrm>
            <a:prstGeom prst="line">
              <a:avLst/>
            </a:prstGeom>
          </p:spPr>
          <p:style>
            <a:lnRef idx="1">
              <a:schemeClr val="dk1"/>
            </a:lnRef>
            <a:fillRef idx="0">
              <a:schemeClr val="dk1"/>
            </a:fillRef>
            <a:effectRef idx="0">
              <a:schemeClr val="dk1"/>
            </a:effectRef>
            <a:fontRef idx="minor">
              <a:schemeClr val="tx1"/>
            </a:fontRef>
          </p:style>
        </p:cxnSp>
        <p:cxnSp>
          <p:nvCxnSpPr>
            <p:cNvPr id="691" name="Straight Connector 690"/>
            <p:cNvCxnSpPr/>
            <p:nvPr/>
          </p:nvCxnSpPr>
          <p:spPr>
            <a:xfrm flipV="1">
              <a:off x="7080290" y="2872915"/>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692" name="Straight Connector 691"/>
            <p:cNvCxnSpPr/>
            <p:nvPr/>
          </p:nvCxnSpPr>
          <p:spPr>
            <a:xfrm flipV="1">
              <a:off x="7151696" y="2820550"/>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693" name="Straight Connector 692"/>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694" name="Straight Connector 693"/>
            <p:cNvCxnSpPr/>
            <p:nvPr/>
          </p:nvCxnSpPr>
          <p:spPr>
            <a:xfrm flipV="1">
              <a:off x="7270708" y="2714231"/>
              <a:ext cx="14281" cy="41258"/>
            </a:xfrm>
            <a:prstGeom prst="line">
              <a:avLst/>
            </a:prstGeom>
          </p:spPr>
          <p:style>
            <a:lnRef idx="1">
              <a:schemeClr val="dk1"/>
            </a:lnRef>
            <a:fillRef idx="0">
              <a:schemeClr val="dk1"/>
            </a:fillRef>
            <a:effectRef idx="0">
              <a:schemeClr val="dk1"/>
            </a:effectRef>
            <a:fontRef idx="minor">
              <a:schemeClr val="tx1"/>
            </a:fontRef>
          </p:style>
        </p:cxnSp>
      </p:grpSp>
      <p:cxnSp>
        <p:nvCxnSpPr>
          <p:cNvPr id="695" name="Straight Connector 694"/>
          <p:cNvCxnSpPr/>
          <p:nvPr/>
        </p:nvCxnSpPr>
        <p:spPr>
          <a:xfrm rot="240000" flipV="1">
            <a:off x="6657975" y="217170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696" name="Straight Connector 695"/>
          <p:cNvCxnSpPr/>
          <p:nvPr/>
        </p:nvCxnSpPr>
        <p:spPr>
          <a:xfrm rot="20760000" flipV="1">
            <a:off x="6654404" y="2113359"/>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97" name="Straight Connector 696"/>
          <p:cNvCxnSpPr/>
          <p:nvPr/>
        </p:nvCxnSpPr>
        <p:spPr>
          <a:xfrm rot="17460000" flipV="1">
            <a:off x="6542485" y="198358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98" name="Straight Connector 697"/>
          <p:cNvCxnSpPr/>
          <p:nvPr/>
        </p:nvCxnSpPr>
        <p:spPr>
          <a:xfrm rot="19800000" flipV="1">
            <a:off x="6632972" y="2059781"/>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699" name="Straight Connector 698"/>
          <p:cNvCxnSpPr/>
          <p:nvPr/>
        </p:nvCxnSpPr>
        <p:spPr>
          <a:xfrm rot="18600000" flipV="1">
            <a:off x="6595468" y="2016323"/>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0" name="Straight Connector 699"/>
          <p:cNvCxnSpPr/>
          <p:nvPr/>
        </p:nvCxnSpPr>
        <p:spPr>
          <a:xfrm rot="16140000" flipV="1">
            <a:off x="6482954" y="1969294"/>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701" name="Straight Connector 700"/>
          <p:cNvCxnSpPr/>
          <p:nvPr/>
        </p:nvCxnSpPr>
        <p:spPr>
          <a:xfrm rot="1200000" flipV="1">
            <a:off x="6644879" y="2228850"/>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2" name="Straight Connector 701"/>
          <p:cNvCxnSpPr/>
          <p:nvPr/>
        </p:nvCxnSpPr>
        <p:spPr>
          <a:xfrm rot="240000" flipV="1">
            <a:off x="6703219" y="2131219"/>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3" name="Straight Connector 702"/>
          <p:cNvCxnSpPr/>
          <p:nvPr/>
        </p:nvCxnSpPr>
        <p:spPr>
          <a:xfrm rot="16140000" flipV="1">
            <a:off x="6527602" y="1929408"/>
            <a:ext cx="0" cy="32147"/>
          </a:xfrm>
          <a:prstGeom prst="line">
            <a:avLst/>
          </a:prstGeom>
        </p:spPr>
        <p:style>
          <a:lnRef idx="1">
            <a:schemeClr val="dk1"/>
          </a:lnRef>
          <a:fillRef idx="0">
            <a:schemeClr val="dk1"/>
          </a:fillRef>
          <a:effectRef idx="0">
            <a:schemeClr val="dk1"/>
          </a:effectRef>
          <a:fontRef idx="minor">
            <a:schemeClr val="tx1"/>
          </a:fontRef>
        </p:style>
      </p:cxnSp>
      <p:cxnSp>
        <p:nvCxnSpPr>
          <p:cNvPr id="704" name="Straight Connector 703"/>
          <p:cNvCxnSpPr/>
          <p:nvPr/>
        </p:nvCxnSpPr>
        <p:spPr>
          <a:xfrm rot="1200000" flipV="1">
            <a:off x="6690122" y="2187178"/>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705" name="Straight Connector 704"/>
          <p:cNvCxnSpPr/>
          <p:nvPr/>
        </p:nvCxnSpPr>
        <p:spPr>
          <a:xfrm rot="16140000" flipV="1">
            <a:off x="6568679" y="1885950"/>
            <a:ext cx="0" cy="33338"/>
          </a:xfrm>
          <a:prstGeom prst="line">
            <a:avLst/>
          </a:prstGeom>
        </p:spPr>
        <p:style>
          <a:lnRef idx="1">
            <a:schemeClr val="dk1"/>
          </a:lnRef>
          <a:fillRef idx="0">
            <a:schemeClr val="dk1"/>
          </a:fillRef>
          <a:effectRef idx="0">
            <a:schemeClr val="dk1"/>
          </a:effectRef>
          <a:fontRef idx="minor">
            <a:schemeClr val="tx1"/>
          </a:fontRef>
        </p:style>
      </p:cxnSp>
      <p:cxnSp>
        <p:nvCxnSpPr>
          <p:cNvPr id="706" name="Straight Connector 705"/>
          <p:cNvCxnSpPr/>
          <p:nvPr/>
        </p:nvCxnSpPr>
        <p:spPr>
          <a:xfrm rot="1200000" flipV="1">
            <a:off x="6730604" y="2144315"/>
            <a:ext cx="0" cy="33338"/>
          </a:xfrm>
          <a:prstGeom prst="line">
            <a:avLst/>
          </a:prstGeom>
        </p:spPr>
        <p:style>
          <a:lnRef idx="1">
            <a:schemeClr val="dk1"/>
          </a:lnRef>
          <a:fillRef idx="0">
            <a:schemeClr val="dk1"/>
          </a:fillRef>
          <a:effectRef idx="0">
            <a:schemeClr val="dk1"/>
          </a:effectRef>
          <a:fontRef idx="minor">
            <a:schemeClr val="tx1"/>
          </a:fontRef>
        </p:style>
      </p:cxnSp>
      <p:grpSp>
        <p:nvGrpSpPr>
          <p:cNvPr id="707" name="Group 706"/>
          <p:cNvGrpSpPr/>
          <p:nvPr/>
        </p:nvGrpSpPr>
        <p:grpSpPr>
          <a:xfrm>
            <a:off x="6931820" y="1572815"/>
            <a:ext cx="679780" cy="611561"/>
            <a:chOff x="7858125" y="2441499"/>
            <a:chExt cx="906373" cy="815414"/>
          </a:xfrm>
          <a:solidFill>
            <a:schemeClr val="accent6">
              <a:lumMod val="50000"/>
            </a:schemeClr>
          </a:solidFill>
        </p:grpSpPr>
        <p:sp>
          <p:nvSpPr>
            <p:cNvPr id="708" name="Parallelogram 707"/>
            <p:cNvSpPr/>
            <p:nvPr/>
          </p:nvSpPr>
          <p:spPr>
            <a:xfrm rot="11968709">
              <a:off x="8085615" y="2441499"/>
              <a:ext cx="678883" cy="815414"/>
            </a:xfrm>
            <a:prstGeom prst="parallelogram">
              <a:avLst>
                <a:gd name="adj" fmla="val 69056"/>
              </a:avLst>
            </a:prstGeom>
            <a:solidFill>
              <a:schemeClr val="bg1">
                <a:lumMod val="50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09" name="Freeform 927"/>
            <p:cNvSpPr/>
            <p:nvPr/>
          </p:nvSpPr>
          <p:spPr>
            <a:xfrm>
              <a:off x="7858125" y="2505075"/>
              <a:ext cx="831850" cy="650875"/>
            </a:xfrm>
            <a:custGeom>
              <a:avLst/>
              <a:gdLst>
                <a:gd name="connsiteX0" fmla="*/ 828675 w 828675"/>
                <a:gd name="connsiteY0" fmla="*/ 0 h 692150"/>
                <a:gd name="connsiteX1" fmla="*/ 111125 w 828675"/>
                <a:gd name="connsiteY1" fmla="*/ 631825 h 692150"/>
                <a:gd name="connsiteX2" fmla="*/ 0 w 828675"/>
                <a:gd name="connsiteY2" fmla="*/ 692150 h 692150"/>
                <a:gd name="connsiteX3" fmla="*/ 692150 w 828675"/>
                <a:gd name="connsiteY3" fmla="*/ 66675 h 692150"/>
                <a:gd name="connsiteX4" fmla="*/ 828675 w 828675"/>
                <a:gd name="connsiteY4" fmla="*/ 0 h 692150"/>
                <a:gd name="connsiteX0-1" fmla="*/ 844550 w 844550"/>
                <a:gd name="connsiteY0-2" fmla="*/ 0 h 673100"/>
                <a:gd name="connsiteX1-3" fmla="*/ 127000 w 844550"/>
                <a:gd name="connsiteY1-4" fmla="*/ 631825 h 673100"/>
                <a:gd name="connsiteX2-5" fmla="*/ 0 w 844550"/>
                <a:gd name="connsiteY2-6" fmla="*/ 673100 h 673100"/>
                <a:gd name="connsiteX3-7" fmla="*/ 708025 w 844550"/>
                <a:gd name="connsiteY3-8" fmla="*/ 66675 h 673100"/>
                <a:gd name="connsiteX4-9" fmla="*/ 844550 w 844550"/>
                <a:gd name="connsiteY4-10" fmla="*/ 0 h 673100"/>
                <a:gd name="connsiteX0-11" fmla="*/ 825500 w 825500"/>
                <a:gd name="connsiteY0-12" fmla="*/ 0 h 660400"/>
                <a:gd name="connsiteX1-13" fmla="*/ 107950 w 825500"/>
                <a:gd name="connsiteY1-14" fmla="*/ 631825 h 660400"/>
                <a:gd name="connsiteX2-15" fmla="*/ 0 w 825500"/>
                <a:gd name="connsiteY2-16" fmla="*/ 660400 h 660400"/>
                <a:gd name="connsiteX3-17" fmla="*/ 688975 w 825500"/>
                <a:gd name="connsiteY3-18" fmla="*/ 66675 h 660400"/>
                <a:gd name="connsiteX4-19" fmla="*/ 825500 w 825500"/>
                <a:gd name="connsiteY4-20" fmla="*/ 0 h 660400"/>
                <a:gd name="connsiteX0-21" fmla="*/ 831850 w 831850"/>
                <a:gd name="connsiteY0-22" fmla="*/ 0 h 650875"/>
                <a:gd name="connsiteX1-23" fmla="*/ 107950 w 831850"/>
                <a:gd name="connsiteY1-24" fmla="*/ 622300 h 650875"/>
                <a:gd name="connsiteX2-25" fmla="*/ 0 w 831850"/>
                <a:gd name="connsiteY2-26" fmla="*/ 650875 h 650875"/>
                <a:gd name="connsiteX3-27" fmla="*/ 688975 w 831850"/>
                <a:gd name="connsiteY3-28" fmla="*/ 57150 h 650875"/>
                <a:gd name="connsiteX4-29" fmla="*/ 831850 w 831850"/>
                <a:gd name="connsiteY4-30" fmla="*/ 0 h 650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31850" h="650875">
                  <a:moveTo>
                    <a:pt x="831850" y="0"/>
                  </a:moveTo>
                  <a:lnTo>
                    <a:pt x="107950" y="622300"/>
                  </a:lnTo>
                  <a:lnTo>
                    <a:pt x="0" y="650875"/>
                  </a:lnTo>
                  <a:lnTo>
                    <a:pt x="688975" y="57150"/>
                  </a:lnTo>
                  <a:lnTo>
                    <a:pt x="831850" y="0"/>
                  </a:lnTo>
                  <a:close/>
                </a:path>
              </a:pathLst>
            </a:custGeom>
            <a:solidFill>
              <a:schemeClr val="tx1">
                <a:lumMod val="75000"/>
                <a:lumOff val="2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10" name="Rectangle 678"/>
          <p:cNvSpPr/>
          <p:nvPr/>
        </p:nvSpPr>
        <p:spPr>
          <a:xfrm rot="17874162">
            <a:off x="6231779" y="1548795"/>
            <a:ext cx="54864" cy="15981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0971 w 59386"/>
              <a:gd name="connsiteY1-36" fmla="*/ 29287 h 193060"/>
              <a:gd name="connsiteX2-37" fmla="*/ 59386 w 59386"/>
              <a:gd name="connsiteY2-38" fmla="*/ 33338 h 193060"/>
              <a:gd name="connsiteX3-39" fmla="*/ 57004 w 59386"/>
              <a:gd name="connsiteY3-40" fmla="*/ 193060 h 193060"/>
              <a:gd name="connsiteX4-41" fmla="*/ 33622 w 59386"/>
              <a:gd name="connsiteY4-42" fmla="*/ 190764 h 193060"/>
              <a:gd name="connsiteX5-43" fmla="*/ 0 w 59386"/>
              <a:gd name="connsiteY5-44" fmla="*/ 193060 h 193060"/>
              <a:gd name="connsiteX6-45" fmla="*/ 0 w 59386"/>
              <a:gd name="connsiteY6-46" fmla="*/ 0 h 193060"/>
              <a:gd name="connsiteX0-47" fmla="*/ 0 w 59386"/>
              <a:gd name="connsiteY0-48" fmla="*/ 3591 h 196651"/>
              <a:gd name="connsiteX1-49" fmla="*/ 37093 w 59386"/>
              <a:gd name="connsiteY1-50" fmla="*/ 974 h 196651"/>
              <a:gd name="connsiteX2-51" fmla="*/ 59386 w 59386"/>
              <a:gd name="connsiteY2-52" fmla="*/ 36929 h 196651"/>
              <a:gd name="connsiteX3-53" fmla="*/ 57004 w 59386"/>
              <a:gd name="connsiteY3-54" fmla="*/ 196651 h 196651"/>
              <a:gd name="connsiteX4-55" fmla="*/ 33622 w 59386"/>
              <a:gd name="connsiteY4-56" fmla="*/ 194355 h 196651"/>
              <a:gd name="connsiteX5-57" fmla="*/ 0 w 59386"/>
              <a:gd name="connsiteY5-58" fmla="*/ 196651 h 196651"/>
              <a:gd name="connsiteX6-59" fmla="*/ 0 w 59386"/>
              <a:gd name="connsiteY6-60" fmla="*/ 3591 h 1966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196651">
                <a:moveTo>
                  <a:pt x="0" y="3591"/>
                </a:moveTo>
                <a:cubicBezTo>
                  <a:pt x="7942" y="7797"/>
                  <a:pt x="29151" y="-3232"/>
                  <a:pt x="37093" y="974"/>
                </a:cubicBezTo>
                <a:lnTo>
                  <a:pt x="59386" y="36929"/>
                </a:lnTo>
                <a:lnTo>
                  <a:pt x="57004" y="196651"/>
                </a:lnTo>
                <a:cubicBezTo>
                  <a:pt x="50893" y="195955"/>
                  <a:pt x="39733" y="195051"/>
                  <a:pt x="33622" y="194355"/>
                </a:cubicBezTo>
                <a:lnTo>
                  <a:pt x="0" y="196651"/>
                </a:lnTo>
                <a:lnTo>
                  <a:pt x="0" y="3591"/>
                </a:ln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1" name="Rectangle 678"/>
          <p:cNvSpPr/>
          <p:nvPr/>
        </p:nvSpPr>
        <p:spPr>
          <a:xfrm rot="17874162">
            <a:off x="6114855" y="1627810"/>
            <a:ext cx="55716"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0971 w 59386"/>
              <a:gd name="connsiteY1-36" fmla="*/ 29287 h 193060"/>
              <a:gd name="connsiteX2-37" fmla="*/ 59386 w 59386"/>
              <a:gd name="connsiteY2-38" fmla="*/ 33338 h 193060"/>
              <a:gd name="connsiteX3-39" fmla="*/ 57611 w 59386"/>
              <a:gd name="connsiteY3-40" fmla="*/ 152594 h 193060"/>
              <a:gd name="connsiteX4-41" fmla="*/ 35866 w 59386"/>
              <a:gd name="connsiteY4-42" fmla="*/ 176995 h 193060"/>
              <a:gd name="connsiteX5-43" fmla="*/ 0 w 59386"/>
              <a:gd name="connsiteY5-44" fmla="*/ 193060 h 193060"/>
              <a:gd name="connsiteX6-45" fmla="*/ 0 w 59386"/>
              <a:gd name="connsiteY6-46" fmla="*/ 0 h 193060"/>
              <a:gd name="connsiteX0-47" fmla="*/ 0 w 60308"/>
              <a:gd name="connsiteY0-48" fmla="*/ 0 h 193060"/>
              <a:gd name="connsiteX1-49" fmla="*/ 30971 w 60308"/>
              <a:gd name="connsiteY1-50" fmla="*/ 29287 h 193060"/>
              <a:gd name="connsiteX2-51" fmla="*/ 60308 w 60308"/>
              <a:gd name="connsiteY2-52" fmla="*/ 65829 h 193060"/>
              <a:gd name="connsiteX3-53" fmla="*/ 57611 w 60308"/>
              <a:gd name="connsiteY3-54" fmla="*/ 152594 h 193060"/>
              <a:gd name="connsiteX4-55" fmla="*/ 35866 w 60308"/>
              <a:gd name="connsiteY4-56" fmla="*/ 176995 h 193060"/>
              <a:gd name="connsiteX5-57" fmla="*/ 0 w 60308"/>
              <a:gd name="connsiteY5-58" fmla="*/ 193060 h 193060"/>
              <a:gd name="connsiteX6-59" fmla="*/ 0 w 60308"/>
              <a:gd name="connsiteY6-60" fmla="*/ 0 h 1930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60308" h="193060">
                <a:moveTo>
                  <a:pt x="0" y="0"/>
                </a:moveTo>
                <a:cubicBezTo>
                  <a:pt x="7942" y="4206"/>
                  <a:pt x="23029" y="25081"/>
                  <a:pt x="30971" y="29287"/>
                </a:cubicBezTo>
                <a:lnTo>
                  <a:pt x="60308" y="65829"/>
                </a:lnTo>
                <a:cubicBezTo>
                  <a:pt x="59514" y="119070"/>
                  <a:pt x="58405" y="99353"/>
                  <a:pt x="57611" y="152594"/>
                </a:cubicBezTo>
                <a:cubicBezTo>
                  <a:pt x="51500" y="151898"/>
                  <a:pt x="41977" y="177691"/>
                  <a:pt x="35866" y="176995"/>
                </a:cubicBezTo>
                <a:lnTo>
                  <a:pt x="0" y="193060"/>
                </a:lnTo>
                <a:lnTo>
                  <a:pt x="0" y="0"/>
                </a:ln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2" name="Rectangle 678"/>
          <p:cNvSpPr/>
          <p:nvPr/>
        </p:nvSpPr>
        <p:spPr>
          <a:xfrm rot="17874162">
            <a:off x="6289541" y="1479124"/>
            <a:ext cx="54864" cy="17834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211100"/>
              <a:gd name="connsiteX1-35" fmla="*/ 30971 w 59386"/>
              <a:gd name="connsiteY1-36" fmla="*/ 29287 h 211100"/>
              <a:gd name="connsiteX2-37" fmla="*/ 59386 w 59386"/>
              <a:gd name="connsiteY2-38" fmla="*/ 33338 h 211100"/>
              <a:gd name="connsiteX3-39" fmla="*/ 57004 w 59386"/>
              <a:gd name="connsiteY3-40" fmla="*/ 193060 h 211100"/>
              <a:gd name="connsiteX4-41" fmla="*/ 28928 w 59386"/>
              <a:gd name="connsiteY4-42" fmla="*/ 211082 h 211100"/>
              <a:gd name="connsiteX5-43" fmla="*/ 0 w 59386"/>
              <a:gd name="connsiteY5-44" fmla="*/ 193060 h 211100"/>
              <a:gd name="connsiteX6-45" fmla="*/ 0 w 59386"/>
              <a:gd name="connsiteY6-46" fmla="*/ 0 h 211100"/>
              <a:gd name="connsiteX0-47" fmla="*/ 0 w 59386"/>
              <a:gd name="connsiteY0-48" fmla="*/ 0 h 211100"/>
              <a:gd name="connsiteX1-49" fmla="*/ 28621 w 59386"/>
              <a:gd name="connsiteY1-50" fmla="*/ 8383 h 211100"/>
              <a:gd name="connsiteX2-51" fmla="*/ 59386 w 59386"/>
              <a:gd name="connsiteY2-52" fmla="*/ 33338 h 211100"/>
              <a:gd name="connsiteX3-53" fmla="*/ 57004 w 59386"/>
              <a:gd name="connsiteY3-54" fmla="*/ 193060 h 211100"/>
              <a:gd name="connsiteX4-55" fmla="*/ 28928 w 59386"/>
              <a:gd name="connsiteY4-56" fmla="*/ 211082 h 211100"/>
              <a:gd name="connsiteX5-57" fmla="*/ 0 w 59386"/>
              <a:gd name="connsiteY5-58" fmla="*/ 193060 h 211100"/>
              <a:gd name="connsiteX6-59" fmla="*/ 0 w 59386"/>
              <a:gd name="connsiteY6-60" fmla="*/ 0 h 211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211100">
                <a:moveTo>
                  <a:pt x="0" y="0"/>
                </a:moveTo>
                <a:cubicBezTo>
                  <a:pt x="7942" y="4206"/>
                  <a:pt x="20679" y="4177"/>
                  <a:pt x="28621" y="8383"/>
                </a:cubicBezTo>
                <a:lnTo>
                  <a:pt x="59386" y="33338"/>
                </a:lnTo>
                <a:lnTo>
                  <a:pt x="57004" y="193060"/>
                </a:lnTo>
                <a:cubicBezTo>
                  <a:pt x="50893" y="192364"/>
                  <a:pt x="35039" y="211778"/>
                  <a:pt x="28928" y="211082"/>
                </a:cubicBezTo>
                <a:lnTo>
                  <a:pt x="0" y="193060"/>
                </a:lnTo>
                <a:lnTo>
                  <a:pt x="0" y="0"/>
                </a:ln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3" name="Rectangle 678"/>
          <p:cNvSpPr/>
          <p:nvPr/>
        </p:nvSpPr>
        <p:spPr>
          <a:xfrm rot="17874162">
            <a:off x="6143806" y="1564600"/>
            <a:ext cx="54864"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0971 w 59386"/>
              <a:gd name="connsiteY1-36" fmla="*/ 29287 h 193060"/>
              <a:gd name="connsiteX2-37" fmla="*/ 59386 w 59386"/>
              <a:gd name="connsiteY2-38" fmla="*/ 33338 h 193060"/>
              <a:gd name="connsiteX3-39" fmla="*/ 57004 w 59386"/>
              <a:gd name="connsiteY3-40" fmla="*/ 193060 h 193060"/>
              <a:gd name="connsiteX4-41" fmla="*/ 35866 w 59386"/>
              <a:gd name="connsiteY4-42" fmla="*/ 176995 h 193060"/>
              <a:gd name="connsiteX5-43" fmla="*/ 1933 w 59386"/>
              <a:gd name="connsiteY5-44" fmla="*/ 137397 h 193060"/>
              <a:gd name="connsiteX6-45" fmla="*/ 0 w 59386"/>
              <a:gd name="connsiteY6-46" fmla="*/ 0 h 1930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193060">
                <a:moveTo>
                  <a:pt x="0" y="0"/>
                </a:moveTo>
                <a:cubicBezTo>
                  <a:pt x="7942" y="4206"/>
                  <a:pt x="23029" y="25081"/>
                  <a:pt x="30971" y="29287"/>
                </a:cubicBezTo>
                <a:lnTo>
                  <a:pt x="59386" y="33338"/>
                </a:lnTo>
                <a:lnTo>
                  <a:pt x="57004" y="193060"/>
                </a:lnTo>
                <a:cubicBezTo>
                  <a:pt x="50893" y="192364"/>
                  <a:pt x="41977" y="177691"/>
                  <a:pt x="35866" y="176995"/>
                </a:cubicBezTo>
                <a:lnTo>
                  <a:pt x="1933" y="137397"/>
                </a:lnTo>
                <a:cubicBezTo>
                  <a:pt x="1933" y="73044"/>
                  <a:pt x="0" y="64353"/>
                  <a:pt x="0" y="0"/>
                </a:cubicBez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4" name="Rectangle 678"/>
          <p:cNvSpPr/>
          <p:nvPr/>
        </p:nvSpPr>
        <p:spPr>
          <a:xfrm rot="17874162">
            <a:off x="6478452" y="1316240"/>
            <a:ext cx="54864" cy="193460"/>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0971 w 59386"/>
              <a:gd name="connsiteY1-36" fmla="*/ 29287 h 193060"/>
              <a:gd name="connsiteX2-37" fmla="*/ 59386 w 59386"/>
              <a:gd name="connsiteY2-38" fmla="*/ 33338 h 193060"/>
              <a:gd name="connsiteX3-39" fmla="*/ 57004 w 59386"/>
              <a:gd name="connsiteY3-40" fmla="*/ 193060 h 193060"/>
              <a:gd name="connsiteX4-41" fmla="*/ 35866 w 59386"/>
              <a:gd name="connsiteY4-42" fmla="*/ 176995 h 193060"/>
              <a:gd name="connsiteX5-43" fmla="*/ 3163 w 59386"/>
              <a:gd name="connsiteY5-44" fmla="*/ 180718 h 193060"/>
              <a:gd name="connsiteX6-45" fmla="*/ 0 w 59386"/>
              <a:gd name="connsiteY6-46" fmla="*/ 0 h 193060"/>
              <a:gd name="connsiteX0-47" fmla="*/ 0 w 59386"/>
              <a:gd name="connsiteY0-48" fmla="*/ 856 h 193916"/>
              <a:gd name="connsiteX1-49" fmla="*/ 30150 w 59386"/>
              <a:gd name="connsiteY1-50" fmla="*/ 1262 h 193916"/>
              <a:gd name="connsiteX2-51" fmla="*/ 59386 w 59386"/>
              <a:gd name="connsiteY2-52" fmla="*/ 34194 h 193916"/>
              <a:gd name="connsiteX3-53" fmla="*/ 57004 w 59386"/>
              <a:gd name="connsiteY3-54" fmla="*/ 193916 h 193916"/>
              <a:gd name="connsiteX4-55" fmla="*/ 35866 w 59386"/>
              <a:gd name="connsiteY4-56" fmla="*/ 177851 h 193916"/>
              <a:gd name="connsiteX5-57" fmla="*/ 3163 w 59386"/>
              <a:gd name="connsiteY5-58" fmla="*/ 181574 h 193916"/>
              <a:gd name="connsiteX6-59" fmla="*/ 0 w 59386"/>
              <a:gd name="connsiteY6-60" fmla="*/ 856 h 1939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193916">
                <a:moveTo>
                  <a:pt x="0" y="856"/>
                </a:moveTo>
                <a:cubicBezTo>
                  <a:pt x="7942" y="5062"/>
                  <a:pt x="22208" y="-2944"/>
                  <a:pt x="30150" y="1262"/>
                </a:cubicBezTo>
                <a:lnTo>
                  <a:pt x="59386" y="34194"/>
                </a:lnTo>
                <a:lnTo>
                  <a:pt x="57004" y="193916"/>
                </a:lnTo>
                <a:cubicBezTo>
                  <a:pt x="50893" y="193220"/>
                  <a:pt x="41977" y="178547"/>
                  <a:pt x="35866" y="177851"/>
                </a:cubicBezTo>
                <a:lnTo>
                  <a:pt x="3163" y="181574"/>
                </a:lnTo>
                <a:cubicBezTo>
                  <a:pt x="3163" y="117221"/>
                  <a:pt x="0" y="65209"/>
                  <a:pt x="0" y="856"/>
                </a:cubicBez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5" name="Rectangle 678"/>
          <p:cNvSpPr/>
          <p:nvPr/>
        </p:nvSpPr>
        <p:spPr>
          <a:xfrm rot="17874162">
            <a:off x="6363950" y="1409358"/>
            <a:ext cx="54864"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0971 w 59386"/>
              <a:gd name="connsiteY1-36" fmla="*/ 29287 h 193060"/>
              <a:gd name="connsiteX2-37" fmla="*/ 59386 w 59386"/>
              <a:gd name="connsiteY2-38" fmla="*/ 33338 h 193060"/>
              <a:gd name="connsiteX3-39" fmla="*/ 57004 w 59386"/>
              <a:gd name="connsiteY3-40" fmla="*/ 193060 h 193060"/>
              <a:gd name="connsiteX4-41" fmla="*/ 35866 w 59386"/>
              <a:gd name="connsiteY4-42" fmla="*/ 176995 h 193060"/>
              <a:gd name="connsiteX5-43" fmla="*/ 2955 w 59386"/>
              <a:gd name="connsiteY5-44" fmla="*/ 142435 h 193060"/>
              <a:gd name="connsiteX6-45" fmla="*/ 0 w 59386"/>
              <a:gd name="connsiteY6-46" fmla="*/ 0 h 1930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193060">
                <a:moveTo>
                  <a:pt x="0" y="0"/>
                </a:moveTo>
                <a:cubicBezTo>
                  <a:pt x="7942" y="4206"/>
                  <a:pt x="23029" y="25081"/>
                  <a:pt x="30971" y="29287"/>
                </a:cubicBezTo>
                <a:lnTo>
                  <a:pt x="59386" y="33338"/>
                </a:lnTo>
                <a:lnTo>
                  <a:pt x="57004" y="193060"/>
                </a:lnTo>
                <a:cubicBezTo>
                  <a:pt x="50893" y="192364"/>
                  <a:pt x="41977" y="177691"/>
                  <a:pt x="35866" y="176995"/>
                </a:cubicBezTo>
                <a:lnTo>
                  <a:pt x="2955" y="142435"/>
                </a:lnTo>
                <a:cubicBezTo>
                  <a:pt x="2955" y="78082"/>
                  <a:pt x="0" y="64353"/>
                  <a:pt x="0" y="0"/>
                </a:cubicBez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6" name="Rectangle 678"/>
          <p:cNvSpPr/>
          <p:nvPr/>
        </p:nvSpPr>
        <p:spPr>
          <a:xfrm rot="17874162">
            <a:off x="6031271" y="1676946"/>
            <a:ext cx="54864" cy="2168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 y="connsiteY6"/>
              </a:cxn>
            </a:cxnLst>
            <a:rect l="l" t="t" r="r" b="b"/>
            <a:pathLst>
              <a:path w="59386" h="193060">
                <a:moveTo>
                  <a:pt x="0" y="0"/>
                </a:moveTo>
                <a:cubicBezTo>
                  <a:pt x="7942" y="4206"/>
                  <a:pt x="23029" y="25081"/>
                  <a:pt x="30971" y="29287"/>
                </a:cubicBezTo>
                <a:lnTo>
                  <a:pt x="59386" y="33338"/>
                </a:lnTo>
                <a:lnTo>
                  <a:pt x="57004" y="193060"/>
                </a:lnTo>
                <a:cubicBezTo>
                  <a:pt x="50893" y="192364"/>
                  <a:pt x="41977" y="177691"/>
                  <a:pt x="35866" y="176995"/>
                </a:cubicBezTo>
                <a:lnTo>
                  <a:pt x="0" y="193060"/>
                </a:lnTo>
                <a:lnTo>
                  <a:pt x="0" y="0"/>
                </a:ln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7" name="Rectangle 678"/>
          <p:cNvSpPr/>
          <p:nvPr/>
        </p:nvSpPr>
        <p:spPr>
          <a:xfrm rot="17874162">
            <a:off x="6405363" y="1373987"/>
            <a:ext cx="54864" cy="173084"/>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206152"/>
              <a:gd name="connsiteX1-35" fmla="*/ 30971 w 59386"/>
              <a:gd name="connsiteY1-36" fmla="*/ 29287 h 206152"/>
              <a:gd name="connsiteX2-37" fmla="*/ 59386 w 59386"/>
              <a:gd name="connsiteY2-38" fmla="*/ 33338 h 206152"/>
              <a:gd name="connsiteX3-39" fmla="*/ 57004 w 59386"/>
              <a:gd name="connsiteY3-40" fmla="*/ 193060 h 206152"/>
              <a:gd name="connsiteX4-41" fmla="*/ 23515 w 59386"/>
              <a:gd name="connsiteY4-42" fmla="*/ 206128 h 206152"/>
              <a:gd name="connsiteX5-43" fmla="*/ 0 w 59386"/>
              <a:gd name="connsiteY5-44" fmla="*/ 193060 h 206152"/>
              <a:gd name="connsiteX6-45" fmla="*/ 0 w 59386"/>
              <a:gd name="connsiteY6-46" fmla="*/ 0 h 2061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206152">
                <a:moveTo>
                  <a:pt x="0" y="0"/>
                </a:moveTo>
                <a:cubicBezTo>
                  <a:pt x="7942" y="4206"/>
                  <a:pt x="23029" y="25081"/>
                  <a:pt x="30971" y="29287"/>
                </a:cubicBezTo>
                <a:lnTo>
                  <a:pt x="59386" y="33338"/>
                </a:lnTo>
                <a:lnTo>
                  <a:pt x="57004" y="193060"/>
                </a:lnTo>
                <a:cubicBezTo>
                  <a:pt x="50893" y="192364"/>
                  <a:pt x="29626" y="206824"/>
                  <a:pt x="23515" y="206128"/>
                </a:cubicBezTo>
                <a:lnTo>
                  <a:pt x="0" y="193060"/>
                </a:lnTo>
                <a:lnTo>
                  <a:pt x="0" y="0"/>
                </a:lnTo>
                <a:close/>
              </a:path>
            </a:pathLst>
          </a:custGeom>
          <a:pattFill prst="narVert">
            <a:fgClr>
              <a:srgbClr val="FFFF4B"/>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18" name="Flowchart: Direct Access Storage 717"/>
          <p:cNvSpPr/>
          <p:nvPr/>
        </p:nvSpPr>
        <p:spPr>
          <a:xfrm rot="19116643" flipH="1">
            <a:off x="5678421" y="1293449"/>
            <a:ext cx="1019150" cy="358610"/>
          </a:xfrm>
          <a:prstGeom prst="flowChartMagneticDrum">
            <a:avLst/>
          </a:prstGeom>
          <a:solidFill>
            <a:schemeClr val="bg1">
              <a:lumMod val="75000"/>
            </a:schemeClr>
          </a:solidFill>
          <a:ln>
            <a:solidFill>
              <a:schemeClr val="bg1">
                <a:lumMod val="5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719" name="Group 718"/>
          <p:cNvGrpSpPr/>
          <p:nvPr/>
        </p:nvGrpSpPr>
        <p:grpSpPr bwMode="auto">
          <a:xfrm rot="3497818">
            <a:off x="5765006" y="1522809"/>
            <a:ext cx="342900" cy="342900"/>
            <a:chOff x="2299548" y="5186148"/>
            <a:chExt cx="1656000" cy="1656000"/>
          </a:xfrm>
        </p:grpSpPr>
        <p:sp>
          <p:nvSpPr>
            <p:cNvPr id="720" name="Oval 719"/>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721" name="Group 152"/>
            <p:cNvGrpSpPr/>
            <p:nvPr/>
          </p:nvGrpSpPr>
          <p:grpSpPr bwMode="auto">
            <a:xfrm>
              <a:off x="2408283" y="5202545"/>
              <a:ext cx="1447112" cy="1171568"/>
              <a:chOff x="3837997" y="4836692"/>
              <a:chExt cx="1447112" cy="1171568"/>
            </a:xfrm>
          </p:grpSpPr>
          <p:sp>
            <p:nvSpPr>
              <p:cNvPr id="722" name="Rounded Rectangle 153"/>
              <p:cNvSpPr/>
              <p:nvPr/>
            </p:nvSpPr>
            <p:spPr>
              <a:xfrm rot="2238109">
                <a:off x="4596065" y="5856652"/>
                <a:ext cx="684248" cy="15524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23" name="Rounded Rectangle 154"/>
              <p:cNvSpPr/>
              <p:nvPr/>
            </p:nvSpPr>
            <p:spPr>
              <a:xfrm rot="5453266">
                <a:off x="4208746" y="5113401"/>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24" name="Rounded Rectangle 155"/>
              <p:cNvSpPr/>
              <p:nvPr/>
            </p:nvSpPr>
            <p:spPr>
              <a:xfrm rot="19396628">
                <a:off x="3831172" y="5866916"/>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725" name="Oval 724"/>
              <p:cNvSpPr/>
              <p:nvPr/>
            </p:nvSpPr>
            <p:spPr>
              <a:xfrm>
                <a:off x="4402871" y="5501520"/>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726" name="Group 725"/>
          <p:cNvGrpSpPr/>
          <p:nvPr/>
        </p:nvGrpSpPr>
        <p:grpSpPr bwMode="auto">
          <a:xfrm>
            <a:off x="6144816" y="1290638"/>
            <a:ext cx="436959" cy="409575"/>
            <a:chOff x="6713084" y="2641272"/>
            <a:chExt cx="583480" cy="546332"/>
          </a:xfrm>
        </p:grpSpPr>
        <p:cxnSp>
          <p:nvCxnSpPr>
            <p:cNvPr id="727" name="Straight Connector 726"/>
            <p:cNvCxnSpPr/>
            <p:nvPr/>
          </p:nvCxnSpPr>
          <p:spPr>
            <a:xfrm rot="240000" flipV="1">
              <a:off x="6713084" y="314472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28" name="Straight Connector 727"/>
            <p:cNvCxnSpPr/>
            <p:nvPr/>
          </p:nvCxnSpPr>
          <p:spPr>
            <a:xfrm rot="240000" flipV="1">
              <a:off x="6778268" y="3076432"/>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29" name="Straight Connector 728"/>
            <p:cNvCxnSpPr/>
            <p:nvPr/>
          </p:nvCxnSpPr>
          <p:spPr>
            <a:xfrm rot="240000" flipV="1">
              <a:off x="6849812" y="302402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30" name="Straight Connector 729"/>
            <p:cNvCxnSpPr/>
            <p:nvPr/>
          </p:nvCxnSpPr>
          <p:spPr>
            <a:xfrm rot="240000" flipV="1">
              <a:off x="6913407" y="296843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31" name="Straight Connector 730"/>
            <p:cNvCxnSpPr/>
            <p:nvPr/>
          </p:nvCxnSpPr>
          <p:spPr>
            <a:xfrm rot="240000" flipV="1">
              <a:off x="6975411" y="2914438"/>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32" name="Straight Connector 731"/>
            <p:cNvCxnSpPr/>
            <p:nvPr/>
          </p:nvCxnSpPr>
          <p:spPr>
            <a:xfrm rot="240000" flipV="1">
              <a:off x="7040596" y="286361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33" name="Straight Connector 732"/>
            <p:cNvCxnSpPr/>
            <p:nvPr/>
          </p:nvCxnSpPr>
          <p:spPr>
            <a:xfrm rot="240000" flipV="1">
              <a:off x="7104191" y="2795324"/>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34" name="Straight Connector 733"/>
            <p:cNvCxnSpPr/>
            <p:nvPr/>
          </p:nvCxnSpPr>
          <p:spPr>
            <a:xfrm rot="240000" flipV="1">
              <a:off x="7175734"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35" name="Straight Connector 734"/>
            <p:cNvCxnSpPr/>
            <p:nvPr/>
          </p:nvCxnSpPr>
          <p:spPr>
            <a:xfrm rot="240000" flipV="1">
              <a:off x="7240919" y="2687329"/>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36" name="Straight Connector 735"/>
            <p:cNvCxnSpPr/>
            <p:nvPr/>
          </p:nvCxnSpPr>
          <p:spPr>
            <a:xfrm rot="240000" flipV="1">
              <a:off x="7296564" y="264127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737" name="Group 736"/>
          <p:cNvGrpSpPr/>
          <p:nvPr/>
        </p:nvGrpSpPr>
        <p:grpSpPr bwMode="auto">
          <a:xfrm>
            <a:off x="6140054" y="1238250"/>
            <a:ext cx="435769" cy="404813"/>
            <a:chOff x="6707512" y="2570959"/>
            <a:chExt cx="580624" cy="539254"/>
          </a:xfrm>
        </p:grpSpPr>
        <p:cxnSp>
          <p:nvCxnSpPr>
            <p:cNvPr id="738" name="Straight Connector 737"/>
            <p:cNvCxnSpPr/>
            <p:nvPr/>
          </p:nvCxnSpPr>
          <p:spPr>
            <a:xfrm rot="20760000" flipV="1">
              <a:off x="6707512" y="3067389"/>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739" name="Straight Connector 738"/>
            <p:cNvCxnSpPr/>
            <p:nvPr/>
          </p:nvCxnSpPr>
          <p:spPr>
            <a:xfrm rot="20760000" flipV="1">
              <a:off x="6772554" y="2999190"/>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0" name="Straight Connector 739"/>
            <p:cNvCxnSpPr/>
            <p:nvPr/>
          </p:nvCxnSpPr>
          <p:spPr>
            <a:xfrm rot="20760000" flipV="1">
              <a:off x="6843943" y="294685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741" name="Straight Connector 740"/>
            <p:cNvCxnSpPr/>
            <p:nvPr/>
          </p:nvCxnSpPr>
          <p:spPr>
            <a:xfrm rot="20760000" flipV="1">
              <a:off x="6907399" y="2891339"/>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2" name="Straight Connector 741"/>
            <p:cNvCxnSpPr/>
            <p:nvPr/>
          </p:nvCxnSpPr>
          <p:spPr>
            <a:xfrm rot="20760000" flipV="1">
              <a:off x="6969268" y="2837414"/>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3" name="Straight Connector 742"/>
            <p:cNvCxnSpPr/>
            <p:nvPr/>
          </p:nvCxnSpPr>
          <p:spPr>
            <a:xfrm rot="20760000" flipV="1">
              <a:off x="7034311" y="278666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4" name="Straight Connector 743"/>
            <p:cNvCxnSpPr/>
            <p:nvPr/>
          </p:nvCxnSpPr>
          <p:spPr>
            <a:xfrm rot="20760000" flipV="1">
              <a:off x="7099353" y="271846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745" name="Straight Connector 744"/>
            <p:cNvCxnSpPr/>
            <p:nvPr/>
          </p:nvCxnSpPr>
          <p:spPr>
            <a:xfrm rot="20760000" flipV="1">
              <a:off x="7170742" y="266612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746" name="Straight Connector 745"/>
            <p:cNvCxnSpPr/>
            <p:nvPr/>
          </p:nvCxnSpPr>
          <p:spPr>
            <a:xfrm rot="20760000" flipV="1">
              <a:off x="7234198" y="2610610"/>
              <a:ext cx="0" cy="44409"/>
            </a:xfrm>
            <a:prstGeom prst="line">
              <a:avLst/>
            </a:prstGeom>
          </p:spPr>
          <p:style>
            <a:lnRef idx="1">
              <a:schemeClr val="dk1"/>
            </a:lnRef>
            <a:fillRef idx="0">
              <a:schemeClr val="dk1"/>
            </a:fillRef>
            <a:effectRef idx="0">
              <a:schemeClr val="dk1"/>
            </a:effectRef>
            <a:fontRef idx="minor">
              <a:schemeClr val="tx1"/>
            </a:fontRef>
          </p:style>
        </p:cxnSp>
        <p:cxnSp>
          <p:nvCxnSpPr>
            <p:cNvPr id="747" name="Straight Connector 746"/>
            <p:cNvCxnSpPr/>
            <p:nvPr/>
          </p:nvCxnSpPr>
          <p:spPr>
            <a:xfrm rot="20760000" flipV="1">
              <a:off x="7288136" y="2570959"/>
              <a:ext cx="0" cy="42823"/>
            </a:xfrm>
            <a:prstGeom prst="line">
              <a:avLst/>
            </a:prstGeom>
          </p:spPr>
          <p:style>
            <a:lnRef idx="1">
              <a:schemeClr val="dk1"/>
            </a:lnRef>
            <a:fillRef idx="0">
              <a:schemeClr val="dk1"/>
            </a:fillRef>
            <a:effectRef idx="0">
              <a:schemeClr val="dk1"/>
            </a:effectRef>
            <a:fontRef idx="minor">
              <a:schemeClr val="tx1"/>
            </a:fontRef>
          </p:style>
        </p:cxnSp>
      </p:grpSp>
      <p:grpSp>
        <p:nvGrpSpPr>
          <p:cNvPr id="748" name="Group 747"/>
          <p:cNvGrpSpPr/>
          <p:nvPr/>
        </p:nvGrpSpPr>
        <p:grpSpPr bwMode="auto">
          <a:xfrm>
            <a:off x="6012656" y="1121569"/>
            <a:ext cx="472679" cy="375047"/>
            <a:chOff x="6537349" y="2415374"/>
            <a:chExt cx="629750" cy="500017"/>
          </a:xfrm>
        </p:grpSpPr>
        <p:cxnSp>
          <p:nvCxnSpPr>
            <p:cNvPr id="749" name="Straight Connector 748"/>
            <p:cNvCxnSpPr/>
            <p:nvPr/>
          </p:nvCxnSpPr>
          <p:spPr>
            <a:xfrm rot="17460000" flipV="1">
              <a:off x="6558764" y="289397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0" name="Straight Connector 749"/>
            <p:cNvCxnSpPr/>
            <p:nvPr/>
          </p:nvCxnSpPr>
          <p:spPr>
            <a:xfrm rot="17460000" flipV="1">
              <a:off x="6623801" y="2825721"/>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751" name="Straight Connector 750"/>
            <p:cNvCxnSpPr/>
            <p:nvPr/>
          </p:nvCxnSpPr>
          <p:spPr>
            <a:xfrm rot="17460000" flipV="1">
              <a:off x="6695184" y="277333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2" name="Straight Connector 751"/>
            <p:cNvCxnSpPr/>
            <p:nvPr/>
          </p:nvCxnSpPr>
          <p:spPr>
            <a:xfrm rot="17460000" flipV="1">
              <a:off x="6759427" y="271698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753" name="Straight Connector 752"/>
            <p:cNvCxnSpPr/>
            <p:nvPr/>
          </p:nvCxnSpPr>
          <p:spPr>
            <a:xfrm rot="17460000" flipV="1">
              <a:off x="6821292" y="266301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754" name="Straight Connector 753"/>
            <p:cNvCxnSpPr/>
            <p:nvPr/>
          </p:nvCxnSpPr>
          <p:spPr>
            <a:xfrm rot="17460000" flipV="1">
              <a:off x="6885536" y="2613014"/>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5" name="Straight Connector 754"/>
            <p:cNvCxnSpPr/>
            <p:nvPr/>
          </p:nvCxnSpPr>
          <p:spPr>
            <a:xfrm rot="17460000" flipV="1">
              <a:off x="6950573" y="2546346"/>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756" name="Straight Connector 755"/>
            <p:cNvCxnSpPr/>
            <p:nvPr/>
          </p:nvCxnSpPr>
          <p:spPr>
            <a:xfrm rot="17460000" flipV="1">
              <a:off x="7021955" y="2493962"/>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757" name="Straight Connector 756"/>
            <p:cNvCxnSpPr/>
            <p:nvPr/>
          </p:nvCxnSpPr>
          <p:spPr>
            <a:xfrm rot="17460000" flipV="1">
              <a:off x="7086199" y="2437612"/>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758" name="Straight Connector 757"/>
            <p:cNvCxnSpPr/>
            <p:nvPr/>
          </p:nvCxnSpPr>
          <p:spPr>
            <a:xfrm rot="17460000" flipV="1">
              <a:off x="7145685" y="2393959"/>
              <a:ext cx="0" cy="42830"/>
            </a:xfrm>
            <a:prstGeom prst="line">
              <a:avLst/>
            </a:prstGeom>
          </p:spPr>
          <p:style>
            <a:lnRef idx="1">
              <a:schemeClr val="dk1"/>
            </a:lnRef>
            <a:fillRef idx="0">
              <a:schemeClr val="dk1"/>
            </a:fillRef>
            <a:effectRef idx="0">
              <a:schemeClr val="dk1"/>
            </a:effectRef>
            <a:fontRef idx="minor">
              <a:schemeClr val="tx1"/>
            </a:fontRef>
          </p:style>
        </p:cxnSp>
      </p:grpSp>
      <p:grpSp>
        <p:nvGrpSpPr>
          <p:cNvPr id="759" name="Group 758"/>
          <p:cNvGrpSpPr/>
          <p:nvPr/>
        </p:nvGrpSpPr>
        <p:grpSpPr bwMode="auto">
          <a:xfrm>
            <a:off x="6118623" y="1181100"/>
            <a:ext cx="440531" cy="408384"/>
            <a:chOff x="6679273" y="2494585"/>
            <a:chExt cx="587383" cy="544200"/>
          </a:xfrm>
        </p:grpSpPr>
        <p:cxnSp>
          <p:nvCxnSpPr>
            <p:cNvPr id="760" name="Straight Connector 759"/>
            <p:cNvCxnSpPr/>
            <p:nvPr/>
          </p:nvCxnSpPr>
          <p:spPr>
            <a:xfrm rot="19800000" flipV="1">
              <a:off x="6679273" y="2995948"/>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761" name="Straight Connector 760"/>
            <p:cNvCxnSpPr/>
            <p:nvPr/>
          </p:nvCxnSpPr>
          <p:spPr>
            <a:xfrm rot="19800000" flipV="1">
              <a:off x="6744361" y="2927724"/>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2" name="Straight Connector 761"/>
            <p:cNvCxnSpPr/>
            <p:nvPr/>
          </p:nvCxnSpPr>
          <p:spPr>
            <a:xfrm rot="19800000" flipV="1">
              <a:off x="6815800" y="2875367"/>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763" name="Straight Connector 762"/>
            <p:cNvCxnSpPr/>
            <p:nvPr/>
          </p:nvCxnSpPr>
          <p:spPr>
            <a:xfrm rot="19800000" flipV="1">
              <a:off x="6879301" y="2819836"/>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4" name="Straight Connector 763"/>
            <p:cNvCxnSpPr/>
            <p:nvPr/>
          </p:nvCxnSpPr>
          <p:spPr>
            <a:xfrm rot="19800000" flipV="1">
              <a:off x="6941214" y="276589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5" name="Straight Connector 764"/>
            <p:cNvCxnSpPr/>
            <p:nvPr/>
          </p:nvCxnSpPr>
          <p:spPr>
            <a:xfrm rot="19800000" flipV="1">
              <a:off x="7006302" y="271512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766" name="Straight Connector 765"/>
            <p:cNvCxnSpPr/>
            <p:nvPr/>
          </p:nvCxnSpPr>
          <p:spPr>
            <a:xfrm rot="19800000" flipV="1">
              <a:off x="7071390" y="2646898"/>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767" name="Straight Connector 766"/>
            <p:cNvCxnSpPr/>
            <p:nvPr/>
          </p:nvCxnSpPr>
          <p:spPr>
            <a:xfrm rot="19800000" flipV="1">
              <a:off x="7142829" y="259454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768" name="Straight Connector 767"/>
            <p:cNvCxnSpPr/>
            <p:nvPr/>
          </p:nvCxnSpPr>
          <p:spPr>
            <a:xfrm rot="19800000" flipV="1">
              <a:off x="7206330" y="253901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769" name="Straight Connector 768"/>
            <p:cNvCxnSpPr/>
            <p:nvPr/>
          </p:nvCxnSpPr>
          <p:spPr>
            <a:xfrm rot="19800000" flipV="1">
              <a:off x="7266656" y="2494585"/>
              <a:ext cx="0" cy="42837"/>
            </a:xfrm>
            <a:prstGeom prst="line">
              <a:avLst/>
            </a:prstGeom>
          </p:spPr>
          <p:style>
            <a:lnRef idx="1">
              <a:schemeClr val="dk1"/>
            </a:lnRef>
            <a:fillRef idx="0">
              <a:schemeClr val="dk1"/>
            </a:fillRef>
            <a:effectRef idx="0">
              <a:schemeClr val="dk1"/>
            </a:effectRef>
            <a:fontRef idx="minor">
              <a:schemeClr val="tx1"/>
            </a:fontRef>
          </p:style>
        </p:cxnSp>
      </p:grpSp>
      <p:grpSp>
        <p:nvGrpSpPr>
          <p:cNvPr id="770" name="Group 769"/>
          <p:cNvGrpSpPr/>
          <p:nvPr/>
        </p:nvGrpSpPr>
        <p:grpSpPr bwMode="auto">
          <a:xfrm>
            <a:off x="6065044" y="1153716"/>
            <a:ext cx="471488" cy="375047"/>
            <a:chOff x="6608022" y="2457953"/>
            <a:chExt cx="627604" cy="500156"/>
          </a:xfrm>
        </p:grpSpPr>
        <p:cxnSp>
          <p:nvCxnSpPr>
            <p:cNvPr id="771" name="Straight Connector 770"/>
            <p:cNvCxnSpPr/>
            <p:nvPr/>
          </p:nvCxnSpPr>
          <p:spPr>
            <a:xfrm rot="18600000" flipV="1">
              <a:off x="6629418" y="2936713"/>
              <a:ext cx="0" cy="42792"/>
            </a:xfrm>
            <a:prstGeom prst="line">
              <a:avLst/>
            </a:prstGeom>
          </p:spPr>
          <p:style>
            <a:lnRef idx="1">
              <a:schemeClr val="dk1"/>
            </a:lnRef>
            <a:fillRef idx="0">
              <a:schemeClr val="dk1"/>
            </a:fillRef>
            <a:effectRef idx="0">
              <a:schemeClr val="dk1"/>
            </a:effectRef>
            <a:fontRef idx="minor">
              <a:schemeClr val="tx1"/>
            </a:fontRef>
          </p:style>
        </p:cxnSp>
        <p:cxnSp>
          <p:nvCxnSpPr>
            <p:cNvPr id="772" name="Straight Connector 771"/>
            <p:cNvCxnSpPr/>
            <p:nvPr/>
          </p:nvCxnSpPr>
          <p:spPr>
            <a:xfrm rot="18600000" flipV="1">
              <a:off x="6694397" y="2868438"/>
              <a:ext cx="0" cy="42791"/>
            </a:xfrm>
            <a:prstGeom prst="line">
              <a:avLst/>
            </a:prstGeom>
          </p:spPr>
          <p:style>
            <a:lnRef idx="1">
              <a:schemeClr val="dk1"/>
            </a:lnRef>
            <a:fillRef idx="0">
              <a:schemeClr val="dk1"/>
            </a:fillRef>
            <a:effectRef idx="0">
              <a:schemeClr val="dk1"/>
            </a:effectRef>
            <a:fontRef idx="minor">
              <a:schemeClr val="tx1"/>
            </a:fontRef>
          </p:style>
        </p:cxnSp>
        <p:cxnSp>
          <p:nvCxnSpPr>
            <p:cNvPr id="773" name="Straight Connector 772"/>
            <p:cNvCxnSpPr/>
            <p:nvPr/>
          </p:nvCxnSpPr>
          <p:spPr>
            <a:xfrm rot="18600000" flipV="1">
              <a:off x="6765716" y="2816040"/>
              <a:ext cx="0" cy="42792"/>
            </a:xfrm>
            <a:prstGeom prst="line">
              <a:avLst/>
            </a:prstGeom>
          </p:spPr>
          <p:style>
            <a:lnRef idx="1">
              <a:schemeClr val="dk1"/>
            </a:lnRef>
            <a:fillRef idx="0">
              <a:schemeClr val="dk1"/>
            </a:fillRef>
            <a:effectRef idx="0">
              <a:schemeClr val="dk1"/>
            </a:effectRef>
            <a:fontRef idx="minor">
              <a:schemeClr val="tx1"/>
            </a:fontRef>
          </p:style>
        </p:cxnSp>
        <p:cxnSp>
          <p:nvCxnSpPr>
            <p:cNvPr id="774" name="Straight Connector 773"/>
            <p:cNvCxnSpPr/>
            <p:nvPr/>
          </p:nvCxnSpPr>
          <p:spPr>
            <a:xfrm rot="18600000" flipV="1">
              <a:off x="6830695" y="2760468"/>
              <a:ext cx="0" cy="42791"/>
            </a:xfrm>
            <a:prstGeom prst="line">
              <a:avLst/>
            </a:prstGeom>
          </p:spPr>
          <p:style>
            <a:lnRef idx="1">
              <a:schemeClr val="dk1"/>
            </a:lnRef>
            <a:fillRef idx="0">
              <a:schemeClr val="dk1"/>
            </a:fillRef>
            <a:effectRef idx="0">
              <a:schemeClr val="dk1"/>
            </a:effectRef>
            <a:fontRef idx="minor">
              <a:schemeClr val="tx1"/>
            </a:fontRef>
          </p:style>
        </p:cxnSp>
        <p:cxnSp>
          <p:nvCxnSpPr>
            <p:cNvPr id="775" name="Straight Connector 774"/>
            <p:cNvCxnSpPr/>
            <p:nvPr/>
          </p:nvCxnSpPr>
          <p:spPr>
            <a:xfrm rot="18600000" flipV="1">
              <a:off x="6892505" y="2706482"/>
              <a:ext cx="0" cy="42792"/>
            </a:xfrm>
            <a:prstGeom prst="line">
              <a:avLst/>
            </a:prstGeom>
          </p:spPr>
          <p:style>
            <a:lnRef idx="1">
              <a:schemeClr val="dk1"/>
            </a:lnRef>
            <a:fillRef idx="0">
              <a:schemeClr val="dk1"/>
            </a:fillRef>
            <a:effectRef idx="0">
              <a:schemeClr val="dk1"/>
            </a:effectRef>
            <a:fontRef idx="minor">
              <a:schemeClr val="tx1"/>
            </a:fontRef>
          </p:style>
        </p:cxnSp>
        <p:cxnSp>
          <p:nvCxnSpPr>
            <p:cNvPr id="776" name="Straight Connector 775"/>
            <p:cNvCxnSpPr/>
            <p:nvPr/>
          </p:nvCxnSpPr>
          <p:spPr>
            <a:xfrm rot="18600000" flipV="1">
              <a:off x="6956691" y="2654881"/>
              <a:ext cx="0" cy="44376"/>
            </a:xfrm>
            <a:prstGeom prst="line">
              <a:avLst/>
            </a:prstGeom>
          </p:spPr>
          <p:style>
            <a:lnRef idx="1">
              <a:schemeClr val="dk1"/>
            </a:lnRef>
            <a:fillRef idx="0">
              <a:schemeClr val="dk1"/>
            </a:fillRef>
            <a:effectRef idx="0">
              <a:schemeClr val="dk1"/>
            </a:effectRef>
            <a:fontRef idx="minor">
              <a:schemeClr val="tx1"/>
            </a:fontRef>
          </p:style>
        </p:cxnSp>
        <p:cxnSp>
          <p:nvCxnSpPr>
            <p:cNvPr id="777" name="Straight Connector 776"/>
            <p:cNvCxnSpPr/>
            <p:nvPr/>
          </p:nvCxnSpPr>
          <p:spPr>
            <a:xfrm rot="18600000" flipV="1">
              <a:off x="7021671" y="2588193"/>
              <a:ext cx="0" cy="44376"/>
            </a:xfrm>
            <a:prstGeom prst="line">
              <a:avLst/>
            </a:prstGeom>
          </p:spPr>
          <p:style>
            <a:lnRef idx="1">
              <a:schemeClr val="dk1"/>
            </a:lnRef>
            <a:fillRef idx="0">
              <a:schemeClr val="dk1"/>
            </a:fillRef>
            <a:effectRef idx="0">
              <a:schemeClr val="dk1"/>
            </a:effectRef>
            <a:fontRef idx="minor">
              <a:schemeClr val="tx1"/>
            </a:fontRef>
          </p:style>
        </p:cxnSp>
        <p:cxnSp>
          <p:nvCxnSpPr>
            <p:cNvPr id="778" name="Straight Connector 777"/>
            <p:cNvCxnSpPr/>
            <p:nvPr/>
          </p:nvCxnSpPr>
          <p:spPr>
            <a:xfrm rot="18600000" flipV="1">
              <a:off x="7092989" y="2535797"/>
              <a:ext cx="0" cy="44376"/>
            </a:xfrm>
            <a:prstGeom prst="line">
              <a:avLst/>
            </a:prstGeom>
          </p:spPr>
          <p:style>
            <a:lnRef idx="1">
              <a:schemeClr val="dk1"/>
            </a:lnRef>
            <a:fillRef idx="0">
              <a:schemeClr val="dk1"/>
            </a:fillRef>
            <a:effectRef idx="0">
              <a:schemeClr val="dk1"/>
            </a:effectRef>
            <a:fontRef idx="minor">
              <a:schemeClr val="tx1"/>
            </a:fontRef>
          </p:style>
        </p:cxnSp>
        <p:cxnSp>
          <p:nvCxnSpPr>
            <p:cNvPr id="779" name="Straight Connector 778"/>
            <p:cNvCxnSpPr/>
            <p:nvPr/>
          </p:nvCxnSpPr>
          <p:spPr>
            <a:xfrm rot="18600000" flipV="1">
              <a:off x="7157176" y="2481016"/>
              <a:ext cx="0" cy="42791"/>
            </a:xfrm>
            <a:prstGeom prst="line">
              <a:avLst/>
            </a:prstGeom>
          </p:spPr>
          <p:style>
            <a:lnRef idx="1">
              <a:schemeClr val="dk1"/>
            </a:lnRef>
            <a:fillRef idx="0">
              <a:schemeClr val="dk1"/>
            </a:fillRef>
            <a:effectRef idx="0">
              <a:schemeClr val="dk1"/>
            </a:effectRef>
            <a:fontRef idx="minor">
              <a:schemeClr val="tx1"/>
            </a:fontRef>
          </p:style>
        </p:cxnSp>
        <p:cxnSp>
          <p:nvCxnSpPr>
            <p:cNvPr id="780" name="Straight Connector 779"/>
            <p:cNvCxnSpPr/>
            <p:nvPr/>
          </p:nvCxnSpPr>
          <p:spPr>
            <a:xfrm rot="18600000" flipV="1">
              <a:off x="7214231" y="2436558"/>
              <a:ext cx="0" cy="42791"/>
            </a:xfrm>
            <a:prstGeom prst="line">
              <a:avLst/>
            </a:prstGeom>
          </p:spPr>
          <p:style>
            <a:lnRef idx="1">
              <a:schemeClr val="dk1"/>
            </a:lnRef>
            <a:fillRef idx="0">
              <a:schemeClr val="dk1"/>
            </a:fillRef>
            <a:effectRef idx="0">
              <a:schemeClr val="dk1"/>
            </a:effectRef>
            <a:fontRef idx="minor">
              <a:schemeClr val="tx1"/>
            </a:fontRef>
          </p:style>
        </p:cxnSp>
      </p:grpSp>
      <p:grpSp>
        <p:nvGrpSpPr>
          <p:cNvPr id="781" name="Group 780"/>
          <p:cNvGrpSpPr/>
          <p:nvPr/>
        </p:nvGrpSpPr>
        <p:grpSpPr bwMode="auto">
          <a:xfrm>
            <a:off x="5953125" y="1107281"/>
            <a:ext cx="466725" cy="376238"/>
            <a:chOff x="6457431" y="2396702"/>
            <a:chExt cx="622564" cy="500407"/>
          </a:xfrm>
        </p:grpSpPr>
        <p:cxnSp>
          <p:nvCxnSpPr>
            <p:cNvPr id="782" name="Straight Connector 781"/>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83" name="Straight Connector 782"/>
            <p:cNvCxnSpPr/>
            <p:nvPr/>
          </p:nvCxnSpPr>
          <p:spPr>
            <a:xfrm rot="16140000" flipV="1">
              <a:off x="6543987" y="2807575"/>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84" name="Straight Connector 783"/>
            <p:cNvCxnSpPr/>
            <p:nvPr/>
          </p:nvCxnSpPr>
          <p:spPr>
            <a:xfrm rot="16140000" flipV="1">
              <a:off x="6615455" y="2755317"/>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85" name="Straight Connector 784"/>
            <p:cNvCxnSpPr/>
            <p:nvPr/>
          </p:nvCxnSpPr>
          <p:spPr>
            <a:xfrm rot="16140000" flipV="1">
              <a:off x="6679775" y="269909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86" name="Straight Connector 785"/>
            <p:cNvCxnSpPr/>
            <p:nvPr/>
          </p:nvCxnSpPr>
          <p:spPr>
            <a:xfrm rot="16140000" flipV="1">
              <a:off x="6741715" y="2645257"/>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787" name="Straight Connector 786"/>
            <p:cNvCxnSpPr/>
            <p:nvPr/>
          </p:nvCxnSpPr>
          <p:spPr>
            <a:xfrm rot="16140000" flipV="1">
              <a:off x="6806036" y="25953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88" name="Straight Connector 787"/>
            <p:cNvCxnSpPr/>
            <p:nvPr/>
          </p:nvCxnSpPr>
          <p:spPr>
            <a:xfrm rot="16140000" flipV="1">
              <a:off x="6871150" y="252728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789" name="Straight Connector 788"/>
            <p:cNvCxnSpPr/>
            <p:nvPr/>
          </p:nvCxnSpPr>
          <p:spPr>
            <a:xfrm rot="16140000" flipV="1">
              <a:off x="6942619" y="247502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90" name="Straight Connector 789"/>
            <p:cNvCxnSpPr/>
            <p:nvPr/>
          </p:nvCxnSpPr>
          <p:spPr>
            <a:xfrm rot="16140000" flipV="1">
              <a:off x="7006146" y="241960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791" name="Straight Connector 790"/>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792" name="Group 791"/>
          <p:cNvGrpSpPr/>
          <p:nvPr/>
        </p:nvGrpSpPr>
        <p:grpSpPr bwMode="auto">
          <a:xfrm>
            <a:off x="6125766" y="1345407"/>
            <a:ext cx="447675" cy="410765"/>
            <a:chOff x="6688345" y="2714231"/>
            <a:chExt cx="596644" cy="547459"/>
          </a:xfrm>
        </p:grpSpPr>
        <p:cxnSp>
          <p:nvCxnSpPr>
            <p:cNvPr id="793" name="Straight Connector 792"/>
            <p:cNvCxnSpPr/>
            <p:nvPr/>
          </p:nvCxnSpPr>
          <p:spPr>
            <a:xfrm flipV="1">
              <a:off x="6688345" y="32204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794" name="Straight Connector 793"/>
            <p:cNvCxnSpPr/>
            <p:nvPr/>
          </p:nvCxnSpPr>
          <p:spPr>
            <a:xfrm flipV="1">
              <a:off x="6753404" y="3152199"/>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795" name="Straight Connector 794"/>
            <p:cNvCxnSpPr/>
            <p:nvPr/>
          </p:nvCxnSpPr>
          <p:spPr>
            <a:xfrm flipV="1">
              <a:off x="6824811" y="30998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796" name="Straight Connector 795"/>
            <p:cNvCxnSpPr/>
            <p:nvPr/>
          </p:nvCxnSpPr>
          <p:spPr>
            <a:xfrm flipV="1">
              <a:off x="6888284" y="3045880"/>
              <a:ext cx="15868" cy="39671"/>
            </a:xfrm>
            <a:prstGeom prst="line">
              <a:avLst/>
            </a:prstGeom>
          </p:spPr>
          <p:style>
            <a:lnRef idx="1">
              <a:schemeClr val="dk1"/>
            </a:lnRef>
            <a:fillRef idx="0">
              <a:schemeClr val="dk1"/>
            </a:fillRef>
            <a:effectRef idx="0">
              <a:schemeClr val="dk1"/>
            </a:effectRef>
            <a:fontRef idx="minor">
              <a:schemeClr val="tx1"/>
            </a:fontRef>
          </p:style>
        </p:cxnSp>
        <p:cxnSp>
          <p:nvCxnSpPr>
            <p:cNvPr id="797" name="Straight Connector 796"/>
            <p:cNvCxnSpPr/>
            <p:nvPr/>
          </p:nvCxnSpPr>
          <p:spPr>
            <a:xfrm flipV="1">
              <a:off x="6950170"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798" name="Straight Connector 797"/>
            <p:cNvCxnSpPr/>
            <p:nvPr/>
          </p:nvCxnSpPr>
          <p:spPr>
            <a:xfrm flipV="1">
              <a:off x="7015230" y="2941148"/>
              <a:ext cx="14281" cy="39671"/>
            </a:xfrm>
            <a:prstGeom prst="line">
              <a:avLst/>
            </a:prstGeom>
          </p:spPr>
          <p:style>
            <a:lnRef idx="1">
              <a:schemeClr val="dk1"/>
            </a:lnRef>
            <a:fillRef idx="0">
              <a:schemeClr val="dk1"/>
            </a:fillRef>
            <a:effectRef idx="0">
              <a:schemeClr val="dk1"/>
            </a:effectRef>
            <a:fontRef idx="minor">
              <a:schemeClr val="tx1"/>
            </a:fontRef>
          </p:style>
        </p:cxnSp>
        <p:cxnSp>
          <p:nvCxnSpPr>
            <p:cNvPr id="799" name="Straight Connector 798"/>
            <p:cNvCxnSpPr/>
            <p:nvPr/>
          </p:nvCxnSpPr>
          <p:spPr>
            <a:xfrm flipV="1">
              <a:off x="7080289" y="2872915"/>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800" name="Straight Connector 799"/>
            <p:cNvCxnSpPr/>
            <p:nvPr/>
          </p:nvCxnSpPr>
          <p:spPr>
            <a:xfrm flipV="1">
              <a:off x="7151696" y="2820549"/>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01" name="Straight Connector 800"/>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802" name="Straight Connector 801"/>
            <p:cNvCxnSpPr/>
            <p:nvPr/>
          </p:nvCxnSpPr>
          <p:spPr>
            <a:xfrm flipV="1">
              <a:off x="7270707" y="2714231"/>
              <a:ext cx="14282" cy="41258"/>
            </a:xfrm>
            <a:prstGeom prst="line">
              <a:avLst/>
            </a:prstGeom>
          </p:spPr>
          <p:style>
            <a:lnRef idx="1">
              <a:schemeClr val="dk1"/>
            </a:lnRef>
            <a:fillRef idx="0">
              <a:schemeClr val="dk1"/>
            </a:fillRef>
            <a:effectRef idx="0">
              <a:schemeClr val="dk1"/>
            </a:effectRef>
            <a:fontRef idx="minor">
              <a:schemeClr val="tx1"/>
            </a:fontRef>
          </p:style>
        </p:cxnSp>
      </p:grpSp>
      <p:sp>
        <p:nvSpPr>
          <p:cNvPr id="803" name="Rectangle 678"/>
          <p:cNvSpPr/>
          <p:nvPr/>
        </p:nvSpPr>
        <p:spPr>
          <a:xfrm rot="17874162">
            <a:off x="6806464" y="1857333"/>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4" name="Rectangle 678"/>
          <p:cNvSpPr/>
          <p:nvPr/>
        </p:nvSpPr>
        <p:spPr>
          <a:xfrm rot="17874162">
            <a:off x="6872191" y="1813479"/>
            <a:ext cx="54864" cy="222486"/>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0459 w 59386"/>
              <a:gd name="connsiteY1-36" fmla="*/ 11237 h 193060"/>
              <a:gd name="connsiteX2-37" fmla="*/ 59386 w 59386"/>
              <a:gd name="connsiteY2-38" fmla="*/ 33338 h 193060"/>
              <a:gd name="connsiteX3-39" fmla="*/ 57004 w 59386"/>
              <a:gd name="connsiteY3-40" fmla="*/ 193060 h 193060"/>
              <a:gd name="connsiteX4-41" fmla="*/ 35866 w 59386"/>
              <a:gd name="connsiteY4-42" fmla="*/ 176995 h 193060"/>
              <a:gd name="connsiteX5-43" fmla="*/ 0 w 59386"/>
              <a:gd name="connsiteY5-44" fmla="*/ 193060 h 193060"/>
              <a:gd name="connsiteX6-45" fmla="*/ 0 w 59386"/>
              <a:gd name="connsiteY6-46" fmla="*/ 0 h 193060"/>
              <a:gd name="connsiteX0-47" fmla="*/ 0 w 59386"/>
              <a:gd name="connsiteY0-48" fmla="*/ 0 h 198038"/>
              <a:gd name="connsiteX1-49" fmla="*/ 30459 w 59386"/>
              <a:gd name="connsiteY1-50" fmla="*/ 11237 h 198038"/>
              <a:gd name="connsiteX2-51" fmla="*/ 59386 w 59386"/>
              <a:gd name="connsiteY2-52" fmla="*/ 33338 h 198038"/>
              <a:gd name="connsiteX3-53" fmla="*/ 57004 w 59386"/>
              <a:gd name="connsiteY3-54" fmla="*/ 193060 h 198038"/>
              <a:gd name="connsiteX4-55" fmla="*/ 33827 w 59386"/>
              <a:gd name="connsiteY4-56" fmla="*/ 197985 h 198038"/>
              <a:gd name="connsiteX5-57" fmla="*/ 0 w 59386"/>
              <a:gd name="connsiteY5-58" fmla="*/ 193060 h 198038"/>
              <a:gd name="connsiteX6-59" fmla="*/ 0 w 59386"/>
              <a:gd name="connsiteY6-60" fmla="*/ 0 h 1980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59386" h="198038">
                <a:moveTo>
                  <a:pt x="0" y="0"/>
                </a:moveTo>
                <a:cubicBezTo>
                  <a:pt x="7942" y="4206"/>
                  <a:pt x="22517" y="7031"/>
                  <a:pt x="30459" y="11237"/>
                </a:cubicBezTo>
                <a:lnTo>
                  <a:pt x="59386" y="33338"/>
                </a:lnTo>
                <a:lnTo>
                  <a:pt x="57004" y="193060"/>
                </a:lnTo>
                <a:cubicBezTo>
                  <a:pt x="50893" y="192364"/>
                  <a:pt x="39938" y="198681"/>
                  <a:pt x="33827" y="197985"/>
                </a:cubicBezTo>
                <a:lnTo>
                  <a:pt x="0" y="193060"/>
                </a:lnTo>
                <a:lnTo>
                  <a:pt x="0" y="0"/>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5" name="Rectangle 678"/>
          <p:cNvSpPr/>
          <p:nvPr/>
        </p:nvSpPr>
        <p:spPr>
          <a:xfrm rot="17874162">
            <a:off x="6964593" y="1783010"/>
            <a:ext cx="63538" cy="181346"/>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59386"/>
              <a:gd name="connsiteY0-34" fmla="*/ 0 h 193060"/>
              <a:gd name="connsiteX1-35" fmla="*/ 36686 w 59386"/>
              <a:gd name="connsiteY1-36" fmla="*/ 14007 h 193060"/>
              <a:gd name="connsiteX2-37" fmla="*/ 59386 w 59386"/>
              <a:gd name="connsiteY2-38" fmla="*/ 33338 h 193060"/>
              <a:gd name="connsiteX3-39" fmla="*/ 57004 w 59386"/>
              <a:gd name="connsiteY3-40" fmla="*/ 193060 h 193060"/>
              <a:gd name="connsiteX4-41" fmla="*/ 35866 w 59386"/>
              <a:gd name="connsiteY4-42" fmla="*/ 176995 h 193060"/>
              <a:gd name="connsiteX5-43" fmla="*/ 0 w 59386"/>
              <a:gd name="connsiteY5-44" fmla="*/ 193060 h 193060"/>
              <a:gd name="connsiteX6-45" fmla="*/ 0 w 59386"/>
              <a:gd name="connsiteY6-46" fmla="*/ 0 h 193060"/>
              <a:gd name="connsiteX0-47" fmla="*/ 0 w 59386"/>
              <a:gd name="connsiteY0-48" fmla="*/ 0 h 195304"/>
              <a:gd name="connsiteX1-49" fmla="*/ 36686 w 59386"/>
              <a:gd name="connsiteY1-50" fmla="*/ 14007 h 195304"/>
              <a:gd name="connsiteX2-51" fmla="*/ 59386 w 59386"/>
              <a:gd name="connsiteY2-52" fmla="*/ 33338 h 195304"/>
              <a:gd name="connsiteX3-53" fmla="*/ 57004 w 59386"/>
              <a:gd name="connsiteY3-54" fmla="*/ 193060 h 195304"/>
              <a:gd name="connsiteX4-55" fmla="*/ 27599 w 59386"/>
              <a:gd name="connsiteY4-56" fmla="*/ 195213 h 195304"/>
              <a:gd name="connsiteX5-57" fmla="*/ 0 w 59386"/>
              <a:gd name="connsiteY5-58" fmla="*/ 193060 h 195304"/>
              <a:gd name="connsiteX6-59" fmla="*/ 0 w 59386"/>
              <a:gd name="connsiteY6-60" fmla="*/ 0 h 195304"/>
              <a:gd name="connsiteX0-61" fmla="*/ 0 w 62818"/>
              <a:gd name="connsiteY0-62" fmla="*/ 0 h 195220"/>
              <a:gd name="connsiteX1-63" fmla="*/ 36686 w 62818"/>
              <a:gd name="connsiteY1-64" fmla="*/ 14007 h 195220"/>
              <a:gd name="connsiteX2-65" fmla="*/ 59386 w 62818"/>
              <a:gd name="connsiteY2-66" fmla="*/ 33338 h 195220"/>
              <a:gd name="connsiteX3-67" fmla="*/ 62818 w 62818"/>
              <a:gd name="connsiteY3-68" fmla="*/ 150326 h 195220"/>
              <a:gd name="connsiteX4-69" fmla="*/ 27599 w 62818"/>
              <a:gd name="connsiteY4-70" fmla="*/ 195213 h 195220"/>
              <a:gd name="connsiteX5-71" fmla="*/ 0 w 62818"/>
              <a:gd name="connsiteY5-72" fmla="*/ 193060 h 195220"/>
              <a:gd name="connsiteX6-73" fmla="*/ 0 w 62818"/>
              <a:gd name="connsiteY6-74" fmla="*/ 0 h 195220"/>
              <a:gd name="connsiteX0-75" fmla="*/ 0 w 68774"/>
              <a:gd name="connsiteY0-76" fmla="*/ 7297 h 202517"/>
              <a:gd name="connsiteX1-77" fmla="*/ 36686 w 68774"/>
              <a:gd name="connsiteY1-78" fmla="*/ 21304 h 202517"/>
              <a:gd name="connsiteX2-79" fmla="*/ 68774 w 68774"/>
              <a:gd name="connsiteY2-80" fmla="*/ 0 h 202517"/>
              <a:gd name="connsiteX3-81" fmla="*/ 62818 w 68774"/>
              <a:gd name="connsiteY3-82" fmla="*/ 157623 h 202517"/>
              <a:gd name="connsiteX4-83" fmla="*/ 27599 w 68774"/>
              <a:gd name="connsiteY4-84" fmla="*/ 202510 h 202517"/>
              <a:gd name="connsiteX5-85" fmla="*/ 0 w 68774"/>
              <a:gd name="connsiteY5-86" fmla="*/ 200357 h 202517"/>
              <a:gd name="connsiteX6-87" fmla="*/ 0 w 68774"/>
              <a:gd name="connsiteY6-88" fmla="*/ 7297 h 202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68774" h="202517">
                <a:moveTo>
                  <a:pt x="0" y="7297"/>
                </a:moveTo>
                <a:cubicBezTo>
                  <a:pt x="7942" y="11503"/>
                  <a:pt x="28744" y="17098"/>
                  <a:pt x="36686" y="21304"/>
                </a:cubicBezTo>
                <a:lnTo>
                  <a:pt x="68774" y="0"/>
                </a:lnTo>
                <a:lnTo>
                  <a:pt x="62818" y="157623"/>
                </a:lnTo>
                <a:cubicBezTo>
                  <a:pt x="56707" y="156927"/>
                  <a:pt x="33710" y="203206"/>
                  <a:pt x="27599" y="202510"/>
                </a:cubicBezTo>
                <a:lnTo>
                  <a:pt x="0" y="200357"/>
                </a:lnTo>
                <a:lnTo>
                  <a:pt x="0" y="7297"/>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6" name="Rectangle 678"/>
          <p:cNvSpPr/>
          <p:nvPr/>
        </p:nvSpPr>
        <p:spPr>
          <a:xfrm rot="17874162">
            <a:off x="7001241" y="1707987"/>
            <a:ext cx="69295" cy="182177"/>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15620 w 75006"/>
              <a:gd name="connsiteY0-34" fmla="*/ 0 h 199862"/>
              <a:gd name="connsiteX1-35" fmla="*/ 46591 w 75006"/>
              <a:gd name="connsiteY1-36" fmla="*/ 29287 h 199862"/>
              <a:gd name="connsiteX2-37" fmla="*/ 75006 w 75006"/>
              <a:gd name="connsiteY2-38" fmla="*/ 33338 h 199862"/>
              <a:gd name="connsiteX3-39" fmla="*/ 72624 w 75006"/>
              <a:gd name="connsiteY3-40" fmla="*/ 193060 h 199862"/>
              <a:gd name="connsiteX4-41" fmla="*/ 51486 w 75006"/>
              <a:gd name="connsiteY4-42" fmla="*/ 176995 h 199862"/>
              <a:gd name="connsiteX5-43" fmla="*/ 0 w 75006"/>
              <a:gd name="connsiteY5-44" fmla="*/ 199862 h 199862"/>
              <a:gd name="connsiteX6-45" fmla="*/ 15620 w 75006"/>
              <a:gd name="connsiteY6-46" fmla="*/ 0 h 199862"/>
              <a:gd name="connsiteX0-47" fmla="*/ 8371 w 75006"/>
              <a:gd name="connsiteY0-48" fmla="*/ 0 h 207669"/>
              <a:gd name="connsiteX1-49" fmla="*/ 46591 w 75006"/>
              <a:gd name="connsiteY1-50" fmla="*/ 37094 h 207669"/>
              <a:gd name="connsiteX2-51" fmla="*/ 75006 w 75006"/>
              <a:gd name="connsiteY2-52" fmla="*/ 41145 h 207669"/>
              <a:gd name="connsiteX3-53" fmla="*/ 72624 w 75006"/>
              <a:gd name="connsiteY3-54" fmla="*/ 200867 h 207669"/>
              <a:gd name="connsiteX4-55" fmla="*/ 51486 w 75006"/>
              <a:gd name="connsiteY4-56" fmla="*/ 184802 h 207669"/>
              <a:gd name="connsiteX5-57" fmla="*/ 0 w 75006"/>
              <a:gd name="connsiteY5-58" fmla="*/ 207669 h 207669"/>
              <a:gd name="connsiteX6-59" fmla="*/ 8371 w 75006"/>
              <a:gd name="connsiteY6-60" fmla="*/ 0 h 207669"/>
              <a:gd name="connsiteX0-61" fmla="*/ 8371 w 75006"/>
              <a:gd name="connsiteY0-62" fmla="*/ 0 h 207669"/>
              <a:gd name="connsiteX1-63" fmla="*/ 46591 w 75006"/>
              <a:gd name="connsiteY1-64" fmla="*/ 37094 h 207669"/>
              <a:gd name="connsiteX2-65" fmla="*/ 75006 w 75006"/>
              <a:gd name="connsiteY2-66" fmla="*/ 41145 h 207669"/>
              <a:gd name="connsiteX3-67" fmla="*/ 72624 w 75006"/>
              <a:gd name="connsiteY3-68" fmla="*/ 200867 h 207669"/>
              <a:gd name="connsiteX4-69" fmla="*/ 25249 w 75006"/>
              <a:gd name="connsiteY4-70" fmla="*/ 188919 h 207669"/>
              <a:gd name="connsiteX5-71" fmla="*/ 0 w 75006"/>
              <a:gd name="connsiteY5-72" fmla="*/ 207669 h 207669"/>
              <a:gd name="connsiteX6-73" fmla="*/ 8371 w 75006"/>
              <a:gd name="connsiteY6-74" fmla="*/ 0 h 207669"/>
              <a:gd name="connsiteX0-75" fmla="*/ 8371 w 75006"/>
              <a:gd name="connsiteY0-76" fmla="*/ 0 h 207669"/>
              <a:gd name="connsiteX1-77" fmla="*/ 53734 w 75006"/>
              <a:gd name="connsiteY1-78" fmla="*/ 10227 h 207669"/>
              <a:gd name="connsiteX2-79" fmla="*/ 75006 w 75006"/>
              <a:gd name="connsiteY2-80" fmla="*/ 41145 h 207669"/>
              <a:gd name="connsiteX3-81" fmla="*/ 72624 w 75006"/>
              <a:gd name="connsiteY3-82" fmla="*/ 200867 h 207669"/>
              <a:gd name="connsiteX4-83" fmla="*/ 25249 w 75006"/>
              <a:gd name="connsiteY4-84" fmla="*/ 188919 h 207669"/>
              <a:gd name="connsiteX5-85" fmla="*/ 0 w 75006"/>
              <a:gd name="connsiteY5-86" fmla="*/ 207669 h 207669"/>
              <a:gd name="connsiteX6-87" fmla="*/ 8371 w 75006"/>
              <a:gd name="connsiteY6-88" fmla="*/ 0 h 207669"/>
              <a:gd name="connsiteX0-89" fmla="*/ 8371 w 75006"/>
              <a:gd name="connsiteY0-90" fmla="*/ 0 h 207669"/>
              <a:gd name="connsiteX1-91" fmla="*/ 53734 w 75006"/>
              <a:gd name="connsiteY1-92" fmla="*/ 10227 h 207669"/>
              <a:gd name="connsiteX2-93" fmla="*/ 75006 w 75006"/>
              <a:gd name="connsiteY2-94" fmla="*/ 41145 h 207669"/>
              <a:gd name="connsiteX3-95" fmla="*/ 72624 w 75006"/>
              <a:gd name="connsiteY3-96" fmla="*/ 200867 h 207669"/>
              <a:gd name="connsiteX4-97" fmla="*/ 32602 w 75006"/>
              <a:gd name="connsiteY4-98" fmla="*/ 200337 h 207669"/>
              <a:gd name="connsiteX5-99" fmla="*/ 0 w 75006"/>
              <a:gd name="connsiteY5-100" fmla="*/ 207669 h 207669"/>
              <a:gd name="connsiteX6-101" fmla="*/ 8371 w 75006"/>
              <a:gd name="connsiteY6-102" fmla="*/ 0 h 2076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75006" h="207669">
                <a:moveTo>
                  <a:pt x="8371" y="0"/>
                </a:moveTo>
                <a:cubicBezTo>
                  <a:pt x="16313" y="4206"/>
                  <a:pt x="45792" y="6021"/>
                  <a:pt x="53734" y="10227"/>
                </a:cubicBezTo>
                <a:lnTo>
                  <a:pt x="75006" y="41145"/>
                </a:lnTo>
                <a:lnTo>
                  <a:pt x="72624" y="200867"/>
                </a:lnTo>
                <a:cubicBezTo>
                  <a:pt x="66513" y="200171"/>
                  <a:pt x="38713" y="201033"/>
                  <a:pt x="32602" y="200337"/>
                </a:cubicBezTo>
                <a:lnTo>
                  <a:pt x="0" y="207669"/>
                </a:lnTo>
                <a:cubicBezTo>
                  <a:pt x="0" y="143316"/>
                  <a:pt x="8371" y="64353"/>
                  <a:pt x="8371" y="0"/>
                </a:cubicBez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7" name="Rectangle 678"/>
          <p:cNvSpPr/>
          <p:nvPr/>
        </p:nvSpPr>
        <p:spPr>
          <a:xfrm rot="17874162">
            <a:off x="7067360" y="1638401"/>
            <a:ext cx="82312" cy="2102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11229 w 70615"/>
              <a:gd name="connsiteY0-34" fmla="*/ 0 h 199777"/>
              <a:gd name="connsiteX1-35" fmla="*/ 42200 w 70615"/>
              <a:gd name="connsiteY1-36" fmla="*/ 29287 h 199777"/>
              <a:gd name="connsiteX2-37" fmla="*/ 70615 w 70615"/>
              <a:gd name="connsiteY2-38" fmla="*/ 33338 h 199777"/>
              <a:gd name="connsiteX3-39" fmla="*/ 68233 w 70615"/>
              <a:gd name="connsiteY3-40" fmla="*/ 193060 h 199777"/>
              <a:gd name="connsiteX4-41" fmla="*/ 47095 w 70615"/>
              <a:gd name="connsiteY4-42" fmla="*/ 176995 h 199777"/>
              <a:gd name="connsiteX5-43" fmla="*/ 0 w 70615"/>
              <a:gd name="connsiteY5-44" fmla="*/ 199777 h 199777"/>
              <a:gd name="connsiteX6-45" fmla="*/ 11229 w 70615"/>
              <a:gd name="connsiteY6-46" fmla="*/ 0 h 199777"/>
              <a:gd name="connsiteX0-47" fmla="*/ 11229 w 75586"/>
              <a:gd name="connsiteY0-48" fmla="*/ 0 h 204477"/>
              <a:gd name="connsiteX1-49" fmla="*/ 42200 w 75586"/>
              <a:gd name="connsiteY1-50" fmla="*/ 29287 h 204477"/>
              <a:gd name="connsiteX2-51" fmla="*/ 70615 w 75586"/>
              <a:gd name="connsiteY2-52" fmla="*/ 33338 h 204477"/>
              <a:gd name="connsiteX3-53" fmla="*/ 75586 w 75586"/>
              <a:gd name="connsiteY3-54" fmla="*/ 204477 h 204477"/>
              <a:gd name="connsiteX4-55" fmla="*/ 47095 w 75586"/>
              <a:gd name="connsiteY4-56" fmla="*/ 176995 h 204477"/>
              <a:gd name="connsiteX5-57" fmla="*/ 0 w 75586"/>
              <a:gd name="connsiteY5-58" fmla="*/ 199777 h 204477"/>
              <a:gd name="connsiteX6-59" fmla="*/ 11229 w 75586"/>
              <a:gd name="connsiteY6-60" fmla="*/ 0 h 204477"/>
              <a:gd name="connsiteX0-61" fmla="*/ 11229 w 89096"/>
              <a:gd name="connsiteY0-62" fmla="*/ 0 h 204477"/>
              <a:gd name="connsiteX1-63" fmla="*/ 42200 w 89096"/>
              <a:gd name="connsiteY1-64" fmla="*/ 29287 h 204477"/>
              <a:gd name="connsiteX2-65" fmla="*/ 89096 w 89096"/>
              <a:gd name="connsiteY2-66" fmla="*/ 34428 h 204477"/>
              <a:gd name="connsiteX3-67" fmla="*/ 75586 w 89096"/>
              <a:gd name="connsiteY3-68" fmla="*/ 204477 h 204477"/>
              <a:gd name="connsiteX4-69" fmla="*/ 47095 w 89096"/>
              <a:gd name="connsiteY4-70" fmla="*/ 176995 h 204477"/>
              <a:gd name="connsiteX5-71" fmla="*/ 0 w 89096"/>
              <a:gd name="connsiteY5-72" fmla="*/ 199777 h 204477"/>
              <a:gd name="connsiteX6-73" fmla="*/ 11229 w 89096"/>
              <a:gd name="connsiteY6-74" fmla="*/ 0 h 204477"/>
              <a:gd name="connsiteX0-75" fmla="*/ 11229 w 89096"/>
              <a:gd name="connsiteY0-76" fmla="*/ 0 h 204477"/>
              <a:gd name="connsiteX1-77" fmla="*/ 56798 w 89096"/>
              <a:gd name="connsiteY1-78" fmla="*/ 17448 h 204477"/>
              <a:gd name="connsiteX2-79" fmla="*/ 89096 w 89096"/>
              <a:gd name="connsiteY2-80" fmla="*/ 34428 h 204477"/>
              <a:gd name="connsiteX3-81" fmla="*/ 75586 w 89096"/>
              <a:gd name="connsiteY3-82" fmla="*/ 204477 h 204477"/>
              <a:gd name="connsiteX4-83" fmla="*/ 47095 w 89096"/>
              <a:gd name="connsiteY4-84" fmla="*/ 176995 h 204477"/>
              <a:gd name="connsiteX5-85" fmla="*/ 0 w 89096"/>
              <a:gd name="connsiteY5-86" fmla="*/ 199777 h 204477"/>
              <a:gd name="connsiteX6-87" fmla="*/ 11229 w 89096"/>
              <a:gd name="connsiteY6-88" fmla="*/ 0 h 204477"/>
              <a:gd name="connsiteX0-89" fmla="*/ 11229 w 89096"/>
              <a:gd name="connsiteY0-90" fmla="*/ 0 h 204477"/>
              <a:gd name="connsiteX1-91" fmla="*/ 56798 w 89096"/>
              <a:gd name="connsiteY1-92" fmla="*/ 17448 h 204477"/>
              <a:gd name="connsiteX2-93" fmla="*/ 89096 w 89096"/>
              <a:gd name="connsiteY2-94" fmla="*/ 34428 h 204477"/>
              <a:gd name="connsiteX3-95" fmla="*/ 75586 w 89096"/>
              <a:gd name="connsiteY3-96" fmla="*/ 204477 h 204477"/>
              <a:gd name="connsiteX4-97" fmla="*/ 37908 w 89096"/>
              <a:gd name="connsiteY4-98" fmla="*/ 193787 h 204477"/>
              <a:gd name="connsiteX5-99" fmla="*/ 0 w 89096"/>
              <a:gd name="connsiteY5-100" fmla="*/ 199777 h 204477"/>
              <a:gd name="connsiteX6-101" fmla="*/ 11229 w 89096"/>
              <a:gd name="connsiteY6-102" fmla="*/ 0 h 2044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89096" h="204477">
                <a:moveTo>
                  <a:pt x="11229" y="0"/>
                </a:moveTo>
                <a:cubicBezTo>
                  <a:pt x="19171" y="4206"/>
                  <a:pt x="48856" y="13242"/>
                  <a:pt x="56798" y="17448"/>
                </a:cubicBezTo>
                <a:lnTo>
                  <a:pt x="89096" y="34428"/>
                </a:lnTo>
                <a:lnTo>
                  <a:pt x="75586" y="204477"/>
                </a:lnTo>
                <a:cubicBezTo>
                  <a:pt x="69475" y="203781"/>
                  <a:pt x="44019" y="194483"/>
                  <a:pt x="37908" y="193787"/>
                </a:cubicBezTo>
                <a:lnTo>
                  <a:pt x="0" y="199777"/>
                </a:lnTo>
                <a:cubicBezTo>
                  <a:pt x="0" y="135424"/>
                  <a:pt x="11229" y="64353"/>
                  <a:pt x="11229" y="0"/>
                </a:cubicBez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8" name="Rectangle 678"/>
          <p:cNvSpPr/>
          <p:nvPr/>
        </p:nvSpPr>
        <p:spPr>
          <a:xfrm rot="17874162">
            <a:off x="7129403" y="1595824"/>
            <a:ext cx="65522" cy="193387"/>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8882 w 68268"/>
              <a:gd name="connsiteY0-34" fmla="*/ 0 h 193060"/>
              <a:gd name="connsiteX1-35" fmla="*/ 39853 w 68268"/>
              <a:gd name="connsiteY1-36" fmla="*/ 29287 h 193060"/>
              <a:gd name="connsiteX2-37" fmla="*/ 68268 w 68268"/>
              <a:gd name="connsiteY2-38" fmla="*/ 33338 h 193060"/>
              <a:gd name="connsiteX3-39" fmla="*/ 65886 w 68268"/>
              <a:gd name="connsiteY3-40" fmla="*/ 193060 h 193060"/>
              <a:gd name="connsiteX4-41" fmla="*/ 44748 w 68268"/>
              <a:gd name="connsiteY4-42" fmla="*/ 176995 h 193060"/>
              <a:gd name="connsiteX5-43" fmla="*/ 0 w 68268"/>
              <a:gd name="connsiteY5-44" fmla="*/ 189619 h 193060"/>
              <a:gd name="connsiteX6-45" fmla="*/ 8882 w 68268"/>
              <a:gd name="connsiteY6-46" fmla="*/ 0 h 193060"/>
              <a:gd name="connsiteX0-47" fmla="*/ 0 w 70923"/>
              <a:gd name="connsiteY0-48" fmla="*/ 0 h 197172"/>
              <a:gd name="connsiteX1-49" fmla="*/ 42508 w 70923"/>
              <a:gd name="connsiteY1-50" fmla="*/ 33399 h 197172"/>
              <a:gd name="connsiteX2-51" fmla="*/ 70923 w 70923"/>
              <a:gd name="connsiteY2-52" fmla="*/ 37450 h 197172"/>
              <a:gd name="connsiteX3-53" fmla="*/ 68541 w 70923"/>
              <a:gd name="connsiteY3-54" fmla="*/ 197172 h 197172"/>
              <a:gd name="connsiteX4-55" fmla="*/ 47403 w 70923"/>
              <a:gd name="connsiteY4-56" fmla="*/ 181107 h 197172"/>
              <a:gd name="connsiteX5-57" fmla="*/ 2655 w 70923"/>
              <a:gd name="connsiteY5-58" fmla="*/ 193731 h 197172"/>
              <a:gd name="connsiteX6-59" fmla="*/ 0 w 70923"/>
              <a:gd name="connsiteY6-60" fmla="*/ 0 h 197172"/>
              <a:gd name="connsiteX0-61" fmla="*/ 0 w 70923"/>
              <a:gd name="connsiteY0-62" fmla="*/ 0 h 197172"/>
              <a:gd name="connsiteX1-63" fmla="*/ 44855 w 70923"/>
              <a:gd name="connsiteY1-64" fmla="*/ 23241 h 197172"/>
              <a:gd name="connsiteX2-65" fmla="*/ 70923 w 70923"/>
              <a:gd name="connsiteY2-66" fmla="*/ 37450 h 197172"/>
              <a:gd name="connsiteX3-67" fmla="*/ 68541 w 70923"/>
              <a:gd name="connsiteY3-68" fmla="*/ 197172 h 197172"/>
              <a:gd name="connsiteX4-69" fmla="*/ 47403 w 70923"/>
              <a:gd name="connsiteY4-70" fmla="*/ 181107 h 197172"/>
              <a:gd name="connsiteX5-71" fmla="*/ 2655 w 70923"/>
              <a:gd name="connsiteY5-72" fmla="*/ 193731 h 197172"/>
              <a:gd name="connsiteX6-73" fmla="*/ 0 w 70923"/>
              <a:gd name="connsiteY6-74" fmla="*/ 0 h 197172"/>
              <a:gd name="connsiteX0-75" fmla="*/ 0 w 70923"/>
              <a:gd name="connsiteY0-76" fmla="*/ 0 h 199582"/>
              <a:gd name="connsiteX1-77" fmla="*/ 44855 w 70923"/>
              <a:gd name="connsiteY1-78" fmla="*/ 23241 h 199582"/>
              <a:gd name="connsiteX2-79" fmla="*/ 70923 w 70923"/>
              <a:gd name="connsiteY2-80" fmla="*/ 37450 h 199582"/>
              <a:gd name="connsiteX3-81" fmla="*/ 68541 w 70923"/>
              <a:gd name="connsiteY3-82" fmla="*/ 197172 h 199582"/>
              <a:gd name="connsiteX4-83" fmla="*/ 30355 w 70923"/>
              <a:gd name="connsiteY4-84" fmla="*/ 199495 h 199582"/>
              <a:gd name="connsiteX5-85" fmla="*/ 2655 w 70923"/>
              <a:gd name="connsiteY5-86" fmla="*/ 193731 h 199582"/>
              <a:gd name="connsiteX6-87" fmla="*/ 0 w 70923"/>
              <a:gd name="connsiteY6-88" fmla="*/ 0 h 1995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70923" h="199582">
                <a:moveTo>
                  <a:pt x="0" y="0"/>
                </a:moveTo>
                <a:cubicBezTo>
                  <a:pt x="7942" y="4206"/>
                  <a:pt x="36913" y="19035"/>
                  <a:pt x="44855" y="23241"/>
                </a:cubicBezTo>
                <a:lnTo>
                  <a:pt x="70923" y="37450"/>
                </a:lnTo>
                <a:lnTo>
                  <a:pt x="68541" y="197172"/>
                </a:lnTo>
                <a:cubicBezTo>
                  <a:pt x="62430" y="196476"/>
                  <a:pt x="36466" y="200191"/>
                  <a:pt x="30355" y="199495"/>
                </a:cubicBezTo>
                <a:lnTo>
                  <a:pt x="2655" y="193731"/>
                </a:lnTo>
                <a:cubicBezTo>
                  <a:pt x="2655" y="129378"/>
                  <a:pt x="0" y="64353"/>
                  <a:pt x="0" y="0"/>
                </a:cubicBez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09" name="Rectangle 678"/>
          <p:cNvSpPr/>
          <p:nvPr/>
        </p:nvSpPr>
        <p:spPr>
          <a:xfrm rot="17874162">
            <a:off x="7194033" y="1554459"/>
            <a:ext cx="63355" cy="18339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7249 w 66635"/>
              <a:gd name="connsiteY0-34" fmla="*/ 0 h 193060"/>
              <a:gd name="connsiteX1-35" fmla="*/ 38220 w 66635"/>
              <a:gd name="connsiteY1-36" fmla="*/ 29287 h 193060"/>
              <a:gd name="connsiteX2-37" fmla="*/ 66635 w 66635"/>
              <a:gd name="connsiteY2-38" fmla="*/ 33338 h 193060"/>
              <a:gd name="connsiteX3-39" fmla="*/ 64253 w 66635"/>
              <a:gd name="connsiteY3-40" fmla="*/ 193060 h 193060"/>
              <a:gd name="connsiteX4-41" fmla="*/ 43115 w 66635"/>
              <a:gd name="connsiteY4-42" fmla="*/ 176995 h 193060"/>
              <a:gd name="connsiteX5-43" fmla="*/ 0 w 66635"/>
              <a:gd name="connsiteY5-44" fmla="*/ 185252 h 193060"/>
              <a:gd name="connsiteX6-45" fmla="*/ 7249 w 66635"/>
              <a:gd name="connsiteY6-46" fmla="*/ 0 h 193060"/>
              <a:gd name="connsiteX0-47" fmla="*/ 0 w 68577"/>
              <a:gd name="connsiteY0-48" fmla="*/ 0 h 207332"/>
              <a:gd name="connsiteX1-49" fmla="*/ 40162 w 68577"/>
              <a:gd name="connsiteY1-50" fmla="*/ 43559 h 207332"/>
              <a:gd name="connsiteX2-51" fmla="*/ 68577 w 68577"/>
              <a:gd name="connsiteY2-52" fmla="*/ 47610 h 207332"/>
              <a:gd name="connsiteX3-53" fmla="*/ 66195 w 68577"/>
              <a:gd name="connsiteY3-54" fmla="*/ 207332 h 207332"/>
              <a:gd name="connsiteX4-55" fmla="*/ 45057 w 68577"/>
              <a:gd name="connsiteY4-56" fmla="*/ 191267 h 207332"/>
              <a:gd name="connsiteX5-57" fmla="*/ 1942 w 68577"/>
              <a:gd name="connsiteY5-58" fmla="*/ 199524 h 207332"/>
              <a:gd name="connsiteX6-59" fmla="*/ 0 w 68577"/>
              <a:gd name="connsiteY6-60" fmla="*/ 0 h 207332"/>
              <a:gd name="connsiteX0-61" fmla="*/ 0 w 68577"/>
              <a:gd name="connsiteY0-62" fmla="*/ 0 h 207332"/>
              <a:gd name="connsiteX1-63" fmla="*/ 40162 w 68577"/>
              <a:gd name="connsiteY1-64" fmla="*/ 43559 h 207332"/>
              <a:gd name="connsiteX2-65" fmla="*/ 68577 w 68577"/>
              <a:gd name="connsiteY2-66" fmla="*/ 47610 h 207332"/>
              <a:gd name="connsiteX3-67" fmla="*/ 66195 w 68577"/>
              <a:gd name="connsiteY3-68" fmla="*/ 207332 h 207332"/>
              <a:gd name="connsiteX4-69" fmla="*/ 38112 w 68577"/>
              <a:gd name="connsiteY4-70" fmla="*/ 163226 h 207332"/>
              <a:gd name="connsiteX5-71" fmla="*/ 1942 w 68577"/>
              <a:gd name="connsiteY5-72" fmla="*/ 199524 h 207332"/>
              <a:gd name="connsiteX6-73" fmla="*/ 0 w 68577"/>
              <a:gd name="connsiteY6-74" fmla="*/ 0 h 207332"/>
              <a:gd name="connsiteX0-75" fmla="*/ 0 w 68577"/>
              <a:gd name="connsiteY0-76" fmla="*/ 0 h 199524"/>
              <a:gd name="connsiteX1-77" fmla="*/ 40162 w 68577"/>
              <a:gd name="connsiteY1-78" fmla="*/ 43559 h 199524"/>
              <a:gd name="connsiteX2-79" fmla="*/ 68577 w 68577"/>
              <a:gd name="connsiteY2-80" fmla="*/ 47610 h 199524"/>
              <a:gd name="connsiteX3-81" fmla="*/ 66085 w 68577"/>
              <a:gd name="connsiteY3-82" fmla="*/ 141595 h 199524"/>
              <a:gd name="connsiteX4-83" fmla="*/ 38112 w 68577"/>
              <a:gd name="connsiteY4-84" fmla="*/ 163226 h 199524"/>
              <a:gd name="connsiteX5-85" fmla="*/ 1942 w 68577"/>
              <a:gd name="connsiteY5-86" fmla="*/ 199524 h 199524"/>
              <a:gd name="connsiteX6-87" fmla="*/ 0 w 68577"/>
              <a:gd name="connsiteY6-88" fmla="*/ 0 h 199524"/>
              <a:gd name="connsiteX0-89" fmla="*/ 0 w 68577"/>
              <a:gd name="connsiteY0-90" fmla="*/ 0 h 163241"/>
              <a:gd name="connsiteX1-91" fmla="*/ 40162 w 68577"/>
              <a:gd name="connsiteY1-92" fmla="*/ 43559 h 163241"/>
              <a:gd name="connsiteX2-93" fmla="*/ 68577 w 68577"/>
              <a:gd name="connsiteY2-94" fmla="*/ 47610 h 163241"/>
              <a:gd name="connsiteX3-95" fmla="*/ 66085 w 68577"/>
              <a:gd name="connsiteY3-96" fmla="*/ 141595 h 163241"/>
              <a:gd name="connsiteX4-97" fmla="*/ 38112 w 68577"/>
              <a:gd name="connsiteY4-98" fmla="*/ 163226 h 163241"/>
              <a:gd name="connsiteX5-99" fmla="*/ 5000 w 68577"/>
              <a:gd name="connsiteY5-100" fmla="*/ 152509 h 163241"/>
              <a:gd name="connsiteX6-101" fmla="*/ 0 w 68577"/>
              <a:gd name="connsiteY6-102" fmla="*/ 0 h 163241"/>
              <a:gd name="connsiteX0-103" fmla="*/ 0 w 68577"/>
              <a:gd name="connsiteY0-104" fmla="*/ 0 h 163241"/>
              <a:gd name="connsiteX1-105" fmla="*/ 35362 w 68577"/>
              <a:gd name="connsiteY1-106" fmla="*/ 29202 h 163241"/>
              <a:gd name="connsiteX2-107" fmla="*/ 68577 w 68577"/>
              <a:gd name="connsiteY2-108" fmla="*/ 47610 h 163241"/>
              <a:gd name="connsiteX3-109" fmla="*/ 66085 w 68577"/>
              <a:gd name="connsiteY3-110" fmla="*/ 141595 h 163241"/>
              <a:gd name="connsiteX4-111" fmla="*/ 38112 w 68577"/>
              <a:gd name="connsiteY4-112" fmla="*/ 163226 h 163241"/>
              <a:gd name="connsiteX5-113" fmla="*/ 5000 w 68577"/>
              <a:gd name="connsiteY5-114" fmla="*/ 152509 h 163241"/>
              <a:gd name="connsiteX6-115" fmla="*/ 0 w 68577"/>
              <a:gd name="connsiteY6-116" fmla="*/ 0 h 163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68577" h="163241">
                <a:moveTo>
                  <a:pt x="0" y="0"/>
                </a:moveTo>
                <a:cubicBezTo>
                  <a:pt x="7942" y="4206"/>
                  <a:pt x="27420" y="24996"/>
                  <a:pt x="35362" y="29202"/>
                </a:cubicBezTo>
                <a:lnTo>
                  <a:pt x="68577" y="47610"/>
                </a:lnTo>
                <a:cubicBezTo>
                  <a:pt x="67746" y="78938"/>
                  <a:pt x="66916" y="110267"/>
                  <a:pt x="66085" y="141595"/>
                </a:cubicBezTo>
                <a:cubicBezTo>
                  <a:pt x="59974" y="140899"/>
                  <a:pt x="44223" y="163922"/>
                  <a:pt x="38112" y="163226"/>
                </a:cubicBezTo>
                <a:lnTo>
                  <a:pt x="5000" y="152509"/>
                </a:lnTo>
                <a:cubicBezTo>
                  <a:pt x="5000" y="88156"/>
                  <a:pt x="0" y="64353"/>
                  <a:pt x="0" y="0"/>
                </a:cubicBez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0" name="Flowchart: Direct Access Storage 809"/>
          <p:cNvSpPr/>
          <p:nvPr/>
        </p:nvSpPr>
        <p:spPr>
          <a:xfrm rot="19116643" flipH="1">
            <a:off x="6459834" y="1503003"/>
            <a:ext cx="1019150" cy="358610"/>
          </a:xfrm>
          <a:prstGeom prst="flowChartMagneticDrum">
            <a:avLst/>
          </a:prstGeom>
          <a:solidFill>
            <a:schemeClr val="bg1">
              <a:lumMod val="75000"/>
            </a:schemeClr>
          </a:solidFill>
          <a:ln>
            <a:solidFill>
              <a:schemeClr val="bg1">
                <a:lumMod val="5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811" name="Group 810"/>
          <p:cNvGrpSpPr/>
          <p:nvPr/>
        </p:nvGrpSpPr>
        <p:grpSpPr bwMode="auto">
          <a:xfrm rot="20839833">
            <a:off x="6546056" y="1732359"/>
            <a:ext cx="342900" cy="342900"/>
            <a:chOff x="2299548" y="5186148"/>
            <a:chExt cx="1656000" cy="1656000"/>
          </a:xfrm>
        </p:grpSpPr>
        <p:sp>
          <p:nvSpPr>
            <p:cNvPr id="812" name="Oval 811"/>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813" name="Group 568"/>
            <p:cNvGrpSpPr/>
            <p:nvPr/>
          </p:nvGrpSpPr>
          <p:grpSpPr bwMode="auto">
            <a:xfrm>
              <a:off x="2408283" y="5202545"/>
              <a:ext cx="1447112" cy="1171568"/>
              <a:chOff x="3837997" y="4836692"/>
              <a:chExt cx="1447112" cy="1171568"/>
            </a:xfrm>
          </p:grpSpPr>
          <p:sp>
            <p:nvSpPr>
              <p:cNvPr id="814" name="Rounded Rectangle 569"/>
              <p:cNvSpPr/>
              <p:nvPr/>
            </p:nvSpPr>
            <p:spPr>
              <a:xfrm rot="2238109">
                <a:off x="4598967" y="5842600"/>
                <a:ext cx="684251"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5" name="Rounded Rectangle 570"/>
              <p:cNvSpPr/>
              <p:nvPr/>
            </p:nvSpPr>
            <p:spPr>
              <a:xfrm rot="5453266">
                <a:off x="4215680" y="5099242"/>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6" name="Rounded Rectangle 579"/>
              <p:cNvSpPr/>
              <p:nvPr/>
            </p:nvSpPr>
            <p:spPr>
              <a:xfrm rot="19396628">
                <a:off x="3840248" y="5851721"/>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17" name="Oval 816"/>
              <p:cNvSpPr/>
              <p:nvPr/>
            </p:nvSpPr>
            <p:spPr>
              <a:xfrm>
                <a:off x="4410285" y="5493327"/>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818" name="Group 817"/>
          <p:cNvGrpSpPr/>
          <p:nvPr/>
        </p:nvGrpSpPr>
        <p:grpSpPr bwMode="auto">
          <a:xfrm>
            <a:off x="6925866" y="1500188"/>
            <a:ext cx="436959" cy="409575"/>
            <a:chOff x="6713084" y="2641272"/>
            <a:chExt cx="583480" cy="546332"/>
          </a:xfrm>
        </p:grpSpPr>
        <p:cxnSp>
          <p:nvCxnSpPr>
            <p:cNvPr id="819" name="Straight Connector 818"/>
            <p:cNvCxnSpPr/>
            <p:nvPr/>
          </p:nvCxnSpPr>
          <p:spPr>
            <a:xfrm rot="240000" flipV="1">
              <a:off x="6713084" y="3144723"/>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20" name="Straight Connector 819"/>
            <p:cNvCxnSpPr/>
            <p:nvPr/>
          </p:nvCxnSpPr>
          <p:spPr>
            <a:xfrm rot="240000" flipV="1">
              <a:off x="6778268" y="3076432"/>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1" name="Straight Connector 820"/>
            <p:cNvCxnSpPr/>
            <p:nvPr/>
          </p:nvCxnSpPr>
          <p:spPr>
            <a:xfrm rot="240000" flipV="1">
              <a:off x="6849812" y="3024022"/>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22" name="Straight Connector 821"/>
            <p:cNvCxnSpPr/>
            <p:nvPr/>
          </p:nvCxnSpPr>
          <p:spPr>
            <a:xfrm rot="240000" flipV="1">
              <a:off x="6913407" y="296843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3" name="Straight Connector 822"/>
            <p:cNvCxnSpPr/>
            <p:nvPr/>
          </p:nvCxnSpPr>
          <p:spPr>
            <a:xfrm rot="240000" flipV="1">
              <a:off x="6975411" y="2914438"/>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4" name="Straight Connector 823"/>
            <p:cNvCxnSpPr/>
            <p:nvPr/>
          </p:nvCxnSpPr>
          <p:spPr>
            <a:xfrm rot="240000" flipV="1">
              <a:off x="7040596" y="2863616"/>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25" name="Straight Connector 824"/>
            <p:cNvCxnSpPr/>
            <p:nvPr/>
          </p:nvCxnSpPr>
          <p:spPr>
            <a:xfrm rot="240000" flipV="1">
              <a:off x="7104191" y="2795324"/>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26" name="Straight Connector 825"/>
            <p:cNvCxnSpPr/>
            <p:nvPr/>
          </p:nvCxnSpPr>
          <p:spPr>
            <a:xfrm rot="240000" flipV="1">
              <a:off x="7175734" y="2742915"/>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27" name="Straight Connector 826"/>
            <p:cNvCxnSpPr/>
            <p:nvPr/>
          </p:nvCxnSpPr>
          <p:spPr>
            <a:xfrm rot="240000" flipV="1">
              <a:off x="7240919" y="2687329"/>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28" name="Straight Connector 827"/>
            <p:cNvCxnSpPr/>
            <p:nvPr/>
          </p:nvCxnSpPr>
          <p:spPr>
            <a:xfrm rot="240000" flipV="1">
              <a:off x="7296564" y="264127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829" name="Group 828"/>
          <p:cNvGrpSpPr/>
          <p:nvPr/>
        </p:nvGrpSpPr>
        <p:grpSpPr bwMode="auto">
          <a:xfrm>
            <a:off x="6921104" y="1447800"/>
            <a:ext cx="435769" cy="404813"/>
            <a:chOff x="6707512" y="2570959"/>
            <a:chExt cx="580624" cy="539254"/>
          </a:xfrm>
        </p:grpSpPr>
        <p:cxnSp>
          <p:nvCxnSpPr>
            <p:cNvPr id="830" name="Straight Connector 829"/>
            <p:cNvCxnSpPr/>
            <p:nvPr/>
          </p:nvCxnSpPr>
          <p:spPr>
            <a:xfrm rot="20760000" flipV="1">
              <a:off x="6707512" y="3067389"/>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831" name="Straight Connector 830"/>
            <p:cNvCxnSpPr/>
            <p:nvPr/>
          </p:nvCxnSpPr>
          <p:spPr>
            <a:xfrm rot="20760000" flipV="1">
              <a:off x="6772554" y="2999190"/>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2" name="Straight Connector 831"/>
            <p:cNvCxnSpPr/>
            <p:nvPr/>
          </p:nvCxnSpPr>
          <p:spPr>
            <a:xfrm rot="20760000" flipV="1">
              <a:off x="6843943" y="294685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833" name="Straight Connector 832"/>
            <p:cNvCxnSpPr/>
            <p:nvPr/>
          </p:nvCxnSpPr>
          <p:spPr>
            <a:xfrm rot="20760000" flipV="1">
              <a:off x="6907399" y="2891339"/>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4" name="Straight Connector 833"/>
            <p:cNvCxnSpPr/>
            <p:nvPr/>
          </p:nvCxnSpPr>
          <p:spPr>
            <a:xfrm rot="20760000" flipV="1">
              <a:off x="6969268" y="2837414"/>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5" name="Straight Connector 834"/>
            <p:cNvCxnSpPr/>
            <p:nvPr/>
          </p:nvCxnSpPr>
          <p:spPr>
            <a:xfrm rot="20760000" flipV="1">
              <a:off x="7034311" y="278666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6" name="Straight Connector 835"/>
            <p:cNvCxnSpPr/>
            <p:nvPr/>
          </p:nvCxnSpPr>
          <p:spPr>
            <a:xfrm rot="20760000" flipV="1">
              <a:off x="7099353" y="2718460"/>
              <a:ext cx="0" cy="42824"/>
            </a:xfrm>
            <a:prstGeom prst="line">
              <a:avLst/>
            </a:prstGeom>
          </p:spPr>
          <p:style>
            <a:lnRef idx="1">
              <a:schemeClr val="dk1"/>
            </a:lnRef>
            <a:fillRef idx="0">
              <a:schemeClr val="dk1"/>
            </a:fillRef>
            <a:effectRef idx="0">
              <a:schemeClr val="dk1"/>
            </a:effectRef>
            <a:fontRef idx="minor">
              <a:schemeClr val="tx1"/>
            </a:fontRef>
          </p:style>
        </p:cxnSp>
        <p:cxnSp>
          <p:nvCxnSpPr>
            <p:cNvPr id="837" name="Straight Connector 836"/>
            <p:cNvCxnSpPr/>
            <p:nvPr/>
          </p:nvCxnSpPr>
          <p:spPr>
            <a:xfrm rot="20760000" flipV="1">
              <a:off x="7170742" y="2666121"/>
              <a:ext cx="0" cy="42823"/>
            </a:xfrm>
            <a:prstGeom prst="line">
              <a:avLst/>
            </a:prstGeom>
          </p:spPr>
          <p:style>
            <a:lnRef idx="1">
              <a:schemeClr val="dk1"/>
            </a:lnRef>
            <a:fillRef idx="0">
              <a:schemeClr val="dk1"/>
            </a:fillRef>
            <a:effectRef idx="0">
              <a:schemeClr val="dk1"/>
            </a:effectRef>
            <a:fontRef idx="minor">
              <a:schemeClr val="tx1"/>
            </a:fontRef>
          </p:style>
        </p:cxnSp>
        <p:cxnSp>
          <p:nvCxnSpPr>
            <p:cNvPr id="838" name="Straight Connector 837"/>
            <p:cNvCxnSpPr/>
            <p:nvPr/>
          </p:nvCxnSpPr>
          <p:spPr>
            <a:xfrm rot="20760000" flipV="1">
              <a:off x="7234198" y="2610610"/>
              <a:ext cx="0" cy="44409"/>
            </a:xfrm>
            <a:prstGeom prst="line">
              <a:avLst/>
            </a:prstGeom>
          </p:spPr>
          <p:style>
            <a:lnRef idx="1">
              <a:schemeClr val="dk1"/>
            </a:lnRef>
            <a:fillRef idx="0">
              <a:schemeClr val="dk1"/>
            </a:fillRef>
            <a:effectRef idx="0">
              <a:schemeClr val="dk1"/>
            </a:effectRef>
            <a:fontRef idx="minor">
              <a:schemeClr val="tx1"/>
            </a:fontRef>
          </p:style>
        </p:cxnSp>
        <p:cxnSp>
          <p:nvCxnSpPr>
            <p:cNvPr id="839" name="Straight Connector 838"/>
            <p:cNvCxnSpPr/>
            <p:nvPr/>
          </p:nvCxnSpPr>
          <p:spPr>
            <a:xfrm rot="20760000" flipV="1">
              <a:off x="7288136" y="2570959"/>
              <a:ext cx="0" cy="42823"/>
            </a:xfrm>
            <a:prstGeom prst="line">
              <a:avLst/>
            </a:prstGeom>
          </p:spPr>
          <p:style>
            <a:lnRef idx="1">
              <a:schemeClr val="dk1"/>
            </a:lnRef>
            <a:fillRef idx="0">
              <a:schemeClr val="dk1"/>
            </a:fillRef>
            <a:effectRef idx="0">
              <a:schemeClr val="dk1"/>
            </a:effectRef>
            <a:fontRef idx="minor">
              <a:schemeClr val="tx1"/>
            </a:fontRef>
          </p:style>
        </p:cxnSp>
      </p:grpSp>
      <p:grpSp>
        <p:nvGrpSpPr>
          <p:cNvPr id="840" name="Group 839"/>
          <p:cNvGrpSpPr/>
          <p:nvPr/>
        </p:nvGrpSpPr>
        <p:grpSpPr bwMode="auto">
          <a:xfrm>
            <a:off x="6793706" y="1331119"/>
            <a:ext cx="472679" cy="375047"/>
            <a:chOff x="6537349" y="2415374"/>
            <a:chExt cx="629750" cy="500017"/>
          </a:xfrm>
        </p:grpSpPr>
        <p:cxnSp>
          <p:nvCxnSpPr>
            <p:cNvPr id="841" name="Straight Connector 840"/>
            <p:cNvCxnSpPr/>
            <p:nvPr/>
          </p:nvCxnSpPr>
          <p:spPr>
            <a:xfrm rot="17460000" flipV="1">
              <a:off x="6558764" y="289397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2" name="Straight Connector 841"/>
            <p:cNvCxnSpPr/>
            <p:nvPr/>
          </p:nvCxnSpPr>
          <p:spPr>
            <a:xfrm rot="17460000" flipV="1">
              <a:off x="6623801" y="2825721"/>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843" name="Straight Connector 842"/>
            <p:cNvCxnSpPr/>
            <p:nvPr/>
          </p:nvCxnSpPr>
          <p:spPr>
            <a:xfrm rot="17460000" flipV="1">
              <a:off x="6695184" y="2773336"/>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4" name="Straight Connector 843"/>
            <p:cNvCxnSpPr/>
            <p:nvPr/>
          </p:nvCxnSpPr>
          <p:spPr>
            <a:xfrm rot="17460000" flipV="1">
              <a:off x="6759427" y="271698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845" name="Straight Connector 844"/>
            <p:cNvCxnSpPr/>
            <p:nvPr/>
          </p:nvCxnSpPr>
          <p:spPr>
            <a:xfrm rot="17460000" flipV="1">
              <a:off x="6821292" y="2663017"/>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846" name="Straight Connector 845"/>
            <p:cNvCxnSpPr/>
            <p:nvPr/>
          </p:nvCxnSpPr>
          <p:spPr>
            <a:xfrm rot="17460000" flipV="1">
              <a:off x="6885536" y="2613014"/>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7" name="Straight Connector 846"/>
            <p:cNvCxnSpPr/>
            <p:nvPr/>
          </p:nvCxnSpPr>
          <p:spPr>
            <a:xfrm rot="17460000" flipV="1">
              <a:off x="6950573" y="2546346"/>
              <a:ext cx="0" cy="42829"/>
            </a:xfrm>
            <a:prstGeom prst="line">
              <a:avLst/>
            </a:prstGeom>
          </p:spPr>
          <p:style>
            <a:lnRef idx="1">
              <a:schemeClr val="dk1"/>
            </a:lnRef>
            <a:fillRef idx="0">
              <a:schemeClr val="dk1"/>
            </a:fillRef>
            <a:effectRef idx="0">
              <a:schemeClr val="dk1"/>
            </a:effectRef>
            <a:fontRef idx="minor">
              <a:schemeClr val="tx1"/>
            </a:fontRef>
          </p:style>
        </p:cxnSp>
        <p:cxnSp>
          <p:nvCxnSpPr>
            <p:cNvPr id="848" name="Straight Connector 847"/>
            <p:cNvCxnSpPr/>
            <p:nvPr/>
          </p:nvCxnSpPr>
          <p:spPr>
            <a:xfrm rot="17460000" flipV="1">
              <a:off x="7021955" y="2493962"/>
              <a:ext cx="0" cy="42830"/>
            </a:xfrm>
            <a:prstGeom prst="line">
              <a:avLst/>
            </a:prstGeom>
          </p:spPr>
          <p:style>
            <a:lnRef idx="1">
              <a:schemeClr val="dk1"/>
            </a:lnRef>
            <a:fillRef idx="0">
              <a:schemeClr val="dk1"/>
            </a:fillRef>
            <a:effectRef idx="0">
              <a:schemeClr val="dk1"/>
            </a:effectRef>
            <a:fontRef idx="minor">
              <a:schemeClr val="tx1"/>
            </a:fontRef>
          </p:style>
        </p:cxnSp>
        <p:cxnSp>
          <p:nvCxnSpPr>
            <p:cNvPr id="849" name="Straight Connector 848"/>
            <p:cNvCxnSpPr/>
            <p:nvPr/>
          </p:nvCxnSpPr>
          <p:spPr>
            <a:xfrm rot="17460000" flipV="1">
              <a:off x="7086199" y="2437612"/>
              <a:ext cx="0" cy="44416"/>
            </a:xfrm>
            <a:prstGeom prst="line">
              <a:avLst/>
            </a:prstGeom>
          </p:spPr>
          <p:style>
            <a:lnRef idx="1">
              <a:schemeClr val="dk1"/>
            </a:lnRef>
            <a:fillRef idx="0">
              <a:schemeClr val="dk1"/>
            </a:fillRef>
            <a:effectRef idx="0">
              <a:schemeClr val="dk1"/>
            </a:effectRef>
            <a:fontRef idx="minor">
              <a:schemeClr val="tx1"/>
            </a:fontRef>
          </p:style>
        </p:cxnSp>
        <p:cxnSp>
          <p:nvCxnSpPr>
            <p:cNvPr id="850" name="Straight Connector 849"/>
            <p:cNvCxnSpPr/>
            <p:nvPr/>
          </p:nvCxnSpPr>
          <p:spPr>
            <a:xfrm rot="17460000" flipV="1">
              <a:off x="7145685" y="2393959"/>
              <a:ext cx="0" cy="42830"/>
            </a:xfrm>
            <a:prstGeom prst="line">
              <a:avLst/>
            </a:prstGeom>
          </p:spPr>
          <p:style>
            <a:lnRef idx="1">
              <a:schemeClr val="dk1"/>
            </a:lnRef>
            <a:fillRef idx="0">
              <a:schemeClr val="dk1"/>
            </a:fillRef>
            <a:effectRef idx="0">
              <a:schemeClr val="dk1"/>
            </a:effectRef>
            <a:fontRef idx="minor">
              <a:schemeClr val="tx1"/>
            </a:fontRef>
          </p:style>
        </p:cxnSp>
      </p:grpSp>
      <p:grpSp>
        <p:nvGrpSpPr>
          <p:cNvPr id="851" name="Group 850"/>
          <p:cNvGrpSpPr/>
          <p:nvPr/>
        </p:nvGrpSpPr>
        <p:grpSpPr bwMode="auto">
          <a:xfrm>
            <a:off x="6900863" y="1390650"/>
            <a:ext cx="440531" cy="408384"/>
            <a:chOff x="6679273" y="2494585"/>
            <a:chExt cx="587383" cy="544200"/>
          </a:xfrm>
        </p:grpSpPr>
        <p:cxnSp>
          <p:nvCxnSpPr>
            <p:cNvPr id="852" name="Straight Connector 851"/>
            <p:cNvCxnSpPr/>
            <p:nvPr/>
          </p:nvCxnSpPr>
          <p:spPr>
            <a:xfrm rot="19800000" flipV="1">
              <a:off x="6679273" y="2995948"/>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853" name="Straight Connector 852"/>
            <p:cNvCxnSpPr/>
            <p:nvPr/>
          </p:nvCxnSpPr>
          <p:spPr>
            <a:xfrm rot="19800000" flipV="1">
              <a:off x="6744362" y="2927724"/>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4" name="Straight Connector 853"/>
            <p:cNvCxnSpPr/>
            <p:nvPr/>
          </p:nvCxnSpPr>
          <p:spPr>
            <a:xfrm rot="19800000" flipV="1">
              <a:off x="6815800" y="2875367"/>
              <a:ext cx="0" cy="42837"/>
            </a:xfrm>
            <a:prstGeom prst="line">
              <a:avLst/>
            </a:prstGeom>
          </p:spPr>
          <p:style>
            <a:lnRef idx="1">
              <a:schemeClr val="dk1"/>
            </a:lnRef>
            <a:fillRef idx="0">
              <a:schemeClr val="dk1"/>
            </a:fillRef>
            <a:effectRef idx="0">
              <a:schemeClr val="dk1"/>
            </a:effectRef>
            <a:fontRef idx="minor">
              <a:schemeClr val="tx1"/>
            </a:fontRef>
          </p:style>
        </p:cxnSp>
        <p:cxnSp>
          <p:nvCxnSpPr>
            <p:cNvPr id="855" name="Straight Connector 854"/>
            <p:cNvCxnSpPr/>
            <p:nvPr/>
          </p:nvCxnSpPr>
          <p:spPr>
            <a:xfrm rot="19800000" flipV="1">
              <a:off x="6879301" y="2819836"/>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6" name="Straight Connector 855"/>
            <p:cNvCxnSpPr/>
            <p:nvPr/>
          </p:nvCxnSpPr>
          <p:spPr>
            <a:xfrm rot="19800000" flipV="1">
              <a:off x="6941215" y="276589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7" name="Straight Connector 856"/>
            <p:cNvCxnSpPr/>
            <p:nvPr/>
          </p:nvCxnSpPr>
          <p:spPr>
            <a:xfrm rot="19800000" flipV="1">
              <a:off x="7006302" y="2715121"/>
              <a:ext cx="0" cy="42838"/>
            </a:xfrm>
            <a:prstGeom prst="line">
              <a:avLst/>
            </a:prstGeom>
          </p:spPr>
          <p:style>
            <a:lnRef idx="1">
              <a:schemeClr val="dk1"/>
            </a:lnRef>
            <a:fillRef idx="0">
              <a:schemeClr val="dk1"/>
            </a:fillRef>
            <a:effectRef idx="0">
              <a:schemeClr val="dk1"/>
            </a:effectRef>
            <a:fontRef idx="minor">
              <a:schemeClr val="tx1"/>
            </a:fontRef>
          </p:style>
        </p:cxnSp>
        <p:cxnSp>
          <p:nvCxnSpPr>
            <p:cNvPr id="858" name="Straight Connector 857"/>
            <p:cNvCxnSpPr/>
            <p:nvPr/>
          </p:nvCxnSpPr>
          <p:spPr>
            <a:xfrm rot="19800000" flipV="1">
              <a:off x="7071391" y="2646898"/>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859" name="Straight Connector 858"/>
            <p:cNvCxnSpPr/>
            <p:nvPr/>
          </p:nvCxnSpPr>
          <p:spPr>
            <a:xfrm rot="19800000" flipV="1">
              <a:off x="7142829" y="259454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860" name="Straight Connector 859"/>
            <p:cNvCxnSpPr/>
            <p:nvPr/>
          </p:nvCxnSpPr>
          <p:spPr>
            <a:xfrm rot="19800000" flipV="1">
              <a:off x="7206330" y="2539010"/>
              <a:ext cx="0" cy="44425"/>
            </a:xfrm>
            <a:prstGeom prst="line">
              <a:avLst/>
            </a:prstGeom>
          </p:spPr>
          <p:style>
            <a:lnRef idx="1">
              <a:schemeClr val="dk1"/>
            </a:lnRef>
            <a:fillRef idx="0">
              <a:schemeClr val="dk1"/>
            </a:fillRef>
            <a:effectRef idx="0">
              <a:schemeClr val="dk1"/>
            </a:effectRef>
            <a:fontRef idx="minor">
              <a:schemeClr val="tx1"/>
            </a:fontRef>
          </p:style>
        </p:cxnSp>
        <p:cxnSp>
          <p:nvCxnSpPr>
            <p:cNvPr id="861" name="Straight Connector 860"/>
            <p:cNvCxnSpPr/>
            <p:nvPr/>
          </p:nvCxnSpPr>
          <p:spPr>
            <a:xfrm rot="19800000" flipV="1">
              <a:off x="7266656" y="2494585"/>
              <a:ext cx="0" cy="42837"/>
            </a:xfrm>
            <a:prstGeom prst="line">
              <a:avLst/>
            </a:prstGeom>
          </p:spPr>
          <p:style>
            <a:lnRef idx="1">
              <a:schemeClr val="dk1"/>
            </a:lnRef>
            <a:fillRef idx="0">
              <a:schemeClr val="dk1"/>
            </a:fillRef>
            <a:effectRef idx="0">
              <a:schemeClr val="dk1"/>
            </a:effectRef>
            <a:fontRef idx="minor">
              <a:schemeClr val="tx1"/>
            </a:fontRef>
          </p:style>
        </p:cxnSp>
      </p:grpSp>
      <p:grpSp>
        <p:nvGrpSpPr>
          <p:cNvPr id="862" name="Group 861"/>
          <p:cNvGrpSpPr/>
          <p:nvPr/>
        </p:nvGrpSpPr>
        <p:grpSpPr bwMode="auto">
          <a:xfrm>
            <a:off x="6847285" y="1363266"/>
            <a:ext cx="470297" cy="375047"/>
            <a:chOff x="6608022" y="2457953"/>
            <a:chExt cx="627604" cy="500156"/>
          </a:xfrm>
        </p:grpSpPr>
        <p:cxnSp>
          <p:nvCxnSpPr>
            <p:cNvPr id="863" name="Straight Connector 862"/>
            <p:cNvCxnSpPr/>
            <p:nvPr/>
          </p:nvCxnSpPr>
          <p:spPr>
            <a:xfrm rot="18600000" flipV="1">
              <a:off x="6629472" y="293665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64" name="Straight Connector 863"/>
            <p:cNvCxnSpPr/>
            <p:nvPr/>
          </p:nvCxnSpPr>
          <p:spPr>
            <a:xfrm rot="18600000" flipV="1">
              <a:off x="6694616" y="2868383"/>
              <a:ext cx="0" cy="42900"/>
            </a:xfrm>
            <a:prstGeom prst="line">
              <a:avLst/>
            </a:prstGeom>
          </p:spPr>
          <p:style>
            <a:lnRef idx="1">
              <a:schemeClr val="dk1"/>
            </a:lnRef>
            <a:fillRef idx="0">
              <a:schemeClr val="dk1"/>
            </a:fillRef>
            <a:effectRef idx="0">
              <a:schemeClr val="dk1"/>
            </a:effectRef>
            <a:fontRef idx="minor">
              <a:schemeClr val="tx1"/>
            </a:fontRef>
          </p:style>
        </p:cxnSp>
        <p:cxnSp>
          <p:nvCxnSpPr>
            <p:cNvPr id="865" name="Straight Connector 864"/>
            <p:cNvCxnSpPr/>
            <p:nvPr/>
          </p:nvCxnSpPr>
          <p:spPr>
            <a:xfrm rot="18600000" flipV="1">
              <a:off x="6766115" y="2815987"/>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66" name="Straight Connector 865"/>
            <p:cNvCxnSpPr/>
            <p:nvPr/>
          </p:nvCxnSpPr>
          <p:spPr>
            <a:xfrm rot="18600000" flipV="1">
              <a:off x="6830464" y="2759619"/>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67" name="Straight Connector 866"/>
            <p:cNvCxnSpPr/>
            <p:nvPr/>
          </p:nvCxnSpPr>
          <p:spPr>
            <a:xfrm rot="18600000" flipV="1">
              <a:off x="6892430" y="2705634"/>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68" name="Straight Connector 867"/>
            <p:cNvCxnSpPr/>
            <p:nvPr/>
          </p:nvCxnSpPr>
          <p:spPr>
            <a:xfrm rot="18600000" flipV="1">
              <a:off x="6956779" y="2655619"/>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69" name="Straight Connector 868"/>
            <p:cNvCxnSpPr/>
            <p:nvPr/>
          </p:nvCxnSpPr>
          <p:spPr>
            <a:xfrm rot="18600000" flipV="1">
              <a:off x="7021129" y="2588137"/>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70" name="Straight Connector 869"/>
            <p:cNvCxnSpPr/>
            <p:nvPr/>
          </p:nvCxnSpPr>
          <p:spPr>
            <a:xfrm rot="18600000" flipV="1">
              <a:off x="7092628" y="2535740"/>
              <a:ext cx="0" cy="44488"/>
            </a:xfrm>
            <a:prstGeom prst="line">
              <a:avLst/>
            </a:prstGeom>
          </p:spPr>
          <p:style>
            <a:lnRef idx="1">
              <a:schemeClr val="dk1"/>
            </a:lnRef>
            <a:fillRef idx="0">
              <a:schemeClr val="dk1"/>
            </a:fillRef>
            <a:effectRef idx="0">
              <a:schemeClr val="dk1"/>
            </a:effectRef>
            <a:fontRef idx="minor">
              <a:schemeClr val="tx1"/>
            </a:fontRef>
          </p:style>
        </p:cxnSp>
        <p:cxnSp>
          <p:nvCxnSpPr>
            <p:cNvPr id="871" name="Straight Connector 870"/>
            <p:cNvCxnSpPr/>
            <p:nvPr/>
          </p:nvCxnSpPr>
          <p:spPr>
            <a:xfrm rot="18600000" flipV="1">
              <a:off x="7156977" y="2480962"/>
              <a:ext cx="0" cy="42899"/>
            </a:xfrm>
            <a:prstGeom prst="line">
              <a:avLst/>
            </a:prstGeom>
          </p:spPr>
          <p:style>
            <a:lnRef idx="1">
              <a:schemeClr val="dk1"/>
            </a:lnRef>
            <a:fillRef idx="0">
              <a:schemeClr val="dk1"/>
            </a:fillRef>
            <a:effectRef idx="0">
              <a:schemeClr val="dk1"/>
            </a:effectRef>
            <a:fontRef idx="minor">
              <a:schemeClr val="tx1"/>
            </a:fontRef>
          </p:style>
        </p:cxnSp>
        <p:cxnSp>
          <p:nvCxnSpPr>
            <p:cNvPr id="872" name="Straight Connector 871"/>
            <p:cNvCxnSpPr/>
            <p:nvPr/>
          </p:nvCxnSpPr>
          <p:spPr>
            <a:xfrm rot="18600000" flipV="1">
              <a:off x="7214176" y="2436503"/>
              <a:ext cx="0" cy="42899"/>
            </a:xfrm>
            <a:prstGeom prst="line">
              <a:avLst/>
            </a:prstGeom>
          </p:spPr>
          <p:style>
            <a:lnRef idx="1">
              <a:schemeClr val="dk1"/>
            </a:lnRef>
            <a:fillRef idx="0">
              <a:schemeClr val="dk1"/>
            </a:fillRef>
            <a:effectRef idx="0">
              <a:schemeClr val="dk1"/>
            </a:effectRef>
            <a:fontRef idx="minor">
              <a:schemeClr val="tx1"/>
            </a:fontRef>
          </p:style>
        </p:cxnSp>
      </p:grpSp>
      <p:grpSp>
        <p:nvGrpSpPr>
          <p:cNvPr id="873" name="Group 872"/>
          <p:cNvGrpSpPr/>
          <p:nvPr/>
        </p:nvGrpSpPr>
        <p:grpSpPr bwMode="auto">
          <a:xfrm>
            <a:off x="6734175" y="1316831"/>
            <a:ext cx="466725" cy="376238"/>
            <a:chOff x="6457431" y="2396702"/>
            <a:chExt cx="622564" cy="500407"/>
          </a:xfrm>
        </p:grpSpPr>
        <p:cxnSp>
          <p:nvCxnSpPr>
            <p:cNvPr id="874" name="Straight Connector 873"/>
            <p:cNvCxnSpPr/>
            <p:nvPr/>
          </p:nvCxnSpPr>
          <p:spPr>
            <a:xfrm rot="16140000" flipV="1">
              <a:off x="6478872" y="2875668"/>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75" name="Straight Connector 874"/>
            <p:cNvCxnSpPr/>
            <p:nvPr/>
          </p:nvCxnSpPr>
          <p:spPr>
            <a:xfrm rot="16140000" flipV="1">
              <a:off x="6543987" y="2807575"/>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76" name="Straight Connector 875"/>
            <p:cNvCxnSpPr/>
            <p:nvPr/>
          </p:nvCxnSpPr>
          <p:spPr>
            <a:xfrm rot="16140000" flipV="1">
              <a:off x="6615455" y="2755317"/>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77" name="Straight Connector 876"/>
            <p:cNvCxnSpPr/>
            <p:nvPr/>
          </p:nvCxnSpPr>
          <p:spPr>
            <a:xfrm rot="16140000" flipV="1">
              <a:off x="6679775" y="2699098"/>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78" name="Straight Connector 877"/>
            <p:cNvCxnSpPr/>
            <p:nvPr/>
          </p:nvCxnSpPr>
          <p:spPr>
            <a:xfrm rot="16140000" flipV="1">
              <a:off x="6741715" y="2645257"/>
              <a:ext cx="0" cy="44469"/>
            </a:xfrm>
            <a:prstGeom prst="line">
              <a:avLst/>
            </a:prstGeom>
          </p:spPr>
          <p:style>
            <a:lnRef idx="1">
              <a:schemeClr val="dk1"/>
            </a:lnRef>
            <a:fillRef idx="0">
              <a:schemeClr val="dk1"/>
            </a:fillRef>
            <a:effectRef idx="0">
              <a:schemeClr val="dk1"/>
            </a:effectRef>
            <a:fontRef idx="minor">
              <a:schemeClr val="tx1"/>
            </a:fontRef>
          </p:style>
        </p:cxnSp>
        <p:cxnSp>
          <p:nvCxnSpPr>
            <p:cNvPr id="879" name="Straight Connector 878"/>
            <p:cNvCxnSpPr/>
            <p:nvPr/>
          </p:nvCxnSpPr>
          <p:spPr>
            <a:xfrm rot="16140000" flipV="1">
              <a:off x="6806036" y="2595376"/>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80" name="Straight Connector 879"/>
            <p:cNvCxnSpPr/>
            <p:nvPr/>
          </p:nvCxnSpPr>
          <p:spPr>
            <a:xfrm rot="16140000" flipV="1">
              <a:off x="6871150" y="2527284"/>
              <a:ext cx="0" cy="42880"/>
            </a:xfrm>
            <a:prstGeom prst="line">
              <a:avLst/>
            </a:prstGeom>
          </p:spPr>
          <p:style>
            <a:lnRef idx="1">
              <a:schemeClr val="dk1"/>
            </a:lnRef>
            <a:fillRef idx="0">
              <a:schemeClr val="dk1"/>
            </a:fillRef>
            <a:effectRef idx="0">
              <a:schemeClr val="dk1"/>
            </a:effectRef>
            <a:fontRef idx="minor">
              <a:schemeClr val="tx1"/>
            </a:fontRef>
          </p:style>
        </p:cxnSp>
        <p:cxnSp>
          <p:nvCxnSpPr>
            <p:cNvPr id="881" name="Straight Connector 880"/>
            <p:cNvCxnSpPr/>
            <p:nvPr/>
          </p:nvCxnSpPr>
          <p:spPr>
            <a:xfrm rot="16140000" flipV="1">
              <a:off x="6942619" y="2475025"/>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82" name="Straight Connector 881"/>
            <p:cNvCxnSpPr/>
            <p:nvPr/>
          </p:nvCxnSpPr>
          <p:spPr>
            <a:xfrm rot="16140000" flipV="1">
              <a:off x="7006146" y="2419601"/>
              <a:ext cx="0" cy="42881"/>
            </a:xfrm>
            <a:prstGeom prst="line">
              <a:avLst/>
            </a:prstGeom>
          </p:spPr>
          <p:style>
            <a:lnRef idx="1">
              <a:schemeClr val="dk1"/>
            </a:lnRef>
            <a:fillRef idx="0">
              <a:schemeClr val="dk1"/>
            </a:fillRef>
            <a:effectRef idx="0">
              <a:schemeClr val="dk1"/>
            </a:effectRef>
            <a:fontRef idx="minor">
              <a:schemeClr val="tx1"/>
            </a:fontRef>
          </p:style>
        </p:cxnSp>
        <p:cxnSp>
          <p:nvCxnSpPr>
            <p:cNvPr id="883" name="Straight Connector 882"/>
            <p:cNvCxnSpPr/>
            <p:nvPr/>
          </p:nvCxnSpPr>
          <p:spPr>
            <a:xfrm rot="16140000" flipV="1">
              <a:off x="7058555" y="2375262"/>
              <a:ext cx="0" cy="42880"/>
            </a:xfrm>
            <a:prstGeom prst="line">
              <a:avLst/>
            </a:prstGeom>
          </p:spPr>
          <p:style>
            <a:lnRef idx="1">
              <a:schemeClr val="dk1"/>
            </a:lnRef>
            <a:fillRef idx="0">
              <a:schemeClr val="dk1"/>
            </a:fillRef>
            <a:effectRef idx="0">
              <a:schemeClr val="dk1"/>
            </a:effectRef>
            <a:fontRef idx="minor">
              <a:schemeClr val="tx1"/>
            </a:fontRef>
          </p:style>
        </p:cxnSp>
      </p:grpSp>
      <p:grpSp>
        <p:nvGrpSpPr>
          <p:cNvPr id="884" name="Group 883"/>
          <p:cNvGrpSpPr/>
          <p:nvPr/>
        </p:nvGrpSpPr>
        <p:grpSpPr bwMode="auto">
          <a:xfrm>
            <a:off x="6906816" y="1554957"/>
            <a:ext cx="447675" cy="410765"/>
            <a:chOff x="6688345" y="2714231"/>
            <a:chExt cx="596644" cy="547459"/>
          </a:xfrm>
        </p:grpSpPr>
        <p:cxnSp>
          <p:nvCxnSpPr>
            <p:cNvPr id="885" name="Straight Connector 884"/>
            <p:cNvCxnSpPr/>
            <p:nvPr/>
          </p:nvCxnSpPr>
          <p:spPr>
            <a:xfrm flipV="1">
              <a:off x="6688345" y="32204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86" name="Straight Connector 885"/>
            <p:cNvCxnSpPr/>
            <p:nvPr/>
          </p:nvCxnSpPr>
          <p:spPr>
            <a:xfrm flipV="1">
              <a:off x="6753404" y="3152199"/>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887" name="Straight Connector 886"/>
            <p:cNvCxnSpPr/>
            <p:nvPr/>
          </p:nvCxnSpPr>
          <p:spPr>
            <a:xfrm flipV="1">
              <a:off x="6824811" y="3099832"/>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88" name="Straight Connector 887"/>
            <p:cNvCxnSpPr/>
            <p:nvPr/>
          </p:nvCxnSpPr>
          <p:spPr>
            <a:xfrm flipV="1">
              <a:off x="6888284" y="3045880"/>
              <a:ext cx="15868" cy="39671"/>
            </a:xfrm>
            <a:prstGeom prst="line">
              <a:avLst/>
            </a:prstGeom>
          </p:spPr>
          <p:style>
            <a:lnRef idx="1">
              <a:schemeClr val="dk1"/>
            </a:lnRef>
            <a:fillRef idx="0">
              <a:schemeClr val="dk1"/>
            </a:fillRef>
            <a:effectRef idx="0">
              <a:schemeClr val="dk1"/>
            </a:effectRef>
            <a:fontRef idx="minor">
              <a:schemeClr val="tx1"/>
            </a:fontRef>
          </p:style>
        </p:cxnSp>
        <p:cxnSp>
          <p:nvCxnSpPr>
            <p:cNvPr id="889" name="Straight Connector 888"/>
            <p:cNvCxnSpPr/>
            <p:nvPr/>
          </p:nvCxnSpPr>
          <p:spPr>
            <a:xfrm flipV="1">
              <a:off x="6950170" y="2990341"/>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890" name="Straight Connector 889"/>
            <p:cNvCxnSpPr/>
            <p:nvPr/>
          </p:nvCxnSpPr>
          <p:spPr>
            <a:xfrm flipV="1">
              <a:off x="7015230" y="2941148"/>
              <a:ext cx="14281" cy="39671"/>
            </a:xfrm>
            <a:prstGeom prst="line">
              <a:avLst/>
            </a:prstGeom>
          </p:spPr>
          <p:style>
            <a:lnRef idx="1">
              <a:schemeClr val="dk1"/>
            </a:lnRef>
            <a:fillRef idx="0">
              <a:schemeClr val="dk1"/>
            </a:fillRef>
            <a:effectRef idx="0">
              <a:schemeClr val="dk1"/>
            </a:effectRef>
            <a:fontRef idx="minor">
              <a:schemeClr val="tx1"/>
            </a:fontRef>
          </p:style>
        </p:cxnSp>
        <p:cxnSp>
          <p:nvCxnSpPr>
            <p:cNvPr id="891" name="Straight Connector 890"/>
            <p:cNvCxnSpPr/>
            <p:nvPr/>
          </p:nvCxnSpPr>
          <p:spPr>
            <a:xfrm flipV="1">
              <a:off x="7080289" y="2872915"/>
              <a:ext cx="14282" cy="41258"/>
            </a:xfrm>
            <a:prstGeom prst="line">
              <a:avLst/>
            </a:prstGeom>
          </p:spPr>
          <p:style>
            <a:lnRef idx="1">
              <a:schemeClr val="dk1"/>
            </a:lnRef>
            <a:fillRef idx="0">
              <a:schemeClr val="dk1"/>
            </a:fillRef>
            <a:effectRef idx="0">
              <a:schemeClr val="dk1"/>
            </a:effectRef>
            <a:fontRef idx="minor">
              <a:schemeClr val="tx1"/>
            </a:fontRef>
          </p:style>
        </p:cxnSp>
        <p:cxnSp>
          <p:nvCxnSpPr>
            <p:cNvPr id="892" name="Straight Connector 891"/>
            <p:cNvCxnSpPr/>
            <p:nvPr/>
          </p:nvCxnSpPr>
          <p:spPr>
            <a:xfrm flipV="1">
              <a:off x="7151696" y="2820549"/>
              <a:ext cx="14281" cy="41258"/>
            </a:xfrm>
            <a:prstGeom prst="line">
              <a:avLst/>
            </a:prstGeom>
          </p:spPr>
          <p:style>
            <a:lnRef idx="1">
              <a:schemeClr val="dk1"/>
            </a:lnRef>
            <a:fillRef idx="0">
              <a:schemeClr val="dk1"/>
            </a:fillRef>
            <a:effectRef idx="0">
              <a:schemeClr val="dk1"/>
            </a:effectRef>
            <a:fontRef idx="minor">
              <a:schemeClr val="tx1"/>
            </a:fontRef>
          </p:style>
        </p:cxnSp>
        <p:cxnSp>
          <p:nvCxnSpPr>
            <p:cNvPr id="893" name="Straight Connector 892"/>
            <p:cNvCxnSpPr/>
            <p:nvPr/>
          </p:nvCxnSpPr>
          <p:spPr>
            <a:xfrm flipV="1">
              <a:off x="7215169" y="2765010"/>
              <a:ext cx="15868" cy="41258"/>
            </a:xfrm>
            <a:prstGeom prst="line">
              <a:avLst/>
            </a:prstGeom>
          </p:spPr>
          <p:style>
            <a:lnRef idx="1">
              <a:schemeClr val="dk1"/>
            </a:lnRef>
            <a:fillRef idx="0">
              <a:schemeClr val="dk1"/>
            </a:fillRef>
            <a:effectRef idx="0">
              <a:schemeClr val="dk1"/>
            </a:effectRef>
            <a:fontRef idx="minor">
              <a:schemeClr val="tx1"/>
            </a:fontRef>
          </p:style>
        </p:cxnSp>
        <p:cxnSp>
          <p:nvCxnSpPr>
            <p:cNvPr id="894" name="Straight Connector 893"/>
            <p:cNvCxnSpPr/>
            <p:nvPr/>
          </p:nvCxnSpPr>
          <p:spPr>
            <a:xfrm flipV="1">
              <a:off x="7270707" y="2714231"/>
              <a:ext cx="14282" cy="41258"/>
            </a:xfrm>
            <a:prstGeom prst="line">
              <a:avLst/>
            </a:prstGeom>
          </p:spPr>
          <p:style>
            <a:lnRef idx="1">
              <a:schemeClr val="dk1"/>
            </a:lnRef>
            <a:fillRef idx="0">
              <a:schemeClr val="dk1"/>
            </a:fillRef>
            <a:effectRef idx="0">
              <a:schemeClr val="dk1"/>
            </a:effectRef>
            <a:fontRef idx="minor">
              <a:schemeClr val="tx1"/>
            </a:fontRef>
          </p:style>
        </p:cxnSp>
      </p:grpSp>
      <p:sp>
        <p:nvSpPr>
          <p:cNvPr id="895" name="Rectangle 678"/>
          <p:cNvSpPr/>
          <p:nvPr/>
        </p:nvSpPr>
        <p:spPr>
          <a:xfrm rot="17923431">
            <a:off x="7676919" y="2314891"/>
            <a:ext cx="70332" cy="26721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 name="connsiteX0-121" fmla="*/ 0 w 76129"/>
              <a:gd name="connsiteY0-122" fmla="*/ 6355 h 226062"/>
              <a:gd name="connsiteX1-123" fmla="*/ 39644 w 76129"/>
              <a:gd name="connsiteY1-124" fmla="*/ 799 h 226062"/>
              <a:gd name="connsiteX2-125" fmla="*/ 76129 w 76129"/>
              <a:gd name="connsiteY2-126" fmla="*/ 41539 h 226062"/>
              <a:gd name="connsiteX3-127" fmla="*/ 74975 w 76129"/>
              <a:gd name="connsiteY3-128" fmla="*/ 213519 h 226062"/>
              <a:gd name="connsiteX4-129" fmla="*/ 48705 w 76129"/>
              <a:gd name="connsiteY4-130" fmla="*/ 214635 h 226062"/>
              <a:gd name="connsiteX5-131" fmla="*/ 0 w 76129"/>
              <a:gd name="connsiteY5-132" fmla="*/ 199415 h 226062"/>
              <a:gd name="connsiteX6-133" fmla="*/ 0 w 76129"/>
              <a:gd name="connsiteY6-134" fmla="*/ 6355 h 2260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76129" h="226062">
                <a:moveTo>
                  <a:pt x="0" y="6355"/>
                </a:moveTo>
                <a:cubicBezTo>
                  <a:pt x="7942" y="10561"/>
                  <a:pt x="31702" y="-3407"/>
                  <a:pt x="39644" y="799"/>
                </a:cubicBezTo>
                <a:lnTo>
                  <a:pt x="76129" y="41539"/>
                </a:lnTo>
                <a:cubicBezTo>
                  <a:pt x="75335" y="94780"/>
                  <a:pt x="75769" y="160278"/>
                  <a:pt x="74975" y="213519"/>
                </a:cubicBezTo>
                <a:cubicBezTo>
                  <a:pt x="72089" y="239807"/>
                  <a:pt x="61201" y="216986"/>
                  <a:pt x="48705" y="214635"/>
                </a:cubicBezTo>
                <a:cubicBezTo>
                  <a:pt x="36209" y="212284"/>
                  <a:pt x="8118" y="234128"/>
                  <a:pt x="0" y="199415"/>
                </a:cubicBezTo>
                <a:lnTo>
                  <a:pt x="0" y="6355"/>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6" name="Rectangle 678"/>
          <p:cNvSpPr/>
          <p:nvPr/>
        </p:nvSpPr>
        <p:spPr>
          <a:xfrm rot="17874162">
            <a:off x="7735515" y="2291618"/>
            <a:ext cx="70332" cy="250478"/>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 name="connsiteX0-121" fmla="*/ 0 w 76129"/>
              <a:gd name="connsiteY0-122" fmla="*/ 6355 h 226062"/>
              <a:gd name="connsiteX1-123" fmla="*/ 39644 w 76129"/>
              <a:gd name="connsiteY1-124" fmla="*/ 799 h 226062"/>
              <a:gd name="connsiteX2-125" fmla="*/ 76129 w 76129"/>
              <a:gd name="connsiteY2-126" fmla="*/ 41539 h 226062"/>
              <a:gd name="connsiteX3-127" fmla="*/ 74975 w 76129"/>
              <a:gd name="connsiteY3-128" fmla="*/ 213519 h 226062"/>
              <a:gd name="connsiteX4-129" fmla="*/ 48705 w 76129"/>
              <a:gd name="connsiteY4-130" fmla="*/ 214635 h 226062"/>
              <a:gd name="connsiteX5-131" fmla="*/ 0 w 76129"/>
              <a:gd name="connsiteY5-132" fmla="*/ 199415 h 226062"/>
              <a:gd name="connsiteX6-133" fmla="*/ 0 w 76129"/>
              <a:gd name="connsiteY6-134" fmla="*/ 6355 h 226062"/>
              <a:gd name="connsiteX0-135" fmla="*/ 0 w 76129"/>
              <a:gd name="connsiteY0-136" fmla="*/ 6355 h 227254"/>
              <a:gd name="connsiteX1-137" fmla="*/ 39644 w 76129"/>
              <a:gd name="connsiteY1-138" fmla="*/ 799 h 227254"/>
              <a:gd name="connsiteX2-139" fmla="*/ 76129 w 76129"/>
              <a:gd name="connsiteY2-140" fmla="*/ 41539 h 227254"/>
              <a:gd name="connsiteX3-141" fmla="*/ 74975 w 76129"/>
              <a:gd name="connsiteY3-142" fmla="*/ 213519 h 227254"/>
              <a:gd name="connsiteX4-143" fmla="*/ 40163 w 76129"/>
              <a:gd name="connsiteY4-144" fmla="*/ 218354 h 227254"/>
              <a:gd name="connsiteX5-145" fmla="*/ 0 w 76129"/>
              <a:gd name="connsiteY5-146" fmla="*/ 199415 h 227254"/>
              <a:gd name="connsiteX6-147" fmla="*/ 0 w 76129"/>
              <a:gd name="connsiteY6-148" fmla="*/ 6355 h 227254"/>
              <a:gd name="connsiteX0-149" fmla="*/ 0 w 76129"/>
              <a:gd name="connsiteY0-150" fmla="*/ 6355 h 229309"/>
              <a:gd name="connsiteX1-151" fmla="*/ 39644 w 76129"/>
              <a:gd name="connsiteY1-152" fmla="*/ 799 h 229309"/>
              <a:gd name="connsiteX2-153" fmla="*/ 76129 w 76129"/>
              <a:gd name="connsiteY2-154" fmla="*/ 41539 h 229309"/>
              <a:gd name="connsiteX3-155" fmla="*/ 74975 w 76129"/>
              <a:gd name="connsiteY3-156" fmla="*/ 213519 h 229309"/>
              <a:gd name="connsiteX4-157" fmla="*/ 40163 w 76129"/>
              <a:gd name="connsiteY4-158" fmla="*/ 218354 h 229309"/>
              <a:gd name="connsiteX5-159" fmla="*/ 0 w 76129"/>
              <a:gd name="connsiteY5-160" fmla="*/ 199415 h 229309"/>
              <a:gd name="connsiteX6-161" fmla="*/ 0 w 76129"/>
              <a:gd name="connsiteY6-162" fmla="*/ 6355 h 229309"/>
              <a:gd name="connsiteX0-163" fmla="*/ 0 w 76129"/>
              <a:gd name="connsiteY0-164" fmla="*/ 0 h 222954"/>
              <a:gd name="connsiteX1-165" fmla="*/ 32411 w 76129"/>
              <a:gd name="connsiteY1-166" fmla="*/ 13783 h 222954"/>
              <a:gd name="connsiteX2-167" fmla="*/ 76129 w 76129"/>
              <a:gd name="connsiteY2-168" fmla="*/ 35184 h 222954"/>
              <a:gd name="connsiteX3-169" fmla="*/ 74975 w 76129"/>
              <a:gd name="connsiteY3-170" fmla="*/ 207164 h 222954"/>
              <a:gd name="connsiteX4-171" fmla="*/ 40163 w 76129"/>
              <a:gd name="connsiteY4-172" fmla="*/ 211999 h 222954"/>
              <a:gd name="connsiteX5-173" fmla="*/ 0 w 76129"/>
              <a:gd name="connsiteY5-174" fmla="*/ 193060 h 222954"/>
              <a:gd name="connsiteX6-175" fmla="*/ 0 w 76129"/>
              <a:gd name="connsiteY6-176" fmla="*/ 0 h 2229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76129" h="222954">
                <a:moveTo>
                  <a:pt x="0" y="0"/>
                </a:moveTo>
                <a:cubicBezTo>
                  <a:pt x="7942" y="4206"/>
                  <a:pt x="24469" y="9577"/>
                  <a:pt x="32411" y="13783"/>
                </a:cubicBezTo>
                <a:lnTo>
                  <a:pt x="76129" y="35184"/>
                </a:lnTo>
                <a:cubicBezTo>
                  <a:pt x="75335" y="88425"/>
                  <a:pt x="75769" y="153923"/>
                  <a:pt x="74975" y="207164"/>
                </a:cubicBezTo>
                <a:cubicBezTo>
                  <a:pt x="72089" y="233452"/>
                  <a:pt x="52659" y="214350"/>
                  <a:pt x="40163" y="211999"/>
                </a:cubicBezTo>
                <a:cubicBezTo>
                  <a:pt x="23045" y="229648"/>
                  <a:pt x="8118" y="227773"/>
                  <a:pt x="0" y="193060"/>
                </a:cubicBezTo>
                <a:lnTo>
                  <a:pt x="0" y="0"/>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7" name="Rectangle 678"/>
          <p:cNvSpPr/>
          <p:nvPr/>
        </p:nvSpPr>
        <p:spPr>
          <a:xfrm rot="16200000">
            <a:off x="7742576" y="2231096"/>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8" name="Rectangle 678"/>
          <p:cNvSpPr/>
          <p:nvPr/>
        </p:nvSpPr>
        <p:spPr>
          <a:xfrm rot="17940182">
            <a:off x="7786703" y="2172504"/>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899" name="Rectangle 678"/>
          <p:cNvSpPr/>
          <p:nvPr/>
        </p:nvSpPr>
        <p:spPr>
          <a:xfrm rot="5400000">
            <a:off x="7663825" y="2181059"/>
            <a:ext cx="70332" cy="245759"/>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 name="connsiteX0-121" fmla="*/ 0 w 76129"/>
              <a:gd name="connsiteY0-122" fmla="*/ 6355 h 225109"/>
              <a:gd name="connsiteX1-123" fmla="*/ 39644 w 76129"/>
              <a:gd name="connsiteY1-124" fmla="*/ 799 h 225109"/>
              <a:gd name="connsiteX2-125" fmla="*/ 76129 w 76129"/>
              <a:gd name="connsiteY2-126" fmla="*/ 41539 h 225109"/>
              <a:gd name="connsiteX3-127" fmla="*/ 74975 w 76129"/>
              <a:gd name="connsiteY3-128" fmla="*/ 213519 h 225109"/>
              <a:gd name="connsiteX4-129" fmla="*/ 48705 w 76129"/>
              <a:gd name="connsiteY4-130" fmla="*/ 214635 h 225109"/>
              <a:gd name="connsiteX5-131" fmla="*/ 23515 w 76129"/>
              <a:gd name="connsiteY5-132" fmla="*/ 223850 h 225109"/>
              <a:gd name="connsiteX6-133" fmla="*/ 0 w 76129"/>
              <a:gd name="connsiteY6-134" fmla="*/ 199415 h 225109"/>
              <a:gd name="connsiteX7-135" fmla="*/ 0 w 76129"/>
              <a:gd name="connsiteY7-136" fmla="*/ 6355 h 225109"/>
              <a:gd name="connsiteX0-137" fmla="*/ 0 w 76129"/>
              <a:gd name="connsiteY0-138" fmla="*/ 0 h 218754"/>
              <a:gd name="connsiteX1-139" fmla="*/ 35590 w 76129"/>
              <a:gd name="connsiteY1-140" fmla="*/ 19358 h 218754"/>
              <a:gd name="connsiteX2-141" fmla="*/ 76129 w 76129"/>
              <a:gd name="connsiteY2-142" fmla="*/ 35184 h 218754"/>
              <a:gd name="connsiteX3-143" fmla="*/ 74975 w 76129"/>
              <a:gd name="connsiteY3-144" fmla="*/ 207164 h 218754"/>
              <a:gd name="connsiteX4-145" fmla="*/ 48705 w 76129"/>
              <a:gd name="connsiteY4-146" fmla="*/ 208280 h 218754"/>
              <a:gd name="connsiteX5-147" fmla="*/ 23515 w 76129"/>
              <a:gd name="connsiteY5-148" fmla="*/ 217495 h 218754"/>
              <a:gd name="connsiteX6-149" fmla="*/ 0 w 76129"/>
              <a:gd name="connsiteY6-150" fmla="*/ 193060 h 218754"/>
              <a:gd name="connsiteX7-151" fmla="*/ 0 w 76129"/>
              <a:gd name="connsiteY7-152" fmla="*/ 0 h 2187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Lst>
            <a:rect l="l" t="t" r="r" b="b"/>
            <a:pathLst>
              <a:path w="76129" h="218754">
                <a:moveTo>
                  <a:pt x="0" y="0"/>
                </a:moveTo>
                <a:cubicBezTo>
                  <a:pt x="7942" y="4206"/>
                  <a:pt x="27648" y="15152"/>
                  <a:pt x="35590" y="19358"/>
                </a:cubicBezTo>
                <a:lnTo>
                  <a:pt x="76129" y="35184"/>
                </a:lnTo>
                <a:cubicBezTo>
                  <a:pt x="75335" y="88425"/>
                  <a:pt x="75769" y="153923"/>
                  <a:pt x="74975" y="207164"/>
                </a:cubicBezTo>
                <a:cubicBezTo>
                  <a:pt x="72089" y="233452"/>
                  <a:pt x="57281" y="206558"/>
                  <a:pt x="48705" y="208280"/>
                </a:cubicBezTo>
                <a:cubicBezTo>
                  <a:pt x="40129" y="210002"/>
                  <a:pt x="31633" y="220032"/>
                  <a:pt x="23515" y="217495"/>
                </a:cubicBezTo>
                <a:lnTo>
                  <a:pt x="0" y="193060"/>
                </a:lnTo>
                <a:lnTo>
                  <a:pt x="0" y="0"/>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0" name="Rectangle 678"/>
          <p:cNvSpPr/>
          <p:nvPr/>
        </p:nvSpPr>
        <p:spPr>
          <a:xfrm rot="6134103">
            <a:off x="7799723" y="2265749"/>
            <a:ext cx="70332" cy="25397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Lst>
            <a:rect l="l" t="t" r="r" b="b"/>
            <a:pathLst>
              <a:path w="76129" h="226065">
                <a:moveTo>
                  <a:pt x="0" y="6355"/>
                </a:moveTo>
                <a:cubicBezTo>
                  <a:pt x="7942" y="10561"/>
                  <a:pt x="31702" y="-3407"/>
                  <a:pt x="39644" y="799"/>
                </a:cubicBezTo>
                <a:lnTo>
                  <a:pt x="76129" y="41539"/>
                </a:lnTo>
                <a:cubicBezTo>
                  <a:pt x="75335" y="94780"/>
                  <a:pt x="75769" y="160278"/>
                  <a:pt x="74975" y="213519"/>
                </a:cubicBezTo>
                <a:cubicBezTo>
                  <a:pt x="72089" y="239807"/>
                  <a:pt x="58427" y="216995"/>
                  <a:pt x="48705" y="214635"/>
                </a:cubicBezTo>
                <a:cubicBezTo>
                  <a:pt x="38983" y="212275"/>
                  <a:pt x="24763" y="201895"/>
                  <a:pt x="16645" y="199358"/>
                </a:cubicBezTo>
                <a:lnTo>
                  <a:pt x="0" y="199415"/>
                </a:lnTo>
                <a:lnTo>
                  <a:pt x="0" y="6355"/>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1" name="Rectangle 678"/>
          <p:cNvSpPr/>
          <p:nvPr/>
        </p:nvSpPr>
        <p:spPr>
          <a:xfrm rot="16388237">
            <a:off x="7626057" y="2215079"/>
            <a:ext cx="70332" cy="254742"/>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 ang="0">
                <a:pos x="connsiteX8" y="connsiteY8"/>
              </a:cxn>
            </a:cxnLst>
            <a:rect l="l" t="t" r="r" b="b"/>
            <a:pathLst>
              <a:path w="76129" h="226750">
                <a:moveTo>
                  <a:pt x="0" y="6355"/>
                </a:moveTo>
                <a:cubicBezTo>
                  <a:pt x="7942" y="10561"/>
                  <a:pt x="31702" y="-3407"/>
                  <a:pt x="39644" y="799"/>
                </a:cubicBezTo>
                <a:lnTo>
                  <a:pt x="76129" y="41539"/>
                </a:lnTo>
                <a:cubicBezTo>
                  <a:pt x="75335" y="94780"/>
                  <a:pt x="75769" y="160278"/>
                  <a:pt x="74975" y="213519"/>
                </a:cubicBezTo>
                <a:cubicBezTo>
                  <a:pt x="72089" y="239807"/>
                  <a:pt x="55223" y="219663"/>
                  <a:pt x="48705" y="214635"/>
                </a:cubicBezTo>
                <a:cubicBezTo>
                  <a:pt x="42187" y="209607"/>
                  <a:pt x="42111" y="186722"/>
                  <a:pt x="35866" y="183350"/>
                </a:cubicBezTo>
                <a:cubicBezTo>
                  <a:pt x="27655" y="187035"/>
                  <a:pt x="24856" y="195673"/>
                  <a:pt x="16645" y="199358"/>
                </a:cubicBezTo>
                <a:lnTo>
                  <a:pt x="0" y="199415"/>
                </a:lnTo>
                <a:lnTo>
                  <a:pt x="0" y="6355"/>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2" name="Rectangle 678"/>
          <p:cNvSpPr/>
          <p:nvPr/>
        </p:nvSpPr>
        <p:spPr>
          <a:xfrm rot="16536957">
            <a:off x="7630585" y="2338969"/>
            <a:ext cx="70332" cy="285863"/>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 name="connsiteX0-121" fmla="*/ 0 w 76129"/>
              <a:gd name="connsiteY0-122" fmla="*/ 10574 h 230284"/>
              <a:gd name="connsiteX1-123" fmla="*/ 76129 w 76129"/>
              <a:gd name="connsiteY1-124" fmla="*/ 45758 h 230284"/>
              <a:gd name="connsiteX2-125" fmla="*/ 74975 w 76129"/>
              <a:gd name="connsiteY2-126" fmla="*/ 217738 h 230284"/>
              <a:gd name="connsiteX3-127" fmla="*/ 48705 w 76129"/>
              <a:gd name="connsiteY3-128" fmla="*/ 218854 h 230284"/>
              <a:gd name="connsiteX4-129" fmla="*/ 16645 w 76129"/>
              <a:gd name="connsiteY4-130" fmla="*/ 203577 h 230284"/>
              <a:gd name="connsiteX5-131" fmla="*/ 0 w 76129"/>
              <a:gd name="connsiteY5-132" fmla="*/ 203634 h 230284"/>
              <a:gd name="connsiteX6-133" fmla="*/ 0 w 76129"/>
              <a:gd name="connsiteY6-134" fmla="*/ 10574 h 230284"/>
              <a:gd name="connsiteX0-135" fmla="*/ 0 w 76129"/>
              <a:gd name="connsiteY0-136" fmla="*/ 26231 h 245941"/>
              <a:gd name="connsiteX1-137" fmla="*/ 45259 w 76129"/>
              <a:gd name="connsiteY1-138" fmla="*/ 4102 h 245941"/>
              <a:gd name="connsiteX2-139" fmla="*/ 76129 w 76129"/>
              <a:gd name="connsiteY2-140" fmla="*/ 61415 h 245941"/>
              <a:gd name="connsiteX3-141" fmla="*/ 74975 w 76129"/>
              <a:gd name="connsiteY3-142" fmla="*/ 233395 h 245941"/>
              <a:gd name="connsiteX4-143" fmla="*/ 48705 w 76129"/>
              <a:gd name="connsiteY4-144" fmla="*/ 234511 h 245941"/>
              <a:gd name="connsiteX5-145" fmla="*/ 16645 w 76129"/>
              <a:gd name="connsiteY5-146" fmla="*/ 219234 h 245941"/>
              <a:gd name="connsiteX6-147" fmla="*/ 0 w 76129"/>
              <a:gd name="connsiteY6-148" fmla="*/ 219291 h 245941"/>
              <a:gd name="connsiteX7-149" fmla="*/ 0 w 76129"/>
              <a:gd name="connsiteY7-150" fmla="*/ 26231 h 245941"/>
              <a:gd name="connsiteX0-151" fmla="*/ 0 w 76129"/>
              <a:gd name="connsiteY0-152" fmla="*/ 22129 h 241839"/>
              <a:gd name="connsiteX1-153" fmla="*/ 45259 w 76129"/>
              <a:gd name="connsiteY1-154" fmla="*/ 0 h 241839"/>
              <a:gd name="connsiteX2-155" fmla="*/ 76129 w 76129"/>
              <a:gd name="connsiteY2-156" fmla="*/ 57313 h 241839"/>
              <a:gd name="connsiteX3-157" fmla="*/ 74975 w 76129"/>
              <a:gd name="connsiteY3-158" fmla="*/ 229293 h 241839"/>
              <a:gd name="connsiteX4-159" fmla="*/ 48705 w 76129"/>
              <a:gd name="connsiteY4-160" fmla="*/ 230409 h 241839"/>
              <a:gd name="connsiteX5-161" fmla="*/ 16645 w 76129"/>
              <a:gd name="connsiteY5-162" fmla="*/ 215132 h 241839"/>
              <a:gd name="connsiteX6-163" fmla="*/ 0 w 76129"/>
              <a:gd name="connsiteY6-164" fmla="*/ 215189 h 241839"/>
              <a:gd name="connsiteX7-165" fmla="*/ 0 w 76129"/>
              <a:gd name="connsiteY7-166" fmla="*/ 22129 h 241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 ang="0">
                <a:pos x="connsiteX7-103" y="connsiteY7-104"/>
              </a:cxn>
            </a:cxnLst>
            <a:rect l="l" t="t" r="r" b="b"/>
            <a:pathLst>
              <a:path w="76129" h="241839">
                <a:moveTo>
                  <a:pt x="0" y="22129"/>
                </a:moveTo>
                <a:cubicBezTo>
                  <a:pt x="7664" y="-10203"/>
                  <a:pt x="28123" y="5104"/>
                  <a:pt x="45259" y="0"/>
                </a:cubicBezTo>
                <a:cubicBezTo>
                  <a:pt x="57947" y="5864"/>
                  <a:pt x="71297" y="22631"/>
                  <a:pt x="76129" y="57313"/>
                </a:cubicBezTo>
                <a:cubicBezTo>
                  <a:pt x="75335" y="110554"/>
                  <a:pt x="75769" y="176052"/>
                  <a:pt x="74975" y="229293"/>
                </a:cubicBezTo>
                <a:cubicBezTo>
                  <a:pt x="72089" y="255581"/>
                  <a:pt x="58427" y="232769"/>
                  <a:pt x="48705" y="230409"/>
                </a:cubicBezTo>
                <a:cubicBezTo>
                  <a:pt x="38983" y="228049"/>
                  <a:pt x="24763" y="217669"/>
                  <a:pt x="16645" y="215132"/>
                </a:cubicBezTo>
                <a:lnTo>
                  <a:pt x="0" y="215189"/>
                </a:lnTo>
                <a:lnTo>
                  <a:pt x="0" y="22129"/>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3" name="Rectangle 678"/>
          <p:cNvSpPr/>
          <p:nvPr/>
        </p:nvSpPr>
        <p:spPr>
          <a:xfrm rot="17127193">
            <a:off x="7526871" y="2332511"/>
            <a:ext cx="70332" cy="249276"/>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 name="connsiteX0-121" fmla="*/ 0 w 76129"/>
              <a:gd name="connsiteY0-122" fmla="*/ 6355 h 226062"/>
              <a:gd name="connsiteX1-123" fmla="*/ 39644 w 76129"/>
              <a:gd name="connsiteY1-124" fmla="*/ 799 h 226062"/>
              <a:gd name="connsiteX2-125" fmla="*/ 76129 w 76129"/>
              <a:gd name="connsiteY2-126" fmla="*/ 41539 h 226062"/>
              <a:gd name="connsiteX3-127" fmla="*/ 74975 w 76129"/>
              <a:gd name="connsiteY3-128" fmla="*/ 213519 h 226062"/>
              <a:gd name="connsiteX4-129" fmla="*/ 48705 w 76129"/>
              <a:gd name="connsiteY4-130" fmla="*/ 214635 h 226062"/>
              <a:gd name="connsiteX5-131" fmla="*/ 0 w 76129"/>
              <a:gd name="connsiteY5-132" fmla="*/ 199415 h 226062"/>
              <a:gd name="connsiteX6-133" fmla="*/ 0 w 76129"/>
              <a:gd name="connsiteY6-134" fmla="*/ 6355 h 226062"/>
              <a:gd name="connsiteX0-135" fmla="*/ 0 w 76129"/>
              <a:gd name="connsiteY0-136" fmla="*/ 6355 h 227254"/>
              <a:gd name="connsiteX1-137" fmla="*/ 39644 w 76129"/>
              <a:gd name="connsiteY1-138" fmla="*/ 799 h 227254"/>
              <a:gd name="connsiteX2-139" fmla="*/ 76129 w 76129"/>
              <a:gd name="connsiteY2-140" fmla="*/ 41539 h 227254"/>
              <a:gd name="connsiteX3-141" fmla="*/ 74975 w 76129"/>
              <a:gd name="connsiteY3-142" fmla="*/ 213519 h 227254"/>
              <a:gd name="connsiteX4-143" fmla="*/ 40163 w 76129"/>
              <a:gd name="connsiteY4-144" fmla="*/ 218354 h 227254"/>
              <a:gd name="connsiteX5-145" fmla="*/ 0 w 76129"/>
              <a:gd name="connsiteY5-146" fmla="*/ 199415 h 227254"/>
              <a:gd name="connsiteX6-147" fmla="*/ 0 w 76129"/>
              <a:gd name="connsiteY6-148" fmla="*/ 6355 h 227254"/>
              <a:gd name="connsiteX0-149" fmla="*/ 0 w 76129"/>
              <a:gd name="connsiteY0-150" fmla="*/ 6355 h 229309"/>
              <a:gd name="connsiteX1-151" fmla="*/ 39644 w 76129"/>
              <a:gd name="connsiteY1-152" fmla="*/ 799 h 229309"/>
              <a:gd name="connsiteX2-153" fmla="*/ 76129 w 76129"/>
              <a:gd name="connsiteY2-154" fmla="*/ 41539 h 229309"/>
              <a:gd name="connsiteX3-155" fmla="*/ 74975 w 76129"/>
              <a:gd name="connsiteY3-156" fmla="*/ 213519 h 229309"/>
              <a:gd name="connsiteX4-157" fmla="*/ 40163 w 76129"/>
              <a:gd name="connsiteY4-158" fmla="*/ 218354 h 229309"/>
              <a:gd name="connsiteX5-159" fmla="*/ 0 w 76129"/>
              <a:gd name="connsiteY5-160" fmla="*/ 199415 h 229309"/>
              <a:gd name="connsiteX6-161" fmla="*/ 0 w 76129"/>
              <a:gd name="connsiteY6-162" fmla="*/ 6355 h 229309"/>
              <a:gd name="connsiteX0-163" fmla="*/ 0 w 76129"/>
              <a:gd name="connsiteY0-164" fmla="*/ 0 h 222954"/>
              <a:gd name="connsiteX1-165" fmla="*/ 32411 w 76129"/>
              <a:gd name="connsiteY1-166" fmla="*/ 13783 h 222954"/>
              <a:gd name="connsiteX2-167" fmla="*/ 76129 w 76129"/>
              <a:gd name="connsiteY2-168" fmla="*/ 35184 h 222954"/>
              <a:gd name="connsiteX3-169" fmla="*/ 74975 w 76129"/>
              <a:gd name="connsiteY3-170" fmla="*/ 207164 h 222954"/>
              <a:gd name="connsiteX4-171" fmla="*/ 40163 w 76129"/>
              <a:gd name="connsiteY4-172" fmla="*/ 211999 h 222954"/>
              <a:gd name="connsiteX5-173" fmla="*/ 0 w 76129"/>
              <a:gd name="connsiteY5-174" fmla="*/ 193060 h 222954"/>
              <a:gd name="connsiteX6-175" fmla="*/ 0 w 76129"/>
              <a:gd name="connsiteY6-176" fmla="*/ 0 h 222954"/>
              <a:gd name="connsiteX0-177" fmla="*/ 0 w 76129"/>
              <a:gd name="connsiteY0-178" fmla="*/ 6408 h 229362"/>
              <a:gd name="connsiteX1-179" fmla="*/ 37924 w 76129"/>
              <a:gd name="connsiteY1-180" fmla="*/ 796 h 229362"/>
              <a:gd name="connsiteX2-181" fmla="*/ 76129 w 76129"/>
              <a:gd name="connsiteY2-182" fmla="*/ 41592 h 229362"/>
              <a:gd name="connsiteX3-183" fmla="*/ 74975 w 76129"/>
              <a:gd name="connsiteY3-184" fmla="*/ 213572 h 229362"/>
              <a:gd name="connsiteX4-185" fmla="*/ 40163 w 76129"/>
              <a:gd name="connsiteY4-186" fmla="*/ 218407 h 229362"/>
              <a:gd name="connsiteX5-187" fmla="*/ 0 w 76129"/>
              <a:gd name="connsiteY5-188" fmla="*/ 199468 h 229362"/>
              <a:gd name="connsiteX6-189" fmla="*/ 0 w 76129"/>
              <a:gd name="connsiteY6-190" fmla="*/ 6408 h 229362"/>
              <a:gd name="connsiteX0-191" fmla="*/ 0 w 76129"/>
              <a:gd name="connsiteY0-192" fmla="*/ 6408 h 229949"/>
              <a:gd name="connsiteX1-193" fmla="*/ 37924 w 76129"/>
              <a:gd name="connsiteY1-194" fmla="*/ 796 h 229949"/>
              <a:gd name="connsiteX2-195" fmla="*/ 76129 w 76129"/>
              <a:gd name="connsiteY2-196" fmla="*/ 41592 h 229949"/>
              <a:gd name="connsiteX3-197" fmla="*/ 74975 w 76129"/>
              <a:gd name="connsiteY3-198" fmla="*/ 213572 h 229949"/>
              <a:gd name="connsiteX4-199" fmla="*/ 0 w 76129"/>
              <a:gd name="connsiteY4-200" fmla="*/ 199468 h 229949"/>
              <a:gd name="connsiteX5-201" fmla="*/ 0 w 76129"/>
              <a:gd name="connsiteY5-202" fmla="*/ 6408 h 229949"/>
              <a:gd name="connsiteX0-203" fmla="*/ 0 w 76129"/>
              <a:gd name="connsiteY0-204" fmla="*/ 6408 h 223263"/>
              <a:gd name="connsiteX1-205" fmla="*/ 37924 w 76129"/>
              <a:gd name="connsiteY1-206" fmla="*/ 796 h 223263"/>
              <a:gd name="connsiteX2-207" fmla="*/ 76129 w 76129"/>
              <a:gd name="connsiteY2-208" fmla="*/ 41592 h 223263"/>
              <a:gd name="connsiteX3-209" fmla="*/ 74975 w 76129"/>
              <a:gd name="connsiteY3-210" fmla="*/ 213572 h 223263"/>
              <a:gd name="connsiteX4-211" fmla="*/ 0 w 76129"/>
              <a:gd name="connsiteY4-212" fmla="*/ 199468 h 223263"/>
              <a:gd name="connsiteX5-213" fmla="*/ 0 w 76129"/>
              <a:gd name="connsiteY5-214" fmla="*/ 6408 h 223263"/>
              <a:gd name="connsiteX0-215" fmla="*/ 0 w 76129"/>
              <a:gd name="connsiteY0-216" fmla="*/ 6408 h 217160"/>
              <a:gd name="connsiteX1-217" fmla="*/ 37924 w 76129"/>
              <a:gd name="connsiteY1-218" fmla="*/ 796 h 217160"/>
              <a:gd name="connsiteX2-219" fmla="*/ 76129 w 76129"/>
              <a:gd name="connsiteY2-220" fmla="*/ 41592 h 217160"/>
              <a:gd name="connsiteX3-221" fmla="*/ 74975 w 76129"/>
              <a:gd name="connsiteY3-222" fmla="*/ 213572 h 217160"/>
              <a:gd name="connsiteX4-223" fmla="*/ 0 w 76129"/>
              <a:gd name="connsiteY4-224" fmla="*/ 199468 h 217160"/>
              <a:gd name="connsiteX5-225" fmla="*/ 0 w 76129"/>
              <a:gd name="connsiteY5-226" fmla="*/ 6408 h 217160"/>
              <a:gd name="connsiteX0-227" fmla="*/ 0 w 76129"/>
              <a:gd name="connsiteY0-228" fmla="*/ 6408 h 221884"/>
              <a:gd name="connsiteX1-229" fmla="*/ 37924 w 76129"/>
              <a:gd name="connsiteY1-230" fmla="*/ 796 h 221884"/>
              <a:gd name="connsiteX2-231" fmla="*/ 76129 w 76129"/>
              <a:gd name="connsiteY2-232" fmla="*/ 41592 h 221884"/>
              <a:gd name="connsiteX3-233" fmla="*/ 74975 w 76129"/>
              <a:gd name="connsiteY3-234" fmla="*/ 213572 h 221884"/>
              <a:gd name="connsiteX4-235" fmla="*/ 0 w 76129"/>
              <a:gd name="connsiteY4-236" fmla="*/ 199468 h 221884"/>
              <a:gd name="connsiteX5-237" fmla="*/ 0 w 76129"/>
              <a:gd name="connsiteY5-238" fmla="*/ 6408 h 2218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Lst>
            <a:rect l="l" t="t" r="r" b="b"/>
            <a:pathLst>
              <a:path w="76129" h="221884">
                <a:moveTo>
                  <a:pt x="0" y="6408"/>
                </a:moveTo>
                <a:cubicBezTo>
                  <a:pt x="7942" y="10614"/>
                  <a:pt x="29982" y="-3410"/>
                  <a:pt x="37924" y="796"/>
                </a:cubicBezTo>
                <a:cubicBezTo>
                  <a:pt x="52497" y="7930"/>
                  <a:pt x="61556" y="34458"/>
                  <a:pt x="76129" y="41592"/>
                </a:cubicBezTo>
                <a:cubicBezTo>
                  <a:pt x="75335" y="94833"/>
                  <a:pt x="75769" y="160331"/>
                  <a:pt x="74975" y="213572"/>
                </a:cubicBezTo>
                <a:cubicBezTo>
                  <a:pt x="46790" y="223616"/>
                  <a:pt x="37233" y="230022"/>
                  <a:pt x="0" y="199468"/>
                </a:cubicBezTo>
                <a:lnTo>
                  <a:pt x="0" y="6408"/>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4" name="Rectangle 678"/>
          <p:cNvSpPr/>
          <p:nvPr/>
        </p:nvSpPr>
        <p:spPr>
          <a:xfrm rot="17127193">
            <a:off x="7700489" y="2301149"/>
            <a:ext cx="70332" cy="264365"/>
          </a:xfrm>
          <a:custGeom>
            <a:avLst/>
            <a:gdLst>
              <a:gd name="connsiteX0" fmla="*/ 0 w 57004"/>
              <a:gd name="connsiteY0" fmla="*/ 0 h 193060"/>
              <a:gd name="connsiteX1" fmla="*/ 57004 w 57004"/>
              <a:gd name="connsiteY1" fmla="*/ 0 h 193060"/>
              <a:gd name="connsiteX2" fmla="*/ 57004 w 57004"/>
              <a:gd name="connsiteY2" fmla="*/ 193060 h 193060"/>
              <a:gd name="connsiteX3" fmla="*/ 0 w 57004"/>
              <a:gd name="connsiteY3" fmla="*/ 193060 h 193060"/>
              <a:gd name="connsiteX4" fmla="*/ 0 w 57004"/>
              <a:gd name="connsiteY4" fmla="*/ 0 h 193060"/>
              <a:gd name="connsiteX0-1" fmla="*/ 0 w 59386"/>
              <a:gd name="connsiteY0-2" fmla="*/ 0 h 193060"/>
              <a:gd name="connsiteX1-3" fmla="*/ 59386 w 59386"/>
              <a:gd name="connsiteY1-4" fmla="*/ 33338 h 193060"/>
              <a:gd name="connsiteX2-5" fmla="*/ 57004 w 59386"/>
              <a:gd name="connsiteY2-6" fmla="*/ 193060 h 193060"/>
              <a:gd name="connsiteX3-7" fmla="*/ 0 w 59386"/>
              <a:gd name="connsiteY3-8" fmla="*/ 193060 h 193060"/>
              <a:gd name="connsiteX4-9" fmla="*/ 0 w 59386"/>
              <a:gd name="connsiteY4-10" fmla="*/ 0 h 193060"/>
              <a:gd name="connsiteX0-11" fmla="*/ 0 w 59386"/>
              <a:gd name="connsiteY0-12" fmla="*/ 0 h 193060"/>
              <a:gd name="connsiteX1-13" fmla="*/ 30971 w 59386"/>
              <a:gd name="connsiteY1-14" fmla="*/ 29287 h 193060"/>
              <a:gd name="connsiteX2-15" fmla="*/ 59386 w 59386"/>
              <a:gd name="connsiteY2-16" fmla="*/ 33338 h 193060"/>
              <a:gd name="connsiteX3-17" fmla="*/ 57004 w 59386"/>
              <a:gd name="connsiteY3-18" fmla="*/ 193060 h 193060"/>
              <a:gd name="connsiteX4-19" fmla="*/ 0 w 59386"/>
              <a:gd name="connsiteY4-20" fmla="*/ 193060 h 193060"/>
              <a:gd name="connsiteX5" fmla="*/ 0 w 59386"/>
              <a:gd name="connsiteY5" fmla="*/ 0 h 193060"/>
              <a:gd name="connsiteX0-21" fmla="*/ 0 w 59386"/>
              <a:gd name="connsiteY0-22" fmla="*/ 0 h 193060"/>
              <a:gd name="connsiteX1-23" fmla="*/ 30971 w 59386"/>
              <a:gd name="connsiteY1-24" fmla="*/ 29287 h 193060"/>
              <a:gd name="connsiteX2-25" fmla="*/ 59386 w 59386"/>
              <a:gd name="connsiteY2-26" fmla="*/ 33338 h 193060"/>
              <a:gd name="connsiteX3-27" fmla="*/ 57004 w 59386"/>
              <a:gd name="connsiteY3-28" fmla="*/ 193060 h 193060"/>
              <a:gd name="connsiteX4-29" fmla="*/ 35866 w 59386"/>
              <a:gd name="connsiteY4-30" fmla="*/ 176995 h 193060"/>
              <a:gd name="connsiteX5-31" fmla="*/ 0 w 59386"/>
              <a:gd name="connsiteY5-32" fmla="*/ 193060 h 193060"/>
              <a:gd name="connsiteX6" fmla="*/ 0 w 59386"/>
              <a:gd name="connsiteY6" fmla="*/ 0 h 193060"/>
              <a:gd name="connsiteX0-33" fmla="*/ 0 w 75001"/>
              <a:gd name="connsiteY0-34" fmla="*/ 0 h 207164"/>
              <a:gd name="connsiteX1-35" fmla="*/ 30971 w 75001"/>
              <a:gd name="connsiteY1-36" fmla="*/ 29287 h 207164"/>
              <a:gd name="connsiteX2-37" fmla="*/ 59386 w 75001"/>
              <a:gd name="connsiteY2-38" fmla="*/ 33338 h 207164"/>
              <a:gd name="connsiteX3-39" fmla="*/ 74975 w 75001"/>
              <a:gd name="connsiteY3-40" fmla="*/ 207164 h 207164"/>
              <a:gd name="connsiteX4-41" fmla="*/ 35866 w 75001"/>
              <a:gd name="connsiteY4-42" fmla="*/ 176995 h 207164"/>
              <a:gd name="connsiteX5-43" fmla="*/ 0 w 75001"/>
              <a:gd name="connsiteY5-44" fmla="*/ 193060 h 207164"/>
              <a:gd name="connsiteX6-45" fmla="*/ 0 w 75001"/>
              <a:gd name="connsiteY6-46" fmla="*/ 0 h 207164"/>
              <a:gd name="connsiteX0-47" fmla="*/ 0 w 76129"/>
              <a:gd name="connsiteY0-48" fmla="*/ 0 h 207164"/>
              <a:gd name="connsiteX1-49" fmla="*/ 30971 w 76129"/>
              <a:gd name="connsiteY1-50" fmla="*/ 29287 h 207164"/>
              <a:gd name="connsiteX2-51" fmla="*/ 76129 w 76129"/>
              <a:gd name="connsiteY2-52" fmla="*/ 35184 h 207164"/>
              <a:gd name="connsiteX3-53" fmla="*/ 74975 w 76129"/>
              <a:gd name="connsiteY3-54" fmla="*/ 207164 h 207164"/>
              <a:gd name="connsiteX4-55" fmla="*/ 35866 w 76129"/>
              <a:gd name="connsiteY4-56" fmla="*/ 176995 h 207164"/>
              <a:gd name="connsiteX5-57" fmla="*/ 0 w 76129"/>
              <a:gd name="connsiteY5-58" fmla="*/ 193060 h 207164"/>
              <a:gd name="connsiteX6-59" fmla="*/ 0 w 76129"/>
              <a:gd name="connsiteY6-60" fmla="*/ 0 h 207164"/>
              <a:gd name="connsiteX0-61" fmla="*/ 0 w 76129"/>
              <a:gd name="connsiteY0-62" fmla="*/ 6355 h 213519"/>
              <a:gd name="connsiteX1-63" fmla="*/ 39644 w 76129"/>
              <a:gd name="connsiteY1-64" fmla="*/ 799 h 213519"/>
              <a:gd name="connsiteX2-65" fmla="*/ 76129 w 76129"/>
              <a:gd name="connsiteY2-66" fmla="*/ 41539 h 213519"/>
              <a:gd name="connsiteX3-67" fmla="*/ 74975 w 76129"/>
              <a:gd name="connsiteY3-68" fmla="*/ 213519 h 213519"/>
              <a:gd name="connsiteX4-69" fmla="*/ 35866 w 76129"/>
              <a:gd name="connsiteY4-70" fmla="*/ 183350 h 213519"/>
              <a:gd name="connsiteX5-71" fmla="*/ 0 w 76129"/>
              <a:gd name="connsiteY5-72" fmla="*/ 199415 h 213519"/>
              <a:gd name="connsiteX6-73" fmla="*/ 0 w 76129"/>
              <a:gd name="connsiteY6-74" fmla="*/ 6355 h 213519"/>
              <a:gd name="connsiteX0-75" fmla="*/ 0 w 76129"/>
              <a:gd name="connsiteY0-76" fmla="*/ 6355 h 226750"/>
              <a:gd name="connsiteX1-77" fmla="*/ 39644 w 76129"/>
              <a:gd name="connsiteY1-78" fmla="*/ 799 h 226750"/>
              <a:gd name="connsiteX2-79" fmla="*/ 76129 w 76129"/>
              <a:gd name="connsiteY2-80" fmla="*/ 41539 h 226750"/>
              <a:gd name="connsiteX3-81" fmla="*/ 74975 w 76129"/>
              <a:gd name="connsiteY3-82" fmla="*/ 213519 h 226750"/>
              <a:gd name="connsiteX4-83" fmla="*/ 48705 w 76129"/>
              <a:gd name="connsiteY4-84" fmla="*/ 214635 h 226750"/>
              <a:gd name="connsiteX5-85" fmla="*/ 35866 w 76129"/>
              <a:gd name="connsiteY5-86" fmla="*/ 183350 h 226750"/>
              <a:gd name="connsiteX6-87" fmla="*/ 0 w 76129"/>
              <a:gd name="connsiteY6-88" fmla="*/ 199415 h 226750"/>
              <a:gd name="connsiteX7" fmla="*/ 0 w 76129"/>
              <a:gd name="connsiteY7" fmla="*/ 6355 h 226750"/>
              <a:gd name="connsiteX0-89" fmla="*/ 0 w 76129"/>
              <a:gd name="connsiteY0-90" fmla="*/ 6355 h 226750"/>
              <a:gd name="connsiteX1-91" fmla="*/ 39644 w 76129"/>
              <a:gd name="connsiteY1-92" fmla="*/ 799 h 226750"/>
              <a:gd name="connsiteX2-93" fmla="*/ 76129 w 76129"/>
              <a:gd name="connsiteY2-94" fmla="*/ 41539 h 226750"/>
              <a:gd name="connsiteX3-95" fmla="*/ 74975 w 76129"/>
              <a:gd name="connsiteY3-96" fmla="*/ 213519 h 226750"/>
              <a:gd name="connsiteX4-97" fmla="*/ 48705 w 76129"/>
              <a:gd name="connsiteY4-98" fmla="*/ 214635 h 226750"/>
              <a:gd name="connsiteX5-99" fmla="*/ 35866 w 76129"/>
              <a:gd name="connsiteY5-100" fmla="*/ 183350 h 226750"/>
              <a:gd name="connsiteX6-101" fmla="*/ 16645 w 76129"/>
              <a:gd name="connsiteY6-102" fmla="*/ 199358 h 226750"/>
              <a:gd name="connsiteX7-103" fmla="*/ 0 w 76129"/>
              <a:gd name="connsiteY7-104" fmla="*/ 199415 h 226750"/>
              <a:gd name="connsiteX8" fmla="*/ 0 w 76129"/>
              <a:gd name="connsiteY8" fmla="*/ 6355 h 226750"/>
              <a:gd name="connsiteX0-105" fmla="*/ 0 w 76129"/>
              <a:gd name="connsiteY0-106" fmla="*/ 6355 h 226065"/>
              <a:gd name="connsiteX1-107" fmla="*/ 39644 w 76129"/>
              <a:gd name="connsiteY1-108" fmla="*/ 799 h 226065"/>
              <a:gd name="connsiteX2-109" fmla="*/ 76129 w 76129"/>
              <a:gd name="connsiteY2-110" fmla="*/ 41539 h 226065"/>
              <a:gd name="connsiteX3-111" fmla="*/ 74975 w 76129"/>
              <a:gd name="connsiteY3-112" fmla="*/ 213519 h 226065"/>
              <a:gd name="connsiteX4-113" fmla="*/ 48705 w 76129"/>
              <a:gd name="connsiteY4-114" fmla="*/ 214635 h 226065"/>
              <a:gd name="connsiteX5-115" fmla="*/ 16645 w 76129"/>
              <a:gd name="connsiteY5-116" fmla="*/ 199358 h 226065"/>
              <a:gd name="connsiteX6-117" fmla="*/ 0 w 76129"/>
              <a:gd name="connsiteY6-118" fmla="*/ 199415 h 226065"/>
              <a:gd name="connsiteX7-119" fmla="*/ 0 w 76129"/>
              <a:gd name="connsiteY7-120" fmla="*/ 6355 h 226065"/>
              <a:gd name="connsiteX0-121" fmla="*/ 0 w 76129"/>
              <a:gd name="connsiteY0-122" fmla="*/ 6355 h 226062"/>
              <a:gd name="connsiteX1-123" fmla="*/ 39644 w 76129"/>
              <a:gd name="connsiteY1-124" fmla="*/ 799 h 226062"/>
              <a:gd name="connsiteX2-125" fmla="*/ 76129 w 76129"/>
              <a:gd name="connsiteY2-126" fmla="*/ 41539 h 226062"/>
              <a:gd name="connsiteX3-127" fmla="*/ 74975 w 76129"/>
              <a:gd name="connsiteY3-128" fmla="*/ 213519 h 226062"/>
              <a:gd name="connsiteX4-129" fmla="*/ 48705 w 76129"/>
              <a:gd name="connsiteY4-130" fmla="*/ 214635 h 226062"/>
              <a:gd name="connsiteX5-131" fmla="*/ 0 w 76129"/>
              <a:gd name="connsiteY5-132" fmla="*/ 199415 h 226062"/>
              <a:gd name="connsiteX6-133" fmla="*/ 0 w 76129"/>
              <a:gd name="connsiteY6-134" fmla="*/ 6355 h 226062"/>
              <a:gd name="connsiteX0-135" fmla="*/ 0 w 76129"/>
              <a:gd name="connsiteY0-136" fmla="*/ 6355 h 227254"/>
              <a:gd name="connsiteX1-137" fmla="*/ 39644 w 76129"/>
              <a:gd name="connsiteY1-138" fmla="*/ 799 h 227254"/>
              <a:gd name="connsiteX2-139" fmla="*/ 76129 w 76129"/>
              <a:gd name="connsiteY2-140" fmla="*/ 41539 h 227254"/>
              <a:gd name="connsiteX3-141" fmla="*/ 74975 w 76129"/>
              <a:gd name="connsiteY3-142" fmla="*/ 213519 h 227254"/>
              <a:gd name="connsiteX4-143" fmla="*/ 40163 w 76129"/>
              <a:gd name="connsiteY4-144" fmla="*/ 218354 h 227254"/>
              <a:gd name="connsiteX5-145" fmla="*/ 0 w 76129"/>
              <a:gd name="connsiteY5-146" fmla="*/ 199415 h 227254"/>
              <a:gd name="connsiteX6-147" fmla="*/ 0 w 76129"/>
              <a:gd name="connsiteY6-148" fmla="*/ 6355 h 227254"/>
              <a:gd name="connsiteX0-149" fmla="*/ 0 w 76129"/>
              <a:gd name="connsiteY0-150" fmla="*/ 6355 h 229309"/>
              <a:gd name="connsiteX1-151" fmla="*/ 39644 w 76129"/>
              <a:gd name="connsiteY1-152" fmla="*/ 799 h 229309"/>
              <a:gd name="connsiteX2-153" fmla="*/ 76129 w 76129"/>
              <a:gd name="connsiteY2-154" fmla="*/ 41539 h 229309"/>
              <a:gd name="connsiteX3-155" fmla="*/ 74975 w 76129"/>
              <a:gd name="connsiteY3-156" fmla="*/ 213519 h 229309"/>
              <a:gd name="connsiteX4-157" fmla="*/ 40163 w 76129"/>
              <a:gd name="connsiteY4-158" fmla="*/ 218354 h 229309"/>
              <a:gd name="connsiteX5-159" fmla="*/ 0 w 76129"/>
              <a:gd name="connsiteY5-160" fmla="*/ 199415 h 229309"/>
              <a:gd name="connsiteX6-161" fmla="*/ 0 w 76129"/>
              <a:gd name="connsiteY6-162" fmla="*/ 6355 h 229309"/>
              <a:gd name="connsiteX0-163" fmla="*/ 0 w 76129"/>
              <a:gd name="connsiteY0-164" fmla="*/ 0 h 222954"/>
              <a:gd name="connsiteX1-165" fmla="*/ 32411 w 76129"/>
              <a:gd name="connsiteY1-166" fmla="*/ 13783 h 222954"/>
              <a:gd name="connsiteX2-167" fmla="*/ 76129 w 76129"/>
              <a:gd name="connsiteY2-168" fmla="*/ 35184 h 222954"/>
              <a:gd name="connsiteX3-169" fmla="*/ 74975 w 76129"/>
              <a:gd name="connsiteY3-170" fmla="*/ 207164 h 222954"/>
              <a:gd name="connsiteX4-171" fmla="*/ 40163 w 76129"/>
              <a:gd name="connsiteY4-172" fmla="*/ 211999 h 222954"/>
              <a:gd name="connsiteX5-173" fmla="*/ 0 w 76129"/>
              <a:gd name="connsiteY5-174" fmla="*/ 193060 h 222954"/>
              <a:gd name="connsiteX6-175" fmla="*/ 0 w 76129"/>
              <a:gd name="connsiteY6-176" fmla="*/ 0 h 222954"/>
              <a:gd name="connsiteX0-177" fmla="*/ 0 w 76129"/>
              <a:gd name="connsiteY0-178" fmla="*/ 6408 h 229362"/>
              <a:gd name="connsiteX1-179" fmla="*/ 37924 w 76129"/>
              <a:gd name="connsiteY1-180" fmla="*/ 796 h 229362"/>
              <a:gd name="connsiteX2-181" fmla="*/ 76129 w 76129"/>
              <a:gd name="connsiteY2-182" fmla="*/ 41592 h 229362"/>
              <a:gd name="connsiteX3-183" fmla="*/ 74975 w 76129"/>
              <a:gd name="connsiteY3-184" fmla="*/ 213572 h 229362"/>
              <a:gd name="connsiteX4-185" fmla="*/ 40163 w 76129"/>
              <a:gd name="connsiteY4-186" fmla="*/ 218407 h 229362"/>
              <a:gd name="connsiteX5-187" fmla="*/ 0 w 76129"/>
              <a:gd name="connsiteY5-188" fmla="*/ 199468 h 229362"/>
              <a:gd name="connsiteX6-189" fmla="*/ 0 w 76129"/>
              <a:gd name="connsiteY6-190" fmla="*/ 6408 h 229362"/>
              <a:gd name="connsiteX0-191" fmla="*/ 0 w 76129"/>
              <a:gd name="connsiteY0-192" fmla="*/ 6408 h 229949"/>
              <a:gd name="connsiteX1-193" fmla="*/ 37924 w 76129"/>
              <a:gd name="connsiteY1-194" fmla="*/ 796 h 229949"/>
              <a:gd name="connsiteX2-195" fmla="*/ 76129 w 76129"/>
              <a:gd name="connsiteY2-196" fmla="*/ 41592 h 229949"/>
              <a:gd name="connsiteX3-197" fmla="*/ 74975 w 76129"/>
              <a:gd name="connsiteY3-198" fmla="*/ 213572 h 229949"/>
              <a:gd name="connsiteX4-199" fmla="*/ 0 w 76129"/>
              <a:gd name="connsiteY4-200" fmla="*/ 199468 h 229949"/>
              <a:gd name="connsiteX5-201" fmla="*/ 0 w 76129"/>
              <a:gd name="connsiteY5-202" fmla="*/ 6408 h 229949"/>
              <a:gd name="connsiteX0-203" fmla="*/ 0 w 76129"/>
              <a:gd name="connsiteY0-204" fmla="*/ 6408 h 223263"/>
              <a:gd name="connsiteX1-205" fmla="*/ 37924 w 76129"/>
              <a:gd name="connsiteY1-206" fmla="*/ 796 h 223263"/>
              <a:gd name="connsiteX2-207" fmla="*/ 76129 w 76129"/>
              <a:gd name="connsiteY2-208" fmla="*/ 41592 h 223263"/>
              <a:gd name="connsiteX3-209" fmla="*/ 74975 w 76129"/>
              <a:gd name="connsiteY3-210" fmla="*/ 213572 h 223263"/>
              <a:gd name="connsiteX4-211" fmla="*/ 0 w 76129"/>
              <a:gd name="connsiteY4-212" fmla="*/ 199468 h 223263"/>
              <a:gd name="connsiteX5-213" fmla="*/ 0 w 76129"/>
              <a:gd name="connsiteY5-214" fmla="*/ 6408 h 223263"/>
              <a:gd name="connsiteX0-215" fmla="*/ 0 w 76129"/>
              <a:gd name="connsiteY0-216" fmla="*/ 6408 h 217160"/>
              <a:gd name="connsiteX1-217" fmla="*/ 37924 w 76129"/>
              <a:gd name="connsiteY1-218" fmla="*/ 796 h 217160"/>
              <a:gd name="connsiteX2-219" fmla="*/ 76129 w 76129"/>
              <a:gd name="connsiteY2-220" fmla="*/ 41592 h 217160"/>
              <a:gd name="connsiteX3-221" fmla="*/ 74975 w 76129"/>
              <a:gd name="connsiteY3-222" fmla="*/ 213572 h 217160"/>
              <a:gd name="connsiteX4-223" fmla="*/ 0 w 76129"/>
              <a:gd name="connsiteY4-224" fmla="*/ 199468 h 217160"/>
              <a:gd name="connsiteX5-225" fmla="*/ 0 w 76129"/>
              <a:gd name="connsiteY5-226" fmla="*/ 6408 h 217160"/>
              <a:gd name="connsiteX0-227" fmla="*/ 0 w 76129"/>
              <a:gd name="connsiteY0-228" fmla="*/ 6408 h 221884"/>
              <a:gd name="connsiteX1-229" fmla="*/ 37924 w 76129"/>
              <a:gd name="connsiteY1-230" fmla="*/ 796 h 221884"/>
              <a:gd name="connsiteX2-231" fmla="*/ 76129 w 76129"/>
              <a:gd name="connsiteY2-232" fmla="*/ 41592 h 221884"/>
              <a:gd name="connsiteX3-233" fmla="*/ 74975 w 76129"/>
              <a:gd name="connsiteY3-234" fmla="*/ 213572 h 221884"/>
              <a:gd name="connsiteX4-235" fmla="*/ 0 w 76129"/>
              <a:gd name="connsiteY4-236" fmla="*/ 199468 h 221884"/>
              <a:gd name="connsiteX5-237" fmla="*/ 0 w 76129"/>
              <a:gd name="connsiteY5-238" fmla="*/ 6408 h 221884"/>
              <a:gd name="connsiteX0-239" fmla="*/ 0 w 76129"/>
              <a:gd name="connsiteY0-240" fmla="*/ 6408 h 235315"/>
              <a:gd name="connsiteX1-241" fmla="*/ 37924 w 76129"/>
              <a:gd name="connsiteY1-242" fmla="*/ 796 h 235315"/>
              <a:gd name="connsiteX2-243" fmla="*/ 76129 w 76129"/>
              <a:gd name="connsiteY2-244" fmla="*/ 41592 h 235315"/>
              <a:gd name="connsiteX3-245" fmla="*/ 74975 w 76129"/>
              <a:gd name="connsiteY3-246" fmla="*/ 213572 h 235315"/>
              <a:gd name="connsiteX4-247" fmla="*/ 30375 w 76129"/>
              <a:gd name="connsiteY4-248" fmla="*/ 232413 h 235315"/>
              <a:gd name="connsiteX5-249" fmla="*/ 0 w 76129"/>
              <a:gd name="connsiteY5-250" fmla="*/ 199468 h 235315"/>
              <a:gd name="connsiteX6-251" fmla="*/ 0 w 76129"/>
              <a:gd name="connsiteY6-252" fmla="*/ 6408 h 2353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45" y="connsiteY6-46"/>
              </a:cxn>
            </a:cxnLst>
            <a:rect l="l" t="t" r="r" b="b"/>
            <a:pathLst>
              <a:path w="76129" h="235315">
                <a:moveTo>
                  <a:pt x="0" y="6408"/>
                </a:moveTo>
                <a:cubicBezTo>
                  <a:pt x="7942" y="10614"/>
                  <a:pt x="29982" y="-3410"/>
                  <a:pt x="37924" y="796"/>
                </a:cubicBezTo>
                <a:cubicBezTo>
                  <a:pt x="52497" y="7930"/>
                  <a:pt x="61556" y="34458"/>
                  <a:pt x="76129" y="41592"/>
                </a:cubicBezTo>
                <a:cubicBezTo>
                  <a:pt x="75335" y="94833"/>
                  <a:pt x="75769" y="160331"/>
                  <a:pt x="74975" y="213572"/>
                </a:cubicBezTo>
                <a:cubicBezTo>
                  <a:pt x="69175" y="243146"/>
                  <a:pt x="42871" y="234764"/>
                  <a:pt x="30375" y="232413"/>
                </a:cubicBezTo>
                <a:cubicBezTo>
                  <a:pt x="17879" y="230062"/>
                  <a:pt x="6888" y="234906"/>
                  <a:pt x="0" y="199468"/>
                </a:cubicBezTo>
                <a:lnTo>
                  <a:pt x="0" y="6408"/>
                </a:lnTo>
                <a:close/>
              </a:path>
            </a:pathLst>
          </a:custGeom>
          <a:pattFill prst="narVert">
            <a:fgClr>
              <a:srgbClr val="FFFFB3"/>
            </a:fgClr>
            <a:bgClr>
              <a:schemeClr val="bg1"/>
            </a:bgClr>
          </a:pattFill>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5" name="Teardrop 904"/>
          <p:cNvSpPr/>
          <p:nvPr/>
        </p:nvSpPr>
        <p:spPr>
          <a:xfrm rot="19015281">
            <a:off x="5829300" y="2055019"/>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6" name="Teardrop 905"/>
          <p:cNvSpPr/>
          <p:nvPr/>
        </p:nvSpPr>
        <p:spPr>
          <a:xfrm rot="19015281">
            <a:off x="6203156" y="2172891"/>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7" name="Teardrop 906"/>
          <p:cNvSpPr/>
          <p:nvPr/>
        </p:nvSpPr>
        <p:spPr>
          <a:xfrm rot="19015281">
            <a:off x="6579394" y="2289572"/>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8" name="Teardrop 907"/>
          <p:cNvSpPr/>
          <p:nvPr/>
        </p:nvSpPr>
        <p:spPr>
          <a:xfrm rot="19015281">
            <a:off x="6632972" y="2250281"/>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09" name="Teardrop 908"/>
          <p:cNvSpPr/>
          <p:nvPr/>
        </p:nvSpPr>
        <p:spPr>
          <a:xfrm rot="19015281">
            <a:off x="6248400" y="2128837"/>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0" name="Teardrop 909"/>
          <p:cNvSpPr/>
          <p:nvPr/>
        </p:nvSpPr>
        <p:spPr>
          <a:xfrm rot="19015281">
            <a:off x="5784056" y="2088356"/>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1" name="Teardrop 910"/>
          <p:cNvSpPr/>
          <p:nvPr/>
        </p:nvSpPr>
        <p:spPr>
          <a:xfrm rot="19015281">
            <a:off x="5874544" y="2070497"/>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2" name="Teardrop 911"/>
          <p:cNvSpPr/>
          <p:nvPr/>
        </p:nvSpPr>
        <p:spPr>
          <a:xfrm rot="19015281">
            <a:off x="5868591" y="202763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3" name="Teardrop 912"/>
          <p:cNvSpPr/>
          <p:nvPr/>
        </p:nvSpPr>
        <p:spPr>
          <a:xfrm rot="19015281">
            <a:off x="6649641" y="2311003"/>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14" name="Group 913"/>
          <p:cNvGrpSpPr/>
          <p:nvPr/>
        </p:nvGrpSpPr>
        <p:grpSpPr bwMode="auto">
          <a:xfrm rot="4850839">
            <a:off x="5899547" y="1890713"/>
            <a:ext cx="342900" cy="342900"/>
            <a:chOff x="2299548" y="5186148"/>
            <a:chExt cx="1656000" cy="1656000"/>
          </a:xfrm>
        </p:grpSpPr>
        <p:sp>
          <p:nvSpPr>
            <p:cNvPr id="915" name="Oval 914"/>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16" name="Group 159"/>
            <p:cNvGrpSpPr/>
            <p:nvPr/>
          </p:nvGrpSpPr>
          <p:grpSpPr bwMode="auto">
            <a:xfrm>
              <a:off x="2408283" y="5202545"/>
              <a:ext cx="1447112" cy="1171568"/>
              <a:chOff x="3837997" y="4836692"/>
              <a:chExt cx="1447112" cy="1171568"/>
            </a:xfrm>
          </p:grpSpPr>
          <p:sp>
            <p:nvSpPr>
              <p:cNvPr id="917" name="Rounded Rectangle 160"/>
              <p:cNvSpPr/>
              <p:nvPr/>
            </p:nvSpPr>
            <p:spPr>
              <a:xfrm rot="2238109">
                <a:off x="4596252" y="5862126"/>
                <a:ext cx="684248"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8" name="Rounded Rectangle 161"/>
              <p:cNvSpPr/>
              <p:nvPr/>
            </p:nvSpPr>
            <p:spPr>
              <a:xfrm rot="5453266">
                <a:off x="4213136" y="5116029"/>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19" name="Rounded Rectangle 162"/>
              <p:cNvSpPr/>
              <p:nvPr/>
            </p:nvSpPr>
            <p:spPr>
              <a:xfrm rot="19396628">
                <a:off x="3829631" y="5869620"/>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0" name="Oval 919"/>
              <p:cNvSpPr/>
              <p:nvPr/>
            </p:nvSpPr>
            <p:spPr>
              <a:xfrm>
                <a:off x="4407760" y="5504545"/>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921" name="Group 920"/>
          <p:cNvGrpSpPr/>
          <p:nvPr/>
        </p:nvGrpSpPr>
        <p:grpSpPr bwMode="auto">
          <a:xfrm rot="1046471">
            <a:off x="5497116" y="1803797"/>
            <a:ext cx="342900" cy="342900"/>
            <a:chOff x="2299548" y="5186148"/>
            <a:chExt cx="1656000" cy="1656000"/>
          </a:xfrm>
        </p:grpSpPr>
        <p:sp>
          <p:nvSpPr>
            <p:cNvPr id="922" name="Oval 921"/>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23" name="Group 166"/>
            <p:cNvGrpSpPr/>
            <p:nvPr/>
          </p:nvGrpSpPr>
          <p:grpSpPr bwMode="auto">
            <a:xfrm>
              <a:off x="2408283" y="5202545"/>
              <a:ext cx="1447112" cy="1171568"/>
              <a:chOff x="3837997" y="4836692"/>
              <a:chExt cx="1447112" cy="1171568"/>
            </a:xfrm>
          </p:grpSpPr>
          <p:sp>
            <p:nvSpPr>
              <p:cNvPr id="924" name="Rounded Rectangle 167"/>
              <p:cNvSpPr/>
              <p:nvPr/>
            </p:nvSpPr>
            <p:spPr>
              <a:xfrm rot="2238109">
                <a:off x="4595798" y="5851878"/>
                <a:ext cx="684248"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5" name="Rounded Rectangle 168"/>
              <p:cNvSpPr/>
              <p:nvPr/>
            </p:nvSpPr>
            <p:spPr>
              <a:xfrm rot="5453266">
                <a:off x="4211500" y="5101563"/>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6" name="Rounded Rectangle 169"/>
              <p:cNvSpPr/>
              <p:nvPr/>
            </p:nvSpPr>
            <p:spPr>
              <a:xfrm rot="19396628">
                <a:off x="3832769" y="5862435"/>
                <a:ext cx="684248"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27" name="Oval 926"/>
              <p:cNvSpPr/>
              <p:nvPr/>
            </p:nvSpPr>
            <p:spPr>
              <a:xfrm>
                <a:off x="4406037" y="5499061"/>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928" name="Group 927"/>
          <p:cNvGrpSpPr/>
          <p:nvPr/>
        </p:nvGrpSpPr>
        <p:grpSpPr bwMode="auto">
          <a:xfrm rot="1046471">
            <a:off x="6278166" y="2013347"/>
            <a:ext cx="342900" cy="342900"/>
            <a:chOff x="2299548" y="5186148"/>
            <a:chExt cx="1656000" cy="1656000"/>
          </a:xfrm>
        </p:grpSpPr>
        <p:sp>
          <p:nvSpPr>
            <p:cNvPr id="929" name="Oval 928"/>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30" name="Group 403"/>
            <p:cNvGrpSpPr/>
            <p:nvPr/>
          </p:nvGrpSpPr>
          <p:grpSpPr bwMode="auto">
            <a:xfrm>
              <a:off x="2408283" y="5202545"/>
              <a:ext cx="1447112" cy="1171568"/>
              <a:chOff x="3837997" y="4836692"/>
              <a:chExt cx="1447112" cy="1171568"/>
            </a:xfrm>
          </p:grpSpPr>
          <p:sp>
            <p:nvSpPr>
              <p:cNvPr id="931" name="Rounded Rectangle 404"/>
              <p:cNvSpPr/>
              <p:nvPr/>
            </p:nvSpPr>
            <p:spPr>
              <a:xfrm rot="2238109">
                <a:off x="4595798" y="5851878"/>
                <a:ext cx="684248" cy="15525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2" name="Rounded Rectangle 405"/>
              <p:cNvSpPr/>
              <p:nvPr/>
            </p:nvSpPr>
            <p:spPr>
              <a:xfrm rot="5453266">
                <a:off x="4211500" y="5101563"/>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3" name="Rounded Rectangle 406"/>
              <p:cNvSpPr/>
              <p:nvPr/>
            </p:nvSpPr>
            <p:spPr>
              <a:xfrm rot="19396628">
                <a:off x="3832769" y="5862435"/>
                <a:ext cx="684248"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4" name="Oval 933"/>
              <p:cNvSpPr/>
              <p:nvPr/>
            </p:nvSpPr>
            <p:spPr>
              <a:xfrm>
                <a:off x="4406037" y="5499061"/>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935" name="Group 934"/>
          <p:cNvGrpSpPr/>
          <p:nvPr/>
        </p:nvGrpSpPr>
        <p:grpSpPr bwMode="auto">
          <a:xfrm rot="2390671">
            <a:off x="6680597" y="2100263"/>
            <a:ext cx="342900" cy="342900"/>
            <a:chOff x="2299548" y="5186148"/>
            <a:chExt cx="1656000" cy="1656000"/>
          </a:xfrm>
        </p:grpSpPr>
        <p:sp>
          <p:nvSpPr>
            <p:cNvPr id="936" name="Oval 935"/>
            <p:cNvSpPr/>
            <p:nvPr/>
          </p:nvSpPr>
          <p:spPr>
            <a:xfrm>
              <a:off x="2299548" y="5186148"/>
              <a:ext cx="1656000" cy="1656000"/>
            </a:xfrm>
            <a:prstGeom prst="ellipse">
              <a:avLst/>
            </a:prstGeom>
            <a:solidFill>
              <a:schemeClr val="accent6">
                <a:lumMod val="50000"/>
              </a:schemeClr>
            </a:solidFill>
            <a:ln>
              <a:solidFill>
                <a:schemeClr val="tx1"/>
              </a:solidFill>
            </a:ln>
            <a:effectLst/>
            <a:scene3d>
              <a:camera prst="orthographicFront">
                <a:rot lat="0" lon="0" rev="0"/>
              </a:camera>
              <a:lightRig rig="threePt" dir="t">
                <a:rot lat="0" lon="0" rev="1200000"/>
              </a:lightRig>
            </a:scene3d>
            <a:sp3d>
              <a:bevelT prst="slope"/>
            </a:sp3d>
          </p:spPr>
          <p:style>
            <a:lnRef idx="0">
              <a:schemeClr val="accent3"/>
            </a:lnRef>
            <a:fillRef idx="3">
              <a:schemeClr val="accent3"/>
            </a:fillRef>
            <a:effectRef idx="3">
              <a:schemeClr val="accent3"/>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37" name="Group 561"/>
            <p:cNvGrpSpPr/>
            <p:nvPr/>
          </p:nvGrpSpPr>
          <p:grpSpPr bwMode="auto">
            <a:xfrm>
              <a:off x="2408283" y="5202545"/>
              <a:ext cx="1447112" cy="1171568"/>
              <a:chOff x="3837997" y="4836692"/>
              <a:chExt cx="1447112" cy="1171568"/>
            </a:xfrm>
          </p:grpSpPr>
          <p:sp>
            <p:nvSpPr>
              <p:cNvPr id="938" name="Rounded Rectangle 562"/>
              <p:cNvSpPr/>
              <p:nvPr/>
            </p:nvSpPr>
            <p:spPr>
              <a:xfrm rot="2238109">
                <a:off x="4594107" y="5849803"/>
                <a:ext cx="684248" cy="15524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39" name="Rounded Rectangle 563"/>
              <p:cNvSpPr/>
              <p:nvPr/>
            </p:nvSpPr>
            <p:spPr>
              <a:xfrm rot="5453266">
                <a:off x="4206351" y="5105317"/>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0" name="Rounded Rectangle 564"/>
              <p:cNvSpPr/>
              <p:nvPr/>
            </p:nvSpPr>
            <p:spPr>
              <a:xfrm rot="19396628">
                <a:off x="3831765" y="5863501"/>
                <a:ext cx="684251" cy="1495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1" name="Oval 940"/>
              <p:cNvSpPr/>
              <p:nvPr/>
            </p:nvSpPr>
            <p:spPr>
              <a:xfrm>
                <a:off x="4404078" y="5500128"/>
                <a:ext cx="299000" cy="287500"/>
              </a:xfrm>
              <a:prstGeom prst="ellipse">
                <a:avLst/>
              </a:prstGeom>
              <a:gradFill>
                <a:gsLst>
                  <a:gs pos="96000">
                    <a:schemeClr val="tx1"/>
                  </a:gs>
                  <a:gs pos="35000">
                    <a:schemeClr val="accent1">
                      <a:tint val="44500"/>
                      <a:satMod val="160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sp>
        <p:nvSpPr>
          <p:cNvPr id="942" name="Freeform 662"/>
          <p:cNvSpPr/>
          <p:nvPr/>
        </p:nvSpPr>
        <p:spPr>
          <a:xfrm rot="153544">
            <a:off x="5377539" y="2176969"/>
            <a:ext cx="1537077" cy="660459"/>
          </a:xfrm>
          <a:custGeom>
            <a:avLst/>
            <a:gdLst>
              <a:gd name="connsiteX0" fmla="*/ 0 w 2974312"/>
              <a:gd name="connsiteY0" fmla="*/ 924449 h 1678075"/>
              <a:gd name="connsiteX1" fmla="*/ 90435 w 2974312"/>
              <a:gd name="connsiteY1" fmla="*/ 1215851 h 1678075"/>
              <a:gd name="connsiteX2" fmla="*/ 1698172 w 2974312"/>
              <a:gd name="connsiteY2" fmla="*/ 1678075 h 1678075"/>
              <a:gd name="connsiteX3" fmla="*/ 2069961 w 2974312"/>
              <a:gd name="connsiteY3" fmla="*/ 1547446 h 1678075"/>
              <a:gd name="connsiteX4" fmla="*/ 2974312 w 2974312"/>
              <a:gd name="connsiteY4" fmla="*/ 803868 h 1678075"/>
              <a:gd name="connsiteX5" fmla="*/ 1045029 w 2974312"/>
              <a:gd name="connsiteY5" fmla="*/ 0 h 1678075"/>
              <a:gd name="connsiteX6" fmla="*/ 0 w 2974312"/>
              <a:gd name="connsiteY6" fmla="*/ 924449 h 1678075"/>
              <a:gd name="connsiteX0-1" fmla="*/ 0 w 2974312"/>
              <a:gd name="connsiteY0-2" fmla="*/ 924449 h 1678075"/>
              <a:gd name="connsiteX1-3" fmla="*/ 251209 w 2974312"/>
              <a:gd name="connsiteY1-4" fmla="*/ 1266093 h 1678075"/>
              <a:gd name="connsiteX2-5" fmla="*/ 1698172 w 2974312"/>
              <a:gd name="connsiteY2-6" fmla="*/ 1678075 h 1678075"/>
              <a:gd name="connsiteX3-7" fmla="*/ 2069961 w 2974312"/>
              <a:gd name="connsiteY3-8" fmla="*/ 1547446 h 1678075"/>
              <a:gd name="connsiteX4-9" fmla="*/ 2974312 w 2974312"/>
              <a:gd name="connsiteY4-10" fmla="*/ 803868 h 1678075"/>
              <a:gd name="connsiteX5-11" fmla="*/ 1045029 w 2974312"/>
              <a:gd name="connsiteY5-12" fmla="*/ 0 h 1678075"/>
              <a:gd name="connsiteX6-13" fmla="*/ 0 w 2974312"/>
              <a:gd name="connsiteY6-14" fmla="*/ 924449 h 1678075"/>
              <a:gd name="connsiteX0-15" fmla="*/ 0 w 2069961"/>
              <a:gd name="connsiteY0-16" fmla="*/ 924449 h 1678075"/>
              <a:gd name="connsiteX1-17" fmla="*/ 251209 w 2069961"/>
              <a:gd name="connsiteY1-18" fmla="*/ 1266093 h 1678075"/>
              <a:gd name="connsiteX2-19" fmla="*/ 1698172 w 2069961"/>
              <a:gd name="connsiteY2-20" fmla="*/ 1678075 h 1678075"/>
              <a:gd name="connsiteX3-21" fmla="*/ 2069961 w 2069961"/>
              <a:gd name="connsiteY3-22" fmla="*/ 1547446 h 1678075"/>
              <a:gd name="connsiteX4-23" fmla="*/ 1045029 w 2069961"/>
              <a:gd name="connsiteY4-24" fmla="*/ 0 h 1678075"/>
              <a:gd name="connsiteX5-25" fmla="*/ 0 w 2069961"/>
              <a:gd name="connsiteY5-26" fmla="*/ 924449 h 1678075"/>
              <a:gd name="connsiteX0-27" fmla="*/ 0 w 2069961"/>
              <a:gd name="connsiteY0-28" fmla="*/ 0 h 753626"/>
              <a:gd name="connsiteX1-29" fmla="*/ 251209 w 2069961"/>
              <a:gd name="connsiteY1-30" fmla="*/ 341644 h 753626"/>
              <a:gd name="connsiteX2-31" fmla="*/ 1698172 w 2069961"/>
              <a:gd name="connsiteY2-32" fmla="*/ 753626 h 753626"/>
              <a:gd name="connsiteX3-33" fmla="*/ 2069961 w 2069961"/>
              <a:gd name="connsiteY3-34" fmla="*/ 622997 h 753626"/>
              <a:gd name="connsiteX4-35" fmla="*/ 0 w 2069961"/>
              <a:gd name="connsiteY4-36" fmla="*/ 0 h 753626"/>
              <a:gd name="connsiteX0-37" fmla="*/ 0 w 2069961"/>
              <a:gd name="connsiteY0-38" fmla="*/ 0 h 1004835"/>
              <a:gd name="connsiteX1-39" fmla="*/ 653143 w 2069961"/>
              <a:gd name="connsiteY1-40" fmla="*/ 1004835 h 1004835"/>
              <a:gd name="connsiteX2-41" fmla="*/ 1698172 w 2069961"/>
              <a:gd name="connsiteY2-42" fmla="*/ 753626 h 1004835"/>
              <a:gd name="connsiteX3-43" fmla="*/ 2069961 w 2069961"/>
              <a:gd name="connsiteY3-44" fmla="*/ 622997 h 1004835"/>
              <a:gd name="connsiteX4-45" fmla="*/ 0 w 2069961"/>
              <a:gd name="connsiteY4-46" fmla="*/ 0 h 1004835"/>
              <a:gd name="connsiteX0-47" fmla="*/ 0 w 2069961"/>
              <a:gd name="connsiteY0-48" fmla="*/ 0 h 1115366"/>
              <a:gd name="connsiteX1-49" fmla="*/ 653143 w 2069961"/>
              <a:gd name="connsiteY1-50" fmla="*/ 1004835 h 1115366"/>
              <a:gd name="connsiteX2-51" fmla="*/ 1024933 w 2069961"/>
              <a:gd name="connsiteY2-52" fmla="*/ 1115366 h 1115366"/>
              <a:gd name="connsiteX3-53" fmla="*/ 2069961 w 2069961"/>
              <a:gd name="connsiteY3-54" fmla="*/ 622997 h 1115366"/>
              <a:gd name="connsiteX4-55" fmla="*/ 0 w 2069961"/>
              <a:gd name="connsiteY4-56" fmla="*/ 0 h 1115366"/>
              <a:gd name="connsiteX0-57" fmla="*/ 0 w 2069961"/>
              <a:gd name="connsiteY0-58" fmla="*/ 0 h 1115366"/>
              <a:gd name="connsiteX1-59" fmla="*/ 552660 w 2069961"/>
              <a:gd name="connsiteY1-60" fmla="*/ 974690 h 1115366"/>
              <a:gd name="connsiteX2-61" fmla="*/ 1024933 w 2069961"/>
              <a:gd name="connsiteY2-62" fmla="*/ 1115366 h 1115366"/>
              <a:gd name="connsiteX3-63" fmla="*/ 2069961 w 2069961"/>
              <a:gd name="connsiteY3-64" fmla="*/ 622997 h 1115366"/>
              <a:gd name="connsiteX4-65" fmla="*/ 0 w 2069961"/>
              <a:gd name="connsiteY4-66" fmla="*/ 0 h 1115366"/>
              <a:gd name="connsiteX0-67" fmla="*/ 0 w 2069961"/>
              <a:gd name="connsiteY0-68" fmla="*/ 0 h 1075173"/>
              <a:gd name="connsiteX1-69" fmla="*/ 552660 w 2069961"/>
              <a:gd name="connsiteY1-70" fmla="*/ 974690 h 1075173"/>
              <a:gd name="connsiteX2-71" fmla="*/ 1125417 w 2069961"/>
              <a:gd name="connsiteY2-72" fmla="*/ 1075173 h 1075173"/>
              <a:gd name="connsiteX3-73" fmla="*/ 2069961 w 2069961"/>
              <a:gd name="connsiteY3-74" fmla="*/ 622997 h 1075173"/>
              <a:gd name="connsiteX4-75" fmla="*/ 0 w 2069961"/>
              <a:gd name="connsiteY4-76" fmla="*/ 0 h 1075173"/>
              <a:gd name="connsiteX0-77" fmla="*/ 0 w 2069961"/>
              <a:gd name="connsiteY0-78" fmla="*/ 0 h 1075173"/>
              <a:gd name="connsiteX1-79" fmla="*/ 643095 w 2069961"/>
              <a:gd name="connsiteY1-80" fmla="*/ 934496 h 1075173"/>
              <a:gd name="connsiteX2-81" fmla="*/ 1125417 w 2069961"/>
              <a:gd name="connsiteY2-82" fmla="*/ 1075173 h 1075173"/>
              <a:gd name="connsiteX3-83" fmla="*/ 2069961 w 2069961"/>
              <a:gd name="connsiteY3-84" fmla="*/ 622997 h 1075173"/>
              <a:gd name="connsiteX4-85" fmla="*/ 0 w 2069961"/>
              <a:gd name="connsiteY4-86" fmla="*/ 0 h 1075173"/>
              <a:gd name="connsiteX0-87" fmla="*/ 0 w 2069961"/>
              <a:gd name="connsiteY0-88" fmla="*/ 0 h 1185705"/>
              <a:gd name="connsiteX1-89" fmla="*/ 643095 w 2069961"/>
              <a:gd name="connsiteY1-90" fmla="*/ 934496 h 1185705"/>
              <a:gd name="connsiteX2-91" fmla="*/ 1597690 w 2069961"/>
              <a:gd name="connsiteY2-92" fmla="*/ 1185705 h 1185705"/>
              <a:gd name="connsiteX3-93" fmla="*/ 2069961 w 2069961"/>
              <a:gd name="connsiteY3-94" fmla="*/ 622997 h 1185705"/>
              <a:gd name="connsiteX4-95" fmla="*/ 0 w 2069961"/>
              <a:gd name="connsiteY4-96" fmla="*/ 0 h 1185705"/>
              <a:gd name="connsiteX0-97" fmla="*/ 0 w 2069961"/>
              <a:gd name="connsiteY0-98" fmla="*/ 0 h 1185705"/>
              <a:gd name="connsiteX1-99" fmla="*/ 864158 w 2069961"/>
              <a:gd name="connsiteY1-100" fmla="*/ 974690 h 1185705"/>
              <a:gd name="connsiteX2-101" fmla="*/ 1597690 w 2069961"/>
              <a:gd name="connsiteY2-102" fmla="*/ 1185705 h 1185705"/>
              <a:gd name="connsiteX3-103" fmla="*/ 2069961 w 2069961"/>
              <a:gd name="connsiteY3-104" fmla="*/ 622997 h 1185705"/>
              <a:gd name="connsiteX4-105" fmla="*/ 0 w 2069961"/>
              <a:gd name="connsiteY4-106" fmla="*/ 0 h 1185705"/>
              <a:gd name="connsiteX0-107" fmla="*/ 0 w 2069961"/>
              <a:gd name="connsiteY0-108" fmla="*/ 0 h 1185705"/>
              <a:gd name="connsiteX1-109" fmla="*/ 733529 w 2069961"/>
              <a:gd name="connsiteY1-110" fmla="*/ 1014884 h 1185705"/>
              <a:gd name="connsiteX2-111" fmla="*/ 1597690 w 2069961"/>
              <a:gd name="connsiteY2-112" fmla="*/ 1185705 h 1185705"/>
              <a:gd name="connsiteX3-113" fmla="*/ 2069961 w 2069961"/>
              <a:gd name="connsiteY3-114" fmla="*/ 622997 h 1185705"/>
              <a:gd name="connsiteX4-115" fmla="*/ 0 w 2069961"/>
              <a:gd name="connsiteY4-116" fmla="*/ 0 h 1185705"/>
              <a:gd name="connsiteX0-117" fmla="*/ 0 w 2069961"/>
              <a:gd name="connsiteY0-118" fmla="*/ 0 h 1185705"/>
              <a:gd name="connsiteX1-119" fmla="*/ 612948 w 2069961"/>
              <a:gd name="connsiteY1-120" fmla="*/ 874207 h 1185705"/>
              <a:gd name="connsiteX2-121" fmla="*/ 1597690 w 2069961"/>
              <a:gd name="connsiteY2-122" fmla="*/ 1185705 h 1185705"/>
              <a:gd name="connsiteX3-123" fmla="*/ 2069961 w 2069961"/>
              <a:gd name="connsiteY3-124" fmla="*/ 622997 h 1185705"/>
              <a:gd name="connsiteX4-125" fmla="*/ 0 w 2069961"/>
              <a:gd name="connsiteY4-126" fmla="*/ 0 h 1185705"/>
              <a:gd name="connsiteX0-127" fmla="*/ 0 w 2069961"/>
              <a:gd name="connsiteY0-128" fmla="*/ 0 h 1185705"/>
              <a:gd name="connsiteX1-129" fmla="*/ 803867 w 2069961"/>
              <a:gd name="connsiteY1-130" fmla="*/ 954594 h 1185705"/>
              <a:gd name="connsiteX2-131" fmla="*/ 1597690 w 2069961"/>
              <a:gd name="connsiteY2-132" fmla="*/ 1185705 h 1185705"/>
              <a:gd name="connsiteX3-133" fmla="*/ 2069961 w 2069961"/>
              <a:gd name="connsiteY3-134" fmla="*/ 622997 h 1185705"/>
              <a:gd name="connsiteX4-135" fmla="*/ 0 w 2069961"/>
              <a:gd name="connsiteY4-136" fmla="*/ 0 h 1185705"/>
              <a:gd name="connsiteX0-137" fmla="*/ 0 w 2069961"/>
              <a:gd name="connsiteY0-138" fmla="*/ 0 h 1185705"/>
              <a:gd name="connsiteX1-139" fmla="*/ 1078492 w 2069961"/>
              <a:gd name="connsiteY1-140" fmla="*/ 1044765 h 1185705"/>
              <a:gd name="connsiteX2-141" fmla="*/ 1597690 w 2069961"/>
              <a:gd name="connsiteY2-142" fmla="*/ 1185705 h 1185705"/>
              <a:gd name="connsiteX3-143" fmla="*/ 2069961 w 2069961"/>
              <a:gd name="connsiteY3-144" fmla="*/ 622997 h 1185705"/>
              <a:gd name="connsiteX4-145" fmla="*/ 0 w 2069961"/>
              <a:gd name="connsiteY4-146" fmla="*/ 0 h 1185705"/>
              <a:gd name="connsiteX0-147" fmla="*/ 0 w 2069961"/>
              <a:gd name="connsiteY0-148" fmla="*/ 0 h 1185705"/>
              <a:gd name="connsiteX1-149" fmla="*/ 1352219 w 2069961"/>
              <a:gd name="connsiteY1-150" fmla="*/ 1108390 h 1185705"/>
              <a:gd name="connsiteX2-151" fmla="*/ 1597690 w 2069961"/>
              <a:gd name="connsiteY2-152" fmla="*/ 1185705 h 1185705"/>
              <a:gd name="connsiteX3-153" fmla="*/ 2069961 w 2069961"/>
              <a:gd name="connsiteY3-154" fmla="*/ 622997 h 1185705"/>
              <a:gd name="connsiteX4-155" fmla="*/ 0 w 2069961"/>
              <a:gd name="connsiteY4-156" fmla="*/ 0 h 1185705"/>
              <a:gd name="connsiteX0-157" fmla="*/ 0 w 2049436"/>
              <a:gd name="connsiteY0-158" fmla="*/ 0 h 1173618"/>
              <a:gd name="connsiteX1-159" fmla="*/ 1331694 w 2049436"/>
              <a:gd name="connsiteY1-160" fmla="*/ 1096303 h 1173618"/>
              <a:gd name="connsiteX2-161" fmla="*/ 1577165 w 2049436"/>
              <a:gd name="connsiteY2-162" fmla="*/ 1173618 h 1173618"/>
              <a:gd name="connsiteX3-163" fmla="*/ 2049436 w 2049436"/>
              <a:gd name="connsiteY3-164" fmla="*/ 610910 h 1173618"/>
              <a:gd name="connsiteX4-165" fmla="*/ 0 w 2049436"/>
              <a:gd name="connsiteY4-166" fmla="*/ 0 h 1173618"/>
              <a:gd name="connsiteX0-167" fmla="*/ 0 w 2049436"/>
              <a:gd name="connsiteY0-168" fmla="*/ 0 h 1169020"/>
              <a:gd name="connsiteX1-169" fmla="*/ 1331694 w 2049436"/>
              <a:gd name="connsiteY1-170" fmla="*/ 1096303 h 1169020"/>
              <a:gd name="connsiteX2-171" fmla="*/ 1586224 w 2049436"/>
              <a:gd name="connsiteY2-172" fmla="*/ 1169021 h 1169020"/>
              <a:gd name="connsiteX3-173" fmla="*/ 2049436 w 2049436"/>
              <a:gd name="connsiteY3-174" fmla="*/ 610910 h 1169020"/>
              <a:gd name="connsiteX4-175" fmla="*/ 0 w 2049436"/>
              <a:gd name="connsiteY4-176" fmla="*/ 0 h 1169020"/>
              <a:gd name="connsiteX0-177" fmla="*/ 0 w 2049436"/>
              <a:gd name="connsiteY0-178" fmla="*/ 0 h 1152084"/>
              <a:gd name="connsiteX1-179" fmla="*/ 1331694 w 2049436"/>
              <a:gd name="connsiteY1-180" fmla="*/ 1096303 h 1152084"/>
              <a:gd name="connsiteX2-181" fmla="*/ 1597938 w 2049436"/>
              <a:gd name="connsiteY2-182" fmla="*/ 1152084 h 1152084"/>
              <a:gd name="connsiteX3-183" fmla="*/ 2049436 w 2049436"/>
              <a:gd name="connsiteY3-184" fmla="*/ 610910 h 1152084"/>
              <a:gd name="connsiteX4-185" fmla="*/ 0 w 2049436"/>
              <a:gd name="connsiteY4-186" fmla="*/ 0 h 1152084"/>
              <a:gd name="connsiteX0-187" fmla="*/ 0 w 2049436"/>
              <a:gd name="connsiteY0-188" fmla="*/ 0 h 1164425"/>
              <a:gd name="connsiteX1-189" fmla="*/ 1331694 w 2049436"/>
              <a:gd name="connsiteY1-190" fmla="*/ 1096303 h 1164425"/>
              <a:gd name="connsiteX2-191" fmla="*/ 1595284 w 2049436"/>
              <a:gd name="connsiteY2-192" fmla="*/ 1164425 h 1164425"/>
              <a:gd name="connsiteX3-193" fmla="*/ 2049436 w 2049436"/>
              <a:gd name="connsiteY3-194" fmla="*/ 610910 h 1164425"/>
              <a:gd name="connsiteX4-195" fmla="*/ 0 w 2049436"/>
              <a:gd name="connsiteY4-196" fmla="*/ 0 h 1164425"/>
              <a:gd name="connsiteX0-197" fmla="*/ 0 w 2049436"/>
              <a:gd name="connsiteY0-198" fmla="*/ 0 h 1164425"/>
              <a:gd name="connsiteX1-199" fmla="*/ 1338509 w 2049436"/>
              <a:gd name="connsiteY1-200" fmla="*/ 1116208 h 1164425"/>
              <a:gd name="connsiteX2-201" fmla="*/ 1595284 w 2049436"/>
              <a:gd name="connsiteY2-202" fmla="*/ 1164425 h 1164425"/>
              <a:gd name="connsiteX3-203" fmla="*/ 2049436 w 2049436"/>
              <a:gd name="connsiteY3-204" fmla="*/ 610910 h 1164425"/>
              <a:gd name="connsiteX4-205" fmla="*/ 0 w 2049436"/>
              <a:gd name="connsiteY4-206" fmla="*/ 0 h 1164425"/>
              <a:gd name="connsiteX0-207" fmla="*/ 0 w 2049436"/>
              <a:gd name="connsiteY0-208" fmla="*/ 0 h 1164425"/>
              <a:gd name="connsiteX1-209" fmla="*/ 1351318 w 2049436"/>
              <a:gd name="connsiteY1-210" fmla="*/ 1131696 h 1164425"/>
              <a:gd name="connsiteX2-211" fmla="*/ 1595284 w 2049436"/>
              <a:gd name="connsiteY2-212" fmla="*/ 1164425 h 1164425"/>
              <a:gd name="connsiteX3-213" fmla="*/ 2049436 w 2049436"/>
              <a:gd name="connsiteY3-214" fmla="*/ 610910 h 1164425"/>
              <a:gd name="connsiteX4-215" fmla="*/ 0 w 2049436"/>
              <a:gd name="connsiteY4-216" fmla="*/ 0 h 1164425"/>
              <a:gd name="connsiteX0-217" fmla="*/ 0 w 2049436"/>
              <a:gd name="connsiteY0-218" fmla="*/ 0 h 1164425"/>
              <a:gd name="connsiteX1-219" fmla="*/ 1347705 w 2049436"/>
              <a:gd name="connsiteY1-220" fmla="*/ 1115663 h 1164425"/>
              <a:gd name="connsiteX2-221" fmla="*/ 1595284 w 2049436"/>
              <a:gd name="connsiteY2-222" fmla="*/ 1164425 h 1164425"/>
              <a:gd name="connsiteX3-223" fmla="*/ 2049436 w 2049436"/>
              <a:gd name="connsiteY3-224" fmla="*/ 610910 h 1164425"/>
              <a:gd name="connsiteX4-225" fmla="*/ 0 w 2049436"/>
              <a:gd name="connsiteY4-226" fmla="*/ 0 h 11644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9436" h="1164425">
                <a:moveTo>
                  <a:pt x="0" y="0"/>
                </a:moveTo>
                <a:lnTo>
                  <a:pt x="1347705" y="1115663"/>
                </a:lnTo>
                <a:lnTo>
                  <a:pt x="1595284" y="1164425"/>
                </a:lnTo>
                <a:lnTo>
                  <a:pt x="2049436" y="610910"/>
                </a:lnTo>
                <a:lnTo>
                  <a:pt x="0" y="0"/>
                </a:lnTo>
                <a:close/>
              </a:path>
            </a:pathLst>
          </a:custGeom>
          <a:gradFill flip="none" rotWithShape="1">
            <a:gsLst>
              <a:gs pos="98000">
                <a:schemeClr val="bg2">
                  <a:lumMod val="10000"/>
                </a:schemeClr>
              </a:gs>
              <a:gs pos="25000">
                <a:schemeClr val="bg2">
                  <a:lumMod val="50000"/>
                </a:schemeClr>
              </a:gs>
            </a:gsLst>
            <a:lin ang="5400000" scaled="1"/>
            <a:tileRect/>
          </a:gradFill>
          <a:ln>
            <a:solidFill>
              <a:schemeClr val="bg2">
                <a:lumMod val="2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943" name="Straight Connector 942"/>
          <p:cNvCxnSpPr>
            <a:stCxn id="523" idx="0"/>
            <a:endCxn id="523" idx="3"/>
          </p:cNvCxnSpPr>
          <p:nvPr/>
        </p:nvCxnSpPr>
        <p:spPr>
          <a:xfrm>
            <a:off x="5355557" y="2123673"/>
            <a:ext cx="1557755" cy="429863"/>
          </a:xfrm>
          <a:prstGeom prst="line">
            <a:avLst/>
          </a:prstGeom>
          <a:ln w="38100">
            <a:solidFill>
              <a:schemeClr val="bg2">
                <a:lumMod val="10000"/>
              </a:schemeClr>
            </a:solidFill>
          </a:ln>
          <a:scene3d>
            <a:camera prst="orthographicFront"/>
            <a:lightRig rig="threePt" dir="t"/>
          </a:scene3d>
          <a:sp3d>
            <a:bevelT/>
          </a:sp3d>
        </p:spPr>
        <p:style>
          <a:lnRef idx="1">
            <a:schemeClr val="dk1"/>
          </a:lnRef>
          <a:fillRef idx="0">
            <a:schemeClr val="dk1"/>
          </a:fillRef>
          <a:effectRef idx="0">
            <a:schemeClr val="dk1"/>
          </a:effectRef>
          <a:fontRef idx="minor">
            <a:schemeClr val="tx1"/>
          </a:fontRef>
        </p:style>
      </p:cxnSp>
      <p:sp>
        <p:nvSpPr>
          <p:cNvPr id="944" name="Oval 943"/>
          <p:cNvSpPr/>
          <p:nvPr/>
        </p:nvSpPr>
        <p:spPr>
          <a:xfrm>
            <a:off x="7047310" y="3729038"/>
            <a:ext cx="67865" cy="34528"/>
          </a:xfrm>
          <a:prstGeom prst="ellipse">
            <a:avLst/>
          </a:prstGeom>
          <a:gradFill flip="none" rotWithShape="1">
            <a:gsLst>
              <a:gs pos="4000">
                <a:schemeClr val="bg1">
                  <a:lumMod val="95000"/>
                </a:schemeClr>
              </a:gs>
              <a:gs pos="97500">
                <a:srgbClr val="FFC000"/>
              </a:gs>
              <a:gs pos="60000">
                <a:srgbClr val="FFFF66"/>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5" name="Oval 944"/>
          <p:cNvSpPr/>
          <p:nvPr/>
        </p:nvSpPr>
        <p:spPr>
          <a:xfrm>
            <a:off x="7106842" y="3734990"/>
            <a:ext cx="67865" cy="33338"/>
          </a:xfrm>
          <a:prstGeom prst="ellipse">
            <a:avLst/>
          </a:prstGeom>
          <a:gradFill flip="none" rotWithShape="1">
            <a:gsLst>
              <a:gs pos="4000">
                <a:schemeClr val="bg1">
                  <a:lumMod val="95000"/>
                </a:schemeClr>
              </a:gs>
              <a:gs pos="97500">
                <a:srgbClr val="FFC000"/>
              </a:gs>
              <a:gs pos="60000">
                <a:srgbClr val="FFFF66"/>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6" name="Freeform 118"/>
          <p:cNvSpPr/>
          <p:nvPr/>
        </p:nvSpPr>
        <p:spPr>
          <a:xfrm>
            <a:off x="6265069" y="3713559"/>
            <a:ext cx="978694" cy="700088"/>
          </a:xfrm>
          <a:custGeom>
            <a:avLst/>
            <a:gdLst>
              <a:gd name="connsiteX0" fmla="*/ 0 w 1305574"/>
              <a:gd name="connsiteY0" fmla="*/ 17441 h 934332"/>
              <a:gd name="connsiteX1" fmla="*/ 9966 w 1305574"/>
              <a:gd name="connsiteY1" fmla="*/ 849619 h 934332"/>
              <a:gd name="connsiteX2" fmla="*/ 313936 w 1305574"/>
              <a:gd name="connsiteY2" fmla="*/ 921874 h 934332"/>
              <a:gd name="connsiteX3" fmla="*/ 787331 w 1305574"/>
              <a:gd name="connsiteY3" fmla="*/ 934332 h 934332"/>
              <a:gd name="connsiteX4" fmla="*/ 1161064 w 1305574"/>
              <a:gd name="connsiteY4" fmla="*/ 889484 h 934332"/>
              <a:gd name="connsiteX5" fmla="*/ 1305574 w 1305574"/>
              <a:gd name="connsiteY5" fmla="*/ 804771 h 934332"/>
              <a:gd name="connsiteX6" fmla="*/ 1298099 w 1305574"/>
              <a:gd name="connsiteY6" fmla="*/ 0 h 934332"/>
              <a:gd name="connsiteX7" fmla="*/ 1255743 w 1305574"/>
              <a:gd name="connsiteY7" fmla="*/ 7474 h 934332"/>
              <a:gd name="connsiteX8" fmla="*/ 1228336 w 1305574"/>
              <a:gd name="connsiteY8" fmla="*/ 82221 h 934332"/>
              <a:gd name="connsiteX9" fmla="*/ 1166047 w 1305574"/>
              <a:gd name="connsiteY9" fmla="*/ 107137 h 934332"/>
              <a:gd name="connsiteX10" fmla="*/ 1071368 w 1305574"/>
              <a:gd name="connsiteY10" fmla="*/ 142018 h 934332"/>
              <a:gd name="connsiteX11" fmla="*/ 951773 w 1305574"/>
              <a:gd name="connsiteY11" fmla="*/ 174409 h 934332"/>
              <a:gd name="connsiteX12" fmla="*/ 812246 w 1305574"/>
              <a:gd name="connsiteY12" fmla="*/ 199324 h 934332"/>
              <a:gd name="connsiteX13" fmla="*/ 677703 w 1305574"/>
              <a:gd name="connsiteY13" fmla="*/ 209290 h 934332"/>
              <a:gd name="connsiteX14" fmla="*/ 535684 w 1305574"/>
              <a:gd name="connsiteY14" fmla="*/ 209290 h 934332"/>
              <a:gd name="connsiteX15" fmla="*/ 411106 w 1305574"/>
              <a:gd name="connsiteY15" fmla="*/ 199324 h 934332"/>
              <a:gd name="connsiteX16" fmla="*/ 289020 w 1305574"/>
              <a:gd name="connsiteY16" fmla="*/ 176900 h 934332"/>
              <a:gd name="connsiteX17" fmla="*/ 147002 w 1305574"/>
              <a:gd name="connsiteY17" fmla="*/ 139527 h 934332"/>
              <a:gd name="connsiteX18" fmla="*/ 62289 w 1305574"/>
              <a:gd name="connsiteY18" fmla="*/ 84713 h 934332"/>
              <a:gd name="connsiteX19" fmla="*/ 0 w 1305574"/>
              <a:gd name="connsiteY19" fmla="*/ 17441 h 9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5574" h="934332">
                <a:moveTo>
                  <a:pt x="0" y="17441"/>
                </a:moveTo>
                <a:lnTo>
                  <a:pt x="9966" y="849619"/>
                </a:lnTo>
                <a:lnTo>
                  <a:pt x="313936" y="921874"/>
                </a:lnTo>
                <a:lnTo>
                  <a:pt x="787331" y="934332"/>
                </a:lnTo>
                <a:lnTo>
                  <a:pt x="1161064" y="889484"/>
                </a:lnTo>
                <a:lnTo>
                  <a:pt x="1305574" y="804771"/>
                </a:lnTo>
                <a:cubicBezTo>
                  <a:pt x="1303082" y="536514"/>
                  <a:pt x="1300591" y="268257"/>
                  <a:pt x="1298099" y="0"/>
                </a:cubicBezTo>
                <a:lnTo>
                  <a:pt x="1255743" y="7474"/>
                </a:lnTo>
                <a:lnTo>
                  <a:pt x="1228336" y="82221"/>
                </a:lnTo>
                <a:lnTo>
                  <a:pt x="1166047" y="107137"/>
                </a:lnTo>
                <a:lnTo>
                  <a:pt x="1071368" y="142018"/>
                </a:lnTo>
                <a:lnTo>
                  <a:pt x="951773" y="174409"/>
                </a:lnTo>
                <a:lnTo>
                  <a:pt x="812246" y="199324"/>
                </a:lnTo>
                <a:lnTo>
                  <a:pt x="677703" y="209290"/>
                </a:lnTo>
                <a:lnTo>
                  <a:pt x="535684" y="209290"/>
                </a:lnTo>
                <a:lnTo>
                  <a:pt x="411106" y="199324"/>
                </a:lnTo>
                <a:lnTo>
                  <a:pt x="289020" y="176900"/>
                </a:lnTo>
                <a:lnTo>
                  <a:pt x="147002" y="139527"/>
                </a:lnTo>
                <a:lnTo>
                  <a:pt x="62289" y="84713"/>
                </a:lnTo>
                <a:lnTo>
                  <a:pt x="0" y="17441"/>
                </a:lnTo>
                <a:close/>
              </a:path>
            </a:pathLst>
          </a:custGeom>
          <a:pattFill prst="dashHorz">
            <a:fgClr>
              <a:schemeClr val="bg1"/>
            </a:fgClr>
            <a:bgClr>
              <a:srgbClr val="FFFF66"/>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47" name="Group 686"/>
          <p:cNvGrpSpPr/>
          <p:nvPr/>
        </p:nvGrpSpPr>
        <p:grpSpPr bwMode="auto">
          <a:xfrm>
            <a:off x="6167438" y="4142185"/>
            <a:ext cx="1143000" cy="307181"/>
            <a:chOff x="3462338" y="5085184"/>
            <a:chExt cx="2258881" cy="646984"/>
          </a:xfrm>
        </p:grpSpPr>
        <p:sp>
          <p:nvSpPr>
            <p:cNvPr id="948" name="Freeform 687"/>
            <p:cNvSpPr/>
            <p:nvPr/>
          </p:nvSpPr>
          <p:spPr>
            <a:xfrm>
              <a:off x="3462338" y="5411184"/>
              <a:ext cx="2254175" cy="320984"/>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dkDn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49" name="Arc 948"/>
            <p:cNvSpPr/>
            <p:nvPr/>
          </p:nvSpPr>
          <p:spPr>
            <a:xfrm rot="10800000">
              <a:off x="3469398" y="5085184"/>
              <a:ext cx="2251821" cy="646984"/>
            </a:xfrm>
            <a:prstGeom prst="arc">
              <a:avLst>
                <a:gd name="adj1" fmla="val 10798695"/>
                <a:gd name="adj2" fmla="val 2151193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950" name="Arc 949"/>
            <p:cNvSpPr/>
            <p:nvPr/>
          </p:nvSpPr>
          <p:spPr>
            <a:xfrm rot="10800000">
              <a:off x="3697638" y="5260722"/>
              <a:ext cx="1811811" cy="328508"/>
            </a:xfrm>
            <a:prstGeom prst="arc">
              <a:avLst>
                <a:gd name="adj1" fmla="val 10830765"/>
                <a:gd name="adj2" fmla="val 21588452"/>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951" name="Freeform 708"/>
          <p:cNvSpPr/>
          <p:nvPr/>
        </p:nvSpPr>
        <p:spPr>
          <a:xfrm>
            <a:off x="7208044" y="3576638"/>
            <a:ext cx="101204" cy="731044"/>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 name="connsiteX0-1" fmla="*/ 425003 w 631065"/>
              <a:gd name="connsiteY0-2" fmla="*/ 1114022 h 2646608"/>
              <a:gd name="connsiteX1-3" fmla="*/ 0 w 631065"/>
              <a:gd name="connsiteY1-4" fmla="*/ 0 h 2646608"/>
              <a:gd name="connsiteX2-5" fmla="*/ 624625 w 631065"/>
              <a:gd name="connsiteY2-6" fmla="*/ 1094704 h 2646608"/>
              <a:gd name="connsiteX3-7" fmla="*/ 631065 w 631065"/>
              <a:gd name="connsiteY3-8" fmla="*/ 2646608 h 2646608"/>
              <a:gd name="connsiteX4-9" fmla="*/ 431442 w 631065"/>
              <a:gd name="connsiteY4-10" fmla="*/ 2640169 h 2646608"/>
              <a:gd name="connsiteX5-11" fmla="*/ 425003 w 631065"/>
              <a:gd name="connsiteY5-12" fmla="*/ 1114022 h 2646608"/>
              <a:gd name="connsiteX0-13" fmla="*/ -1 w 206061"/>
              <a:gd name="connsiteY0-14" fmla="*/ 19319 h 1551905"/>
              <a:gd name="connsiteX1-15" fmla="*/ 199621 w 206061"/>
              <a:gd name="connsiteY1-16" fmla="*/ 1 h 1551905"/>
              <a:gd name="connsiteX2-17" fmla="*/ 206061 w 206061"/>
              <a:gd name="connsiteY2-18" fmla="*/ 1551905 h 1551905"/>
              <a:gd name="connsiteX3-19" fmla="*/ 6438 w 206061"/>
              <a:gd name="connsiteY3-20" fmla="*/ 1545466 h 1551905"/>
              <a:gd name="connsiteX4-21" fmla="*/ -1 w 206061"/>
              <a:gd name="connsiteY4-22" fmla="*/ 19319 h 1551905"/>
              <a:gd name="connsiteX0-23" fmla="*/ 1 w 206063"/>
              <a:gd name="connsiteY0-24" fmla="*/ 4266 h 1536852"/>
              <a:gd name="connsiteX1-25" fmla="*/ 194794 w 206063"/>
              <a:gd name="connsiteY1-26" fmla="*/ 0 h 1536852"/>
              <a:gd name="connsiteX2-27" fmla="*/ 206063 w 206063"/>
              <a:gd name="connsiteY2-28" fmla="*/ 1536852 h 1536852"/>
              <a:gd name="connsiteX3-29" fmla="*/ 6440 w 206063"/>
              <a:gd name="connsiteY3-30" fmla="*/ 1530413 h 1536852"/>
              <a:gd name="connsiteX4-31" fmla="*/ 1 w 206063"/>
              <a:gd name="connsiteY4-32" fmla="*/ 4266 h 1536852"/>
              <a:gd name="connsiteX0-33" fmla="*/ -1 w 206061"/>
              <a:gd name="connsiteY0-34" fmla="*/ 1 h 1532587"/>
              <a:gd name="connsiteX1-35" fmla="*/ 199621 w 206061"/>
              <a:gd name="connsiteY1-36" fmla="*/ 751 h 1532587"/>
              <a:gd name="connsiteX2-37" fmla="*/ 206061 w 206061"/>
              <a:gd name="connsiteY2-38" fmla="*/ 1532587 h 1532587"/>
              <a:gd name="connsiteX3-39" fmla="*/ 6438 w 206061"/>
              <a:gd name="connsiteY3-40" fmla="*/ 1526148 h 1532587"/>
              <a:gd name="connsiteX4-41" fmla="*/ -1 w 206061"/>
              <a:gd name="connsiteY4-42" fmla="*/ 1 h 1532587"/>
              <a:gd name="connsiteX0-43" fmla="*/ 1 w 206063"/>
              <a:gd name="connsiteY0-44" fmla="*/ -1 h 1541197"/>
              <a:gd name="connsiteX1-45" fmla="*/ 199623 w 206063"/>
              <a:gd name="connsiteY1-46" fmla="*/ 749 h 1541197"/>
              <a:gd name="connsiteX2-47" fmla="*/ 206063 w 206063"/>
              <a:gd name="connsiteY2-48" fmla="*/ 1532585 h 1541197"/>
              <a:gd name="connsiteX3-49" fmla="*/ 11269 w 206063"/>
              <a:gd name="connsiteY3-50" fmla="*/ 1541197 h 1541197"/>
              <a:gd name="connsiteX4-51" fmla="*/ 1 w 206063"/>
              <a:gd name="connsiteY4-52" fmla="*/ -1 h 1541197"/>
              <a:gd name="connsiteX0-53" fmla="*/ 0 w 201232"/>
              <a:gd name="connsiteY0-54" fmla="*/ 4265 h 1540448"/>
              <a:gd name="connsiteX1-55" fmla="*/ 194792 w 201232"/>
              <a:gd name="connsiteY1-56" fmla="*/ 0 h 1540448"/>
              <a:gd name="connsiteX2-57" fmla="*/ 201232 w 201232"/>
              <a:gd name="connsiteY2-58" fmla="*/ 1531836 h 1540448"/>
              <a:gd name="connsiteX3-59" fmla="*/ 6438 w 201232"/>
              <a:gd name="connsiteY3-60" fmla="*/ 1540448 h 1540448"/>
              <a:gd name="connsiteX4-61" fmla="*/ 0 w 201232"/>
              <a:gd name="connsiteY4-62" fmla="*/ 4265 h 1540448"/>
              <a:gd name="connsiteX0-63" fmla="*/ 0 w 201232"/>
              <a:gd name="connsiteY0-64" fmla="*/ 0 h 1536183"/>
              <a:gd name="connsiteX1-65" fmla="*/ 199621 w 201232"/>
              <a:gd name="connsiteY1-66" fmla="*/ 5768 h 1536183"/>
              <a:gd name="connsiteX2-67" fmla="*/ 201232 w 201232"/>
              <a:gd name="connsiteY2-68" fmla="*/ 1527571 h 1536183"/>
              <a:gd name="connsiteX3-69" fmla="*/ 6438 w 201232"/>
              <a:gd name="connsiteY3-70" fmla="*/ 1536183 h 1536183"/>
              <a:gd name="connsiteX4-71" fmla="*/ 0 w 201232"/>
              <a:gd name="connsiteY4-72" fmla="*/ 0 h 1536183"/>
              <a:gd name="connsiteX0-73" fmla="*/ 0 w 204838"/>
              <a:gd name="connsiteY0-74" fmla="*/ 4265 h 1540448"/>
              <a:gd name="connsiteX1-75" fmla="*/ 204449 w 204838"/>
              <a:gd name="connsiteY1-76" fmla="*/ 0 h 1540448"/>
              <a:gd name="connsiteX2-77" fmla="*/ 201232 w 204838"/>
              <a:gd name="connsiteY2-78" fmla="*/ 1531836 h 1540448"/>
              <a:gd name="connsiteX3-79" fmla="*/ 6438 w 204838"/>
              <a:gd name="connsiteY3-80" fmla="*/ 1540448 h 1540448"/>
              <a:gd name="connsiteX4-81" fmla="*/ 0 w 204838"/>
              <a:gd name="connsiteY4-82" fmla="*/ 4265 h 1540448"/>
              <a:gd name="connsiteX0-83" fmla="*/ 3610 w 198792"/>
              <a:gd name="connsiteY0-84" fmla="*/ 4265 h 1540448"/>
              <a:gd name="connsiteX1-85" fmla="*/ 198401 w 198792"/>
              <a:gd name="connsiteY1-86" fmla="*/ 0 h 1540448"/>
              <a:gd name="connsiteX2-87" fmla="*/ 195184 w 198792"/>
              <a:gd name="connsiteY2-88" fmla="*/ 1531836 h 1540448"/>
              <a:gd name="connsiteX3-89" fmla="*/ 390 w 198792"/>
              <a:gd name="connsiteY3-90" fmla="*/ 1540448 h 1540448"/>
              <a:gd name="connsiteX4-91" fmla="*/ 3610 w 198792"/>
              <a:gd name="connsiteY4-92" fmla="*/ 4265 h 15404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792" h="1540448">
                <a:moveTo>
                  <a:pt x="3610" y="4265"/>
                </a:moveTo>
                <a:lnTo>
                  <a:pt x="198401" y="0"/>
                </a:lnTo>
                <a:cubicBezTo>
                  <a:pt x="200548" y="517301"/>
                  <a:pt x="193037" y="1014535"/>
                  <a:pt x="195184" y="1531836"/>
                </a:cubicBezTo>
                <a:lnTo>
                  <a:pt x="390" y="1540448"/>
                </a:lnTo>
                <a:cubicBezTo>
                  <a:pt x="-1756" y="1031732"/>
                  <a:pt x="5756" y="512981"/>
                  <a:pt x="3610" y="4265"/>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2" name="Freeform 709"/>
          <p:cNvSpPr/>
          <p:nvPr/>
        </p:nvSpPr>
        <p:spPr>
          <a:xfrm>
            <a:off x="6176962" y="3580209"/>
            <a:ext cx="101204" cy="731044"/>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 name="connsiteX0-1" fmla="*/ 231820 w 618187"/>
              <a:gd name="connsiteY0-2" fmla="*/ 1068947 h 2646609"/>
              <a:gd name="connsiteX1-3" fmla="*/ 618186 w 618187"/>
              <a:gd name="connsiteY1-4" fmla="*/ 0 h 2646609"/>
              <a:gd name="connsiteX2-5" fmla="*/ 0 w 618187"/>
              <a:gd name="connsiteY2-6" fmla="*/ 1094704 h 2646609"/>
              <a:gd name="connsiteX3-7" fmla="*/ 12879 w 618187"/>
              <a:gd name="connsiteY3-8" fmla="*/ 2646609 h 2646609"/>
              <a:gd name="connsiteX4-9" fmla="*/ 225381 w 618187"/>
              <a:gd name="connsiteY4-10" fmla="*/ 2633730 h 2646609"/>
              <a:gd name="connsiteX5-11" fmla="*/ 231820 w 618187"/>
              <a:gd name="connsiteY5-12" fmla="*/ 1068947 h 2646609"/>
              <a:gd name="connsiteX0-13" fmla="*/ 231820 w 231819"/>
              <a:gd name="connsiteY0-14" fmla="*/ 0 h 1577662"/>
              <a:gd name="connsiteX1-15" fmla="*/ 0 w 231819"/>
              <a:gd name="connsiteY1-16" fmla="*/ 25757 h 1577662"/>
              <a:gd name="connsiteX2-17" fmla="*/ 12879 w 231819"/>
              <a:gd name="connsiteY2-18" fmla="*/ 1577662 h 1577662"/>
              <a:gd name="connsiteX3-19" fmla="*/ 225381 w 231819"/>
              <a:gd name="connsiteY3-20" fmla="*/ 1564783 h 1577662"/>
              <a:gd name="connsiteX4-21" fmla="*/ 231820 w 231819"/>
              <a:gd name="connsiteY4-22" fmla="*/ 0 h 1577662"/>
              <a:gd name="connsiteX0-23" fmla="*/ 226990 w 226990"/>
              <a:gd name="connsiteY0-24" fmla="*/ 0 h 1557595"/>
              <a:gd name="connsiteX1-25" fmla="*/ 0 w 226990"/>
              <a:gd name="connsiteY1-26" fmla="*/ 5690 h 1557595"/>
              <a:gd name="connsiteX2-27" fmla="*/ 12879 w 226990"/>
              <a:gd name="connsiteY2-28" fmla="*/ 1557595 h 1557595"/>
              <a:gd name="connsiteX3-29" fmla="*/ 225381 w 226990"/>
              <a:gd name="connsiteY3-30" fmla="*/ 1544716 h 1557595"/>
              <a:gd name="connsiteX4-31" fmla="*/ 226990 w 226990"/>
              <a:gd name="connsiteY4-32" fmla="*/ 0 h 1557595"/>
              <a:gd name="connsiteX0-33" fmla="*/ 231821 w 231821"/>
              <a:gd name="connsiteY0-34" fmla="*/ 0 h 1552579"/>
              <a:gd name="connsiteX1-35" fmla="*/ 0 w 231821"/>
              <a:gd name="connsiteY1-36" fmla="*/ 674 h 1552579"/>
              <a:gd name="connsiteX2-37" fmla="*/ 12879 w 231821"/>
              <a:gd name="connsiteY2-38" fmla="*/ 1552579 h 1552579"/>
              <a:gd name="connsiteX3-39" fmla="*/ 225381 w 231821"/>
              <a:gd name="connsiteY3-40" fmla="*/ 1539700 h 1552579"/>
              <a:gd name="connsiteX4-41" fmla="*/ 231821 w 231821"/>
              <a:gd name="connsiteY4-42" fmla="*/ 0 h 1552579"/>
              <a:gd name="connsiteX0-43" fmla="*/ 231821 w 231821"/>
              <a:gd name="connsiteY0-44" fmla="*/ 0 h 1552579"/>
              <a:gd name="connsiteX1-45" fmla="*/ 0 w 231821"/>
              <a:gd name="connsiteY1-46" fmla="*/ 31198 h 1552579"/>
              <a:gd name="connsiteX2-47" fmla="*/ 12879 w 231821"/>
              <a:gd name="connsiteY2-48" fmla="*/ 1552579 h 1552579"/>
              <a:gd name="connsiteX3-49" fmla="*/ 225381 w 231821"/>
              <a:gd name="connsiteY3-50" fmla="*/ 1539700 h 1552579"/>
              <a:gd name="connsiteX4-51" fmla="*/ 231821 w 231821"/>
              <a:gd name="connsiteY4-52" fmla="*/ 0 h 1552579"/>
              <a:gd name="connsiteX0-53" fmla="*/ 236650 w 236650"/>
              <a:gd name="connsiteY0-54" fmla="*/ 0 h 1552579"/>
              <a:gd name="connsiteX1-55" fmla="*/ 0 w 236650"/>
              <a:gd name="connsiteY1-56" fmla="*/ 31198 h 1552579"/>
              <a:gd name="connsiteX2-57" fmla="*/ 17708 w 236650"/>
              <a:gd name="connsiteY2-58" fmla="*/ 1552579 h 1552579"/>
              <a:gd name="connsiteX3-59" fmla="*/ 230210 w 236650"/>
              <a:gd name="connsiteY3-60" fmla="*/ 1539700 h 1552579"/>
              <a:gd name="connsiteX4-61" fmla="*/ 236650 w 236650"/>
              <a:gd name="connsiteY4-62" fmla="*/ 0 h 1552579"/>
              <a:gd name="connsiteX0-63" fmla="*/ 222162 w 222162"/>
              <a:gd name="connsiteY0-64" fmla="*/ 0 h 1552579"/>
              <a:gd name="connsiteX1-65" fmla="*/ 0 w 222162"/>
              <a:gd name="connsiteY1-66" fmla="*/ 31198 h 1552579"/>
              <a:gd name="connsiteX2-67" fmla="*/ 3220 w 222162"/>
              <a:gd name="connsiteY2-68" fmla="*/ 1552579 h 1552579"/>
              <a:gd name="connsiteX3-69" fmla="*/ 215722 w 222162"/>
              <a:gd name="connsiteY3-70" fmla="*/ 1539700 h 1552579"/>
              <a:gd name="connsiteX4-71" fmla="*/ 222162 w 222162"/>
              <a:gd name="connsiteY4-72" fmla="*/ 0 h 1552579"/>
              <a:gd name="connsiteX0-73" fmla="*/ 212504 w 216110"/>
              <a:gd name="connsiteY0-74" fmla="*/ 4413 h 1521381"/>
              <a:gd name="connsiteX1-75" fmla="*/ 0 w 216110"/>
              <a:gd name="connsiteY1-76" fmla="*/ 0 h 1521381"/>
              <a:gd name="connsiteX2-77" fmla="*/ 3220 w 216110"/>
              <a:gd name="connsiteY2-78" fmla="*/ 1521381 h 1521381"/>
              <a:gd name="connsiteX3-79" fmla="*/ 215722 w 216110"/>
              <a:gd name="connsiteY3-80" fmla="*/ 1508502 h 1521381"/>
              <a:gd name="connsiteX4-81" fmla="*/ 212504 w 216110"/>
              <a:gd name="connsiteY4-82" fmla="*/ 4413 h 15213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110" h="1521381">
                <a:moveTo>
                  <a:pt x="212504" y="4413"/>
                </a:moveTo>
                <a:lnTo>
                  <a:pt x="0" y="0"/>
                </a:lnTo>
                <a:cubicBezTo>
                  <a:pt x="1073" y="507127"/>
                  <a:pt x="2147" y="1014254"/>
                  <a:pt x="3220" y="1521381"/>
                </a:cubicBezTo>
                <a:lnTo>
                  <a:pt x="215722" y="1508502"/>
                </a:lnTo>
                <a:cubicBezTo>
                  <a:pt x="217868" y="986908"/>
                  <a:pt x="210358" y="526007"/>
                  <a:pt x="212504" y="4413"/>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3" name="Down Arrow 1102"/>
          <p:cNvSpPr/>
          <p:nvPr/>
        </p:nvSpPr>
        <p:spPr>
          <a:xfrm rot="5400000">
            <a:off x="7621191" y="3282553"/>
            <a:ext cx="123825" cy="338138"/>
          </a:xfrm>
          <a:prstGeom prst="downArrow">
            <a:avLst>
              <a:gd name="adj1" fmla="val 44709"/>
              <a:gd name="adj2" fmla="val 107395"/>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base">
              <a:spcBef>
                <a:spcPct val="0"/>
              </a:spcBef>
              <a:spcAft>
                <a:spcPct val="0"/>
              </a:spcAft>
              <a:buClrTx/>
              <a:defRPr/>
            </a:pPr>
            <a:endParaRPr lang="en-US" sz="1350" b="1" kern="120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954" name="TextBox 953"/>
          <p:cNvSpPr txBox="1"/>
          <p:nvPr/>
        </p:nvSpPr>
        <p:spPr>
          <a:xfrm>
            <a:off x="6996130" y="2937658"/>
            <a:ext cx="1025891" cy="30008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soft" dir="t">
                <a:rot lat="0" lon="0" rev="10800000"/>
              </a:lightRig>
            </a:scene3d>
            <a:sp3d>
              <a:bevelT w="27940" h="12700"/>
              <a:contourClr>
                <a:srgbClr val="DDDDDD"/>
              </a:contourClr>
            </a:sp3d>
          </a:bodyPr>
          <a:lstStyle/>
          <a:p>
            <a:pPr defTabSz="685800" fontAlgn="base">
              <a:spcBef>
                <a:spcPct val="0"/>
              </a:spcBef>
              <a:spcAft>
                <a:spcPct val="0"/>
              </a:spcAft>
              <a:buClrTx/>
              <a:defRPr/>
            </a:pPr>
            <a:r>
              <a:rPr lang="en-US" sz="1350" b="1" kern="1200" spc="113" dirty="0" err="1">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Vôi</a:t>
            </a:r>
            <a:r>
              <a:rPr lang="en-US" sz="1350" b="1" kern="1200" spc="113" dirty="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 </a:t>
            </a:r>
            <a:r>
              <a:rPr lang="en-US" sz="1350" b="1" kern="1200" spc="113" dirty="0" err="1">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sữa</a:t>
            </a:r>
            <a:endParaRPr lang="en-US" sz="1350" b="1" kern="1200" spc="113" dirty="0">
              <a:ln w="11430"/>
              <a:solidFill>
                <a:srgbClr val="F8F8F8"/>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p:txBody>
      </p:sp>
      <p:sp>
        <p:nvSpPr>
          <p:cNvPr id="955" name="Cloud 954"/>
          <p:cNvSpPr/>
          <p:nvPr/>
        </p:nvSpPr>
        <p:spPr>
          <a:xfrm>
            <a:off x="6472238" y="4274344"/>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6" name="Cloud 955"/>
          <p:cNvSpPr/>
          <p:nvPr/>
        </p:nvSpPr>
        <p:spPr>
          <a:xfrm>
            <a:off x="6743700" y="431601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7" name="Cloud 956"/>
          <p:cNvSpPr/>
          <p:nvPr/>
        </p:nvSpPr>
        <p:spPr>
          <a:xfrm>
            <a:off x="6541294" y="4281488"/>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8" name="Cloud 957"/>
          <p:cNvSpPr/>
          <p:nvPr/>
        </p:nvSpPr>
        <p:spPr>
          <a:xfrm>
            <a:off x="6872288" y="422076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59" name="Cloud 958"/>
          <p:cNvSpPr/>
          <p:nvPr/>
        </p:nvSpPr>
        <p:spPr>
          <a:xfrm>
            <a:off x="6759179" y="4191000"/>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0" name="Cloud 959"/>
          <p:cNvSpPr/>
          <p:nvPr/>
        </p:nvSpPr>
        <p:spPr>
          <a:xfrm>
            <a:off x="6690122" y="4238625"/>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1" name="Cloud 960"/>
          <p:cNvSpPr/>
          <p:nvPr/>
        </p:nvSpPr>
        <p:spPr>
          <a:xfrm>
            <a:off x="6341269" y="4254103"/>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2" name="Cloud 961"/>
          <p:cNvSpPr/>
          <p:nvPr/>
        </p:nvSpPr>
        <p:spPr>
          <a:xfrm>
            <a:off x="6618685" y="4302919"/>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3" name="Cloud 962"/>
          <p:cNvSpPr/>
          <p:nvPr/>
        </p:nvSpPr>
        <p:spPr>
          <a:xfrm>
            <a:off x="6478191" y="4186238"/>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4" name="Cloud 963"/>
          <p:cNvSpPr/>
          <p:nvPr/>
        </p:nvSpPr>
        <p:spPr>
          <a:xfrm>
            <a:off x="6616304" y="4152900"/>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5" name="Cloud 964"/>
          <p:cNvSpPr/>
          <p:nvPr/>
        </p:nvSpPr>
        <p:spPr>
          <a:xfrm>
            <a:off x="6421041" y="4150519"/>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6" name="Cloud 965"/>
          <p:cNvSpPr/>
          <p:nvPr/>
        </p:nvSpPr>
        <p:spPr>
          <a:xfrm>
            <a:off x="6586538" y="4226719"/>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7" name="Cloud 966"/>
          <p:cNvSpPr/>
          <p:nvPr/>
        </p:nvSpPr>
        <p:spPr>
          <a:xfrm>
            <a:off x="6846094" y="4324350"/>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8" name="Cloud 967"/>
          <p:cNvSpPr/>
          <p:nvPr/>
        </p:nvSpPr>
        <p:spPr>
          <a:xfrm>
            <a:off x="7122319" y="4266009"/>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69" name="Cloud 968"/>
          <p:cNvSpPr/>
          <p:nvPr/>
        </p:nvSpPr>
        <p:spPr>
          <a:xfrm>
            <a:off x="7068741" y="4187428"/>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0" name="Cloud 969"/>
          <p:cNvSpPr/>
          <p:nvPr/>
        </p:nvSpPr>
        <p:spPr>
          <a:xfrm>
            <a:off x="6990160" y="4181475"/>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1" name="Cloud 970"/>
          <p:cNvSpPr/>
          <p:nvPr/>
        </p:nvSpPr>
        <p:spPr>
          <a:xfrm>
            <a:off x="6800850" y="4140994"/>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2" name="Cloud 971"/>
          <p:cNvSpPr/>
          <p:nvPr/>
        </p:nvSpPr>
        <p:spPr>
          <a:xfrm>
            <a:off x="6919913" y="4269582"/>
            <a:ext cx="4762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3" name="Cloud 972"/>
          <p:cNvSpPr/>
          <p:nvPr/>
        </p:nvSpPr>
        <p:spPr>
          <a:xfrm>
            <a:off x="7124700" y="4129088"/>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4" name="Cloud 973"/>
          <p:cNvSpPr/>
          <p:nvPr/>
        </p:nvSpPr>
        <p:spPr>
          <a:xfrm>
            <a:off x="6325791" y="4169569"/>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5" name="Cloud 974"/>
          <p:cNvSpPr/>
          <p:nvPr/>
        </p:nvSpPr>
        <p:spPr>
          <a:xfrm>
            <a:off x="7043738" y="4266009"/>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6" name="Freeform 732"/>
          <p:cNvSpPr/>
          <p:nvPr/>
        </p:nvSpPr>
        <p:spPr>
          <a:xfrm>
            <a:off x="3548062" y="4462463"/>
            <a:ext cx="1176338" cy="253603"/>
          </a:xfrm>
          <a:custGeom>
            <a:avLst/>
            <a:gdLst>
              <a:gd name="connsiteX0" fmla="*/ 0 w 2248830"/>
              <a:gd name="connsiteY0" fmla="*/ 11151 h 657922"/>
              <a:gd name="connsiteX1" fmla="*/ 7434 w 2248830"/>
              <a:gd name="connsiteY1" fmla="*/ 104078 h 657922"/>
              <a:gd name="connsiteX2" fmla="*/ 7434 w 2248830"/>
              <a:gd name="connsiteY2" fmla="*/ 167268 h 657922"/>
              <a:gd name="connsiteX3" fmla="*/ 18586 w 2248830"/>
              <a:gd name="connsiteY3" fmla="*/ 219307 h 657922"/>
              <a:gd name="connsiteX4" fmla="*/ 29737 w 2248830"/>
              <a:gd name="connsiteY4" fmla="*/ 263912 h 657922"/>
              <a:gd name="connsiteX5" fmla="*/ 44605 w 2248830"/>
              <a:gd name="connsiteY5" fmla="*/ 301083 h 657922"/>
              <a:gd name="connsiteX6" fmla="*/ 66908 w 2248830"/>
              <a:gd name="connsiteY6" fmla="*/ 353122 h 657922"/>
              <a:gd name="connsiteX7" fmla="*/ 85493 w 2248830"/>
              <a:gd name="connsiteY7" fmla="*/ 382858 h 657922"/>
              <a:gd name="connsiteX8" fmla="*/ 104078 w 2248830"/>
              <a:gd name="connsiteY8" fmla="*/ 423746 h 657922"/>
              <a:gd name="connsiteX9" fmla="*/ 126381 w 2248830"/>
              <a:gd name="connsiteY9" fmla="*/ 449766 h 657922"/>
              <a:gd name="connsiteX10" fmla="*/ 159834 w 2248830"/>
              <a:gd name="connsiteY10" fmla="*/ 486936 h 657922"/>
              <a:gd name="connsiteX11" fmla="*/ 189571 w 2248830"/>
              <a:gd name="connsiteY11" fmla="*/ 524107 h 657922"/>
              <a:gd name="connsiteX12" fmla="*/ 241610 w 2248830"/>
              <a:gd name="connsiteY12" fmla="*/ 564995 h 657922"/>
              <a:gd name="connsiteX13" fmla="*/ 275064 w 2248830"/>
              <a:gd name="connsiteY13" fmla="*/ 594732 h 657922"/>
              <a:gd name="connsiteX14" fmla="*/ 315952 w 2248830"/>
              <a:gd name="connsiteY14" fmla="*/ 609600 h 657922"/>
              <a:gd name="connsiteX15" fmla="*/ 379142 w 2248830"/>
              <a:gd name="connsiteY15" fmla="*/ 635619 h 657922"/>
              <a:gd name="connsiteX16" fmla="*/ 438615 w 2248830"/>
              <a:gd name="connsiteY16" fmla="*/ 654205 h 657922"/>
              <a:gd name="connsiteX17" fmla="*/ 490654 w 2248830"/>
              <a:gd name="connsiteY17" fmla="*/ 657922 h 657922"/>
              <a:gd name="connsiteX18" fmla="*/ 1914293 w 2248830"/>
              <a:gd name="connsiteY18" fmla="*/ 635619 h 657922"/>
              <a:gd name="connsiteX19" fmla="*/ 1951464 w 2248830"/>
              <a:gd name="connsiteY19" fmla="*/ 624468 h 657922"/>
              <a:gd name="connsiteX20" fmla="*/ 1988634 w 2248830"/>
              <a:gd name="connsiteY20" fmla="*/ 598449 h 657922"/>
              <a:gd name="connsiteX21" fmla="*/ 2051825 w 2248830"/>
              <a:gd name="connsiteY21" fmla="*/ 553844 h 657922"/>
              <a:gd name="connsiteX22" fmla="*/ 2096430 w 2248830"/>
              <a:gd name="connsiteY22" fmla="*/ 512956 h 657922"/>
              <a:gd name="connsiteX23" fmla="*/ 2126166 w 2248830"/>
              <a:gd name="connsiteY23" fmla="*/ 472068 h 657922"/>
              <a:gd name="connsiteX24" fmla="*/ 2170771 w 2248830"/>
              <a:gd name="connsiteY24" fmla="*/ 416312 h 657922"/>
              <a:gd name="connsiteX25" fmla="*/ 2200508 w 2248830"/>
              <a:gd name="connsiteY25" fmla="*/ 356839 h 657922"/>
              <a:gd name="connsiteX26" fmla="*/ 2222810 w 2248830"/>
              <a:gd name="connsiteY26" fmla="*/ 286214 h 657922"/>
              <a:gd name="connsiteX27" fmla="*/ 2233961 w 2248830"/>
              <a:gd name="connsiteY27" fmla="*/ 223024 h 657922"/>
              <a:gd name="connsiteX28" fmla="*/ 2241395 w 2248830"/>
              <a:gd name="connsiteY28" fmla="*/ 156117 h 657922"/>
              <a:gd name="connsiteX29" fmla="*/ 2241395 w 2248830"/>
              <a:gd name="connsiteY29" fmla="*/ 85493 h 657922"/>
              <a:gd name="connsiteX30" fmla="*/ 2248830 w 2248830"/>
              <a:gd name="connsiteY30" fmla="*/ 0 h 657922"/>
              <a:gd name="connsiteX31" fmla="*/ 0 w 2248830"/>
              <a:gd name="connsiteY31" fmla="*/ 11151 h 657922"/>
              <a:gd name="connsiteX0-1" fmla="*/ 0 w 2241395"/>
              <a:gd name="connsiteY0-2" fmla="*/ 0 h 646771"/>
              <a:gd name="connsiteX1-3" fmla="*/ 7434 w 2241395"/>
              <a:gd name="connsiteY1-4" fmla="*/ 92927 h 646771"/>
              <a:gd name="connsiteX2-5" fmla="*/ 7434 w 2241395"/>
              <a:gd name="connsiteY2-6" fmla="*/ 156117 h 646771"/>
              <a:gd name="connsiteX3-7" fmla="*/ 18586 w 2241395"/>
              <a:gd name="connsiteY3-8" fmla="*/ 208156 h 646771"/>
              <a:gd name="connsiteX4-9" fmla="*/ 29737 w 2241395"/>
              <a:gd name="connsiteY4-10" fmla="*/ 252761 h 646771"/>
              <a:gd name="connsiteX5-11" fmla="*/ 44605 w 2241395"/>
              <a:gd name="connsiteY5-12" fmla="*/ 289932 h 646771"/>
              <a:gd name="connsiteX6-13" fmla="*/ 66908 w 2241395"/>
              <a:gd name="connsiteY6-14" fmla="*/ 341971 h 646771"/>
              <a:gd name="connsiteX7-15" fmla="*/ 85493 w 2241395"/>
              <a:gd name="connsiteY7-16" fmla="*/ 371707 h 646771"/>
              <a:gd name="connsiteX8-17" fmla="*/ 104078 w 2241395"/>
              <a:gd name="connsiteY8-18" fmla="*/ 412595 h 646771"/>
              <a:gd name="connsiteX9-19" fmla="*/ 126381 w 2241395"/>
              <a:gd name="connsiteY9-20" fmla="*/ 438615 h 646771"/>
              <a:gd name="connsiteX10-21" fmla="*/ 159834 w 2241395"/>
              <a:gd name="connsiteY10-22" fmla="*/ 475785 h 646771"/>
              <a:gd name="connsiteX11-23" fmla="*/ 189571 w 2241395"/>
              <a:gd name="connsiteY11-24" fmla="*/ 512956 h 646771"/>
              <a:gd name="connsiteX12-25" fmla="*/ 241610 w 2241395"/>
              <a:gd name="connsiteY12-26" fmla="*/ 553844 h 646771"/>
              <a:gd name="connsiteX13-27" fmla="*/ 275064 w 2241395"/>
              <a:gd name="connsiteY13-28" fmla="*/ 583581 h 646771"/>
              <a:gd name="connsiteX14-29" fmla="*/ 315952 w 2241395"/>
              <a:gd name="connsiteY14-30" fmla="*/ 598449 h 646771"/>
              <a:gd name="connsiteX15-31" fmla="*/ 379142 w 2241395"/>
              <a:gd name="connsiteY15-32" fmla="*/ 624468 h 646771"/>
              <a:gd name="connsiteX16-33" fmla="*/ 438615 w 2241395"/>
              <a:gd name="connsiteY16-34" fmla="*/ 643054 h 646771"/>
              <a:gd name="connsiteX17-35" fmla="*/ 490654 w 2241395"/>
              <a:gd name="connsiteY17-36" fmla="*/ 646771 h 646771"/>
              <a:gd name="connsiteX18-37" fmla="*/ 1914293 w 2241395"/>
              <a:gd name="connsiteY18-38" fmla="*/ 624468 h 646771"/>
              <a:gd name="connsiteX19-39" fmla="*/ 1951464 w 2241395"/>
              <a:gd name="connsiteY19-40" fmla="*/ 613317 h 646771"/>
              <a:gd name="connsiteX20-41" fmla="*/ 1988634 w 2241395"/>
              <a:gd name="connsiteY20-42" fmla="*/ 587298 h 646771"/>
              <a:gd name="connsiteX21-43" fmla="*/ 2051825 w 2241395"/>
              <a:gd name="connsiteY21-44" fmla="*/ 542693 h 646771"/>
              <a:gd name="connsiteX22-45" fmla="*/ 2096430 w 2241395"/>
              <a:gd name="connsiteY22-46" fmla="*/ 501805 h 646771"/>
              <a:gd name="connsiteX23-47" fmla="*/ 2126166 w 2241395"/>
              <a:gd name="connsiteY23-48" fmla="*/ 460917 h 646771"/>
              <a:gd name="connsiteX24-49" fmla="*/ 2170771 w 2241395"/>
              <a:gd name="connsiteY24-50" fmla="*/ 405161 h 646771"/>
              <a:gd name="connsiteX25-51" fmla="*/ 2200508 w 2241395"/>
              <a:gd name="connsiteY25-52" fmla="*/ 345688 h 646771"/>
              <a:gd name="connsiteX26-53" fmla="*/ 2222810 w 2241395"/>
              <a:gd name="connsiteY26-54" fmla="*/ 275063 h 646771"/>
              <a:gd name="connsiteX27-55" fmla="*/ 2233961 w 2241395"/>
              <a:gd name="connsiteY27-56" fmla="*/ 211873 h 646771"/>
              <a:gd name="connsiteX28-57" fmla="*/ 2241395 w 2241395"/>
              <a:gd name="connsiteY28-58" fmla="*/ 144966 h 646771"/>
              <a:gd name="connsiteX29-59" fmla="*/ 2241395 w 2241395"/>
              <a:gd name="connsiteY29-60" fmla="*/ 74342 h 646771"/>
              <a:gd name="connsiteX30-61" fmla="*/ 1055030 w 2241395"/>
              <a:gd name="connsiteY30-62" fmla="*/ 369849 h 646771"/>
              <a:gd name="connsiteX31-63" fmla="*/ 0 w 2241395"/>
              <a:gd name="connsiteY31-64" fmla="*/ 0 h 646771"/>
              <a:gd name="connsiteX0-65" fmla="*/ 0 w 2241395"/>
              <a:gd name="connsiteY0-66" fmla="*/ 0 h 646771"/>
              <a:gd name="connsiteX1-67" fmla="*/ 7434 w 2241395"/>
              <a:gd name="connsiteY1-68" fmla="*/ 92927 h 646771"/>
              <a:gd name="connsiteX2-69" fmla="*/ 7434 w 2241395"/>
              <a:gd name="connsiteY2-70" fmla="*/ 156117 h 646771"/>
              <a:gd name="connsiteX3-71" fmla="*/ 18586 w 2241395"/>
              <a:gd name="connsiteY3-72" fmla="*/ 208156 h 646771"/>
              <a:gd name="connsiteX4-73" fmla="*/ 29737 w 2241395"/>
              <a:gd name="connsiteY4-74" fmla="*/ 252761 h 646771"/>
              <a:gd name="connsiteX5-75" fmla="*/ 44605 w 2241395"/>
              <a:gd name="connsiteY5-76" fmla="*/ 289932 h 646771"/>
              <a:gd name="connsiteX6-77" fmla="*/ 66908 w 2241395"/>
              <a:gd name="connsiteY6-78" fmla="*/ 341971 h 646771"/>
              <a:gd name="connsiteX7-79" fmla="*/ 85493 w 2241395"/>
              <a:gd name="connsiteY7-80" fmla="*/ 371707 h 646771"/>
              <a:gd name="connsiteX8-81" fmla="*/ 104078 w 2241395"/>
              <a:gd name="connsiteY8-82" fmla="*/ 412595 h 646771"/>
              <a:gd name="connsiteX9-83" fmla="*/ 126381 w 2241395"/>
              <a:gd name="connsiteY9-84" fmla="*/ 438615 h 646771"/>
              <a:gd name="connsiteX10-85" fmla="*/ 159834 w 2241395"/>
              <a:gd name="connsiteY10-86" fmla="*/ 475785 h 646771"/>
              <a:gd name="connsiteX11-87" fmla="*/ 189571 w 2241395"/>
              <a:gd name="connsiteY11-88" fmla="*/ 512956 h 646771"/>
              <a:gd name="connsiteX12-89" fmla="*/ 241610 w 2241395"/>
              <a:gd name="connsiteY12-90" fmla="*/ 553844 h 646771"/>
              <a:gd name="connsiteX13-91" fmla="*/ 275064 w 2241395"/>
              <a:gd name="connsiteY13-92" fmla="*/ 583581 h 646771"/>
              <a:gd name="connsiteX14-93" fmla="*/ 315952 w 2241395"/>
              <a:gd name="connsiteY14-94" fmla="*/ 598449 h 646771"/>
              <a:gd name="connsiteX15-95" fmla="*/ 379142 w 2241395"/>
              <a:gd name="connsiteY15-96" fmla="*/ 624468 h 646771"/>
              <a:gd name="connsiteX16-97" fmla="*/ 438615 w 2241395"/>
              <a:gd name="connsiteY16-98" fmla="*/ 643054 h 646771"/>
              <a:gd name="connsiteX17-99" fmla="*/ 490654 w 2241395"/>
              <a:gd name="connsiteY17-100" fmla="*/ 646771 h 646771"/>
              <a:gd name="connsiteX18-101" fmla="*/ 1914293 w 2241395"/>
              <a:gd name="connsiteY18-102" fmla="*/ 624468 h 646771"/>
              <a:gd name="connsiteX19-103" fmla="*/ 1951464 w 2241395"/>
              <a:gd name="connsiteY19-104" fmla="*/ 613317 h 646771"/>
              <a:gd name="connsiteX20-105" fmla="*/ 1988634 w 2241395"/>
              <a:gd name="connsiteY20-106" fmla="*/ 587298 h 646771"/>
              <a:gd name="connsiteX21-107" fmla="*/ 2051825 w 2241395"/>
              <a:gd name="connsiteY21-108" fmla="*/ 542693 h 646771"/>
              <a:gd name="connsiteX22-109" fmla="*/ 2096430 w 2241395"/>
              <a:gd name="connsiteY22-110" fmla="*/ 501805 h 646771"/>
              <a:gd name="connsiteX23-111" fmla="*/ 2126166 w 2241395"/>
              <a:gd name="connsiteY23-112" fmla="*/ 460917 h 646771"/>
              <a:gd name="connsiteX24-113" fmla="*/ 2170771 w 2241395"/>
              <a:gd name="connsiteY24-114" fmla="*/ 405161 h 646771"/>
              <a:gd name="connsiteX25-115" fmla="*/ 2200508 w 2241395"/>
              <a:gd name="connsiteY25-116" fmla="*/ 345688 h 646771"/>
              <a:gd name="connsiteX26-117" fmla="*/ 2222810 w 2241395"/>
              <a:gd name="connsiteY26-118" fmla="*/ 275063 h 646771"/>
              <a:gd name="connsiteX27-119" fmla="*/ 2233961 w 2241395"/>
              <a:gd name="connsiteY27-120" fmla="*/ 211873 h 646771"/>
              <a:gd name="connsiteX28-121" fmla="*/ 2241395 w 2241395"/>
              <a:gd name="connsiteY28-122" fmla="*/ 144966 h 646771"/>
              <a:gd name="connsiteX29-123" fmla="*/ 2241395 w 2241395"/>
              <a:gd name="connsiteY29-124" fmla="*/ 23542 h 646771"/>
              <a:gd name="connsiteX30-125" fmla="*/ 1055030 w 2241395"/>
              <a:gd name="connsiteY30-126" fmla="*/ 369849 h 646771"/>
              <a:gd name="connsiteX31-127" fmla="*/ 0 w 2241395"/>
              <a:gd name="connsiteY31-128" fmla="*/ 0 h 646771"/>
              <a:gd name="connsiteX0-129" fmla="*/ 0 w 2241395"/>
              <a:gd name="connsiteY0-130" fmla="*/ 0 h 646771"/>
              <a:gd name="connsiteX1-131" fmla="*/ 7434 w 2241395"/>
              <a:gd name="connsiteY1-132" fmla="*/ 92927 h 646771"/>
              <a:gd name="connsiteX2-133" fmla="*/ 7434 w 2241395"/>
              <a:gd name="connsiteY2-134" fmla="*/ 156117 h 646771"/>
              <a:gd name="connsiteX3-135" fmla="*/ 18586 w 2241395"/>
              <a:gd name="connsiteY3-136" fmla="*/ 208156 h 646771"/>
              <a:gd name="connsiteX4-137" fmla="*/ 29737 w 2241395"/>
              <a:gd name="connsiteY4-138" fmla="*/ 252761 h 646771"/>
              <a:gd name="connsiteX5-139" fmla="*/ 44605 w 2241395"/>
              <a:gd name="connsiteY5-140" fmla="*/ 289932 h 646771"/>
              <a:gd name="connsiteX6-141" fmla="*/ 66908 w 2241395"/>
              <a:gd name="connsiteY6-142" fmla="*/ 341971 h 646771"/>
              <a:gd name="connsiteX7-143" fmla="*/ 85493 w 2241395"/>
              <a:gd name="connsiteY7-144" fmla="*/ 371707 h 646771"/>
              <a:gd name="connsiteX8-145" fmla="*/ 104078 w 2241395"/>
              <a:gd name="connsiteY8-146" fmla="*/ 412595 h 646771"/>
              <a:gd name="connsiteX9-147" fmla="*/ 126381 w 2241395"/>
              <a:gd name="connsiteY9-148" fmla="*/ 438615 h 646771"/>
              <a:gd name="connsiteX10-149" fmla="*/ 159834 w 2241395"/>
              <a:gd name="connsiteY10-150" fmla="*/ 475785 h 646771"/>
              <a:gd name="connsiteX11-151" fmla="*/ 189571 w 2241395"/>
              <a:gd name="connsiteY11-152" fmla="*/ 512956 h 646771"/>
              <a:gd name="connsiteX12-153" fmla="*/ 241610 w 2241395"/>
              <a:gd name="connsiteY12-154" fmla="*/ 553844 h 646771"/>
              <a:gd name="connsiteX13-155" fmla="*/ 275064 w 2241395"/>
              <a:gd name="connsiteY13-156" fmla="*/ 583581 h 646771"/>
              <a:gd name="connsiteX14-157" fmla="*/ 315952 w 2241395"/>
              <a:gd name="connsiteY14-158" fmla="*/ 598449 h 646771"/>
              <a:gd name="connsiteX15-159" fmla="*/ 379142 w 2241395"/>
              <a:gd name="connsiteY15-160" fmla="*/ 624468 h 646771"/>
              <a:gd name="connsiteX16-161" fmla="*/ 438615 w 2241395"/>
              <a:gd name="connsiteY16-162" fmla="*/ 643054 h 646771"/>
              <a:gd name="connsiteX17-163" fmla="*/ 490654 w 2241395"/>
              <a:gd name="connsiteY17-164" fmla="*/ 646771 h 646771"/>
              <a:gd name="connsiteX18-165" fmla="*/ 1914293 w 2241395"/>
              <a:gd name="connsiteY18-166" fmla="*/ 624468 h 646771"/>
              <a:gd name="connsiteX19-167" fmla="*/ 1951464 w 2241395"/>
              <a:gd name="connsiteY19-168" fmla="*/ 613317 h 646771"/>
              <a:gd name="connsiteX20-169" fmla="*/ 1988634 w 2241395"/>
              <a:gd name="connsiteY20-170" fmla="*/ 587298 h 646771"/>
              <a:gd name="connsiteX21-171" fmla="*/ 2051825 w 2241395"/>
              <a:gd name="connsiteY21-172" fmla="*/ 542693 h 646771"/>
              <a:gd name="connsiteX22-173" fmla="*/ 2096430 w 2241395"/>
              <a:gd name="connsiteY22-174" fmla="*/ 501805 h 646771"/>
              <a:gd name="connsiteX23-175" fmla="*/ 2126166 w 2241395"/>
              <a:gd name="connsiteY23-176" fmla="*/ 460917 h 646771"/>
              <a:gd name="connsiteX24-177" fmla="*/ 2170771 w 2241395"/>
              <a:gd name="connsiteY24-178" fmla="*/ 405161 h 646771"/>
              <a:gd name="connsiteX25-179" fmla="*/ 2200508 w 2241395"/>
              <a:gd name="connsiteY25-180" fmla="*/ 345688 h 646771"/>
              <a:gd name="connsiteX26-181" fmla="*/ 2222810 w 2241395"/>
              <a:gd name="connsiteY26-182" fmla="*/ 275063 h 646771"/>
              <a:gd name="connsiteX27-183" fmla="*/ 2233961 w 2241395"/>
              <a:gd name="connsiteY27-184" fmla="*/ 211873 h 646771"/>
              <a:gd name="connsiteX28-185" fmla="*/ 2241395 w 2241395"/>
              <a:gd name="connsiteY28-186" fmla="*/ 144966 h 646771"/>
              <a:gd name="connsiteX29-187" fmla="*/ 2241395 w 2241395"/>
              <a:gd name="connsiteY29-188" fmla="*/ 23542 h 646771"/>
              <a:gd name="connsiteX30-189" fmla="*/ 1071963 w 2241395"/>
              <a:gd name="connsiteY30-190" fmla="*/ 310583 h 646771"/>
              <a:gd name="connsiteX31-191" fmla="*/ 0 w 2241395"/>
              <a:gd name="connsiteY31-192" fmla="*/ 0 h 646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2241395" h="646771">
                <a:moveTo>
                  <a:pt x="0" y="0"/>
                </a:moveTo>
                <a:lnTo>
                  <a:pt x="7434" y="92927"/>
                </a:lnTo>
                <a:lnTo>
                  <a:pt x="7434" y="156117"/>
                </a:lnTo>
                <a:lnTo>
                  <a:pt x="18586" y="208156"/>
                </a:lnTo>
                <a:lnTo>
                  <a:pt x="29737" y="252761"/>
                </a:lnTo>
                <a:lnTo>
                  <a:pt x="44605" y="289932"/>
                </a:lnTo>
                <a:lnTo>
                  <a:pt x="66908" y="341971"/>
                </a:lnTo>
                <a:lnTo>
                  <a:pt x="85493" y="371707"/>
                </a:lnTo>
                <a:lnTo>
                  <a:pt x="104078" y="412595"/>
                </a:lnTo>
                <a:lnTo>
                  <a:pt x="126381" y="438615"/>
                </a:lnTo>
                <a:lnTo>
                  <a:pt x="159834" y="475785"/>
                </a:lnTo>
                <a:lnTo>
                  <a:pt x="189571" y="512956"/>
                </a:lnTo>
                <a:lnTo>
                  <a:pt x="241610" y="553844"/>
                </a:lnTo>
                <a:lnTo>
                  <a:pt x="275064" y="583581"/>
                </a:lnTo>
                <a:lnTo>
                  <a:pt x="315952" y="598449"/>
                </a:lnTo>
                <a:lnTo>
                  <a:pt x="379142" y="624468"/>
                </a:lnTo>
                <a:lnTo>
                  <a:pt x="438615" y="643054"/>
                </a:lnTo>
                <a:lnTo>
                  <a:pt x="490654" y="646771"/>
                </a:lnTo>
                <a:lnTo>
                  <a:pt x="1914293" y="624468"/>
                </a:lnTo>
                <a:lnTo>
                  <a:pt x="1951464" y="613317"/>
                </a:lnTo>
                <a:lnTo>
                  <a:pt x="1988634" y="587298"/>
                </a:lnTo>
                <a:lnTo>
                  <a:pt x="2051825" y="542693"/>
                </a:lnTo>
                <a:lnTo>
                  <a:pt x="2096430" y="501805"/>
                </a:lnTo>
                <a:lnTo>
                  <a:pt x="2126166" y="460917"/>
                </a:lnTo>
                <a:lnTo>
                  <a:pt x="2170771" y="405161"/>
                </a:lnTo>
                <a:lnTo>
                  <a:pt x="2200508" y="345688"/>
                </a:lnTo>
                <a:lnTo>
                  <a:pt x="2222810" y="275063"/>
                </a:lnTo>
                <a:lnTo>
                  <a:pt x="2233961" y="211873"/>
                </a:lnTo>
                <a:lnTo>
                  <a:pt x="2241395" y="144966"/>
                </a:lnTo>
                <a:lnTo>
                  <a:pt x="2241395" y="23542"/>
                </a:lnTo>
                <a:lnTo>
                  <a:pt x="1071963" y="310583"/>
                </a:lnTo>
                <a:lnTo>
                  <a:pt x="0" y="0"/>
                </a:lnTo>
                <a:close/>
              </a:path>
            </a:pathLst>
          </a:custGeom>
          <a:solidFill>
            <a:schemeClr val="accent5">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977" name="Group 733"/>
          <p:cNvGrpSpPr/>
          <p:nvPr/>
        </p:nvGrpSpPr>
        <p:grpSpPr bwMode="auto">
          <a:xfrm>
            <a:off x="3548063" y="4336257"/>
            <a:ext cx="1170385" cy="253603"/>
            <a:chOff x="3462338" y="5085184"/>
            <a:chExt cx="2258881" cy="646984"/>
          </a:xfrm>
        </p:grpSpPr>
        <p:sp>
          <p:nvSpPr>
            <p:cNvPr id="978" name="Freeform 739"/>
            <p:cNvSpPr/>
            <p:nvPr/>
          </p:nvSpPr>
          <p:spPr>
            <a:xfrm>
              <a:off x="3462338" y="5410194"/>
              <a:ext cx="2254285" cy="321974"/>
            </a:xfrm>
            <a:custGeom>
              <a:avLst/>
              <a:gdLst>
                <a:gd name="connsiteX0" fmla="*/ 0 w 2255043"/>
                <a:gd name="connsiteY0" fmla="*/ 0 h 321469"/>
                <a:gd name="connsiteX1" fmla="*/ 235743 w 2255043"/>
                <a:gd name="connsiteY1" fmla="*/ 7144 h 321469"/>
                <a:gd name="connsiteX2" fmla="*/ 235743 w 2255043"/>
                <a:gd name="connsiteY2" fmla="*/ 28575 h 321469"/>
                <a:gd name="connsiteX3" fmla="*/ 259556 w 2255043"/>
                <a:gd name="connsiteY3" fmla="*/ 54769 h 321469"/>
                <a:gd name="connsiteX4" fmla="*/ 295275 w 2255043"/>
                <a:gd name="connsiteY4" fmla="*/ 73819 h 321469"/>
                <a:gd name="connsiteX5" fmla="*/ 350043 w 2255043"/>
                <a:gd name="connsiteY5" fmla="*/ 92869 h 321469"/>
                <a:gd name="connsiteX6" fmla="*/ 402431 w 2255043"/>
                <a:gd name="connsiteY6" fmla="*/ 111919 h 321469"/>
                <a:gd name="connsiteX7" fmla="*/ 523875 w 2255043"/>
                <a:gd name="connsiteY7" fmla="*/ 135731 h 321469"/>
                <a:gd name="connsiteX8" fmla="*/ 631031 w 2255043"/>
                <a:gd name="connsiteY8" fmla="*/ 152400 h 321469"/>
                <a:gd name="connsiteX9" fmla="*/ 719137 w 2255043"/>
                <a:gd name="connsiteY9" fmla="*/ 159544 h 321469"/>
                <a:gd name="connsiteX10" fmla="*/ 800100 w 2255043"/>
                <a:gd name="connsiteY10" fmla="*/ 166688 h 321469"/>
                <a:gd name="connsiteX11" fmla="*/ 912018 w 2255043"/>
                <a:gd name="connsiteY11" fmla="*/ 173831 h 321469"/>
                <a:gd name="connsiteX12" fmla="*/ 1028700 w 2255043"/>
                <a:gd name="connsiteY12" fmla="*/ 178594 h 321469"/>
                <a:gd name="connsiteX13" fmla="*/ 1176337 w 2255043"/>
                <a:gd name="connsiteY13" fmla="*/ 178594 h 321469"/>
                <a:gd name="connsiteX14" fmla="*/ 1354931 w 2255043"/>
                <a:gd name="connsiteY14" fmla="*/ 176213 h 321469"/>
                <a:gd name="connsiteX15" fmla="*/ 1481137 w 2255043"/>
                <a:gd name="connsiteY15" fmla="*/ 164306 h 321469"/>
                <a:gd name="connsiteX16" fmla="*/ 1652587 w 2255043"/>
                <a:gd name="connsiteY16" fmla="*/ 150019 h 321469"/>
                <a:gd name="connsiteX17" fmla="*/ 1785937 w 2255043"/>
                <a:gd name="connsiteY17" fmla="*/ 128588 h 321469"/>
                <a:gd name="connsiteX18" fmla="*/ 1916906 w 2255043"/>
                <a:gd name="connsiteY18" fmla="*/ 100013 h 321469"/>
                <a:gd name="connsiteX19" fmla="*/ 1985962 w 2255043"/>
                <a:gd name="connsiteY19" fmla="*/ 73819 h 321469"/>
                <a:gd name="connsiteX20" fmla="*/ 2028825 w 2255043"/>
                <a:gd name="connsiteY20" fmla="*/ 47625 h 321469"/>
                <a:gd name="connsiteX21" fmla="*/ 2043112 w 2255043"/>
                <a:gd name="connsiteY21" fmla="*/ 26194 h 321469"/>
                <a:gd name="connsiteX22" fmla="*/ 2045493 w 2255043"/>
                <a:gd name="connsiteY22" fmla="*/ 0 h 321469"/>
                <a:gd name="connsiteX23" fmla="*/ 2255043 w 2255043"/>
                <a:gd name="connsiteY23" fmla="*/ 0 h 321469"/>
                <a:gd name="connsiteX24" fmla="*/ 2243137 w 2255043"/>
                <a:gd name="connsiteY24" fmla="*/ 52388 h 321469"/>
                <a:gd name="connsiteX25" fmla="*/ 2197893 w 2255043"/>
                <a:gd name="connsiteY25" fmla="*/ 104775 h 321469"/>
                <a:gd name="connsiteX26" fmla="*/ 2147887 w 2255043"/>
                <a:gd name="connsiteY26" fmla="*/ 135731 h 321469"/>
                <a:gd name="connsiteX27" fmla="*/ 2062162 w 2255043"/>
                <a:gd name="connsiteY27" fmla="*/ 178594 h 321469"/>
                <a:gd name="connsiteX28" fmla="*/ 1971675 w 2255043"/>
                <a:gd name="connsiteY28" fmla="*/ 211931 h 321469"/>
                <a:gd name="connsiteX29" fmla="*/ 1890712 w 2255043"/>
                <a:gd name="connsiteY29" fmla="*/ 238125 h 321469"/>
                <a:gd name="connsiteX30" fmla="*/ 1785937 w 2255043"/>
                <a:gd name="connsiteY30" fmla="*/ 261938 h 321469"/>
                <a:gd name="connsiteX31" fmla="*/ 1619250 w 2255043"/>
                <a:gd name="connsiteY31" fmla="*/ 290513 h 321469"/>
                <a:gd name="connsiteX32" fmla="*/ 1462087 w 2255043"/>
                <a:gd name="connsiteY32" fmla="*/ 307181 h 321469"/>
                <a:gd name="connsiteX33" fmla="*/ 1304925 w 2255043"/>
                <a:gd name="connsiteY33" fmla="*/ 316706 h 321469"/>
                <a:gd name="connsiteX34" fmla="*/ 1188243 w 2255043"/>
                <a:gd name="connsiteY34" fmla="*/ 321469 h 321469"/>
                <a:gd name="connsiteX35" fmla="*/ 1069181 w 2255043"/>
                <a:gd name="connsiteY35" fmla="*/ 319088 h 321469"/>
                <a:gd name="connsiteX36" fmla="*/ 950118 w 2255043"/>
                <a:gd name="connsiteY36" fmla="*/ 316706 h 321469"/>
                <a:gd name="connsiteX37" fmla="*/ 840581 w 2255043"/>
                <a:gd name="connsiteY37" fmla="*/ 311944 h 321469"/>
                <a:gd name="connsiteX38" fmla="*/ 692943 w 2255043"/>
                <a:gd name="connsiteY38" fmla="*/ 297656 h 321469"/>
                <a:gd name="connsiteX39" fmla="*/ 557212 w 2255043"/>
                <a:gd name="connsiteY39" fmla="*/ 276225 h 321469"/>
                <a:gd name="connsiteX40" fmla="*/ 452437 w 2255043"/>
                <a:gd name="connsiteY40" fmla="*/ 259556 h 321469"/>
                <a:gd name="connsiteX41" fmla="*/ 335756 w 2255043"/>
                <a:gd name="connsiteY41" fmla="*/ 226219 h 321469"/>
                <a:gd name="connsiteX42" fmla="*/ 247650 w 2255043"/>
                <a:gd name="connsiteY42" fmla="*/ 197644 h 321469"/>
                <a:gd name="connsiteX43" fmla="*/ 142875 w 2255043"/>
                <a:gd name="connsiteY43" fmla="*/ 157163 h 321469"/>
                <a:gd name="connsiteX44" fmla="*/ 71437 w 2255043"/>
                <a:gd name="connsiteY44" fmla="*/ 109538 h 321469"/>
                <a:gd name="connsiteX45" fmla="*/ 38100 w 2255043"/>
                <a:gd name="connsiteY45" fmla="*/ 80963 h 321469"/>
                <a:gd name="connsiteX46" fmla="*/ 14287 w 2255043"/>
                <a:gd name="connsiteY46" fmla="*/ 50006 h 321469"/>
                <a:gd name="connsiteX47" fmla="*/ 0 w 2255043"/>
                <a:gd name="connsiteY47" fmla="*/ 0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55043" h="321469">
                  <a:moveTo>
                    <a:pt x="0" y="0"/>
                  </a:moveTo>
                  <a:lnTo>
                    <a:pt x="235743" y="7144"/>
                  </a:lnTo>
                  <a:lnTo>
                    <a:pt x="235743" y="28575"/>
                  </a:lnTo>
                  <a:lnTo>
                    <a:pt x="259556" y="54769"/>
                  </a:lnTo>
                  <a:lnTo>
                    <a:pt x="295275" y="73819"/>
                  </a:lnTo>
                  <a:lnTo>
                    <a:pt x="350043" y="92869"/>
                  </a:lnTo>
                  <a:lnTo>
                    <a:pt x="402431" y="111919"/>
                  </a:lnTo>
                  <a:lnTo>
                    <a:pt x="523875" y="135731"/>
                  </a:lnTo>
                  <a:lnTo>
                    <a:pt x="631031" y="152400"/>
                  </a:lnTo>
                  <a:lnTo>
                    <a:pt x="719137" y="159544"/>
                  </a:lnTo>
                  <a:lnTo>
                    <a:pt x="800100" y="166688"/>
                  </a:lnTo>
                  <a:lnTo>
                    <a:pt x="912018" y="173831"/>
                  </a:lnTo>
                  <a:lnTo>
                    <a:pt x="1028700" y="178594"/>
                  </a:lnTo>
                  <a:lnTo>
                    <a:pt x="1176337" y="178594"/>
                  </a:lnTo>
                  <a:lnTo>
                    <a:pt x="1354931" y="176213"/>
                  </a:lnTo>
                  <a:lnTo>
                    <a:pt x="1481137" y="164306"/>
                  </a:lnTo>
                  <a:lnTo>
                    <a:pt x="1652587" y="150019"/>
                  </a:lnTo>
                  <a:lnTo>
                    <a:pt x="1785937" y="128588"/>
                  </a:lnTo>
                  <a:lnTo>
                    <a:pt x="1916906" y="100013"/>
                  </a:lnTo>
                  <a:lnTo>
                    <a:pt x="1985962" y="73819"/>
                  </a:lnTo>
                  <a:lnTo>
                    <a:pt x="2028825" y="47625"/>
                  </a:lnTo>
                  <a:lnTo>
                    <a:pt x="2043112" y="26194"/>
                  </a:lnTo>
                  <a:lnTo>
                    <a:pt x="2045493" y="0"/>
                  </a:lnTo>
                  <a:lnTo>
                    <a:pt x="2255043" y="0"/>
                  </a:lnTo>
                  <a:lnTo>
                    <a:pt x="2243137" y="52388"/>
                  </a:lnTo>
                  <a:lnTo>
                    <a:pt x="2197893" y="104775"/>
                  </a:lnTo>
                  <a:lnTo>
                    <a:pt x="2147887" y="135731"/>
                  </a:lnTo>
                  <a:lnTo>
                    <a:pt x="2062162" y="178594"/>
                  </a:lnTo>
                  <a:lnTo>
                    <a:pt x="1971675" y="211931"/>
                  </a:lnTo>
                  <a:lnTo>
                    <a:pt x="1890712" y="238125"/>
                  </a:lnTo>
                  <a:lnTo>
                    <a:pt x="1785937" y="261938"/>
                  </a:lnTo>
                  <a:lnTo>
                    <a:pt x="1619250" y="290513"/>
                  </a:lnTo>
                  <a:lnTo>
                    <a:pt x="1462087" y="307181"/>
                  </a:lnTo>
                  <a:lnTo>
                    <a:pt x="1304925" y="316706"/>
                  </a:lnTo>
                  <a:lnTo>
                    <a:pt x="1188243" y="321469"/>
                  </a:lnTo>
                  <a:lnTo>
                    <a:pt x="1069181" y="319088"/>
                  </a:lnTo>
                  <a:lnTo>
                    <a:pt x="950118" y="316706"/>
                  </a:lnTo>
                  <a:lnTo>
                    <a:pt x="840581" y="311944"/>
                  </a:lnTo>
                  <a:lnTo>
                    <a:pt x="692943" y="297656"/>
                  </a:lnTo>
                  <a:lnTo>
                    <a:pt x="557212" y="276225"/>
                  </a:lnTo>
                  <a:lnTo>
                    <a:pt x="452437" y="259556"/>
                  </a:lnTo>
                  <a:lnTo>
                    <a:pt x="335756" y="226219"/>
                  </a:lnTo>
                  <a:lnTo>
                    <a:pt x="247650" y="197644"/>
                  </a:lnTo>
                  <a:lnTo>
                    <a:pt x="142875" y="157163"/>
                  </a:lnTo>
                  <a:lnTo>
                    <a:pt x="71437" y="109538"/>
                  </a:lnTo>
                  <a:lnTo>
                    <a:pt x="38100" y="80963"/>
                  </a:lnTo>
                  <a:lnTo>
                    <a:pt x="14287" y="50006"/>
                  </a:lnTo>
                  <a:lnTo>
                    <a:pt x="0" y="0"/>
                  </a:lnTo>
                  <a:close/>
                </a:path>
              </a:pathLst>
            </a:custGeom>
            <a:pattFill prst="dkDn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79" name="Arc 978"/>
            <p:cNvSpPr/>
            <p:nvPr/>
          </p:nvSpPr>
          <p:spPr>
            <a:xfrm rot="10800000">
              <a:off x="3469233" y="5085184"/>
              <a:ext cx="2251986" cy="646984"/>
            </a:xfrm>
            <a:prstGeom prst="arc">
              <a:avLst>
                <a:gd name="adj1" fmla="val 10798695"/>
                <a:gd name="adj2" fmla="val 21511937"/>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980" name="Arc 979"/>
            <p:cNvSpPr/>
            <p:nvPr/>
          </p:nvSpPr>
          <p:spPr>
            <a:xfrm rot="10800000">
              <a:off x="3696728" y="5261358"/>
              <a:ext cx="1813080" cy="328049"/>
            </a:xfrm>
            <a:prstGeom prst="arc">
              <a:avLst>
                <a:gd name="adj1" fmla="val 10830765"/>
                <a:gd name="adj2" fmla="val 21588452"/>
              </a:avLst>
            </a:prstGeom>
          </p:spPr>
          <p:style>
            <a:lnRef idx="2">
              <a:schemeClr val="dk1"/>
            </a:lnRef>
            <a:fillRef idx="0">
              <a:schemeClr val="dk1"/>
            </a:fillRef>
            <a:effectRef idx="1">
              <a:schemeClr val="dk1"/>
            </a:effectRef>
            <a:fontRef idx="minor">
              <a:schemeClr val="tx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981" name="Freeform 736"/>
          <p:cNvSpPr/>
          <p:nvPr/>
        </p:nvSpPr>
        <p:spPr>
          <a:xfrm>
            <a:off x="4613672" y="3868340"/>
            <a:ext cx="103584" cy="604838"/>
          </a:xfrm>
          <a:custGeom>
            <a:avLst/>
            <a:gdLst>
              <a:gd name="connsiteX0" fmla="*/ 0 w 837127"/>
              <a:gd name="connsiteY0" fmla="*/ 0 h 2646608"/>
              <a:gd name="connsiteX1" fmla="*/ 206062 w 837127"/>
              <a:gd name="connsiteY1" fmla="*/ 0 h 2646608"/>
              <a:gd name="connsiteX2" fmla="*/ 830687 w 837127"/>
              <a:gd name="connsiteY2" fmla="*/ 1094704 h 2646608"/>
              <a:gd name="connsiteX3" fmla="*/ 837127 w 837127"/>
              <a:gd name="connsiteY3" fmla="*/ 2646608 h 2646608"/>
              <a:gd name="connsiteX4" fmla="*/ 637504 w 837127"/>
              <a:gd name="connsiteY4" fmla="*/ 2640169 h 2646608"/>
              <a:gd name="connsiteX5" fmla="*/ 631065 w 837127"/>
              <a:gd name="connsiteY5" fmla="*/ 1114022 h 2646608"/>
              <a:gd name="connsiteX6" fmla="*/ 0 w 837127"/>
              <a:gd name="connsiteY6" fmla="*/ 0 h 2646608"/>
              <a:gd name="connsiteX0-1" fmla="*/ 425003 w 631065"/>
              <a:gd name="connsiteY0-2" fmla="*/ 1114022 h 2646608"/>
              <a:gd name="connsiteX1-3" fmla="*/ 0 w 631065"/>
              <a:gd name="connsiteY1-4" fmla="*/ 0 h 2646608"/>
              <a:gd name="connsiteX2-5" fmla="*/ 624625 w 631065"/>
              <a:gd name="connsiteY2-6" fmla="*/ 1094704 h 2646608"/>
              <a:gd name="connsiteX3-7" fmla="*/ 631065 w 631065"/>
              <a:gd name="connsiteY3-8" fmla="*/ 2646608 h 2646608"/>
              <a:gd name="connsiteX4-9" fmla="*/ 431442 w 631065"/>
              <a:gd name="connsiteY4-10" fmla="*/ 2640169 h 2646608"/>
              <a:gd name="connsiteX5-11" fmla="*/ 425003 w 631065"/>
              <a:gd name="connsiteY5-12" fmla="*/ 1114022 h 2646608"/>
              <a:gd name="connsiteX0-13" fmla="*/ -1 w 206061"/>
              <a:gd name="connsiteY0-14" fmla="*/ 19319 h 1551905"/>
              <a:gd name="connsiteX1-15" fmla="*/ 199621 w 206061"/>
              <a:gd name="connsiteY1-16" fmla="*/ 1 h 1551905"/>
              <a:gd name="connsiteX2-17" fmla="*/ 206061 w 206061"/>
              <a:gd name="connsiteY2-18" fmla="*/ 1551905 h 1551905"/>
              <a:gd name="connsiteX3-19" fmla="*/ 6438 w 206061"/>
              <a:gd name="connsiteY3-20" fmla="*/ 1545466 h 1551905"/>
              <a:gd name="connsiteX4-21" fmla="*/ -1 w 206061"/>
              <a:gd name="connsiteY4-22" fmla="*/ 19319 h 1551905"/>
              <a:gd name="connsiteX0-23" fmla="*/ 1 w 206063"/>
              <a:gd name="connsiteY0-24" fmla="*/ 4266 h 1536852"/>
              <a:gd name="connsiteX1-25" fmla="*/ 194794 w 206063"/>
              <a:gd name="connsiteY1-26" fmla="*/ 0 h 1536852"/>
              <a:gd name="connsiteX2-27" fmla="*/ 206063 w 206063"/>
              <a:gd name="connsiteY2-28" fmla="*/ 1536852 h 1536852"/>
              <a:gd name="connsiteX3-29" fmla="*/ 6440 w 206063"/>
              <a:gd name="connsiteY3-30" fmla="*/ 1530413 h 1536852"/>
              <a:gd name="connsiteX4-31" fmla="*/ 1 w 206063"/>
              <a:gd name="connsiteY4-32" fmla="*/ 4266 h 1536852"/>
              <a:gd name="connsiteX0-33" fmla="*/ -1 w 206061"/>
              <a:gd name="connsiteY0-34" fmla="*/ 1 h 1532587"/>
              <a:gd name="connsiteX1-35" fmla="*/ 199621 w 206061"/>
              <a:gd name="connsiteY1-36" fmla="*/ 751 h 1532587"/>
              <a:gd name="connsiteX2-37" fmla="*/ 206061 w 206061"/>
              <a:gd name="connsiteY2-38" fmla="*/ 1532587 h 1532587"/>
              <a:gd name="connsiteX3-39" fmla="*/ 6438 w 206061"/>
              <a:gd name="connsiteY3-40" fmla="*/ 1526148 h 1532587"/>
              <a:gd name="connsiteX4-41" fmla="*/ -1 w 206061"/>
              <a:gd name="connsiteY4-42" fmla="*/ 1 h 1532587"/>
              <a:gd name="connsiteX0-43" fmla="*/ 1 w 206063"/>
              <a:gd name="connsiteY0-44" fmla="*/ -1 h 1541197"/>
              <a:gd name="connsiteX1-45" fmla="*/ 199623 w 206063"/>
              <a:gd name="connsiteY1-46" fmla="*/ 749 h 1541197"/>
              <a:gd name="connsiteX2-47" fmla="*/ 206063 w 206063"/>
              <a:gd name="connsiteY2-48" fmla="*/ 1532585 h 1541197"/>
              <a:gd name="connsiteX3-49" fmla="*/ 11269 w 206063"/>
              <a:gd name="connsiteY3-50" fmla="*/ 1541197 h 1541197"/>
              <a:gd name="connsiteX4-51" fmla="*/ 1 w 206063"/>
              <a:gd name="connsiteY4-52" fmla="*/ -1 h 1541197"/>
              <a:gd name="connsiteX0-53" fmla="*/ 0 w 201232"/>
              <a:gd name="connsiteY0-54" fmla="*/ 4265 h 1540448"/>
              <a:gd name="connsiteX1-55" fmla="*/ 194792 w 201232"/>
              <a:gd name="connsiteY1-56" fmla="*/ 0 h 1540448"/>
              <a:gd name="connsiteX2-57" fmla="*/ 201232 w 201232"/>
              <a:gd name="connsiteY2-58" fmla="*/ 1531836 h 1540448"/>
              <a:gd name="connsiteX3-59" fmla="*/ 6438 w 201232"/>
              <a:gd name="connsiteY3-60" fmla="*/ 1540448 h 1540448"/>
              <a:gd name="connsiteX4-61" fmla="*/ 0 w 201232"/>
              <a:gd name="connsiteY4-62" fmla="*/ 4265 h 1540448"/>
              <a:gd name="connsiteX0-63" fmla="*/ 0 w 201232"/>
              <a:gd name="connsiteY0-64" fmla="*/ 0 h 1536183"/>
              <a:gd name="connsiteX1-65" fmla="*/ 199621 w 201232"/>
              <a:gd name="connsiteY1-66" fmla="*/ 5768 h 1536183"/>
              <a:gd name="connsiteX2-67" fmla="*/ 201232 w 201232"/>
              <a:gd name="connsiteY2-68" fmla="*/ 1527571 h 1536183"/>
              <a:gd name="connsiteX3-69" fmla="*/ 6438 w 201232"/>
              <a:gd name="connsiteY3-70" fmla="*/ 1536183 h 1536183"/>
              <a:gd name="connsiteX4-71" fmla="*/ 0 w 201232"/>
              <a:gd name="connsiteY4-72" fmla="*/ 0 h 1536183"/>
              <a:gd name="connsiteX0-73" fmla="*/ 0 w 204838"/>
              <a:gd name="connsiteY0-74" fmla="*/ 4265 h 1540448"/>
              <a:gd name="connsiteX1-75" fmla="*/ 204449 w 204838"/>
              <a:gd name="connsiteY1-76" fmla="*/ 0 h 1540448"/>
              <a:gd name="connsiteX2-77" fmla="*/ 201232 w 204838"/>
              <a:gd name="connsiteY2-78" fmla="*/ 1531836 h 1540448"/>
              <a:gd name="connsiteX3-79" fmla="*/ 6438 w 204838"/>
              <a:gd name="connsiteY3-80" fmla="*/ 1540448 h 1540448"/>
              <a:gd name="connsiteX4-81" fmla="*/ 0 w 204838"/>
              <a:gd name="connsiteY4-82" fmla="*/ 4265 h 1540448"/>
              <a:gd name="connsiteX0-83" fmla="*/ 3610 w 198792"/>
              <a:gd name="connsiteY0-84" fmla="*/ 4265 h 1540448"/>
              <a:gd name="connsiteX1-85" fmla="*/ 198401 w 198792"/>
              <a:gd name="connsiteY1-86" fmla="*/ 0 h 1540448"/>
              <a:gd name="connsiteX2-87" fmla="*/ 195184 w 198792"/>
              <a:gd name="connsiteY2-88" fmla="*/ 1531836 h 1540448"/>
              <a:gd name="connsiteX3-89" fmla="*/ 390 w 198792"/>
              <a:gd name="connsiteY3-90" fmla="*/ 1540448 h 1540448"/>
              <a:gd name="connsiteX4-91" fmla="*/ 3610 w 198792"/>
              <a:gd name="connsiteY4-92" fmla="*/ 4265 h 15404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8792" h="1540448">
                <a:moveTo>
                  <a:pt x="3610" y="4265"/>
                </a:moveTo>
                <a:lnTo>
                  <a:pt x="198401" y="0"/>
                </a:lnTo>
                <a:cubicBezTo>
                  <a:pt x="200548" y="517301"/>
                  <a:pt x="193037" y="1014535"/>
                  <a:pt x="195184" y="1531836"/>
                </a:cubicBezTo>
                <a:lnTo>
                  <a:pt x="390" y="1540448"/>
                </a:lnTo>
                <a:cubicBezTo>
                  <a:pt x="-1756" y="1031732"/>
                  <a:pt x="5756" y="512981"/>
                  <a:pt x="3610" y="4265"/>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2" name="Freeform 737"/>
          <p:cNvSpPr/>
          <p:nvPr/>
        </p:nvSpPr>
        <p:spPr>
          <a:xfrm>
            <a:off x="3557588" y="3871912"/>
            <a:ext cx="104775" cy="603647"/>
          </a:xfrm>
          <a:custGeom>
            <a:avLst/>
            <a:gdLst>
              <a:gd name="connsiteX0" fmla="*/ 850006 w 850006"/>
              <a:gd name="connsiteY0" fmla="*/ 0 h 2646609"/>
              <a:gd name="connsiteX1" fmla="*/ 618186 w 850006"/>
              <a:gd name="connsiteY1" fmla="*/ 0 h 2646609"/>
              <a:gd name="connsiteX2" fmla="*/ 0 w 850006"/>
              <a:gd name="connsiteY2" fmla="*/ 1094704 h 2646609"/>
              <a:gd name="connsiteX3" fmla="*/ 12879 w 850006"/>
              <a:gd name="connsiteY3" fmla="*/ 2646609 h 2646609"/>
              <a:gd name="connsiteX4" fmla="*/ 225381 w 850006"/>
              <a:gd name="connsiteY4" fmla="*/ 2633730 h 2646609"/>
              <a:gd name="connsiteX5" fmla="*/ 231820 w 850006"/>
              <a:gd name="connsiteY5" fmla="*/ 1068947 h 2646609"/>
              <a:gd name="connsiteX6" fmla="*/ 850006 w 850006"/>
              <a:gd name="connsiteY6" fmla="*/ 0 h 2646609"/>
              <a:gd name="connsiteX0-1" fmla="*/ 231820 w 618187"/>
              <a:gd name="connsiteY0-2" fmla="*/ 1068947 h 2646609"/>
              <a:gd name="connsiteX1-3" fmla="*/ 618186 w 618187"/>
              <a:gd name="connsiteY1-4" fmla="*/ 0 h 2646609"/>
              <a:gd name="connsiteX2-5" fmla="*/ 0 w 618187"/>
              <a:gd name="connsiteY2-6" fmla="*/ 1094704 h 2646609"/>
              <a:gd name="connsiteX3-7" fmla="*/ 12879 w 618187"/>
              <a:gd name="connsiteY3-8" fmla="*/ 2646609 h 2646609"/>
              <a:gd name="connsiteX4-9" fmla="*/ 225381 w 618187"/>
              <a:gd name="connsiteY4-10" fmla="*/ 2633730 h 2646609"/>
              <a:gd name="connsiteX5-11" fmla="*/ 231820 w 618187"/>
              <a:gd name="connsiteY5-12" fmla="*/ 1068947 h 2646609"/>
              <a:gd name="connsiteX0-13" fmla="*/ 231820 w 231819"/>
              <a:gd name="connsiteY0-14" fmla="*/ 0 h 1577662"/>
              <a:gd name="connsiteX1-15" fmla="*/ 0 w 231819"/>
              <a:gd name="connsiteY1-16" fmla="*/ 25757 h 1577662"/>
              <a:gd name="connsiteX2-17" fmla="*/ 12879 w 231819"/>
              <a:gd name="connsiteY2-18" fmla="*/ 1577662 h 1577662"/>
              <a:gd name="connsiteX3-19" fmla="*/ 225381 w 231819"/>
              <a:gd name="connsiteY3-20" fmla="*/ 1564783 h 1577662"/>
              <a:gd name="connsiteX4-21" fmla="*/ 231820 w 231819"/>
              <a:gd name="connsiteY4-22" fmla="*/ 0 h 1577662"/>
              <a:gd name="connsiteX0-23" fmla="*/ 226990 w 226990"/>
              <a:gd name="connsiteY0-24" fmla="*/ 0 h 1557595"/>
              <a:gd name="connsiteX1-25" fmla="*/ 0 w 226990"/>
              <a:gd name="connsiteY1-26" fmla="*/ 5690 h 1557595"/>
              <a:gd name="connsiteX2-27" fmla="*/ 12879 w 226990"/>
              <a:gd name="connsiteY2-28" fmla="*/ 1557595 h 1557595"/>
              <a:gd name="connsiteX3-29" fmla="*/ 225381 w 226990"/>
              <a:gd name="connsiteY3-30" fmla="*/ 1544716 h 1557595"/>
              <a:gd name="connsiteX4-31" fmla="*/ 226990 w 226990"/>
              <a:gd name="connsiteY4-32" fmla="*/ 0 h 1557595"/>
              <a:gd name="connsiteX0-33" fmla="*/ 231821 w 231821"/>
              <a:gd name="connsiteY0-34" fmla="*/ 0 h 1552579"/>
              <a:gd name="connsiteX1-35" fmla="*/ 0 w 231821"/>
              <a:gd name="connsiteY1-36" fmla="*/ 674 h 1552579"/>
              <a:gd name="connsiteX2-37" fmla="*/ 12879 w 231821"/>
              <a:gd name="connsiteY2-38" fmla="*/ 1552579 h 1552579"/>
              <a:gd name="connsiteX3-39" fmla="*/ 225381 w 231821"/>
              <a:gd name="connsiteY3-40" fmla="*/ 1539700 h 1552579"/>
              <a:gd name="connsiteX4-41" fmla="*/ 231821 w 231821"/>
              <a:gd name="connsiteY4-42" fmla="*/ 0 h 1552579"/>
              <a:gd name="connsiteX0-43" fmla="*/ 231821 w 231821"/>
              <a:gd name="connsiteY0-44" fmla="*/ 0 h 1552579"/>
              <a:gd name="connsiteX1-45" fmla="*/ 0 w 231821"/>
              <a:gd name="connsiteY1-46" fmla="*/ 31198 h 1552579"/>
              <a:gd name="connsiteX2-47" fmla="*/ 12879 w 231821"/>
              <a:gd name="connsiteY2-48" fmla="*/ 1552579 h 1552579"/>
              <a:gd name="connsiteX3-49" fmla="*/ 225381 w 231821"/>
              <a:gd name="connsiteY3-50" fmla="*/ 1539700 h 1552579"/>
              <a:gd name="connsiteX4-51" fmla="*/ 231821 w 231821"/>
              <a:gd name="connsiteY4-52" fmla="*/ 0 h 1552579"/>
              <a:gd name="connsiteX0-53" fmla="*/ 236650 w 236650"/>
              <a:gd name="connsiteY0-54" fmla="*/ 0 h 1552579"/>
              <a:gd name="connsiteX1-55" fmla="*/ 0 w 236650"/>
              <a:gd name="connsiteY1-56" fmla="*/ 31198 h 1552579"/>
              <a:gd name="connsiteX2-57" fmla="*/ 17708 w 236650"/>
              <a:gd name="connsiteY2-58" fmla="*/ 1552579 h 1552579"/>
              <a:gd name="connsiteX3-59" fmla="*/ 230210 w 236650"/>
              <a:gd name="connsiteY3-60" fmla="*/ 1539700 h 1552579"/>
              <a:gd name="connsiteX4-61" fmla="*/ 236650 w 236650"/>
              <a:gd name="connsiteY4-62" fmla="*/ 0 h 1552579"/>
              <a:gd name="connsiteX0-63" fmla="*/ 222162 w 222162"/>
              <a:gd name="connsiteY0-64" fmla="*/ 0 h 1552579"/>
              <a:gd name="connsiteX1-65" fmla="*/ 0 w 222162"/>
              <a:gd name="connsiteY1-66" fmla="*/ 31198 h 1552579"/>
              <a:gd name="connsiteX2-67" fmla="*/ 3220 w 222162"/>
              <a:gd name="connsiteY2-68" fmla="*/ 1552579 h 1552579"/>
              <a:gd name="connsiteX3-69" fmla="*/ 215722 w 222162"/>
              <a:gd name="connsiteY3-70" fmla="*/ 1539700 h 1552579"/>
              <a:gd name="connsiteX4-71" fmla="*/ 222162 w 222162"/>
              <a:gd name="connsiteY4-72" fmla="*/ 0 h 1552579"/>
              <a:gd name="connsiteX0-73" fmla="*/ 212504 w 216110"/>
              <a:gd name="connsiteY0-74" fmla="*/ 4413 h 1521381"/>
              <a:gd name="connsiteX1-75" fmla="*/ 0 w 216110"/>
              <a:gd name="connsiteY1-76" fmla="*/ 0 h 1521381"/>
              <a:gd name="connsiteX2-77" fmla="*/ 3220 w 216110"/>
              <a:gd name="connsiteY2-78" fmla="*/ 1521381 h 1521381"/>
              <a:gd name="connsiteX3-79" fmla="*/ 215722 w 216110"/>
              <a:gd name="connsiteY3-80" fmla="*/ 1508502 h 1521381"/>
              <a:gd name="connsiteX4-81" fmla="*/ 212504 w 216110"/>
              <a:gd name="connsiteY4-82" fmla="*/ 4413 h 15213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110" h="1521381">
                <a:moveTo>
                  <a:pt x="212504" y="4413"/>
                </a:moveTo>
                <a:lnTo>
                  <a:pt x="0" y="0"/>
                </a:lnTo>
                <a:cubicBezTo>
                  <a:pt x="1073" y="507127"/>
                  <a:pt x="2147" y="1014254"/>
                  <a:pt x="3220" y="1521381"/>
                </a:cubicBezTo>
                <a:lnTo>
                  <a:pt x="215722" y="1508502"/>
                </a:lnTo>
                <a:cubicBezTo>
                  <a:pt x="217868" y="986908"/>
                  <a:pt x="210358" y="526007"/>
                  <a:pt x="212504" y="4413"/>
                </a:cubicBezTo>
                <a:close/>
              </a:path>
            </a:pathLst>
          </a:custGeom>
          <a:pattFill prst="dkDnDiag">
            <a:fgClr>
              <a:srgbClr val="C00000"/>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3" name="Block Arc 935"/>
          <p:cNvSpPr/>
          <p:nvPr/>
        </p:nvSpPr>
        <p:spPr>
          <a:xfrm>
            <a:off x="3549253" y="3629025"/>
            <a:ext cx="1176338" cy="235744"/>
          </a:xfrm>
          <a:custGeom>
            <a:avLst/>
            <a:gdLst>
              <a:gd name="connsiteX0" fmla="*/ 0 w 1243584"/>
              <a:gd name="connsiteY0" fmla="*/ 316761 h 633522"/>
              <a:gd name="connsiteX1" fmla="*/ 621163 w 1243584"/>
              <a:gd name="connsiteY1" fmla="*/ 0 h 633522"/>
              <a:gd name="connsiteX2" fmla="*/ 1243565 w 1243584"/>
              <a:gd name="connsiteY2" fmla="*/ 314292 h 633522"/>
              <a:gd name="connsiteX3" fmla="*/ 1119172 w 1243584"/>
              <a:gd name="connsiteY3" fmla="*/ 314786 h 633522"/>
              <a:gd name="connsiteX4" fmla="*/ 621410 w 1243584"/>
              <a:gd name="connsiteY4" fmla="*/ 124386 h 633522"/>
              <a:gd name="connsiteX5" fmla="*/ 124386 w 1243584"/>
              <a:gd name="connsiteY5" fmla="*/ 316761 h 633522"/>
              <a:gd name="connsiteX6" fmla="*/ 0 w 1243584"/>
              <a:gd name="connsiteY6" fmla="*/ 316761 h 633522"/>
              <a:gd name="connsiteX0-1" fmla="*/ 0 w 1243565"/>
              <a:gd name="connsiteY0-2" fmla="*/ 316761 h 316761"/>
              <a:gd name="connsiteX1-3" fmla="*/ 621163 w 1243565"/>
              <a:gd name="connsiteY1-4" fmla="*/ 0 h 316761"/>
              <a:gd name="connsiteX2-5" fmla="*/ 1243565 w 1243565"/>
              <a:gd name="connsiteY2-6" fmla="*/ 314292 h 316761"/>
              <a:gd name="connsiteX3-7" fmla="*/ 1119172 w 1243565"/>
              <a:gd name="connsiteY3-8" fmla="*/ 314786 h 316761"/>
              <a:gd name="connsiteX4-9" fmla="*/ 624068 w 1243565"/>
              <a:gd name="connsiteY4-10" fmla="*/ 103121 h 316761"/>
              <a:gd name="connsiteX5-11" fmla="*/ 124386 w 1243565"/>
              <a:gd name="connsiteY5-12" fmla="*/ 316761 h 316761"/>
              <a:gd name="connsiteX6-13" fmla="*/ 0 w 1243565"/>
              <a:gd name="connsiteY6-14" fmla="*/ 316761 h 3167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3565" h="316761">
                <a:moveTo>
                  <a:pt x="0" y="316761"/>
                </a:moveTo>
                <a:cubicBezTo>
                  <a:pt x="0" y="141944"/>
                  <a:pt x="278003" y="177"/>
                  <a:pt x="621163" y="0"/>
                </a:cubicBezTo>
                <a:cubicBezTo>
                  <a:pt x="962923" y="-176"/>
                  <a:pt x="1240902" y="140194"/>
                  <a:pt x="1243565" y="314292"/>
                </a:cubicBezTo>
                <a:lnTo>
                  <a:pt x="1119172" y="314786"/>
                </a:lnTo>
                <a:cubicBezTo>
                  <a:pt x="1116371" y="209259"/>
                  <a:pt x="896935" y="103040"/>
                  <a:pt x="624068" y="103121"/>
                </a:cubicBezTo>
                <a:cubicBezTo>
                  <a:pt x="349507" y="103203"/>
                  <a:pt x="124386" y="210573"/>
                  <a:pt x="124386" y="316761"/>
                </a:cubicBezTo>
                <a:lnTo>
                  <a:pt x="0" y="316761"/>
                </a:lnTo>
                <a:close/>
              </a:path>
            </a:pathLst>
          </a:custGeom>
          <a:solidFill>
            <a:schemeClr val="accent5">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sp>
        <p:nvSpPr>
          <p:cNvPr id="984" name="Freeform 1106"/>
          <p:cNvSpPr/>
          <p:nvPr/>
        </p:nvSpPr>
        <p:spPr>
          <a:xfrm rot="16200000" flipH="1" flipV="1">
            <a:off x="4659511" y="3739158"/>
            <a:ext cx="176213" cy="472678"/>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1" fmla="*/ 2594919 w 2594919"/>
              <a:gd name="connsiteY0-2" fmla="*/ 3106823 h 3106823"/>
              <a:gd name="connsiteX1-3" fmla="*/ 2168611 w 2594919"/>
              <a:gd name="connsiteY1-4" fmla="*/ 3089189 h 3106823"/>
              <a:gd name="connsiteX2-5" fmla="*/ 2143898 w 2594919"/>
              <a:gd name="connsiteY2-6" fmla="*/ 3064475 h 3106823"/>
              <a:gd name="connsiteX3-7" fmla="*/ 2125362 w 2594919"/>
              <a:gd name="connsiteY3-8" fmla="*/ 3033583 h 3106823"/>
              <a:gd name="connsiteX4-9" fmla="*/ 2113006 w 2594919"/>
              <a:gd name="connsiteY4-10" fmla="*/ 3002691 h 3106823"/>
              <a:gd name="connsiteX5-11" fmla="*/ 2106827 w 2594919"/>
              <a:gd name="connsiteY5-12" fmla="*/ 2965621 h 3106823"/>
              <a:gd name="connsiteX6-13" fmla="*/ 2094470 w 2594919"/>
              <a:gd name="connsiteY6-14" fmla="*/ 166816 h 3106823"/>
              <a:gd name="connsiteX7-15" fmla="*/ 2082114 w 2594919"/>
              <a:gd name="connsiteY7-16" fmla="*/ 142102 h 3106823"/>
              <a:gd name="connsiteX8-17" fmla="*/ 2032687 w 2594919"/>
              <a:gd name="connsiteY8-18" fmla="*/ 123567 h 3106823"/>
              <a:gd name="connsiteX9-19" fmla="*/ 222422 w 2594919"/>
              <a:gd name="connsiteY9-20" fmla="*/ 129745 h 3106823"/>
              <a:gd name="connsiteX10-21" fmla="*/ 166816 w 2594919"/>
              <a:gd name="connsiteY10-22" fmla="*/ 142102 h 3106823"/>
              <a:gd name="connsiteX11-23" fmla="*/ 148281 w 2594919"/>
              <a:gd name="connsiteY11-24" fmla="*/ 160637 h 3106823"/>
              <a:gd name="connsiteX12-25" fmla="*/ 135925 w 2594919"/>
              <a:gd name="connsiteY12-26" fmla="*/ 191529 h 3106823"/>
              <a:gd name="connsiteX13-27" fmla="*/ 129746 w 2594919"/>
              <a:gd name="connsiteY13-28" fmla="*/ 1062681 h 3106823"/>
              <a:gd name="connsiteX14-29" fmla="*/ 0 w 2594919"/>
              <a:gd name="connsiteY14-30" fmla="*/ 1062681 h 3106823"/>
              <a:gd name="connsiteX15-31" fmla="*/ 0 w 2594919"/>
              <a:gd name="connsiteY15-32" fmla="*/ 105032 h 3106823"/>
              <a:gd name="connsiteX16-33" fmla="*/ 6179 w 2594919"/>
              <a:gd name="connsiteY16-34" fmla="*/ 80318 h 3106823"/>
              <a:gd name="connsiteX17-35" fmla="*/ 24714 w 2594919"/>
              <a:gd name="connsiteY17-36" fmla="*/ 55605 h 3106823"/>
              <a:gd name="connsiteX18-37" fmla="*/ 37070 w 2594919"/>
              <a:gd name="connsiteY18-38" fmla="*/ 30891 h 3106823"/>
              <a:gd name="connsiteX19-39" fmla="*/ 86498 w 2594919"/>
              <a:gd name="connsiteY19-40" fmla="*/ 12356 h 3106823"/>
              <a:gd name="connsiteX20-41" fmla="*/ 135925 w 2594919"/>
              <a:gd name="connsiteY20-42" fmla="*/ 0 h 3106823"/>
              <a:gd name="connsiteX21-43" fmla="*/ 2131541 w 2594919"/>
              <a:gd name="connsiteY21-44" fmla="*/ 0 h 3106823"/>
              <a:gd name="connsiteX22-45" fmla="*/ 2168611 w 2594919"/>
              <a:gd name="connsiteY22-46" fmla="*/ 18535 h 3106823"/>
              <a:gd name="connsiteX23-47" fmla="*/ 2193325 w 2594919"/>
              <a:gd name="connsiteY23-48" fmla="*/ 37070 h 3106823"/>
              <a:gd name="connsiteX24-49" fmla="*/ 2218038 w 2594919"/>
              <a:gd name="connsiteY24-50" fmla="*/ 67962 h 3106823"/>
              <a:gd name="connsiteX25-51" fmla="*/ 2224216 w 2594919"/>
              <a:gd name="connsiteY25-52" fmla="*/ 154459 h 3106823"/>
              <a:gd name="connsiteX26-53" fmla="*/ 2255108 w 2594919"/>
              <a:gd name="connsiteY26-54" fmla="*/ 2928551 h 3106823"/>
              <a:gd name="connsiteX27-55" fmla="*/ 2273643 w 2594919"/>
              <a:gd name="connsiteY27-56" fmla="*/ 2953264 h 3106823"/>
              <a:gd name="connsiteX28-57" fmla="*/ 2298357 w 2594919"/>
              <a:gd name="connsiteY28-58" fmla="*/ 2965621 h 3106823"/>
              <a:gd name="connsiteX29-59" fmla="*/ 2588741 w 2594919"/>
              <a:gd name="connsiteY29-60" fmla="*/ 2965621 h 3106823"/>
              <a:gd name="connsiteX30-61" fmla="*/ 2594919 w 2594919"/>
              <a:gd name="connsiteY30-62" fmla="*/ 3106823 h 3106823"/>
              <a:gd name="connsiteX0-63" fmla="*/ 2594919 w 2594919"/>
              <a:gd name="connsiteY0-64" fmla="*/ 3106823 h 3113001"/>
              <a:gd name="connsiteX1-65" fmla="*/ 2180517 w 2594919"/>
              <a:gd name="connsiteY1-66" fmla="*/ 3113001 h 3113001"/>
              <a:gd name="connsiteX2-67" fmla="*/ 2143898 w 2594919"/>
              <a:gd name="connsiteY2-68" fmla="*/ 3064475 h 3113001"/>
              <a:gd name="connsiteX3-69" fmla="*/ 2125362 w 2594919"/>
              <a:gd name="connsiteY3-70" fmla="*/ 3033583 h 3113001"/>
              <a:gd name="connsiteX4-71" fmla="*/ 2113006 w 2594919"/>
              <a:gd name="connsiteY4-72" fmla="*/ 3002691 h 3113001"/>
              <a:gd name="connsiteX5-73" fmla="*/ 2106827 w 2594919"/>
              <a:gd name="connsiteY5-74" fmla="*/ 2965621 h 3113001"/>
              <a:gd name="connsiteX6-75" fmla="*/ 2094470 w 2594919"/>
              <a:gd name="connsiteY6-76" fmla="*/ 166816 h 3113001"/>
              <a:gd name="connsiteX7-77" fmla="*/ 2082114 w 2594919"/>
              <a:gd name="connsiteY7-78" fmla="*/ 142102 h 3113001"/>
              <a:gd name="connsiteX8-79" fmla="*/ 2032687 w 2594919"/>
              <a:gd name="connsiteY8-80" fmla="*/ 123567 h 3113001"/>
              <a:gd name="connsiteX9-81" fmla="*/ 222422 w 2594919"/>
              <a:gd name="connsiteY9-82" fmla="*/ 129745 h 3113001"/>
              <a:gd name="connsiteX10-83" fmla="*/ 166816 w 2594919"/>
              <a:gd name="connsiteY10-84" fmla="*/ 142102 h 3113001"/>
              <a:gd name="connsiteX11-85" fmla="*/ 148281 w 2594919"/>
              <a:gd name="connsiteY11-86" fmla="*/ 160637 h 3113001"/>
              <a:gd name="connsiteX12-87" fmla="*/ 135925 w 2594919"/>
              <a:gd name="connsiteY12-88" fmla="*/ 191529 h 3113001"/>
              <a:gd name="connsiteX13-89" fmla="*/ 129746 w 2594919"/>
              <a:gd name="connsiteY13-90" fmla="*/ 1062681 h 3113001"/>
              <a:gd name="connsiteX14-91" fmla="*/ 0 w 2594919"/>
              <a:gd name="connsiteY14-92" fmla="*/ 1062681 h 3113001"/>
              <a:gd name="connsiteX15-93" fmla="*/ 0 w 2594919"/>
              <a:gd name="connsiteY15-94" fmla="*/ 105032 h 3113001"/>
              <a:gd name="connsiteX16-95" fmla="*/ 6179 w 2594919"/>
              <a:gd name="connsiteY16-96" fmla="*/ 80318 h 3113001"/>
              <a:gd name="connsiteX17-97" fmla="*/ 24714 w 2594919"/>
              <a:gd name="connsiteY17-98" fmla="*/ 55605 h 3113001"/>
              <a:gd name="connsiteX18-99" fmla="*/ 37070 w 2594919"/>
              <a:gd name="connsiteY18-100" fmla="*/ 30891 h 3113001"/>
              <a:gd name="connsiteX19-101" fmla="*/ 86498 w 2594919"/>
              <a:gd name="connsiteY19-102" fmla="*/ 12356 h 3113001"/>
              <a:gd name="connsiteX20-103" fmla="*/ 135925 w 2594919"/>
              <a:gd name="connsiteY20-104" fmla="*/ 0 h 3113001"/>
              <a:gd name="connsiteX21-105" fmla="*/ 2131541 w 2594919"/>
              <a:gd name="connsiteY21-106" fmla="*/ 0 h 3113001"/>
              <a:gd name="connsiteX22-107" fmla="*/ 2168611 w 2594919"/>
              <a:gd name="connsiteY22-108" fmla="*/ 18535 h 3113001"/>
              <a:gd name="connsiteX23-109" fmla="*/ 2193325 w 2594919"/>
              <a:gd name="connsiteY23-110" fmla="*/ 37070 h 3113001"/>
              <a:gd name="connsiteX24-111" fmla="*/ 2218038 w 2594919"/>
              <a:gd name="connsiteY24-112" fmla="*/ 67962 h 3113001"/>
              <a:gd name="connsiteX25-113" fmla="*/ 2224216 w 2594919"/>
              <a:gd name="connsiteY25-114" fmla="*/ 154459 h 3113001"/>
              <a:gd name="connsiteX26-115" fmla="*/ 2255108 w 2594919"/>
              <a:gd name="connsiteY26-116" fmla="*/ 2928551 h 3113001"/>
              <a:gd name="connsiteX27-117" fmla="*/ 2273643 w 2594919"/>
              <a:gd name="connsiteY27-118" fmla="*/ 2953264 h 3113001"/>
              <a:gd name="connsiteX28-119" fmla="*/ 2298357 w 2594919"/>
              <a:gd name="connsiteY28-120" fmla="*/ 2965621 h 3113001"/>
              <a:gd name="connsiteX29-121" fmla="*/ 2588741 w 2594919"/>
              <a:gd name="connsiteY29-122" fmla="*/ 2965621 h 3113001"/>
              <a:gd name="connsiteX30-123" fmla="*/ 2594919 w 2594919"/>
              <a:gd name="connsiteY30-124" fmla="*/ 3106823 h 3113001"/>
              <a:gd name="connsiteX0-125" fmla="*/ 2594919 w 2594919"/>
              <a:gd name="connsiteY0-126" fmla="*/ 3106823 h 3106823"/>
              <a:gd name="connsiteX1-127" fmla="*/ 2180517 w 2594919"/>
              <a:gd name="connsiteY1-128" fmla="*/ 3101095 h 3106823"/>
              <a:gd name="connsiteX2-129" fmla="*/ 2143898 w 2594919"/>
              <a:gd name="connsiteY2-130" fmla="*/ 3064475 h 3106823"/>
              <a:gd name="connsiteX3-131" fmla="*/ 2125362 w 2594919"/>
              <a:gd name="connsiteY3-132" fmla="*/ 3033583 h 3106823"/>
              <a:gd name="connsiteX4-133" fmla="*/ 2113006 w 2594919"/>
              <a:gd name="connsiteY4-134" fmla="*/ 3002691 h 3106823"/>
              <a:gd name="connsiteX5-135" fmla="*/ 2106827 w 2594919"/>
              <a:gd name="connsiteY5-136" fmla="*/ 2965621 h 3106823"/>
              <a:gd name="connsiteX6-137" fmla="*/ 2094470 w 2594919"/>
              <a:gd name="connsiteY6-138" fmla="*/ 166816 h 3106823"/>
              <a:gd name="connsiteX7-139" fmla="*/ 2082114 w 2594919"/>
              <a:gd name="connsiteY7-140" fmla="*/ 142102 h 3106823"/>
              <a:gd name="connsiteX8-141" fmla="*/ 2032687 w 2594919"/>
              <a:gd name="connsiteY8-142" fmla="*/ 123567 h 3106823"/>
              <a:gd name="connsiteX9-143" fmla="*/ 222422 w 2594919"/>
              <a:gd name="connsiteY9-144" fmla="*/ 129745 h 3106823"/>
              <a:gd name="connsiteX10-145" fmla="*/ 166816 w 2594919"/>
              <a:gd name="connsiteY10-146" fmla="*/ 142102 h 3106823"/>
              <a:gd name="connsiteX11-147" fmla="*/ 148281 w 2594919"/>
              <a:gd name="connsiteY11-148" fmla="*/ 160637 h 3106823"/>
              <a:gd name="connsiteX12-149" fmla="*/ 135925 w 2594919"/>
              <a:gd name="connsiteY12-150" fmla="*/ 191529 h 3106823"/>
              <a:gd name="connsiteX13-151" fmla="*/ 129746 w 2594919"/>
              <a:gd name="connsiteY13-152" fmla="*/ 1062681 h 3106823"/>
              <a:gd name="connsiteX14-153" fmla="*/ 0 w 2594919"/>
              <a:gd name="connsiteY14-154" fmla="*/ 1062681 h 3106823"/>
              <a:gd name="connsiteX15-155" fmla="*/ 0 w 2594919"/>
              <a:gd name="connsiteY15-156" fmla="*/ 105032 h 3106823"/>
              <a:gd name="connsiteX16-157" fmla="*/ 6179 w 2594919"/>
              <a:gd name="connsiteY16-158" fmla="*/ 80318 h 3106823"/>
              <a:gd name="connsiteX17-159" fmla="*/ 24714 w 2594919"/>
              <a:gd name="connsiteY17-160" fmla="*/ 55605 h 3106823"/>
              <a:gd name="connsiteX18-161" fmla="*/ 37070 w 2594919"/>
              <a:gd name="connsiteY18-162" fmla="*/ 30891 h 3106823"/>
              <a:gd name="connsiteX19-163" fmla="*/ 86498 w 2594919"/>
              <a:gd name="connsiteY19-164" fmla="*/ 12356 h 3106823"/>
              <a:gd name="connsiteX20-165" fmla="*/ 135925 w 2594919"/>
              <a:gd name="connsiteY20-166" fmla="*/ 0 h 3106823"/>
              <a:gd name="connsiteX21-167" fmla="*/ 2131541 w 2594919"/>
              <a:gd name="connsiteY21-168" fmla="*/ 0 h 3106823"/>
              <a:gd name="connsiteX22-169" fmla="*/ 2168611 w 2594919"/>
              <a:gd name="connsiteY22-170" fmla="*/ 18535 h 3106823"/>
              <a:gd name="connsiteX23-171" fmla="*/ 2193325 w 2594919"/>
              <a:gd name="connsiteY23-172" fmla="*/ 37070 h 3106823"/>
              <a:gd name="connsiteX24-173" fmla="*/ 2218038 w 2594919"/>
              <a:gd name="connsiteY24-174" fmla="*/ 67962 h 3106823"/>
              <a:gd name="connsiteX25-175" fmla="*/ 2224216 w 2594919"/>
              <a:gd name="connsiteY25-176" fmla="*/ 154459 h 3106823"/>
              <a:gd name="connsiteX26-177" fmla="*/ 2255108 w 2594919"/>
              <a:gd name="connsiteY26-178" fmla="*/ 2928551 h 3106823"/>
              <a:gd name="connsiteX27-179" fmla="*/ 2273643 w 2594919"/>
              <a:gd name="connsiteY27-180" fmla="*/ 2953264 h 3106823"/>
              <a:gd name="connsiteX28-181" fmla="*/ 2298357 w 2594919"/>
              <a:gd name="connsiteY28-182" fmla="*/ 2965621 h 3106823"/>
              <a:gd name="connsiteX29-183" fmla="*/ 2588741 w 2594919"/>
              <a:gd name="connsiteY29-184" fmla="*/ 2965621 h 3106823"/>
              <a:gd name="connsiteX30-185" fmla="*/ 2594919 w 2594919"/>
              <a:gd name="connsiteY30-186" fmla="*/ 3106823 h 3106823"/>
              <a:gd name="connsiteX0-187" fmla="*/ 2585394 w 2588741"/>
              <a:gd name="connsiteY0-188" fmla="*/ 3099679 h 3101095"/>
              <a:gd name="connsiteX1-189" fmla="*/ 2180517 w 2588741"/>
              <a:gd name="connsiteY1-190" fmla="*/ 3101095 h 3101095"/>
              <a:gd name="connsiteX2-191" fmla="*/ 2143898 w 2588741"/>
              <a:gd name="connsiteY2-192" fmla="*/ 3064475 h 3101095"/>
              <a:gd name="connsiteX3-193" fmla="*/ 2125362 w 2588741"/>
              <a:gd name="connsiteY3-194" fmla="*/ 3033583 h 3101095"/>
              <a:gd name="connsiteX4-195" fmla="*/ 2113006 w 2588741"/>
              <a:gd name="connsiteY4-196" fmla="*/ 3002691 h 3101095"/>
              <a:gd name="connsiteX5-197" fmla="*/ 2106827 w 2588741"/>
              <a:gd name="connsiteY5-198" fmla="*/ 2965621 h 3101095"/>
              <a:gd name="connsiteX6-199" fmla="*/ 2094470 w 2588741"/>
              <a:gd name="connsiteY6-200" fmla="*/ 166816 h 3101095"/>
              <a:gd name="connsiteX7-201" fmla="*/ 2082114 w 2588741"/>
              <a:gd name="connsiteY7-202" fmla="*/ 142102 h 3101095"/>
              <a:gd name="connsiteX8-203" fmla="*/ 2032687 w 2588741"/>
              <a:gd name="connsiteY8-204" fmla="*/ 123567 h 3101095"/>
              <a:gd name="connsiteX9-205" fmla="*/ 222422 w 2588741"/>
              <a:gd name="connsiteY9-206" fmla="*/ 129745 h 3101095"/>
              <a:gd name="connsiteX10-207" fmla="*/ 166816 w 2588741"/>
              <a:gd name="connsiteY10-208" fmla="*/ 142102 h 3101095"/>
              <a:gd name="connsiteX11-209" fmla="*/ 148281 w 2588741"/>
              <a:gd name="connsiteY11-210" fmla="*/ 160637 h 3101095"/>
              <a:gd name="connsiteX12-211" fmla="*/ 135925 w 2588741"/>
              <a:gd name="connsiteY12-212" fmla="*/ 191529 h 3101095"/>
              <a:gd name="connsiteX13-213" fmla="*/ 129746 w 2588741"/>
              <a:gd name="connsiteY13-214" fmla="*/ 1062681 h 3101095"/>
              <a:gd name="connsiteX14-215" fmla="*/ 0 w 2588741"/>
              <a:gd name="connsiteY14-216" fmla="*/ 1062681 h 3101095"/>
              <a:gd name="connsiteX15-217" fmla="*/ 0 w 2588741"/>
              <a:gd name="connsiteY15-218" fmla="*/ 105032 h 3101095"/>
              <a:gd name="connsiteX16-219" fmla="*/ 6179 w 2588741"/>
              <a:gd name="connsiteY16-220" fmla="*/ 80318 h 3101095"/>
              <a:gd name="connsiteX17-221" fmla="*/ 24714 w 2588741"/>
              <a:gd name="connsiteY17-222" fmla="*/ 55605 h 3101095"/>
              <a:gd name="connsiteX18-223" fmla="*/ 37070 w 2588741"/>
              <a:gd name="connsiteY18-224" fmla="*/ 30891 h 3101095"/>
              <a:gd name="connsiteX19-225" fmla="*/ 86498 w 2588741"/>
              <a:gd name="connsiteY19-226" fmla="*/ 12356 h 3101095"/>
              <a:gd name="connsiteX20-227" fmla="*/ 135925 w 2588741"/>
              <a:gd name="connsiteY20-228" fmla="*/ 0 h 3101095"/>
              <a:gd name="connsiteX21-229" fmla="*/ 2131541 w 2588741"/>
              <a:gd name="connsiteY21-230" fmla="*/ 0 h 3101095"/>
              <a:gd name="connsiteX22-231" fmla="*/ 2168611 w 2588741"/>
              <a:gd name="connsiteY22-232" fmla="*/ 18535 h 3101095"/>
              <a:gd name="connsiteX23-233" fmla="*/ 2193325 w 2588741"/>
              <a:gd name="connsiteY23-234" fmla="*/ 37070 h 3101095"/>
              <a:gd name="connsiteX24-235" fmla="*/ 2218038 w 2588741"/>
              <a:gd name="connsiteY24-236" fmla="*/ 67962 h 3101095"/>
              <a:gd name="connsiteX25-237" fmla="*/ 2224216 w 2588741"/>
              <a:gd name="connsiteY25-238" fmla="*/ 154459 h 3101095"/>
              <a:gd name="connsiteX26-239" fmla="*/ 2255108 w 2588741"/>
              <a:gd name="connsiteY26-240" fmla="*/ 2928551 h 3101095"/>
              <a:gd name="connsiteX27-241" fmla="*/ 2273643 w 2588741"/>
              <a:gd name="connsiteY27-242" fmla="*/ 2953264 h 3101095"/>
              <a:gd name="connsiteX28-243" fmla="*/ 2298357 w 2588741"/>
              <a:gd name="connsiteY28-244" fmla="*/ 2965621 h 3101095"/>
              <a:gd name="connsiteX29-245" fmla="*/ 2588741 w 2588741"/>
              <a:gd name="connsiteY29-246" fmla="*/ 2965621 h 3101095"/>
              <a:gd name="connsiteX30-247" fmla="*/ 2585394 w 2588741"/>
              <a:gd name="connsiteY30-248" fmla="*/ 3099679 h 3101095"/>
              <a:gd name="connsiteX0-249" fmla="*/ 2585394 w 2588741"/>
              <a:gd name="connsiteY0-250" fmla="*/ 3099679 h 3101095"/>
              <a:gd name="connsiteX1-251" fmla="*/ 2180517 w 2588741"/>
              <a:gd name="connsiteY1-252" fmla="*/ 3101095 h 3101095"/>
              <a:gd name="connsiteX2-253" fmla="*/ 2143898 w 2588741"/>
              <a:gd name="connsiteY2-254" fmla="*/ 3064475 h 3101095"/>
              <a:gd name="connsiteX3-255" fmla="*/ 2125362 w 2588741"/>
              <a:gd name="connsiteY3-256" fmla="*/ 3033583 h 3101095"/>
              <a:gd name="connsiteX4-257" fmla="*/ 2113006 w 2588741"/>
              <a:gd name="connsiteY4-258" fmla="*/ 3002691 h 3101095"/>
              <a:gd name="connsiteX5-259" fmla="*/ 2094470 w 2588741"/>
              <a:gd name="connsiteY5-260" fmla="*/ 166816 h 3101095"/>
              <a:gd name="connsiteX6-261" fmla="*/ 2082114 w 2588741"/>
              <a:gd name="connsiteY6-262" fmla="*/ 142102 h 3101095"/>
              <a:gd name="connsiteX7-263" fmla="*/ 2032687 w 2588741"/>
              <a:gd name="connsiteY7-264" fmla="*/ 123567 h 3101095"/>
              <a:gd name="connsiteX8-265" fmla="*/ 222422 w 2588741"/>
              <a:gd name="connsiteY8-266" fmla="*/ 129745 h 3101095"/>
              <a:gd name="connsiteX9-267" fmla="*/ 166816 w 2588741"/>
              <a:gd name="connsiteY9-268" fmla="*/ 142102 h 3101095"/>
              <a:gd name="connsiteX10-269" fmla="*/ 148281 w 2588741"/>
              <a:gd name="connsiteY10-270" fmla="*/ 160637 h 3101095"/>
              <a:gd name="connsiteX11-271" fmla="*/ 135925 w 2588741"/>
              <a:gd name="connsiteY11-272" fmla="*/ 191529 h 3101095"/>
              <a:gd name="connsiteX12-273" fmla="*/ 129746 w 2588741"/>
              <a:gd name="connsiteY12-274" fmla="*/ 1062681 h 3101095"/>
              <a:gd name="connsiteX13-275" fmla="*/ 0 w 2588741"/>
              <a:gd name="connsiteY13-276" fmla="*/ 1062681 h 3101095"/>
              <a:gd name="connsiteX14-277" fmla="*/ 0 w 2588741"/>
              <a:gd name="connsiteY14-278" fmla="*/ 105032 h 3101095"/>
              <a:gd name="connsiteX15-279" fmla="*/ 6179 w 2588741"/>
              <a:gd name="connsiteY15-280" fmla="*/ 80318 h 3101095"/>
              <a:gd name="connsiteX16-281" fmla="*/ 24714 w 2588741"/>
              <a:gd name="connsiteY16-282" fmla="*/ 55605 h 3101095"/>
              <a:gd name="connsiteX17-283" fmla="*/ 37070 w 2588741"/>
              <a:gd name="connsiteY17-284" fmla="*/ 30891 h 3101095"/>
              <a:gd name="connsiteX18-285" fmla="*/ 86498 w 2588741"/>
              <a:gd name="connsiteY18-286" fmla="*/ 12356 h 3101095"/>
              <a:gd name="connsiteX19-287" fmla="*/ 135925 w 2588741"/>
              <a:gd name="connsiteY19-288" fmla="*/ 0 h 3101095"/>
              <a:gd name="connsiteX20-289" fmla="*/ 2131541 w 2588741"/>
              <a:gd name="connsiteY20-290" fmla="*/ 0 h 3101095"/>
              <a:gd name="connsiteX21-291" fmla="*/ 2168611 w 2588741"/>
              <a:gd name="connsiteY21-292" fmla="*/ 18535 h 3101095"/>
              <a:gd name="connsiteX22-293" fmla="*/ 2193325 w 2588741"/>
              <a:gd name="connsiteY22-294" fmla="*/ 37070 h 3101095"/>
              <a:gd name="connsiteX23-295" fmla="*/ 2218038 w 2588741"/>
              <a:gd name="connsiteY23-296" fmla="*/ 67962 h 3101095"/>
              <a:gd name="connsiteX24-297" fmla="*/ 2224216 w 2588741"/>
              <a:gd name="connsiteY24-298" fmla="*/ 154459 h 3101095"/>
              <a:gd name="connsiteX25-299" fmla="*/ 2255108 w 2588741"/>
              <a:gd name="connsiteY25-300" fmla="*/ 2928551 h 3101095"/>
              <a:gd name="connsiteX26-301" fmla="*/ 2273643 w 2588741"/>
              <a:gd name="connsiteY26-302" fmla="*/ 2953264 h 3101095"/>
              <a:gd name="connsiteX27-303" fmla="*/ 2298357 w 2588741"/>
              <a:gd name="connsiteY27-304" fmla="*/ 2965621 h 3101095"/>
              <a:gd name="connsiteX28-305" fmla="*/ 2588741 w 2588741"/>
              <a:gd name="connsiteY28-306" fmla="*/ 2965621 h 3101095"/>
              <a:gd name="connsiteX29-307" fmla="*/ 2585394 w 2588741"/>
              <a:gd name="connsiteY29-308" fmla="*/ 3099679 h 3101095"/>
              <a:gd name="connsiteX0-309" fmla="*/ 2585394 w 2588741"/>
              <a:gd name="connsiteY0-310" fmla="*/ 3099679 h 3101095"/>
              <a:gd name="connsiteX1-311" fmla="*/ 2180517 w 2588741"/>
              <a:gd name="connsiteY1-312" fmla="*/ 3101095 h 3101095"/>
              <a:gd name="connsiteX2-313" fmla="*/ 2143898 w 2588741"/>
              <a:gd name="connsiteY2-314" fmla="*/ 3064475 h 3101095"/>
              <a:gd name="connsiteX3-315" fmla="*/ 2125362 w 2588741"/>
              <a:gd name="connsiteY3-316" fmla="*/ 3033583 h 3101095"/>
              <a:gd name="connsiteX4-317" fmla="*/ 2094470 w 2588741"/>
              <a:gd name="connsiteY4-318" fmla="*/ 166816 h 3101095"/>
              <a:gd name="connsiteX5-319" fmla="*/ 2082114 w 2588741"/>
              <a:gd name="connsiteY5-320" fmla="*/ 142102 h 3101095"/>
              <a:gd name="connsiteX6-321" fmla="*/ 2032687 w 2588741"/>
              <a:gd name="connsiteY6-322" fmla="*/ 123567 h 3101095"/>
              <a:gd name="connsiteX7-323" fmla="*/ 222422 w 2588741"/>
              <a:gd name="connsiteY7-324" fmla="*/ 129745 h 3101095"/>
              <a:gd name="connsiteX8-325" fmla="*/ 166816 w 2588741"/>
              <a:gd name="connsiteY8-326" fmla="*/ 142102 h 3101095"/>
              <a:gd name="connsiteX9-327" fmla="*/ 148281 w 2588741"/>
              <a:gd name="connsiteY9-328" fmla="*/ 160637 h 3101095"/>
              <a:gd name="connsiteX10-329" fmla="*/ 135925 w 2588741"/>
              <a:gd name="connsiteY10-330" fmla="*/ 191529 h 3101095"/>
              <a:gd name="connsiteX11-331" fmla="*/ 129746 w 2588741"/>
              <a:gd name="connsiteY11-332" fmla="*/ 1062681 h 3101095"/>
              <a:gd name="connsiteX12-333" fmla="*/ 0 w 2588741"/>
              <a:gd name="connsiteY12-334" fmla="*/ 1062681 h 3101095"/>
              <a:gd name="connsiteX13-335" fmla="*/ 0 w 2588741"/>
              <a:gd name="connsiteY13-336" fmla="*/ 105032 h 3101095"/>
              <a:gd name="connsiteX14-337" fmla="*/ 6179 w 2588741"/>
              <a:gd name="connsiteY14-338" fmla="*/ 80318 h 3101095"/>
              <a:gd name="connsiteX15-339" fmla="*/ 24714 w 2588741"/>
              <a:gd name="connsiteY15-340" fmla="*/ 55605 h 3101095"/>
              <a:gd name="connsiteX16-341" fmla="*/ 37070 w 2588741"/>
              <a:gd name="connsiteY16-342" fmla="*/ 30891 h 3101095"/>
              <a:gd name="connsiteX17-343" fmla="*/ 86498 w 2588741"/>
              <a:gd name="connsiteY17-344" fmla="*/ 12356 h 3101095"/>
              <a:gd name="connsiteX18-345" fmla="*/ 135925 w 2588741"/>
              <a:gd name="connsiteY18-346" fmla="*/ 0 h 3101095"/>
              <a:gd name="connsiteX19-347" fmla="*/ 2131541 w 2588741"/>
              <a:gd name="connsiteY19-348" fmla="*/ 0 h 3101095"/>
              <a:gd name="connsiteX20-349" fmla="*/ 2168611 w 2588741"/>
              <a:gd name="connsiteY20-350" fmla="*/ 18535 h 3101095"/>
              <a:gd name="connsiteX21-351" fmla="*/ 2193325 w 2588741"/>
              <a:gd name="connsiteY21-352" fmla="*/ 37070 h 3101095"/>
              <a:gd name="connsiteX22-353" fmla="*/ 2218038 w 2588741"/>
              <a:gd name="connsiteY22-354" fmla="*/ 67962 h 3101095"/>
              <a:gd name="connsiteX23-355" fmla="*/ 2224216 w 2588741"/>
              <a:gd name="connsiteY23-356" fmla="*/ 154459 h 3101095"/>
              <a:gd name="connsiteX24-357" fmla="*/ 2255108 w 2588741"/>
              <a:gd name="connsiteY24-358" fmla="*/ 2928551 h 3101095"/>
              <a:gd name="connsiteX25-359" fmla="*/ 2273643 w 2588741"/>
              <a:gd name="connsiteY25-360" fmla="*/ 2953264 h 3101095"/>
              <a:gd name="connsiteX26-361" fmla="*/ 2298357 w 2588741"/>
              <a:gd name="connsiteY26-362" fmla="*/ 2965621 h 3101095"/>
              <a:gd name="connsiteX27-363" fmla="*/ 2588741 w 2588741"/>
              <a:gd name="connsiteY27-364" fmla="*/ 2965621 h 3101095"/>
              <a:gd name="connsiteX28-365" fmla="*/ 2585394 w 2588741"/>
              <a:gd name="connsiteY28-366" fmla="*/ 3099679 h 3101095"/>
              <a:gd name="connsiteX0-367" fmla="*/ 2585394 w 2588741"/>
              <a:gd name="connsiteY0-368" fmla="*/ 3099679 h 3101095"/>
              <a:gd name="connsiteX1-369" fmla="*/ 2180517 w 2588741"/>
              <a:gd name="connsiteY1-370" fmla="*/ 3101095 h 3101095"/>
              <a:gd name="connsiteX2-371" fmla="*/ 2143898 w 2588741"/>
              <a:gd name="connsiteY2-372" fmla="*/ 3064475 h 3101095"/>
              <a:gd name="connsiteX3-373" fmla="*/ 2094470 w 2588741"/>
              <a:gd name="connsiteY3-374" fmla="*/ 166816 h 3101095"/>
              <a:gd name="connsiteX4-375" fmla="*/ 2082114 w 2588741"/>
              <a:gd name="connsiteY4-376" fmla="*/ 142102 h 3101095"/>
              <a:gd name="connsiteX5-377" fmla="*/ 2032687 w 2588741"/>
              <a:gd name="connsiteY5-378" fmla="*/ 123567 h 3101095"/>
              <a:gd name="connsiteX6-379" fmla="*/ 222422 w 2588741"/>
              <a:gd name="connsiteY6-380" fmla="*/ 129745 h 3101095"/>
              <a:gd name="connsiteX7-381" fmla="*/ 166816 w 2588741"/>
              <a:gd name="connsiteY7-382" fmla="*/ 142102 h 3101095"/>
              <a:gd name="connsiteX8-383" fmla="*/ 148281 w 2588741"/>
              <a:gd name="connsiteY8-384" fmla="*/ 160637 h 3101095"/>
              <a:gd name="connsiteX9-385" fmla="*/ 135925 w 2588741"/>
              <a:gd name="connsiteY9-386" fmla="*/ 191529 h 3101095"/>
              <a:gd name="connsiteX10-387" fmla="*/ 129746 w 2588741"/>
              <a:gd name="connsiteY10-388" fmla="*/ 1062681 h 3101095"/>
              <a:gd name="connsiteX11-389" fmla="*/ 0 w 2588741"/>
              <a:gd name="connsiteY11-390" fmla="*/ 1062681 h 3101095"/>
              <a:gd name="connsiteX12-391" fmla="*/ 0 w 2588741"/>
              <a:gd name="connsiteY12-392" fmla="*/ 105032 h 3101095"/>
              <a:gd name="connsiteX13-393" fmla="*/ 6179 w 2588741"/>
              <a:gd name="connsiteY13-394" fmla="*/ 80318 h 3101095"/>
              <a:gd name="connsiteX14-395" fmla="*/ 24714 w 2588741"/>
              <a:gd name="connsiteY14-396" fmla="*/ 55605 h 3101095"/>
              <a:gd name="connsiteX15-397" fmla="*/ 37070 w 2588741"/>
              <a:gd name="connsiteY15-398" fmla="*/ 30891 h 3101095"/>
              <a:gd name="connsiteX16-399" fmla="*/ 86498 w 2588741"/>
              <a:gd name="connsiteY16-400" fmla="*/ 12356 h 3101095"/>
              <a:gd name="connsiteX17-401" fmla="*/ 135925 w 2588741"/>
              <a:gd name="connsiteY17-402" fmla="*/ 0 h 3101095"/>
              <a:gd name="connsiteX18-403" fmla="*/ 2131541 w 2588741"/>
              <a:gd name="connsiteY18-404" fmla="*/ 0 h 3101095"/>
              <a:gd name="connsiteX19-405" fmla="*/ 2168611 w 2588741"/>
              <a:gd name="connsiteY19-406" fmla="*/ 18535 h 3101095"/>
              <a:gd name="connsiteX20-407" fmla="*/ 2193325 w 2588741"/>
              <a:gd name="connsiteY20-408" fmla="*/ 37070 h 3101095"/>
              <a:gd name="connsiteX21-409" fmla="*/ 2218038 w 2588741"/>
              <a:gd name="connsiteY21-410" fmla="*/ 67962 h 3101095"/>
              <a:gd name="connsiteX22-411" fmla="*/ 2224216 w 2588741"/>
              <a:gd name="connsiteY22-412" fmla="*/ 154459 h 3101095"/>
              <a:gd name="connsiteX23-413" fmla="*/ 2255108 w 2588741"/>
              <a:gd name="connsiteY23-414" fmla="*/ 2928551 h 3101095"/>
              <a:gd name="connsiteX24-415" fmla="*/ 2273643 w 2588741"/>
              <a:gd name="connsiteY24-416" fmla="*/ 2953264 h 3101095"/>
              <a:gd name="connsiteX25-417" fmla="*/ 2298357 w 2588741"/>
              <a:gd name="connsiteY25-418" fmla="*/ 2965621 h 3101095"/>
              <a:gd name="connsiteX26-419" fmla="*/ 2588741 w 2588741"/>
              <a:gd name="connsiteY26-420" fmla="*/ 2965621 h 3101095"/>
              <a:gd name="connsiteX27-421" fmla="*/ 2585394 w 2588741"/>
              <a:gd name="connsiteY27-422" fmla="*/ 3099679 h 3101095"/>
              <a:gd name="connsiteX0-423" fmla="*/ 2585394 w 2588741"/>
              <a:gd name="connsiteY0-424" fmla="*/ 3099679 h 3101095"/>
              <a:gd name="connsiteX1-425" fmla="*/ 2180517 w 2588741"/>
              <a:gd name="connsiteY1-426" fmla="*/ 3101095 h 3101095"/>
              <a:gd name="connsiteX2-427" fmla="*/ 2094470 w 2588741"/>
              <a:gd name="connsiteY2-428" fmla="*/ 166816 h 3101095"/>
              <a:gd name="connsiteX3-429" fmla="*/ 2082114 w 2588741"/>
              <a:gd name="connsiteY3-430" fmla="*/ 142102 h 3101095"/>
              <a:gd name="connsiteX4-431" fmla="*/ 2032687 w 2588741"/>
              <a:gd name="connsiteY4-432" fmla="*/ 123567 h 3101095"/>
              <a:gd name="connsiteX5-433" fmla="*/ 222422 w 2588741"/>
              <a:gd name="connsiteY5-434" fmla="*/ 129745 h 3101095"/>
              <a:gd name="connsiteX6-435" fmla="*/ 166816 w 2588741"/>
              <a:gd name="connsiteY6-436" fmla="*/ 142102 h 3101095"/>
              <a:gd name="connsiteX7-437" fmla="*/ 148281 w 2588741"/>
              <a:gd name="connsiteY7-438" fmla="*/ 160637 h 3101095"/>
              <a:gd name="connsiteX8-439" fmla="*/ 135925 w 2588741"/>
              <a:gd name="connsiteY8-440" fmla="*/ 191529 h 3101095"/>
              <a:gd name="connsiteX9-441" fmla="*/ 129746 w 2588741"/>
              <a:gd name="connsiteY9-442" fmla="*/ 1062681 h 3101095"/>
              <a:gd name="connsiteX10-443" fmla="*/ 0 w 2588741"/>
              <a:gd name="connsiteY10-444" fmla="*/ 1062681 h 3101095"/>
              <a:gd name="connsiteX11-445" fmla="*/ 0 w 2588741"/>
              <a:gd name="connsiteY11-446" fmla="*/ 105032 h 3101095"/>
              <a:gd name="connsiteX12-447" fmla="*/ 6179 w 2588741"/>
              <a:gd name="connsiteY12-448" fmla="*/ 80318 h 3101095"/>
              <a:gd name="connsiteX13-449" fmla="*/ 24714 w 2588741"/>
              <a:gd name="connsiteY13-450" fmla="*/ 55605 h 3101095"/>
              <a:gd name="connsiteX14-451" fmla="*/ 37070 w 2588741"/>
              <a:gd name="connsiteY14-452" fmla="*/ 30891 h 3101095"/>
              <a:gd name="connsiteX15-453" fmla="*/ 86498 w 2588741"/>
              <a:gd name="connsiteY15-454" fmla="*/ 12356 h 3101095"/>
              <a:gd name="connsiteX16-455" fmla="*/ 135925 w 2588741"/>
              <a:gd name="connsiteY16-456" fmla="*/ 0 h 3101095"/>
              <a:gd name="connsiteX17-457" fmla="*/ 2131541 w 2588741"/>
              <a:gd name="connsiteY17-458" fmla="*/ 0 h 3101095"/>
              <a:gd name="connsiteX18-459" fmla="*/ 2168611 w 2588741"/>
              <a:gd name="connsiteY18-460" fmla="*/ 18535 h 3101095"/>
              <a:gd name="connsiteX19-461" fmla="*/ 2193325 w 2588741"/>
              <a:gd name="connsiteY19-462" fmla="*/ 37070 h 3101095"/>
              <a:gd name="connsiteX20-463" fmla="*/ 2218038 w 2588741"/>
              <a:gd name="connsiteY20-464" fmla="*/ 67962 h 3101095"/>
              <a:gd name="connsiteX21-465" fmla="*/ 2224216 w 2588741"/>
              <a:gd name="connsiteY21-466" fmla="*/ 154459 h 3101095"/>
              <a:gd name="connsiteX22-467" fmla="*/ 2255108 w 2588741"/>
              <a:gd name="connsiteY22-468" fmla="*/ 2928551 h 3101095"/>
              <a:gd name="connsiteX23-469" fmla="*/ 2273643 w 2588741"/>
              <a:gd name="connsiteY23-470" fmla="*/ 2953264 h 3101095"/>
              <a:gd name="connsiteX24-471" fmla="*/ 2298357 w 2588741"/>
              <a:gd name="connsiteY24-472" fmla="*/ 2965621 h 3101095"/>
              <a:gd name="connsiteX25-473" fmla="*/ 2588741 w 2588741"/>
              <a:gd name="connsiteY25-474" fmla="*/ 2965621 h 3101095"/>
              <a:gd name="connsiteX26-475" fmla="*/ 2585394 w 2588741"/>
              <a:gd name="connsiteY26-476" fmla="*/ 3099679 h 3101095"/>
              <a:gd name="connsiteX0-477" fmla="*/ 2585394 w 2588741"/>
              <a:gd name="connsiteY0-478" fmla="*/ 3099679 h 3101095"/>
              <a:gd name="connsiteX1-479" fmla="*/ 2180517 w 2588741"/>
              <a:gd name="connsiteY1-480" fmla="*/ 3101095 h 3101095"/>
              <a:gd name="connsiteX2-481" fmla="*/ 2094470 w 2588741"/>
              <a:gd name="connsiteY2-482" fmla="*/ 166816 h 3101095"/>
              <a:gd name="connsiteX3-483" fmla="*/ 2082114 w 2588741"/>
              <a:gd name="connsiteY3-484" fmla="*/ 142102 h 3101095"/>
              <a:gd name="connsiteX4-485" fmla="*/ 2032687 w 2588741"/>
              <a:gd name="connsiteY4-486" fmla="*/ 123567 h 3101095"/>
              <a:gd name="connsiteX5-487" fmla="*/ 222422 w 2588741"/>
              <a:gd name="connsiteY5-488" fmla="*/ 129745 h 3101095"/>
              <a:gd name="connsiteX6-489" fmla="*/ 166816 w 2588741"/>
              <a:gd name="connsiteY6-490" fmla="*/ 142102 h 3101095"/>
              <a:gd name="connsiteX7-491" fmla="*/ 148281 w 2588741"/>
              <a:gd name="connsiteY7-492" fmla="*/ 160637 h 3101095"/>
              <a:gd name="connsiteX8-493" fmla="*/ 135925 w 2588741"/>
              <a:gd name="connsiteY8-494" fmla="*/ 191529 h 3101095"/>
              <a:gd name="connsiteX9-495" fmla="*/ 129746 w 2588741"/>
              <a:gd name="connsiteY9-496" fmla="*/ 1062681 h 3101095"/>
              <a:gd name="connsiteX10-497" fmla="*/ 0 w 2588741"/>
              <a:gd name="connsiteY10-498" fmla="*/ 1062681 h 3101095"/>
              <a:gd name="connsiteX11-499" fmla="*/ 0 w 2588741"/>
              <a:gd name="connsiteY11-500" fmla="*/ 105032 h 3101095"/>
              <a:gd name="connsiteX12-501" fmla="*/ 6179 w 2588741"/>
              <a:gd name="connsiteY12-502" fmla="*/ 80318 h 3101095"/>
              <a:gd name="connsiteX13-503" fmla="*/ 24714 w 2588741"/>
              <a:gd name="connsiteY13-504" fmla="*/ 55605 h 3101095"/>
              <a:gd name="connsiteX14-505" fmla="*/ 37070 w 2588741"/>
              <a:gd name="connsiteY14-506" fmla="*/ 30891 h 3101095"/>
              <a:gd name="connsiteX15-507" fmla="*/ 86498 w 2588741"/>
              <a:gd name="connsiteY15-508" fmla="*/ 12356 h 3101095"/>
              <a:gd name="connsiteX16-509" fmla="*/ 135925 w 2588741"/>
              <a:gd name="connsiteY16-510" fmla="*/ 0 h 3101095"/>
              <a:gd name="connsiteX17-511" fmla="*/ 2131541 w 2588741"/>
              <a:gd name="connsiteY17-512" fmla="*/ 0 h 3101095"/>
              <a:gd name="connsiteX18-513" fmla="*/ 2168611 w 2588741"/>
              <a:gd name="connsiteY18-514" fmla="*/ 18535 h 3101095"/>
              <a:gd name="connsiteX19-515" fmla="*/ 2193325 w 2588741"/>
              <a:gd name="connsiteY19-516" fmla="*/ 37070 h 3101095"/>
              <a:gd name="connsiteX20-517" fmla="*/ 2218038 w 2588741"/>
              <a:gd name="connsiteY20-518" fmla="*/ 67962 h 3101095"/>
              <a:gd name="connsiteX21-519" fmla="*/ 2224216 w 2588741"/>
              <a:gd name="connsiteY21-520" fmla="*/ 154459 h 3101095"/>
              <a:gd name="connsiteX22-521" fmla="*/ 2255108 w 2588741"/>
              <a:gd name="connsiteY22-522" fmla="*/ 2928551 h 3101095"/>
              <a:gd name="connsiteX23-523" fmla="*/ 2273643 w 2588741"/>
              <a:gd name="connsiteY23-524" fmla="*/ 2953264 h 3101095"/>
              <a:gd name="connsiteX24-525" fmla="*/ 2588741 w 2588741"/>
              <a:gd name="connsiteY24-526" fmla="*/ 2965621 h 3101095"/>
              <a:gd name="connsiteX25-527" fmla="*/ 2585394 w 2588741"/>
              <a:gd name="connsiteY25-528" fmla="*/ 3099679 h 3101095"/>
              <a:gd name="connsiteX0-529" fmla="*/ 2585394 w 2588741"/>
              <a:gd name="connsiteY0-530" fmla="*/ 3099679 h 3101095"/>
              <a:gd name="connsiteX1-531" fmla="*/ 2180517 w 2588741"/>
              <a:gd name="connsiteY1-532" fmla="*/ 3101095 h 3101095"/>
              <a:gd name="connsiteX2-533" fmla="*/ 2094470 w 2588741"/>
              <a:gd name="connsiteY2-534" fmla="*/ 166816 h 3101095"/>
              <a:gd name="connsiteX3-535" fmla="*/ 2082114 w 2588741"/>
              <a:gd name="connsiteY3-536" fmla="*/ 142102 h 3101095"/>
              <a:gd name="connsiteX4-537" fmla="*/ 2032687 w 2588741"/>
              <a:gd name="connsiteY4-538" fmla="*/ 123567 h 3101095"/>
              <a:gd name="connsiteX5-539" fmla="*/ 222422 w 2588741"/>
              <a:gd name="connsiteY5-540" fmla="*/ 129745 h 3101095"/>
              <a:gd name="connsiteX6-541" fmla="*/ 166816 w 2588741"/>
              <a:gd name="connsiteY6-542" fmla="*/ 142102 h 3101095"/>
              <a:gd name="connsiteX7-543" fmla="*/ 148281 w 2588741"/>
              <a:gd name="connsiteY7-544" fmla="*/ 160637 h 3101095"/>
              <a:gd name="connsiteX8-545" fmla="*/ 135925 w 2588741"/>
              <a:gd name="connsiteY8-546" fmla="*/ 191529 h 3101095"/>
              <a:gd name="connsiteX9-547" fmla="*/ 129746 w 2588741"/>
              <a:gd name="connsiteY9-548" fmla="*/ 1062681 h 3101095"/>
              <a:gd name="connsiteX10-549" fmla="*/ 0 w 2588741"/>
              <a:gd name="connsiteY10-550" fmla="*/ 1062681 h 3101095"/>
              <a:gd name="connsiteX11-551" fmla="*/ 0 w 2588741"/>
              <a:gd name="connsiteY11-552" fmla="*/ 105032 h 3101095"/>
              <a:gd name="connsiteX12-553" fmla="*/ 6179 w 2588741"/>
              <a:gd name="connsiteY12-554" fmla="*/ 80318 h 3101095"/>
              <a:gd name="connsiteX13-555" fmla="*/ 24714 w 2588741"/>
              <a:gd name="connsiteY13-556" fmla="*/ 55605 h 3101095"/>
              <a:gd name="connsiteX14-557" fmla="*/ 37070 w 2588741"/>
              <a:gd name="connsiteY14-558" fmla="*/ 30891 h 3101095"/>
              <a:gd name="connsiteX15-559" fmla="*/ 86498 w 2588741"/>
              <a:gd name="connsiteY15-560" fmla="*/ 12356 h 3101095"/>
              <a:gd name="connsiteX16-561" fmla="*/ 135925 w 2588741"/>
              <a:gd name="connsiteY16-562" fmla="*/ 0 h 3101095"/>
              <a:gd name="connsiteX17-563" fmla="*/ 2131541 w 2588741"/>
              <a:gd name="connsiteY17-564" fmla="*/ 0 h 3101095"/>
              <a:gd name="connsiteX18-565" fmla="*/ 2168611 w 2588741"/>
              <a:gd name="connsiteY18-566" fmla="*/ 18535 h 3101095"/>
              <a:gd name="connsiteX19-567" fmla="*/ 2193325 w 2588741"/>
              <a:gd name="connsiteY19-568" fmla="*/ 37070 h 3101095"/>
              <a:gd name="connsiteX20-569" fmla="*/ 2218038 w 2588741"/>
              <a:gd name="connsiteY20-570" fmla="*/ 67962 h 3101095"/>
              <a:gd name="connsiteX21-571" fmla="*/ 2224216 w 2588741"/>
              <a:gd name="connsiteY21-572" fmla="*/ 154459 h 3101095"/>
              <a:gd name="connsiteX22-573" fmla="*/ 2255108 w 2588741"/>
              <a:gd name="connsiteY22-574" fmla="*/ 2928551 h 3101095"/>
              <a:gd name="connsiteX23-575" fmla="*/ 2588741 w 2588741"/>
              <a:gd name="connsiteY23-576" fmla="*/ 2965621 h 3101095"/>
              <a:gd name="connsiteX24-577" fmla="*/ 2585394 w 2588741"/>
              <a:gd name="connsiteY24-578" fmla="*/ 3099679 h 3101095"/>
              <a:gd name="connsiteX0-579" fmla="*/ 2585394 w 2588741"/>
              <a:gd name="connsiteY0-580" fmla="*/ 3099679 h 3101095"/>
              <a:gd name="connsiteX1-581" fmla="*/ 2180517 w 2588741"/>
              <a:gd name="connsiteY1-582" fmla="*/ 3101095 h 3101095"/>
              <a:gd name="connsiteX2-583" fmla="*/ 2094470 w 2588741"/>
              <a:gd name="connsiteY2-584" fmla="*/ 166816 h 3101095"/>
              <a:gd name="connsiteX3-585" fmla="*/ 2082114 w 2588741"/>
              <a:gd name="connsiteY3-586" fmla="*/ 142102 h 3101095"/>
              <a:gd name="connsiteX4-587" fmla="*/ 2032687 w 2588741"/>
              <a:gd name="connsiteY4-588" fmla="*/ 123567 h 3101095"/>
              <a:gd name="connsiteX5-589" fmla="*/ 222422 w 2588741"/>
              <a:gd name="connsiteY5-590" fmla="*/ 129745 h 3101095"/>
              <a:gd name="connsiteX6-591" fmla="*/ 166816 w 2588741"/>
              <a:gd name="connsiteY6-592" fmla="*/ 142102 h 3101095"/>
              <a:gd name="connsiteX7-593" fmla="*/ 148281 w 2588741"/>
              <a:gd name="connsiteY7-594" fmla="*/ 160637 h 3101095"/>
              <a:gd name="connsiteX8-595" fmla="*/ 135925 w 2588741"/>
              <a:gd name="connsiteY8-596" fmla="*/ 191529 h 3101095"/>
              <a:gd name="connsiteX9-597" fmla="*/ 129746 w 2588741"/>
              <a:gd name="connsiteY9-598" fmla="*/ 1062681 h 3101095"/>
              <a:gd name="connsiteX10-599" fmla="*/ 0 w 2588741"/>
              <a:gd name="connsiteY10-600" fmla="*/ 1062681 h 3101095"/>
              <a:gd name="connsiteX11-601" fmla="*/ 0 w 2588741"/>
              <a:gd name="connsiteY11-602" fmla="*/ 105032 h 3101095"/>
              <a:gd name="connsiteX12-603" fmla="*/ 6179 w 2588741"/>
              <a:gd name="connsiteY12-604" fmla="*/ 80318 h 3101095"/>
              <a:gd name="connsiteX13-605" fmla="*/ 24714 w 2588741"/>
              <a:gd name="connsiteY13-606" fmla="*/ 55605 h 3101095"/>
              <a:gd name="connsiteX14-607" fmla="*/ 37070 w 2588741"/>
              <a:gd name="connsiteY14-608" fmla="*/ 30891 h 3101095"/>
              <a:gd name="connsiteX15-609" fmla="*/ 86498 w 2588741"/>
              <a:gd name="connsiteY15-610" fmla="*/ 12356 h 3101095"/>
              <a:gd name="connsiteX16-611" fmla="*/ 135925 w 2588741"/>
              <a:gd name="connsiteY16-612" fmla="*/ 0 h 3101095"/>
              <a:gd name="connsiteX17-613" fmla="*/ 2131541 w 2588741"/>
              <a:gd name="connsiteY17-614" fmla="*/ 0 h 3101095"/>
              <a:gd name="connsiteX18-615" fmla="*/ 2168611 w 2588741"/>
              <a:gd name="connsiteY18-616" fmla="*/ 18535 h 3101095"/>
              <a:gd name="connsiteX19-617" fmla="*/ 2193325 w 2588741"/>
              <a:gd name="connsiteY19-618" fmla="*/ 37070 h 3101095"/>
              <a:gd name="connsiteX20-619" fmla="*/ 2218038 w 2588741"/>
              <a:gd name="connsiteY20-620" fmla="*/ 67962 h 3101095"/>
              <a:gd name="connsiteX21-621" fmla="*/ 2224216 w 2588741"/>
              <a:gd name="connsiteY21-622" fmla="*/ 154459 h 3101095"/>
              <a:gd name="connsiteX22-623" fmla="*/ 2588741 w 2588741"/>
              <a:gd name="connsiteY22-624" fmla="*/ 2965621 h 3101095"/>
              <a:gd name="connsiteX23-625" fmla="*/ 2585394 w 2588741"/>
              <a:gd name="connsiteY23-626" fmla="*/ 3099679 h 3101095"/>
              <a:gd name="connsiteX0-627" fmla="*/ 2585394 w 2588741"/>
              <a:gd name="connsiteY0-628" fmla="*/ 3099679 h 3099679"/>
              <a:gd name="connsiteX1-629" fmla="*/ 2094470 w 2588741"/>
              <a:gd name="connsiteY1-630" fmla="*/ 166816 h 3099679"/>
              <a:gd name="connsiteX2-631" fmla="*/ 2082114 w 2588741"/>
              <a:gd name="connsiteY2-632" fmla="*/ 142102 h 3099679"/>
              <a:gd name="connsiteX3-633" fmla="*/ 2032687 w 2588741"/>
              <a:gd name="connsiteY3-634" fmla="*/ 123567 h 3099679"/>
              <a:gd name="connsiteX4-635" fmla="*/ 222422 w 2588741"/>
              <a:gd name="connsiteY4-636" fmla="*/ 129745 h 3099679"/>
              <a:gd name="connsiteX5-637" fmla="*/ 166816 w 2588741"/>
              <a:gd name="connsiteY5-638" fmla="*/ 142102 h 3099679"/>
              <a:gd name="connsiteX6-639" fmla="*/ 148281 w 2588741"/>
              <a:gd name="connsiteY6-640" fmla="*/ 160637 h 3099679"/>
              <a:gd name="connsiteX7-641" fmla="*/ 135925 w 2588741"/>
              <a:gd name="connsiteY7-642" fmla="*/ 191529 h 3099679"/>
              <a:gd name="connsiteX8-643" fmla="*/ 129746 w 2588741"/>
              <a:gd name="connsiteY8-644" fmla="*/ 1062681 h 3099679"/>
              <a:gd name="connsiteX9-645" fmla="*/ 0 w 2588741"/>
              <a:gd name="connsiteY9-646" fmla="*/ 1062681 h 3099679"/>
              <a:gd name="connsiteX10-647" fmla="*/ 0 w 2588741"/>
              <a:gd name="connsiteY10-648" fmla="*/ 105032 h 3099679"/>
              <a:gd name="connsiteX11-649" fmla="*/ 6179 w 2588741"/>
              <a:gd name="connsiteY11-650" fmla="*/ 80318 h 3099679"/>
              <a:gd name="connsiteX12-651" fmla="*/ 24714 w 2588741"/>
              <a:gd name="connsiteY12-652" fmla="*/ 55605 h 3099679"/>
              <a:gd name="connsiteX13-653" fmla="*/ 37070 w 2588741"/>
              <a:gd name="connsiteY13-654" fmla="*/ 30891 h 3099679"/>
              <a:gd name="connsiteX14-655" fmla="*/ 86498 w 2588741"/>
              <a:gd name="connsiteY14-656" fmla="*/ 12356 h 3099679"/>
              <a:gd name="connsiteX15-657" fmla="*/ 135925 w 2588741"/>
              <a:gd name="connsiteY15-658" fmla="*/ 0 h 3099679"/>
              <a:gd name="connsiteX16-659" fmla="*/ 2131541 w 2588741"/>
              <a:gd name="connsiteY16-660" fmla="*/ 0 h 3099679"/>
              <a:gd name="connsiteX17-661" fmla="*/ 2168611 w 2588741"/>
              <a:gd name="connsiteY17-662" fmla="*/ 18535 h 3099679"/>
              <a:gd name="connsiteX18-663" fmla="*/ 2193325 w 2588741"/>
              <a:gd name="connsiteY18-664" fmla="*/ 37070 h 3099679"/>
              <a:gd name="connsiteX19-665" fmla="*/ 2218038 w 2588741"/>
              <a:gd name="connsiteY19-666" fmla="*/ 67962 h 3099679"/>
              <a:gd name="connsiteX20-667" fmla="*/ 2224216 w 2588741"/>
              <a:gd name="connsiteY20-668" fmla="*/ 154459 h 3099679"/>
              <a:gd name="connsiteX21-669" fmla="*/ 2588741 w 2588741"/>
              <a:gd name="connsiteY21-670" fmla="*/ 2965621 h 3099679"/>
              <a:gd name="connsiteX22-671" fmla="*/ 2585394 w 2588741"/>
              <a:gd name="connsiteY22-672" fmla="*/ 3099679 h 3099679"/>
              <a:gd name="connsiteX0-673" fmla="*/ 2585394 w 2585394"/>
              <a:gd name="connsiteY0-674" fmla="*/ 3099679 h 3099679"/>
              <a:gd name="connsiteX1-675" fmla="*/ 2094470 w 2585394"/>
              <a:gd name="connsiteY1-676" fmla="*/ 166816 h 3099679"/>
              <a:gd name="connsiteX2-677" fmla="*/ 2082114 w 2585394"/>
              <a:gd name="connsiteY2-678" fmla="*/ 142102 h 3099679"/>
              <a:gd name="connsiteX3-679" fmla="*/ 2032687 w 2585394"/>
              <a:gd name="connsiteY3-680" fmla="*/ 123567 h 3099679"/>
              <a:gd name="connsiteX4-681" fmla="*/ 222422 w 2585394"/>
              <a:gd name="connsiteY4-682" fmla="*/ 129745 h 3099679"/>
              <a:gd name="connsiteX5-683" fmla="*/ 166816 w 2585394"/>
              <a:gd name="connsiteY5-684" fmla="*/ 142102 h 3099679"/>
              <a:gd name="connsiteX6-685" fmla="*/ 148281 w 2585394"/>
              <a:gd name="connsiteY6-686" fmla="*/ 160637 h 3099679"/>
              <a:gd name="connsiteX7-687" fmla="*/ 135925 w 2585394"/>
              <a:gd name="connsiteY7-688" fmla="*/ 191529 h 3099679"/>
              <a:gd name="connsiteX8-689" fmla="*/ 129746 w 2585394"/>
              <a:gd name="connsiteY8-690" fmla="*/ 1062681 h 3099679"/>
              <a:gd name="connsiteX9-691" fmla="*/ 0 w 2585394"/>
              <a:gd name="connsiteY9-692" fmla="*/ 1062681 h 3099679"/>
              <a:gd name="connsiteX10-693" fmla="*/ 0 w 2585394"/>
              <a:gd name="connsiteY10-694" fmla="*/ 105032 h 3099679"/>
              <a:gd name="connsiteX11-695" fmla="*/ 6179 w 2585394"/>
              <a:gd name="connsiteY11-696" fmla="*/ 80318 h 3099679"/>
              <a:gd name="connsiteX12-697" fmla="*/ 24714 w 2585394"/>
              <a:gd name="connsiteY12-698" fmla="*/ 55605 h 3099679"/>
              <a:gd name="connsiteX13-699" fmla="*/ 37070 w 2585394"/>
              <a:gd name="connsiteY13-700" fmla="*/ 30891 h 3099679"/>
              <a:gd name="connsiteX14-701" fmla="*/ 86498 w 2585394"/>
              <a:gd name="connsiteY14-702" fmla="*/ 12356 h 3099679"/>
              <a:gd name="connsiteX15-703" fmla="*/ 135925 w 2585394"/>
              <a:gd name="connsiteY15-704" fmla="*/ 0 h 3099679"/>
              <a:gd name="connsiteX16-705" fmla="*/ 2131541 w 2585394"/>
              <a:gd name="connsiteY16-706" fmla="*/ 0 h 3099679"/>
              <a:gd name="connsiteX17-707" fmla="*/ 2168611 w 2585394"/>
              <a:gd name="connsiteY17-708" fmla="*/ 18535 h 3099679"/>
              <a:gd name="connsiteX18-709" fmla="*/ 2193325 w 2585394"/>
              <a:gd name="connsiteY18-710" fmla="*/ 37070 h 3099679"/>
              <a:gd name="connsiteX19-711" fmla="*/ 2218038 w 2585394"/>
              <a:gd name="connsiteY19-712" fmla="*/ 67962 h 3099679"/>
              <a:gd name="connsiteX20-713" fmla="*/ 2224216 w 2585394"/>
              <a:gd name="connsiteY20-714" fmla="*/ 154459 h 3099679"/>
              <a:gd name="connsiteX21-715" fmla="*/ 2585394 w 2585394"/>
              <a:gd name="connsiteY21-716" fmla="*/ 3099679 h 3099679"/>
              <a:gd name="connsiteX0-717" fmla="*/ 2224216 w 2224216"/>
              <a:gd name="connsiteY0-718" fmla="*/ 154459 h 1062681"/>
              <a:gd name="connsiteX1-719" fmla="*/ 2094470 w 2224216"/>
              <a:gd name="connsiteY1-720" fmla="*/ 166816 h 1062681"/>
              <a:gd name="connsiteX2-721" fmla="*/ 2082114 w 2224216"/>
              <a:gd name="connsiteY2-722" fmla="*/ 142102 h 1062681"/>
              <a:gd name="connsiteX3-723" fmla="*/ 2032687 w 2224216"/>
              <a:gd name="connsiteY3-724" fmla="*/ 123567 h 1062681"/>
              <a:gd name="connsiteX4-725" fmla="*/ 222422 w 2224216"/>
              <a:gd name="connsiteY4-726" fmla="*/ 129745 h 1062681"/>
              <a:gd name="connsiteX5-727" fmla="*/ 166816 w 2224216"/>
              <a:gd name="connsiteY5-728" fmla="*/ 142102 h 1062681"/>
              <a:gd name="connsiteX6-729" fmla="*/ 148281 w 2224216"/>
              <a:gd name="connsiteY6-730" fmla="*/ 160637 h 1062681"/>
              <a:gd name="connsiteX7-731" fmla="*/ 135925 w 2224216"/>
              <a:gd name="connsiteY7-732" fmla="*/ 191529 h 1062681"/>
              <a:gd name="connsiteX8-733" fmla="*/ 129746 w 2224216"/>
              <a:gd name="connsiteY8-734" fmla="*/ 1062681 h 1062681"/>
              <a:gd name="connsiteX9-735" fmla="*/ 0 w 2224216"/>
              <a:gd name="connsiteY9-736" fmla="*/ 1062681 h 1062681"/>
              <a:gd name="connsiteX10-737" fmla="*/ 0 w 2224216"/>
              <a:gd name="connsiteY10-738" fmla="*/ 105032 h 1062681"/>
              <a:gd name="connsiteX11-739" fmla="*/ 6179 w 2224216"/>
              <a:gd name="connsiteY11-740" fmla="*/ 80318 h 1062681"/>
              <a:gd name="connsiteX12-741" fmla="*/ 24714 w 2224216"/>
              <a:gd name="connsiteY12-742" fmla="*/ 55605 h 1062681"/>
              <a:gd name="connsiteX13-743" fmla="*/ 37070 w 2224216"/>
              <a:gd name="connsiteY13-744" fmla="*/ 30891 h 1062681"/>
              <a:gd name="connsiteX14-745" fmla="*/ 86498 w 2224216"/>
              <a:gd name="connsiteY14-746" fmla="*/ 12356 h 1062681"/>
              <a:gd name="connsiteX15-747" fmla="*/ 135925 w 2224216"/>
              <a:gd name="connsiteY15-748" fmla="*/ 0 h 1062681"/>
              <a:gd name="connsiteX16-749" fmla="*/ 2131541 w 2224216"/>
              <a:gd name="connsiteY16-750" fmla="*/ 0 h 1062681"/>
              <a:gd name="connsiteX17-751" fmla="*/ 2168611 w 2224216"/>
              <a:gd name="connsiteY17-752" fmla="*/ 18535 h 1062681"/>
              <a:gd name="connsiteX18-753" fmla="*/ 2193325 w 2224216"/>
              <a:gd name="connsiteY18-754" fmla="*/ 37070 h 1062681"/>
              <a:gd name="connsiteX19-755" fmla="*/ 2218038 w 2224216"/>
              <a:gd name="connsiteY19-756" fmla="*/ 67962 h 1062681"/>
              <a:gd name="connsiteX20-757" fmla="*/ 2224216 w 2224216"/>
              <a:gd name="connsiteY20-758" fmla="*/ 154459 h 1062681"/>
              <a:gd name="connsiteX0-759" fmla="*/ 2224216 w 2224216"/>
              <a:gd name="connsiteY0-760" fmla="*/ 154459 h 1062681"/>
              <a:gd name="connsiteX1-761" fmla="*/ 2082114 w 2224216"/>
              <a:gd name="connsiteY1-762" fmla="*/ 142102 h 1062681"/>
              <a:gd name="connsiteX2-763" fmla="*/ 2032687 w 2224216"/>
              <a:gd name="connsiteY2-764" fmla="*/ 123567 h 1062681"/>
              <a:gd name="connsiteX3-765" fmla="*/ 222422 w 2224216"/>
              <a:gd name="connsiteY3-766" fmla="*/ 129745 h 1062681"/>
              <a:gd name="connsiteX4-767" fmla="*/ 166816 w 2224216"/>
              <a:gd name="connsiteY4-768" fmla="*/ 142102 h 1062681"/>
              <a:gd name="connsiteX5-769" fmla="*/ 148281 w 2224216"/>
              <a:gd name="connsiteY5-770" fmla="*/ 160637 h 1062681"/>
              <a:gd name="connsiteX6-771" fmla="*/ 135925 w 2224216"/>
              <a:gd name="connsiteY6-772" fmla="*/ 191529 h 1062681"/>
              <a:gd name="connsiteX7-773" fmla="*/ 129746 w 2224216"/>
              <a:gd name="connsiteY7-774" fmla="*/ 1062681 h 1062681"/>
              <a:gd name="connsiteX8-775" fmla="*/ 0 w 2224216"/>
              <a:gd name="connsiteY8-776" fmla="*/ 1062681 h 1062681"/>
              <a:gd name="connsiteX9-777" fmla="*/ 0 w 2224216"/>
              <a:gd name="connsiteY9-778" fmla="*/ 105032 h 1062681"/>
              <a:gd name="connsiteX10-779" fmla="*/ 6179 w 2224216"/>
              <a:gd name="connsiteY10-780" fmla="*/ 80318 h 1062681"/>
              <a:gd name="connsiteX11-781" fmla="*/ 24714 w 2224216"/>
              <a:gd name="connsiteY11-782" fmla="*/ 55605 h 1062681"/>
              <a:gd name="connsiteX12-783" fmla="*/ 37070 w 2224216"/>
              <a:gd name="connsiteY12-784" fmla="*/ 30891 h 1062681"/>
              <a:gd name="connsiteX13-785" fmla="*/ 86498 w 2224216"/>
              <a:gd name="connsiteY13-786" fmla="*/ 12356 h 1062681"/>
              <a:gd name="connsiteX14-787" fmla="*/ 135925 w 2224216"/>
              <a:gd name="connsiteY14-788" fmla="*/ 0 h 1062681"/>
              <a:gd name="connsiteX15-789" fmla="*/ 2131541 w 2224216"/>
              <a:gd name="connsiteY15-790" fmla="*/ 0 h 1062681"/>
              <a:gd name="connsiteX16-791" fmla="*/ 2168611 w 2224216"/>
              <a:gd name="connsiteY16-792" fmla="*/ 18535 h 1062681"/>
              <a:gd name="connsiteX17-793" fmla="*/ 2193325 w 2224216"/>
              <a:gd name="connsiteY17-794" fmla="*/ 37070 h 1062681"/>
              <a:gd name="connsiteX18-795" fmla="*/ 2218038 w 2224216"/>
              <a:gd name="connsiteY18-796" fmla="*/ 67962 h 1062681"/>
              <a:gd name="connsiteX19-797" fmla="*/ 2224216 w 2224216"/>
              <a:gd name="connsiteY19-798" fmla="*/ 154459 h 1062681"/>
              <a:gd name="connsiteX0-799" fmla="*/ 2218038 w 2218038"/>
              <a:gd name="connsiteY0-800" fmla="*/ 67962 h 1062681"/>
              <a:gd name="connsiteX1-801" fmla="*/ 2082114 w 2218038"/>
              <a:gd name="connsiteY1-802" fmla="*/ 142102 h 1062681"/>
              <a:gd name="connsiteX2-803" fmla="*/ 2032687 w 2218038"/>
              <a:gd name="connsiteY2-804" fmla="*/ 123567 h 1062681"/>
              <a:gd name="connsiteX3-805" fmla="*/ 222422 w 2218038"/>
              <a:gd name="connsiteY3-806" fmla="*/ 129745 h 1062681"/>
              <a:gd name="connsiteX4-807" fmla="*/ 166816 w 2218038"/>
              <a:gd name="connsiteY4-808" fmla="*/ 142102 h 1062681"/>
              <a:gd name="connsiteX5-809" fmla="*/ 148281 w 2218038"/>
              <a:gd name="connsiteY5-810" fmla="*/ 160637 h 1062681"/>
              <a:gd name="connsiteX6-811" fmla="*/ 135925 w 2218038"/>
              <a:gd name="connsiteY6-812" fmla="*/ 191529 h 1062681"/>
              <a:gd name="connsiteX7-813" fmla="*/ 129746 w 2218038"/>
              <a:gd name="connsiteY7-814" fmla="*/ 1062681 h 1062681"/>
              <a:gd name="connsiteX8-815" fmla="*/ 0 w 2218038"/>
              <a:gd name="connsiteY8-816" fmla="*/ 1062681 h 1062681"/>
              <a:gd name="connsiteX9-817" fmla="*/ 0 w 2218038"/>
              <a:gd name="connsiteY9-818" fmla="*/ 105032 h 1062681"/>
              <a:gd name="connsiteX10-819" fmla="*/ 6179 w 2218038"/>
              <a:gd name="connsiteY10-820" fmla="*/ 80318 h 1062681"/>
              <a:gd name="connsiteX11-821" fmla="*/ 24714 w 2218038"/>
              <a:gd name="connsiteY11-822" fmla="*/ 55605 h 1062681"/>
              <a:gd name="connsiteX12-823" fmla="*/ 37070 w 2218038"/>
              <a:gd name="connsiteY12-824" fmla="*/ 30891 h 1062681"/>
              <a:gd name="connsiteX13-825" fmla="*/ 86498 w 2218038"/>
              <a:gd name="connsiteY13-826" fmla="*/ 12356 h 1062681"/>
              <a:gd name="connsiteX14-827" fmla="*/ 135925 w 2218038"/>
              <a:gd name="connsiteY14-828" fmla="*/ 0 h 1062681"/>
              <a:gd name="connsiteX15-829" fmla="*/ 2131541 w 2218038"/>
              <a:gd name="connsiteY15-830" fmla="*/ 0 h 1062681"/>
              <a:gd name="connsiteX16-831" fmla="*/ 2168611 w 2218038"/>
              <a:gd name="connsiteY16-832" fmla="*/ 18535 h 1062681"/>
              <a:gd name="connsiteX17-833" fmla="*/ 2193325 w 2218038"/>
              <a:gd name="connsiteY17-834" fmla="*/ 37070 h 1062681"/>
              <a:gd name="connsiteX18-835" fmla="*/ 2218038 w 2218038"/>
              <a:gd name="connsiteY18-836" fmla="*/ 67962 h 1062681"/>
              <a:gd name="connsiteX0-837" fmla="*/ 2193325 w 2193325"/>
              <a:gd name="connsiteY0-838" fmla="*/ 37070 h 1062681"/>
              <a:gd name="connsiteX1-839" fmla="*/ 2082114 w 2193325"/>
              <a:gd name="connsiteY1-840" fmla="*/ 142102 h 1062681"/>
              <a:gd name="connsiteX2-841" fmla="*/ 2032687 w 2193325"/>
              <a:gd name="connsiteY2-842" fmla="*/ 123567 h 1062681"/>
              <a:gd name="connsiteX3-843" fmla="*/ 222422 w 2193325"/>
              <a:gd name="connsiteY3-844" fmla="*/ 129745 h 1062681"/>
              <a:gd name="connsiteX4-845" fmla="*/ 166816 w 2193325"/>
              <a:gd name="connsiteY4-846" fmla="*/ 142102 h 1062681"/>
              <a:gd name="connsiteX5-847" fmla="*/ 148281 w 2193325"/>
              <a:gd name="connsiteY5-848" fmla="*/ 160637 h 1062681"/>
              <a:gd name="connsiteX6-849" fmla="*/ 135925 w 2193325"/>
              <a:gd name="connsiteY6-850" fmla="*/ 191529 h 1062681"/>
              <a:gd name="connsiteX7-851" fmla="*/ 129746 w 2193325"/>
              <a:gd name="connsiteY7-852" fmla="*/ 1062681 h 1062681"/>
              <a:gd name="connsiteX8-853" fmla="*/ 0 w 2193325"/>
              <a:gd name="connsiteY8-854" fmla="*/ 1062681 h 1062681"/>
              <a:gd name="connsiteX9-855" fmla="*/ 0 w 2193325"/>
              <a:gd name="connsiteY9-856" fmla="*/ 105032 h 1062681"/>
              <a:gd name="connsiteX10-857" fmla="*/ 6179 w 2193325"/>
              <a:gd name="connsiteY10-858" fmla="*/ 80318 h 1062681"/>
              <a:gd name="connsiteX11-859" fmla="*/ 24714 w 2193325"/>
              <a:gd name="connsiteY11-860" fmla="*/ 55605 h 1062681"/>
              <a:gd name="connsiteX12-861" fmla="*/ 37070 w 2193325"/>
              <a:gd name="connsiteY12-862" fmla="*/ 30891 h 1062681"/>
              <a:gd name="connsiteX13-863" fmla="*/ 86498 w 2193325"/>
              <a:gd name="connsiteY13-864" fmla="*/ 12356 h 1062681"/>
              <a:gd name="connsiteX14-865" fmla="*/ 135925 w 2193325"/>
              <a:gd name="connsiteY14-866" fmla="*/ 0 h 1062681"/>
              <a:gd name="connsiteX15-867" fmla="*/ 2131541 w 2193325"/>
              <a:gd name="connsiteY15-868" fmla="*/ 0 h 1062681"/>
              <a:gd name="connsiteX16-869" fmla="*/ 2168611 w 2193325"/>
              <a:gd name="connsiteY16-870" fmla="*/ 18535 h 1062681"/>
              <a:gd name="connsiteX17-871" fmla="*/ 2193325 w 2193325"/>
              <a:gd name="connsiteY17-872" fmla="*/ 37070 h 1062681"/>
              <a:gd name="connsiteX0-873" fmla="*/ 2193325 w 2193325"/>
              <a:gd name="connsiteY0-874" fmla="*/ 37070 h 1062681"/>
              <a:gd name="connsiteX1-875" fmla="*/ 2032687 w 2193325"/>
              <a:gd name="connsiteY1-876" fmla="*/ 123567 h 1062681"/>
              <a:gd name="connsiteX2-877" fmla="*/ 222422 w 2193325"/>
              <a:gd name="connsiteY2-878" fmla="*/ 129745 h 1062681"/>
              <a:gd name="connsiteX3-879" fmla="*/ 166816 w 2193325"/>
              <a:gd name="connsiteY3-880" fmla="*/ 142102 h 1062681"/>
              <a:gd name="connsiteX4-881" fmla="*/ 148281 w 2193325"/>
              <a:gd name="connsiteY4-882" fmla="*/ 160637 h 1062681"/>
              <a:gd name="connsiteX5-883" fmla="*/ 135925 w 2193325"/>
              <a:gd name="connsiteY5-884" fmla="*/ 191529 h 1062681"/>
              <a:gd name="connsiteX6-885" fmla="*/ 129746 w 2193325"/>
              <a:gd name="connsiteY6-886" fmla="*/ 1062681 h 1062681"/>
              <a:gd name="connsiteX7-887" fmla="*/ 0 w 2193325"/>
              <a:gd name="connsiteY7-888" fmla="*/ 1062681 h 1062681"/>
              <a:gd name="connsiteX8-889" fmla="*/ 0 w 2193325"/>
              <a:gd name="connsiteY8-890" fmla="*/ 105032 h 1062681"/>
              <a:gd name="connsiteX9-891" fmla="*/ 6179 w 2193325"/>
              <a:gd name="connsiteY9-892" fmla="*/ 80318 h 1062681"/>
              <a:gd name="connsiteX10-893" fmla="*/ 24714 w 2193325"/>
              <a:gd name="connsiteY10-894" fmla="*/ 55605 h 1062681"/>
              <a:gd name="connsiteX11-895" fmla="*/ 37070 w 2193325"/>
              <a:gd name="connsiteY11-896" fmla="*/ 30891 h 1062681"/>
              <a:gd name="connsiteX12-897" fmla="*/ 86498 w 2193325"/>
              <a:gd name="connsiteY12-898" fmla="*/ 12356 h 1062681"/>
              <a:gd name="connsiteX13-899" fmla="*/ 135925 w 2193325"/>
              <a:gd name="connsiteY13-900" fmla="*/ 0 h 1062681"/>
              <a:gd name="connsiteX14-901" fmla="*/ 2131541 w 2193325"/>
              <a:gd name="connsiteY14-902" fmla="*/ 0 h 1062681"/>
              <a:gd name="connsiteX15-903" fmla="*/ 2168611 w 2193325"/>
              <a:gd name="connsiteY15-904" fmla="*/ 18535 h 1062681"/>
              <a:gd name="connsiteX16-905" fmla="*/ 2193325 w 2193325"/>
              <a:gd name="connsiteY16-906" fmla="*/ 37070 h 1062681"/>
              <a:gd name="connsiteX0-907" fmla="*/ 2168611 w 2168611"/>
              <a:gd name="connsiteY0-908" fmla="*/ 18535 h 1062681"/>
              <a:gd name="connsiteX1-909" fmla="*/ 2032687 w 2168611"/>
              <a:gd name="connsiteY1-910" fmla="*/ 123567 h 1062681"/>
              <a:gd name="connsiteX2-911" fmla="*/ 222422 w 2168611"/>
              <a:gd name="connsiteY2-912" fmla="*/ 129745 h 1062681"/>
              <a:gd name="connsiteX3-913" fmla="*/ 166816 w 2168611"/>
              <a:gd name="connsiteY3-914" fmla="*/ 142102 h 1062681"/>
              <a:gd name="connsiteX4-915" fmla="*/ 148281 w 2168611"/>
              <a:gd name="connsiteY4-916" fmla="*/ 160637 h 1062681"/>
              <a:gd name="connsiteX5-917" fmla="*/ 135925 w 2168611"/>
              <a:gd name="connsiteY5-918" fmla="*/ 191529 h 1062681"/>
              <a:gd name="connsiteX6-919" fmla="*/ 129746 w 2168611"/>
              <a:gd name="connsiteY6-920" fmla="*/ 1062681 h 1062681"/>
              <a:gd name="connsiteX7-921" fmla="*/ 0 w 2168611"/>
              <a:gd name="connsiteY7-922" fmla="*/ 1062681 h 1062681"/>
              <a:gd name="connsiteX8-923" fmla="*/ 0 w 2168611"/>
              <a:gd name="connsiteY8-924" fmla="*/ 105032 h 1062681"/>
              <a:gd name="connsiteX9-925" fmla="*/ 6179 w 2168611"/>
              <a:gd name="connsiteY9-926" fmla="*/ 80318 h 1062681"/>
              <a:gd name="connsiteX10-927" fmla="*/ 24714 w 2168611"/>
              <a:gd name="connsiteY10-928" fmla="*/ 55605 h 1062681"/>
              <a:gd name="connsiteX11-929" fmla="*/ 37070 w 2168611"/>
              <a:gd name="connsiteY11-930" fmla="*/ 30891 h 1062681"/>
              <a:gd name="connsiteX12-931" fmla="*/ 86498 w 2168611"/>
              <a:gd name="connsiteY12-932" fmla="*/ 12356 h 1062681"/>
              <a:gd name="connsiteX13-933" fmla="*/ 135925 w 2168611"/>
              <a:gd name="connsiteY13-934" fmla="*/ 0 h 1062681"/>
              <a:gd name="connsiteX14-935" fmla="*/ 2131541 w 2168611"/>
              <a:gd name="connsiteY14-936" fmla="*/ 0 h 1062681"/>
              <a:gd name="connsiteX15-937" fmla="*/ 2168611 w 2168611"/>
              <a:gd name="connsiteY15-938" fmla="*/ 18535 h 1062681"/>
              <a:gd name="connsiteX0-939" fmla="*/ 2131541 w 2131541"/>
              <a:gd name="connsiteY0-940" fmla="*/ 0 h 1062681"/>
              <a:gd name="connsiteX1-941" fmla="*/ 2032687 w 2131541"/>
              <a:gd name="connsiteY1-942" fmla="*/ 123567 h 1062681"/>
              <a:gd name="connsiteX2-943" fmla="*/ 222422 w 2131541"/>
              <a:gd name="connsiteY2-944" fmla="*/ 129745 h 1062681"/>
              <a:gd name="connsiteX3-945" fmla="*/ 166816 w 2131541"/>
              <a:gd name="connsiteY3-946" fmla="*/ 142102 h 1062681"/>
              <a:gd name="connsiteX4-947" fmla="*/ 148281 w 2131541"/>
              <a:gd name="connsiteY4-948" fmla="*/ 160637 h 1062681"/>
              <a:gd name="connsiteX5-949" fmla="*/ 135925 w 2131541"/>
              <a:gd name="connsiteY5-950" fmla="*/ 191529 h 1062681"/>
              <a:gd name="connsiteX6-951" fmla="*/ 129746 w 2131541"/>
              <a:gd name="connsiteY6-952" fmla="*/ 1062681 h 1062681"/>
              <a:gd name="connsiteX7-953" fmla="*/ 0 w 2131541"/>
              <a:gd name="connsiteY7-954" fmla="*/ 1062681 h 1062681"/>
              <a:gd name="connsiteX8-955" fmla="*/ 0 w 2131541"/>
              <a:gd name="connsiteY8-956" fmla="*/ 105032 h 1062681"/>
              <a:gd name="connsiteX9-957" fmla="*/ 6179 w 2131541"/>
              <a:gd name="connsiteY9-958" fmla="*/ 80318 h 1062681"/>
              <a:gd name="connsiteX10-959" fmla="*/ 24714 w 2131541"/>
              <a:gd name="connsiteY10-960" fmla="*/ 55605 h 1062681"/>
              <a:gd name="connsiteX11-961" fmla="*/ 37070 w 2131541"/>
              <a:gd name="connsiteY11-962" fmla="*/ 30891 h 1062681"/>
              <a:gd name="connsiteX12-963" fmla="*/ 86498 w 2131541"/>
              <a:gd name="connsiteY12-964" fmla="*/ 12356 h 1062681"/>
              <a:gd name="connsiteX13-965" fmla="*/ 135925 w 2131541"/>
              <a:gd name="connsiteY13-966" fmla="*/ 0 h 1062681"/>
              <a:gd name="connsiteX14-967" fmla="*/ 2131541 w 2131541"/>
              <a:gd name="connsiteY14-968" fmla="*/ 0 h 1062681"/>
              <a:gd name="connsiteX0-969" fmla="*/ 2072274 w 2072274"/>
              <a:gd name="connsiteY0-970" fmla="*/ 0 h 1062681"/>
              <a:gd name="connsiteX1-971" fmla="*/ 2032687 w 2072274"/>
              <a:gd name="connsiteY1-972" fmla="*/ 123567 h 1062681"/>
              <a:gd name="connsiteX2-973" fmla="*/ 222422 w 2072274"/>
              <a:gd name="connsiteY2-974" fmla="*/ 129745 h 1062681"/>
              <a:gd name="connsiteX3-975" fmla="*/ 166816 w 2072274"/>
              <a:gd name="connsiteY3-976" fmla="*/ 142102 h 1062681"/>
              <a:gd name="connsiteX4-977" fmla="*/ 148281 w 2072274"/>
              <a:gd name="connsiteY4-978" fmla="*/ 160637 h 1062681"/>
              <a:gd name="connsiteX5-979" fmla="*/ 135925 w 2072274"/>
              <a:gd name="connsiteY5-980" fmla="*/ 191529 h 1062681"/>
              <a:gd name="connsiteX6-981" fmla="*/ 129746 w 2072274"/>
              <a:gd name="connsiteY6-982" fmla="*/ 1062681 h 1062681"/>
              <a:gd name="connsiteX7-983" fmla="*/ 0 w 2072274"/>
              <a:gd name="connsiteY7-984" fmla="*/ 1062681 h 1062681"/>
              <a:gd name="connsiteX8-985" fmla="*/ 0 w 2072274"/>
              <a:gd name="connsiteY8-986" fmla="*/ 105032 h 1062681"/>
              <a:gd name="connsiteX9-987" fmla="*/ 6179 w 2072274"/>
              <a:gd name="connsiteY9-988" fmla="*/ 80318 h 1062681"/>
              <a:gd name="connsiteX10-989" fmla="*/ 24714 w 2072274"/>
              <a:gd name="connsiteY10-990" fmla="*/ 55605 h 1062681"/>
              <a:gd name="connsiteX11-991" fmla="*/ 37070 w 2072274"/>
              <a:gd name="connsiteY11-992" fmla="*/ 30891 h 1062681"/>
              <a:gd name="connsiteX12-993" fmla="*/ 86498 w 2072274"/>
              <a:gd name="connsiteY12-994" fmla="*/ 12356 h 1062681"/>
              <a:gd name="connsiteX13-995" fmla="*/ 135925 w 2072274"/>
              <a:gd name="connsiteY13-996" fmla="*/ 0 h 1062681"/>
              <a:gd name="connsiteX14-997" fmla="*/ 2072274 w 2072274"/>
              <a:gd name="connsiteY14-998" fmla="*/ 0 h 1062681"/>
              <a:gd name="connsiteX0-999" fmla="*/ 2038408 w 2038408"/>
              <a:gd name="connsiteY0-1000" fmla="*/ 0 h 1062681"/>
              <a:gd name="connsiteX1-1001" fmla="*/ 2032687 w 2038408"/>
              <a:gd name="connsiteY1-1002" fmla="*/ 123567 h 1062681"/>
              <a:gd name="connsiteX2-1003" fmla="*/ 222422 w 2038408"/>
              <a:gd name="connsiteY2-1004" fmla="*/ 129745 h 1062681"/>
              <a:gd name="connsiteX3-1005" fmla="*/ 166816 w 2038408"/>
              <a:gd name="connsiteY3-1006" fmla="*/ 142102 h 1062681"/>
              <a:gd name="connsiteX4-1007" fmla="*/ 148281 w 2038408"/>
              <a:gd name="connsiteY4-1008" fmla="*/ 160637 h 1062681"/>
              <a:gd name="connsiteX5-1009" fmla="*/ 135925 w 2038408"/>
              <a:gd name="connsiteY5-1010" fmla="*/ 191529 h 1062681"/>
              <a:gd name="connsiteX6-1011" fmla="*/ 129746 w 2038408"/>
              <a:gd name="connsiteY6-1012" fmla="*/ 1062681 h 1062681"/>
              <a:gd name="connsiteX7-1013" fmla="*/ 0 w 2038408"/>
              <a:gd name="connsiteY7-1014" fmla="*/ 1062681 h 1062681"/>
              <a:gd name="connsiteX8-1015" fmla="*/ 0 w 2038408"/>
              <a:gd name="connsiteY8-1016" fmla="*/ 105032 h 1062681"/>
              <a:gd name="connsiteX9-1017" fmla="*/ 6179 w 2038408"/>
              <a:gd name="connsiteY9-1018" fmla="*/ 80318 h 1062681"/>
              <a:gd name="connsiteX10-1019" fmla="*/ 24714 w 2038408"/>
              <a:gd name="connsiteY10-1020" fmla="*/ 55605 h 1062681"/>
              <a:gd name="connsiteX11-1021" fmla="*/ 37070 w 2038408"/>
              <a:gd name="connsiteY11-1022" fmla="*/ 30891 h 1062681"/>
              <a:gd name="connsiteX12-1023" fmla="*/ 86498 w 2038408"/>
              <a:gd name="connsiteY12-1024" fmla="*/ 12356 h 1062681"/>
              <a:gd name="connsiteX13-1025" fmla="*/ 135925 w 2038408"/>
              <a:gd name="connsiteY13-1026" fmla="*/ 0 h 1062681"/>
              <a:gd name="connsiteX14-1027" fmla="*/ 2038408 w 2038408"/>
              <a:gd name="connsiteY14-1028" fmla="*/ 0 h 1062681"/>
              <a:gd name="connsiteX0-1029" fmla="*/ 2038408 w 2038408"/>
              <a:gd name="connsiteY0-1030" fmla="*/ 0 h 1062681"/>
              <a:gd name="connsiteX1-1031" fmla="*/ 2032687 w 2038408"/>
              <a:gd name="connsiteY1-1032" fmla="*/ 123567 h 1062681"/>
              <a:gd name="connsiteX2-1033" fmla="*/ 222422 w 2038408"/>
              <a:gd name="connsiteY2-1034" fmla="*/ 129745 h 1062681"/>
              <a:gd name="connsiteX3-1035" fmla="*/ 166816 w 2038408"/>
              <a:gd name="connsiteY3-1036" fmla="*/ 142102 h 1062681"/>
              <a:gd name="connsiteX4-1037" fmla="*/ 148281 w 2038408"/>
              <a:gd name="connsiteY4-1038" fmla="*/ 160637 h 1062681"/>
              <a:gd name="connsiteX5-1039" fmla="*/ 135925 w 2038408"/>
              <a:gd name="connsiteY5-1040" fmla="*/ 191529 h 1062681"/>
              <a:gd name="connsiteX6-1041" fmla="*/ 129746 w 2038408"/>
              <a:gd name="connsiteY6-1042" fmla="*/ 1062681 h 1062681"/>
              <a:gd name="connsiteX7-1043" fmla="*/ 5378 w 2038408"/>
              <a:gd name="connsiteY7-1044" fmla="*/ 688824 h 1062681"/>
              <a:gd name="connsiteX8-1045" fmla="*/ 0 w 2038408"/>
              <a:gd name="connsiteY8-1046" fmla="*/ 105032 h 1062681"/>
              <a:gd name="connsiteX9-1047" fmla="*/ 6179 w 2038408"/>
              <a:gd name="connsiteY9-1048" fmla="*/ 80318 h 1062681"/>
              <a:gd name="connsiteX10-1049" fmla="*/ 24714 w 2038408"/>
              <a:gd name="connsiteY10-1050" fmla="*/ 55605 h 1062681"/>
              <a:gd name="connsiteX11-1051" fmla="*/ 37070 w 2038408"/>
              <a:gd name="connsiteY11-1052" fmla="*/ 30891 h 1062681"/>
              <a:gd name="connsiteX12-1053" fmla="*/ 86498 w 2038408"/>
              <a:gd name="connsiteY12-1054" fmla="*/ 12356 h 1062681"/>
              <a:gd name="connsiteX13-1055" fmla="*/ 135925 w 2038408"/>
              <a:gd name="connsiteY13-1056" fmla="*/ 0 h 1062681"/>
              <a:gd name="connsiteX14-1057" fmla="*/ 2038408 w 2038408"/>
              <a:gd name="connsiteY14-1058" fmla="*/ 0 h 1062681"/>
              <a:gd name="connsiteX0-1059" fmla="*/ 2038408 w 2038408"/>
              <a:gd name="connsiteY0-1060" fmla="*/ 0 h 691206"/>
              <a:gd name="connsiteX1-1061" fmla="*/ 2032687 w 2038408"/>
              <a:gd name="connsiteY1-1062" fmla="*/ 123567 h 691206"/>
              <a:gd name="connsiteX2-1063" fmla="*/ 222422 w 2038408"/>
              <a:gd name="connsiteY2-1064" fmla="*/ 129745 h 691206"/>
              <a:gd name="connsiteX3-1065" fmla="*/ 166816 w 2038408"/>
              <a:gd name="connsiteY3-1066" fmla="*/ 142102 h 691206"/>
              <a:gd name="connsiteX4-1067" fmla="*/ 148281 w 2038408"/>
              <a:gd name="connsiteY4-1068" fmla="*/ 160637 h 691206"/>
              <a:gd name="connsiteX5-1069" fmla="*/ 135925 w 2038408"/>
              <a:gd name="connsiteY5-1070" fmla="*/ 191529 h 691206"/>
              <a:gd name="connsiteX6-1071" fmla="*/ 129746 w 2038408"/>
              <a:gd name="connsiteY6-1072" fmla="*/ 691206 h 691206"/>
              <a:gd name="connsiteX7-1073" fmla="*/ 5378 w 2038408"/>
              <a:gd name="connsiteY7-1074" fmla="*/ 688824 h 691206"/>
              <a:gd name="connsiteX8-1075" fmla="*/ 0 w 2038408"/>
              <a:gd name="connsiteY8-1076" fmla="*/ 105032 h 691206"/>
              <a:gd name="connsiteX9-1077" fmla="*/ 6179 w 2038408"/>
              <a:gd name="connsiteY9-1078" fmla="*/ 80318 h 691206"/>
              <a:gd name="connsiteX10-1079" fmla="*/ 24714 w 2038408"/>
              <a:gd name="connsiteY10-1080" fmla="*/ 55605 h 691206"/>
              <a:gd name="connsiteX11-1081" fmla="*/ 37070 w 2038408"/>
              <a:gd name="connsiteY11-1082" fmla="*/ 30891 h 691206"/>
              <a:gd name="connsiteX12-1083" fmla="*/ 86498 w 2038408"/>
              <a:gd name="connsiteY12-1084" fmla="*/ 12356 h 691206"/>
              <a:gd name="connsiteX13-1085" fmla="*/ 135925 w 2038408"/>
              <a:gd name="connsiteY13-1086" fmla="*/ 0 h 691206"/>
              <a:gd name="connsiteX14-1087" fmla="*/ 2038408 w 2038408"/>
              <a:gd name="connsiteY14-1088" fmla="*/ 0 h 691206"/>
              <a:gd name="connsiteX0-1089" fmla="*/ 2038408 w 2038408"/>
              <a:gd name="connsiteY0-1090" fmla="*/ 0 h 691206"/>
              <a:gd name="connsiteX1-1091" fmla="*/ 2032687 w 2038408"/>
              <a:gd name="connsiteY1-1092" fmla="*/ 123567 h 691206"/>
              <a:gd name="connsiteX2-1093" fmla="*/ 222422 w 2038408"/>
              <a:gd name="connsiteY2-1094" fmla="*/ 129745 h 691206"/>
              <a:gd name="connsiteX3-1095" fmla="*/ 166816 w 2038408"/>
              <a:gd name="connsiteY3-1096" fmla="*/ 142102 h 691206"/>
              <a:gd name="connsiteX4-1097" fmla="*/ 148281 w 2038408"/>
              <a:gd name="connsiteY4-1098" fmla="*/ 160637 h 691206"/>
              <a:gd name="connsiteX5-1099" fmla="*/ 135925 w 2038408"/>
              <a:gd name="connsiteY5-1100" fmla="*/ 191529 h 691206"/>
              <a:gd name="connsiteX6-1101" fmla="*/ 129746 w 2038408"/>
              <a:gd name="connsiteY6-1102" fmla="*/ 691206 h 691206"/>
              <a:gd name="connsiteX7-1103" fmla="*/ 2689 w 2038408"/>
              <a:gd name="connsiteY7-1104" fmla="*/ 688824 h 691206"/>
              <a:gd name="connsiteX8-1105" fmla="*/ 0 w 2038408"/>
              <a:gd name="connsiteY8-1106" fmla="*/ 105032 h 691206"/>
              <a:gd name="connsiteX9-1107" fmla="*/ 6179 w 2038408"/>
              <a:gd name="connsiteY9-1108" fmla="*/ 80318 h 691206"/>
              <a:gd name="connsiteX10-1109" fmla="*/ 24714 w 2038408"/>
              <a:gd name="connsiteY10-1110" fmla="*/ 55605 h 691206"/>
              <a:gd name="connsiteX11-1111" fmla="*/ 37070 w 2038408"/>
              <a:gd name="connsiteY11-1112" fmla="*/ 30891 h 691206"/>
              <a:gd name="connsiteX12-1113" fmla="*/ 86498 w 2038408"/>
              <a:gd name="connsiteY12-1114" fmla="*/ 12356 h 691206"/>
              <a:gd name="connsiteX13-1115" fmla="*/ 135925 w 2038408"/>
              <a:gd name="connsiteY13-1116" fmla="*/ 0 h 691206"/>
              <a:gd name="connsiteX14-1117" fmla="*/ 2038408 w 2038408"/>
              <a:gd name="connsiteY14-1118" fmla="*/ 0 h 691206"/>
              <a:gd name="connsiteX0-1119" fmla="*/ 2038408 w 2038408"/>
              <a:gd name="connsiteY0-1120" fmla="*/ 0 h 693588"/>
              <a:gd name="connsiteX1-1121" fmla="*/ 2032687 w 2038408"/>
              <a:gd name="connsiteY1-1122" fmla="*/ 123567 h 693588"/>
              <a:gd name="connsiteX2-1123" fmla="*/ 222422 w 2038408"/>
              <a:gd name="connsiteY2-1124" fmla="*/ 129745 h 693588"/>
              <a:gd name="connsiteX3-1125" fmla="*/ 166816 w 2038408"/>
              <a:gd name="connsiteY3-1126" fmla="*/ 142102 h 693588"/>
              <a:gd name="connsiteX4-1127" fmla="*/ 148281 w 2038408"/>
              <a:gd name="connsiteY4-1128" fmla="*/ 160637 h 693588"/>
              <a:gd name="connsiteX5-1129" fmla="*/ 135925 w 2038408"/>
              <a:gd name="connsiteY5-1130" fmla="*/ 191529 h 693588"/>
              <a:gd name="connsiteX6-1131" fmla="*/ 129746 w 2038408"/>
              <a:gd name="connsiteY6-1132" fmla="*/ 693588 h 693588"/>
              <a:gd name="connsiteX7-1133" fmla="*/ 2689 w 2038408"/>
              <a:gd name="connsiteY7-1134" fmla="*/ 688824 h 693588"/>
              <a:gd name="connsiteX8-1135" fmla="*/ 0 w 2038408"/>
              <a:gd name="connsiteY8-1136" fmla="*/ 105032 h 693588"/>
              <a:gd name="connsiteX9-1137" fmla="*/ 6179 w 2038408"/>
              <a:gd name="connsiteY9-1138" fmla="*/ 80318 h 693588"/>
              <a:gd name="connsiteX10-1139" fmla="*/ 24714 w 2038408"/>
              <a:gd name="connsiteY10-1140" fmla="*/ 55605 h 693588"/>
              <a:gd name="connsiteX11-1141" fmla="*/ 37070 w 2038408"/>
              <a:gd name="connsiteY11-1142" fmla="*/ 30891 h 693588"/>
              <a:gd name="connsiteX12-1143" fmla="*/ 86498 w 2038408"/>
              <a:gd name="connsiteY12-1144" fmla="*/ 12356 h 693588"/>
              <a:gd name="connsiteX13-1145" fmla="*/ 135925 w 2038408"/>
              <a:gd name="connsiteY13-1146" fmla="*/ 0 h 693588"/>
              <a:gd name="connsiteX14-1147" fmla="*/ 2038408 w 2038408"/>
              <a:gd name="connsiteY14-1148" fmla="*/ 0 h 693588"/>
              <a:gd name="connsiteX0-1149" fmla="*/ 2038925 w 2038925"/>
              <a:gd name="connsiteY0-1150" fmla="*/ 0 h 695968"/>
              <a:gd name="connsiteX1-1151" fmla="*/ 2033204 w 2038925"/>
              <a:gd name="connsiteY1-1152" fmla="*/ 123567 h 695968"/>
              <a:gd name="connsiteX2-1153" fmla="*/ 222939 w 2038925"/>
              <a:gd name="connsiteY2-1154" fmla="*/ 129745 h 695968"/>
              <a:gd name="connsiteX3-1155" fmla="*/ 167333 w 2038925"/>
              <a:gd name="connsiteY3-1156" fmla="*/ 142102 h 695968"/>
              <a:gd name="connsiteX4-1157" fmla="*/ 148798 w 2038925"/>
              <a:gd name="connsiteY4-1158" fmla="*/ 160637 h 695968"/>
              <a:gd name="connsiteX5-1159" fmla="*/ 136442 w 2038925"/>
              <a:gd name="connsiteY5-1160" fmla="*/ 191529 h 695968"/>
              <a:gd name="connsiteX6-1161" fmla="*/ 130263 w 2038925"/>
              <a:gd name="connsiteY6-1162" fmla="*/ 693588 h 695968"/>
              <a:gd name="connsiteX7-1163" fmla="*/ 517 w 2038925"/>
              <a:gd name="connsiteY7-1164" fmla="*/ 695968 h 695968"/>
              <a:gd name="connsiteX8-1165" fmla="*/ 517 w 2038925"/>
              <a:gd name="connsiteY8-1166" fmla="*/ 105032 h 695968"/>
              <a:gd name="connsiteX9-1167" fmla="*/ 6696 w 2038925"/>
              <a:gd name="connsiteY9-1168" fmla="*/ 80318 h 695968"/>
              <a:gd name="connsiteX10-1169" fmla="*/ 25231 w 2038925"/>
              <a:gd name="connsiteY10-1170" fmla="*/ 55605 h 695968"/>
              <a:gd name="connsiteX11-1171" fmla="*/ 37587 w 2038925"/>
              <a:gd name="connsiteY11-1172" fmla="*/ 30891 h 695968"/>
              <a:gd name="connsiteX12-1173" fmla="*/ 87015 w 2038925"/>
              <a:gd name="connsiteY12-1174" fmla="*/ 12356 h 695968"/>
              <a:gd name="connsiteX13-1175" fmla="*/ 136442 w 2038925"/>
              <a:gd name="connsiteY13-1176" fmla="*/ 0 h 695968"/>
              <a:gd name="connsiteX14-1177" fmla="*/ 2038925 w 2038925"/>
              <a:gd name="connsiteY14-1178" fmla="*/ 0 h 695968"/>
              <a:gd name="connsiteX0-1179" fmla="*/ 2038925 w 2038925"/>
              <a:gd name="connsiteY0-1180" fmla="*/ 0 h 698350"/>
              <a:gd name="connsiteX1-1181" fmla="*/ 2033204 w 2038925"/>
              <a:gd name="connsiteY1-1182" fmla="*/ 123567 h 698350"/>
              <a:gd name="connsiteX2-1183" fmla="*/ 222939 w 2038925"/>
              <a:gd name="connsiteY2-1184" fmla="*/ 129745 h 698350"/>
              <a:gd name="connsiteX3-1185" fmla="*/ 167333 w 2038925"/>
              <a:gd name="connsiteY3-1186" fmla="*/ 142102 h 698350"/>
              <a:gd name="connsiteX4-1187" fmla="*/ 148798 w 2038925"/>
              <a:gd name="connsiteY4-1188" fmla="*/ 160637 h 698350"/>
              <a:gd name="connsiteX5-1189" fmla="*/ 136442 w 2038925"/>
              <a:gd name="connsiteY5-1190" fmla="*/ 191529 h 698350"/>
              <a:gd name="connsiteX6-1191" fmla="*/ 135641 w 2038925"/>
              <a:gd name="connsiteY6-1192" fmla="*/ 698350 h 698350"/>
              <a:gd name="connsiteX7-1193" fmla="*/ 517 w 2038925"/>
              <a:gd name="connsiteY7-1194" fmla="*/ 695968 h 698350"/>
              <a:gd name="connsiteX8-1195" fmla="*/ 517 w 2038925"/>
              <a:gd name="connsiteY8-1196" fmla="*/ 105032 h 698350"/>
              <a:gd name="connsiteX9-1197" fmla="*/ 6696 w 2038925"/>
              <a:gd name="connsiteY9-1198" fmla="*/ 80318 h 698350"/>
              <a:gd name="connsiteX10-1199" fmla="*/ 25231 w 2038925"/>
              <a:gd name="connsiteY10-1200" fmla="*/ 55605 h 698350"/>
              <a:gd name="connsiteX11-1201" fmla="*/ 37587 w 2038925"/>
              <a:gd name="connsiteY11-1202" fmla="*/ 30891 h 698350"/>
              <a:gd name="connsiteX12-1203" fmla="*/ 87015 w 2038925"/>
              <a:gd name="connsiteY12-1204" fmla="*/ 12356 h 698350"/>
              <a:gd name="connsiteX13-1205" fmla="*/ 136442 w 2038925"/>
              <a:gd name="connsiteY13-1206" fmla="*/ 0 h 698350"/>
              <a:gd name="connsiteX14-1207" fmla="*/ 2038925 w 2038925"/>
              <a:gd name="connsiteY14-1208" fmla="*/ 0 h 698350"/>
              <a:gd name="connsiteX0-1209" fmla="*/ 2038925 w 2038925"/>
              <a:gd name="connsiteY0-1210" fmla="*/ 0 h 698350"/>
              <a:gd name="connsiteX1-1211" fmla="*/ 2033204 w 2038925"/>
              <a:gd name="connsiteY1-1212" fmla="*/ 123567 h 698350"/>
              <a:gd name="connsiteX2-1213" fmla="*/ 222939 w 2038925"/>
              <a:gd name="connsiteY2-1214" fmla="*/ 129745 h 698350"/>
              <a:gd name="connsiteX3-1215" fmla="*/ 167333 w 2038925"/>
              <a:gd name="connsiteY3-1216" fmla="*/ 142102 h 698350"/>
              <a:gd name="connsiteX4-1217" fmla="*/ 148798 w 2038925"/>
              <a:gd name="connsiteY4-1218" fmla="*/ 160637 h 698350"/>
              <a:gd name="connsiteX5-1219" fmla="*/ 136442 w 2038925"/>
              <a:gd name="connsiteY5-1220" fmla="*/ 191529 h 698350"/>
              <a:gd name="connsiteX6-1221" fmla="*/ 135641 w 2038925"/>
              <a:gd name="connsiteY6-1222" fmla="*/ 698350 h 698350"/>
              <a:gd name="connsiteX7-1223" fmla="*/ 517 w 2038925"/>
              <a:gd name="connsiteY7-1224" fmla="*/ 695968 h 698350"/>
              <a:gd name="connsiteX8-1225" fmla="*/ 517 w 2038925"/>
              <a:gd name="connsiteY8-1226" fmla="*/ 105032 h 698350"/>
              <a:gd name="connsiteX9-1227" fmla="*/ 6696 w 2038925"/>
              <a:gd name="connsiteY9-1228" fmla="*/ 80318 h 698350"/>
              <a:gd name="connsiteX10-1229" fmla="*/ 37587 w 2038925"/>
              <a:gd name="connsiteY10-1230" fmla="*/ 30891 h 698350"/>
              <a:gd name="connsiteX11-1231" fmla="*/ 87015 w 2038925"/>
              <a:gd name="connsiteY11-1232" fmla="*/ 12356 h 698350"/>
              <a:gd name="connsiteX12-1233" fmla="*/ 136442 w 2038925"/>
              <a:gd name="connsiteY12-1234" fmla="*/ 0 h 698350"/>
              <a:gd name="connsiteX13-1235" fmla="*/ 2038925 w 2038925"/>
              <a:gd name="connsiteY13-1236" fmla="*/ 0 h 698350"/>
              <a:gd name="connsiteX0-1237" fmla="*/ 2038925 w 2038925"/>
              <a:gd name="connsiteY0-1238" fmla="*/ 0 h 698350"/>
              <a:gd name="connsiteX1-1239" fmla="*/ 2033204 w 2038925"/>
              <a:gd name="connsiteY1-1240" fmla="*/ 123567 h 698350"/>
              <a:gd name="connsiteX2-1241" fmla="*/ 222939 w 2038925"/>
              <a:gd name="connsiteY2-1242" fmla="*/ 129745 h 698350"/>
              <a:gd name="connsiteX3-1243" fmla="*/ 167333 w 2038925"/>
              <a:gd name="connsiteY3-1244" fmla="*/ 142102 h 698350"/>
              <a:gd name="connsiteX4-1245" fmla="*/ 148798 w 2038925"/>
              <a:gd name="connsiteY4-1246" fmla="*/ 160637 h 698350"/>
              <a:gd name="connsiteX5-1247" fmla="*/ 136442 w 2038925"/>
              <a:gd name="connsiteY5-1248" fmla="*/ 191529 h 698350"/>
              <a:gd name="connsiteX6-1249" fmla="*/ 135641 w 2038925"/>
              <a:gd name="connsiteY6-1250" fmla="*/ 698350 h 698350"/>
              <a:gd name="connsiteX7-1251" fmla="*/ 517 w 2038925"/>
              <a:gd name="connsiteY7-1252" fmla="*/ 695968 h 698350"/>
              <a:gd name="connsiteX8-1253" fmla="*/ 517 w 2038925"/>
              <a:gd name="connsiteY8-1254" fmla="*/ 105032 h 698350"/>
              <a:gd name="connsiteX9-1255" fmla="*/ 6696 w 2038925"/>
              <a:gd name="connsiteY9-1256" fmla="*/ 80318 h 698350"/>
              <a:gd name="connsiteX10-1257" fmla="*/ 37587 w 2038925"/>
              <a:gd name="connsiteY10-1258" fmla="*/ 30891 h 698350"/>
              <a:gd name="connsiteX11-1259" fmla="*/ 87015 w 2038925"/>
              <a:gd name="connsiteY11-1260" fmla="*/ 12356 h 698350"/>
              <a:gd name="connsiteX12-1261" fmla="*/ 136442 w 2038925"/>
              <a:gd name="connsiteY12-1262" fmla="*/ 0 h 698350"/>
              <a:gd name="connsiteX13-1263" fmla="*/ 2038925 w 2038925"/>
              <a:gd name="connsiteY13-1264" fmla="*/ 0 h 698350"/>
              <a:gd name="connsiteX0-1265" fmla="*/ 2038925 w 2038925"/>
              <a:gd name="connsiteY0-1266" fmla="*/ 0 h 698350"/>
              <a:gd name="connsiteX1-1267" fmla="*/ 2033204 w 2038925"/>
              <a:gd name="connsiteY1-1268" fmla="*/ 123567 h 698350"/>
              <a:gd name="connsiteX2-1269" fmla="*/ 222939 w 2038925"/>
              <a:gd name="connsiteY2-1270" fmla="*/ 129745 h 698350"/>
              <a:gd name="connsiteX3-1271" fmla="*/ 167333 w 2038925"/>
              <a:gd name="connsiteY3-1272" fmla="*/ 142102 h 698350"/>
              <a:gd name="connsiteX4-1273" fmla="*/ 148798 w 2038925"/>
              <a:gd name="connsiteY4-1274" fmla="*/ 160637 h 698350"/>
              <a:gd name="connsiteX5-1275" fmla="*/ 136442 w 2038925"/>
              <a:gd name="connsiteY5-1276" fmla="*/ 191529 h 698350"/>
              <a:gd name="connsiteX6-1277" fmla="*/ 135641 w 2038925"/>
              <a:gd name="connsiteY6-1278" fmla="*/ 698350 h 698350"/>
              <a:gd name="connsiteX7-1279" fmla="*/ 517 w 2038925"/>
              <a:gd name="connsiteY7-1280" fmla="*/ 695968 h 698350"/>
              <a:gd name="connsiteX8-1281" fmla="*/ 517 w 2038925"/>
              <a:gd name="connsiteY8-1282" fmla="*/ 105032 h 698350"/>
              <a:gd name="connsiteX9-1283" fmla="*/ 6696 w 2038925"/>
              <a:gd name="connsiteY9-1284" fmla="*/ 80318 h 698350"/>
              <a:gd name="connsiteX10-1285" fmla="*/ 37587 w 2038925"/>
              <a:gd name="connsiteY10-1286" fmla="*/ 30891 h 698350"/>
              <a:gd name="connsiteX11-1287" fmla="*/ 87015 w 2038925"/>
              <a:gd name="connsiteY11-1288" fmla="*/ 12356 h 698350"/>
              <a:gd name="connsiteX12-1289" fmla="*/ 136442 w 2038925"/>
              <a:gd name="connsiteY12-1290" fmla="*/ 0 h 698350"/>
              <a:gd name="connsiteX13-1291" fmla="*/ 2038925 w 2038925"/>
              <a:gd name="connsiteY13-1292" fmla="*/ 0 h 698350"/>
              <a:gd name="connsiteX0-1293" fmla="*/ 2075149 w 2075149"/>
              <a:gd name="connsiteY0-1294" fmla="*/ 0 h 698350"/>
              <a:gd name="connsiteX1-1295" fmla="*/ 2069428 w 2075149"/>
              <a:gd name="connsiteY1-1296" fmla="*/ 123567 h 698350"/>
              <a:gd name="connsiteX2-1297" fmla="*/ 259163 w 2075149"/>
              <a:gd name="connsiteY2-1298" fmla="*/ 129745 h 698350"/>
              <a:gd name="connsiteX3-1299" fmla="*/ 203557 w 2075149"/>
              <a:gd name="connsiteY3-1300" fmla="*/ 142102 h 698350"/>
              <a:gd name="connsiteX4-1301" fmla="*/ 185022 w 2075149"/>
              <a:gd name="connsiteY4-1302" fmla="*/ 160637 h 698350"/>
              <a:gd name="connsiteX5-1303" fmla="*/ 172666 w 2075149"/>
              <a:gd name="connsiteY5-1304" fmla="*/ 191529 h 698350"/>
              <a:gd name="connsiteX6-1305" fmla="*/ 171865 w 2075149"/>
              <a:gd name="connsiteY6-1306" fmla="*/ 698350 h 698350"/>
              <a:gd name="connsiteX7-1307" fmla="*/ 36741 w 2075149"/>
              <a:gd name="connsiteY7-1308" fmla="*/ 695968 h 698350"/>
              <a:gd name="connsiteX8-1309" fmla="*/ 36741 w 2075149"/>
              <a:gd name="connsiteY8-1310" fmla="*/ 105032 h 698350"/>
              <a:gd name="connsiteX9-1311" fmla="*/ 42920 w 2075149"/>
              <a:gd name="connsiteY9-1312" fmla="*/ 80318 h 698350"/>
              <a:gd name="connsiteX10-1313" fmla="*/ 73811 w 2075149"/>
              <a:gd name="connsiteY10-1314" fmla="*/ 30891 h 698350"/>
              <a:gd name="connsiteX11-1315" fmla="*/ 172666 w 2075149"/>
              <a:gd name="connsiteY11-1316" fmla="*/ 0 h 698350"/>
              <a:gd name="connsiteX12-1317" fmla="*/ 2075149 w 2075149"/>
              <a:gd name="connsiteY12-1318" fmla="*/ 0 h 698350"/>
              <a:gd name="connsiteX0-1319" fmla="*/ 2038925 w 2038925"/>
              <a:gd name="connsiteY0-1320" fmla="*/ 0 h 698350"/>
              <a:gd name="connsiteX1-1321" fmla="*/ 2033204 w 2038925"/>
              <a:gd name="connsiteY1-1322" fmla="*/ 123567 h 698350"/>
              <a:gd name="connsiteX2-1323" fmla="*/ 222939 w 2038925"/>
              <a:gd name="connsiteY2-1324" fmla="*/ 129745 h 698350"/>
              <a:gd name="connsiteX3-1325" fmla="*/ 167333 w 2038925"/>
              <a:gd name="connsiteY3-1326" fmla="*/ 142102 h 698350"/>
              <a:gd name="connsiteX4-1327" fmla="*/ 148798 w 2038925"/>
              <a:gd name="connsiteY4-1328" fmla="*/ 160637 h 698350"/>
              <a:gd name="connsiteX5-1329" fmla="*/ 136442 w 2038925"/>
              <a:gd name="connsiteY5-1330" fmla="*/ 191529 h 698350"/>
              <a:gd name="connsiteX6-1331" fmla="*/ 135641 w 2038925"/>
              <a:gd name="connsiteY6-1332" fmla="*/ 698350 h 698350"/>
              <a:gd name="connsiteX7-1333" fmla="*/ 517 w 2038925"/>
              <a:gd name="connsiteY7-1334" fmla="*/ 695968 h 698350"/>
              <a:gd name="connsiteX8-1335" fmla="*/ 517 w 2038925"/>
              <a:gd name="connsiteY8-1336" fmla="*/ 105032 h 698350"/>
              <a:gd name="connsiteX9-1337" fmla="*/ 6696 w 2038925"/>
              <a:gd name="connsiteY9-1338" fmla="*/ 80318 h 698350"/>
              <a:gd name="connsiteX10-1339" fmla="*/ 37587 w 2038925"/>
              <a:gd name="connsiteY10-1340" fmla="*/ 30891 h 698350"/>
              <a:gd name="connsiteX11-1341" fmla="*/ 136442 w 2038925"/>
              <a:gd name="connsiteY11-1342" fmla="*/ 0 h 698350"/>
              <a:gd name="connsiteX12-1343" fmla="*/ 2038925 w 2038925"/>
              <a:gd name="connsiteY12-1344" fmla="*/ 0 h 698350"/>
              <a:gd name="connsiteX0-1345" fmla="*/ 2038925 w 2038925"/>
              <a:gd name="connsiteY0-1346" fmla="*/ 0 h 698350"/>
              <a:gd name="connsiteX1-1347" fmla="*/ 2033204 w 2038925"/>
              <a:gd name="connsiteY1-1348" fmla="*/ 123567 h 698350"/>
              <a:gd name="connsiteX2-1349" fmla="*/ 222939 w 2038925"/>
              <a:gd name="connsiteY2-1350" fmla="*/ 129745 h 698350"/>
              <a:gd name="connsiteX3-1351" fmla="*/ 167333 w 2038925"/>
              <a:gd name="connsiteY3-1352" fmla="*/ 142102 h 698350"/>
              <a:gd name="connsiteX4-1353" fmla="*/ 148798 w 2038925"/>
              <a:gd name="connsiteY4-1354" fmla="*/ 160637 h 698350"/>
              <a:gd name="connsiteX5-1355" fmla="*/ 136442 w 2038925"/>
              <a:gd name="connsiteY5-1356" fmla="*/ 191529 h 698350"/>
              <a:gd name="connsiteX6-1357" fmla="*/ 135641 w 2038925"/>
              <a:gd name="connsiteY6-1358" fmla="*/ 698350 h 698350"/>
              <a:gd name="connsiteX7-1359" fmla="*/ 517 w 2038925"/>
              <a:gd name="connsiteY7-1360" fmla="*/ 695968 h 698350"/>
              <a:gd name="connsiteX8-1361" fmla="*/ 517 w 2038925"/>
              <a:gd name="connsiteY8-1362" fmla="*/ 105032 h 698350"/>
              <a:gd name="connsiteX9-1363" fmla="*/ 6696 w 2038925"/>
              <a:gd name="connsiteY9-1364" fmla="*/ 80318 h 698350"/>
              <a:gd name="connsiteX10-1365" fmla="*/ 37587 w 2038925"/>
              <a:gd name="connsiteY10-1366" fmla="*/ 30891 h 698350"/>
              <a:gd name="connsiteX11-1367" fmla="*/ 136442 w 2038925"/>
              <a:gd name="connsiteY11-1368" fmla="*/ 0 h 698350"/>
              <a:gd name="connsiteX12-1369" fmla="*/ 2038925 w 2038925"/>
              <a:gd name="connsiteY12-1370" fmla="*/ 0 h 698350"/>
              <a:gd name="connsiteX0-1371" fmla="*/ 2038925 w 2038925"/>
              <a:gd name="connsiteY0-1372" fmla="*/ 0 h 698350"/>
              <a:gd name="connsiteX1-1373" fmla="*/ 2033204 w 2038925"/>
              <a:gd name="connsiteY1-1374" fmla="*/ 123567 h 698350"/>
              <a:gd name="connsiteX2-1375" fmla="*/ 222939 w 2038925"/>
              <a:gd name="connsiteY2-1376" fmla="*/ 129745 h 698350"/>
              <a:gd name="connsiteX3-1377" fmla="*/ 167333 w 2038925"/>
              <a:gd name="connsiteY3-1378" fmla="*/ 142102 h 698350"/>
              <a:gd name="connsiteX4-1379" fmla="*/ 148798 w 2038925"/>
              <a:gd name="connsiteY4-1380" fmla="*/ 160637 h 698350"/>
              <a:gd name="connsiteX5-1381" fmla="*/ 136442 w 2038925"/>
              <a:gd name="connsiteY5-1382" fmla="*/ 191529 h 698350"/>
              <a:gd name="connsiteX6-1383" fmla="*/ 135641 w 2038925"/>
              <a:gd name="connsiteY6-1384" fmla="*/ 698350 h 698350"/>
              <a:gd name="connsiteX7-1385" fmla="*/ 517 w 2038925"/>
              <a:gd name="connsiteY7-1386" fmla="*/ 695968 h 698350"/>
              <a:gd name="connsiteX8-1387" fmla="*/ 517 w 2038925"/>
              <a:gd name="connsiteY8-1388" fmla="*/ 105032 h 698350"/>
              <a:gd name="connsiteX9-1389" fmla="*/ 6696 w 2038925"/>
              <a:gd name="connsiteY9-1390" fmla="*/ 80318 h 698350"/>
              <a:gd name="connsiteX10-1391" fmla="*/ 37587 w 2038925"/>
              <a:gd name="connsiteY10-1392" fmla="*/ 30891 h 698350"/>
              <a:gd name="connsiteX11-1393" fmla="*/ 136442 w 2038925"/>
              <a:gd name="connsiteY11-1394" fmla="*/ 0 h 698350"/>
              <a:gd name="connsiteX12-1395" fmla="*/ 2038925 w 2038925"/>
              <a:gd name="connsiteY12-1396" fmla="*/ 0 h 698350"/>
              <a:gd name="connsiteX0-1397" fmla="*/ 2038925 w 2038925"/>
              <a:gd name="connsiteY0-1398" fmla="*/ 0 h 698350"/>
              <a:gd name="connsiteX1-1399" fmla="*/ 2033204 w 2038925"/>
              <a:gd name="connsiteY1-1400" fmla="*/ 123567 h 698350"/>
              <a:gd name="connsiteX2-1401" fmla="*/ 222939 w 2038925"/>
              <a:gd name="connsiteY2-1402" fmla="*/ 129745 h 698350"/>
              <a:gd name="connsiteX3-1403" fmla="*/ 167333 w 2038925"/>
              <a:gd name="connsiteY3-1404" fmla="*/ 142102 h 698350"/>
              <a:gd name="connsiteX4-1405" fmla="*/ 148798 w 2038925"/>
              <a:gd name="connsiteY4-1406" fmla="*/ 160637 h 698350"/>
              <a:gd name="connsiteX5-1407" fmla="*/ 136442 w 2038925"/>
              <a:gd name="connsiteY5-1408" fmla="*/ 191529 h 698350"/>
              <a:gd name="connsiteX6-1409" fmla="*/ 135641 w 2038925"/>
              <a:gd name="connsiteY6-1410" fmla="*/ 698350 h 698350"/>
              <a:gd name="connsiteX7-1411" fmla="*/ 517 w 2038925"/>
              <a:gd name="connsiteY7-1412" fmla="*/ 695968 h 698350"/>
              <a:gd name="connsiteX8-1413" fmla="*/ 517 w 2038925"/>
              <a:gd name="connsiteY8-1414" fmla="*/ 105032 h 698350"/>
              <a:gd name="connsiteX9-1415" fmla="*/ 6696 w 2038925"/>
              <a:gd name="connsiteY9-1416" fmla="*/ 80318 h 698350"/>
              <a:gd name="connsiteX10-1417" fmla="*/ 37587 w 2038925"/>
              <a:gd name="connsiteY10-1418" fmla="*/ 30891 h 698350"/>
              <a:gd name="connsiteX11-1419" fmla="*/ 136442 w 2038925"/>
              <a:gd name="connsiteY11-1420" fmla="*/ 0 h 698350"/>
              <a:gd name="connsiteX12-1421" fmla="*/ 2038925 w 2038925"/>
              <a:gd name="connsiteY12-1422" fmla="*/ 0 h 698350"/>
              <a:gd name="connsiteX0-1423" fmla="*/ 2038925 w 2038925"/>
              <a:gd name="connsiteY0-1424" fmla="*/ 0 h 698350"/>
              <a:gd name="connsiteX1-1425" fmla="*/ 2033204 w 2038925"/>
              <a:gd name="connsiteY1-1426" fmla="*/ 123567 h 698350"/>
              <a:gd name="connsiteX2-1427" fmla="*/ 222939 w 2038925"/>
              <a:gd name="connsiteY2-1428" fmla="*/ 129745 h 698350"/>
              <a:gd name="connsiteX3-1429" fmla="*/ 167333 w 2038925"/>
              <a:gd name="connsiteY3-1430" fmla="*/ 142102 h 698350"/>
              <a:gd name="connsiteX4-1431" fmla="*/ 148798 w 2038925"/>
              <a:gd name="connsiteY4-1432" fmla="*/ 160637 h 698350"/>
              <a:gd name="connsiteX5-1433" fmla="*/ 136442 w 2038925"/>
              <a:gd name="connsiteY5-1434" fmla="*/ 191529 h 698350"/>
              <a:gd name="connsiteX6-1435" fmla="*/ 135641 w 2038925"/>
              <a:gd name="connsiteY6-1436" fmla="*/ 698350 h 698350"/>
              <a:gd name="connsiteX7-1437" fmla="*/ 517 w 2038925"/>
              <a:gd name="connsiteY7-1438" fmla="*/ 695968 h 698350"/>
              <a:gd name="connsiteX8-1439" fmla="*/ 517 w 2038925"/>
              <a:gd name="connsiteY8-1440" fmla="*/ 105032 h 698350"/>
              <a:gd name="connsiteX9-1441" fmla="*/ 6696 w 2038925"/>
              <a:gd name="connsiteY9-1442" fmla="*/ 80318 h 698350"/>
              <a:gd name="connsiteX10-1443" fmla="*/ 45653 w 2038925"/>
              <a:gd name="connsiteY10-1444" fmla="*/ 33272 h 698350"/>
              <a:gd name="connsiteX11-1445" fmla="*/ 136442 w 2038925"/>
              <a:gd name="connsiteY11-1446" fmla="*/ 0 h 698350"/>
              <a:gd name="connsiteX12-1447" fmla="*/ 2038925 w 2038925"/>
              <a:gd name="connsiteY12-1448" fmla="*/ 0 h 698350"/>
              <a:gd name="connsiteX0-1449" fmla="*/ 2038925 w 2038925"/>
              <a:gd name="connsiteY0-1450" fmla="*/ 0 h 698350"/>
              <a:gd name="connsiteX1-1451" fmla="*/ 2033204 w 2038925"/>
              <a:gd name="connsiteY1-1452" fmla="*/ 123567 h 698350"/>
              <a:gd name="connsiteX2-1453" fmla="*/ 222939 w 2038925"/>
              <a:gd name="connsiteY2-1454" fmla="*/ 129745 h 698350"/>
              <a:gd name="connsiteX3-1455" fmla="*/ 167333 w 2038925"/>
              <a:gd name="connsiteY3-1456" fmla="*/ 142102 h 698350"/>
              <a:gd name="connsiteX4-1457" fmla="*/ 148798 w 2038925"/>
              <a:gd name="connsiteY4-1458" fmla="*/ 160637 h 698350"/>
              <a:gd name="connsiteX5-1459" fmla="*/ 136442 w 2038925"/>
              <a:gd name="connsiteY5-1460" fmla="*/ 191529 h 698350"/>
              <a:gd name="connsiteX6-1461" fmla="*/ 135641 w 2038925"/>
              <a:gd name="connsiteY6-1462" fmla="*/ 698350 h 698350"/>
              <a:gd name="connsiteX7-1463" fmla="*/ 517 w 2038925"/>
              <a:gd name="connsiteY7-1464" fmla="*/ 695968 h 698350"/>
              <a:gd name="connsiteX8-1465" fmla="*/ 517 w 2038925"/>
              <a:gd name="connsiteY8-1466" fmla="*/ 105032 h 698350"/>
              <a:gd name="connsiteX9-1467" fmla="*/ 45653 w 2038925"/>
              <a:gd name="connsiteY9-1468" fmla="*/ 33272 h 698350"/>
              <a:gd name="connsiteX10-1469" fmla="*/ 136442 w 2038925"/>
              <a:gd name="connsiteY10-1470" fmla="*/ 0 h 698350"/>
              <a:gd name="connsiteX11-1471" fmla="*/ 2038925 w 2038925"/>
              <a:gd name="connsiteY11-1472" fmla="*/ 0 h 698350"/>
              <a:gd name="connsiteX0-1473" fmla="*/ 2038925 w 2038925"/>
              <a:gd name="connsiteY0-1474" fmla="*/ 0 h 698350"/>
              <a:gd name="connsiteX1-1475" fmla="*/ 2033204 w 2038925"/>
              <a:gd name="connsiteY1-1476" fmla="*/ 123567 h 698350"/>
              <a:gd name="connsiteX2-1477" fmla="*/ 222939 w 2038925"/>
              <a:gd name="connsiteY2-1478" fmla="*/ 129745 h 698350"/>
              <a:gd name="connsiteX3-1479" fmla="*/ 167333 w 2038925"/>
              <a:gd name="connsiteY3-1480" fmla="*/ 142102 h 698350"/>
              <a:gd name="connsiteX4-1481" fmla="*/ 148798 w 2038925"/>
              <a:gd name="connsiteY4-1482" fmla="*/ 160637 h 698350"/>
              <a:gd name="connsiteX5-1483" fmla="*/ 136442 w 2038925"/>
              <a:gd name="connsiteY5-1484" fmla="*/ 191529 h 698350"/>
              <a:gd name="connsiteX6-1485" fmla="*/ 135641 w 2038925"/>
              <a:gd name="connsiteY6-1486" fmla="*/ 698350 h 698350"/>
              <a:gd name="connsiteX7-1487" fmla="*/ 517 w 2038925"/>
              <a:gd name="connsiteY7-1488" fmla="*/ 695968 h 698350"/>
              <a:gd name="connsiteX8-1489" fmla="*/ 517 w 2038925"/>
              <a:gd name="connsiteY8-1490" fmla="*/ 133607 h 698350"/>
              <a:gd name="connsiteX9-1491" fmla="*/ 45653 w 2038925"/>
              <a:gd name="connsiteY9-1492" fmla="*/ 33272 h 698350"/>
              <a:gd name="connsiteX10-1493" fmla="*/ 136442 w 2038925"/>
              <a:gd name="connsiteY10-1494" fmla="*/ 0 h 698350"/>
              <a:gd name="connsiteX11-1495" fmla="*/ 2038925 w 2038925"/>
              <a:gd name="connsiteY11-1496" fmla="*/ 0 h 698350"/>
              <a:gd name="connsiteX0-1497" fmla="*/ 2038925 w 2038925"/>
              <a:gd name="connsiteY0-1498" fmla="*/ 0 h 698350"/>
              <a:gd name="connsiteX1-1499" fmla="*/ 2033204 w 2038925"/>
              <a:gd name="connsiteY1-1500" fmla="*/ 123567 h 698350"/>
              <a:gd name="connsiteX2-1501" fmla="*/ 222939 w 2038925"/>
              <a:gd name="connsiteY2-1502" fmla="*/ 129745 h 698350"/>
              <a:gd name="connsiteX3-1503" fmla="*/ 167333 w 2038925"/>
              <a:gd name="connsiteY3-1504" fmla="*/ 142102 h 698350"/>
              <a:gd name="connsiteX4-1505" fmla="*/ 148798 w 2038925"/>
              <a:gd name="connsiteY4-1506" fmla="*/ 160637 h 698350"/>
              <a:gd name="connsiteX5-1507" fmla="*/ 136442 w 2038925"/>
              <a:gd name="connsiteY5-1508" fmla="*/ 191529 h 698350"/>
              <a:gd name="connsiteX6-1509" fmla="*/ 135641 w 2038925"/>
              <a:gd name="connsiteY6-1510" fmla="*/ 698350 h 698350"/>
              <a:gd name="connsiteX7-1511" fmla="*/ 517 w 2038925"/>
              <a:gd name="connsiteY7-1512" fmla="*/ 695968 h 698350"/>
              <a:gd name="connsiteX8-1513" fmla="*/ 517 w 2038925"/>
              <a:gd name="connsiteY8-1514" fmla="*/ 133607 h 698350"/>
              <a:gd name="connsiteX9-1515" fmla="*/ 40276 w 2038925"/>
              <a:gd name="connsiteY9-1516" fmla="*/ 42797 h 698350"/>
              <a:gd name="connsiteX10-1517" fmla="*/ 136442 w 2038925"/>
              <a:gd name="connsiteY10-1518" fmla="*/ 0 h 698350"/>
              <a:gd name="connsiteX11-1519" fmla="*/ 2038925 w 2038925"/>
              <a:gd name="connsiteY11-1520" fmla="*/ 0 h 698350"/>
              <a:gd name="connsiteX0-1521" fmla="*/ 2038925 w 2038925"/>
              <a:gd name="connsiteY0-1522" fmla="*/ 0 h 698350"/>
              <a:gd name="connsiteX1-1523" fmla="*/ 2033204 w 2038925"/>
              <a:gd name="connsiteY1-1524" fmla="*/ 123567 h 698350"/>
              <a:gd name="connsiteX2-1525" fmla="*/ 222939 w 2038925"/>
              <a:gd name="connsiteY2-1526" fmla="*/ 129745 h 698350"/>
              <a:gd name="connsiteX3-1527" fmla="*/ 167333 w 2038925"/>
              <a:gd name="connsiteY3-1528" fmla="*/ 142102 h 698350"/>
              <a:gd name="connsiteX4-1529" fmla="*/ 148798 w 2038925"/>
              <a:gd name="connsiteY4-1530" fmla="*/ 160637 h 698350"/>
              <a:gd name="connsiteX5-1531" fmla="*/ 136442 w 2038925"/>
              <a:gd name="connsiteY5-1532" fmla="*/ 191529 h 698350"/>
              <a:gd name="connsiteX6-1533" fmla="*/ 135641 w 2038925"/>
              <a:gd name="connsiteY6-1534" fmla="*/ 698350 h 698350"/>
              <a:gd name="connsiteX7-1535" fmla="*/ 517 w 2038925"/>
              <a:gd name="connsiteY7-1536" fmla="*/ 695968 h 698350"/>
              <a:gd name="connsiteX8-1537" fmla="*/ 517 w 2038925"/>
              <a:gd name="connsiteY8-1538" fmla="*/ 133607 h 698350"/>
              <a:gd name="connsiteX9-1539" fmla="*/ 40276 w 2038925"/>
              <a:gd name="connsiteY9-1540" fmla="*/ 42797 h 698350"/>
              <a:gd name="connsiteX10-1541" fmla="*/ 136442 w 2038925"/>
              <a:gd name="connsiteY10-1542" fmla="*/ 0 h 698350"/>
              <a:gd name="connsiteX11-1543" fmla="*/ 2038925 w 2038925"/>
              <a:gd name="connsiteY11-1544" fmla="*/ 0 h 698350"/>
              <a:gd name="connsiteX0-1545" fmla="*/ 2038925 w 2038925"/>
              <a:gd name="connsiteY0-1546" fmla="*/ 0 h 698350"/>
              <a:gd name="connsiteX1-1547" fmla="*/ 2033204 w 2038925"/>
              <a:gd name="connsiteY1-1548" fmla="*/ 123567 h 698350"/>
              <a:gd name="connsiteX2-1549" fmla="*/ 222939 w 2038925"/>
              <a:gd name="connsiteY2-1550" fmla="*/ 129745 h 698350"/>
              <a:gd name="connsiteX3-1551" fmla="*/ 167333 w 2038925"/>
              <a:gd name="connsiteY3-1552" fmla="*/ 142102 h 698350"/>
              <a:gd name="connsiteX4-1553" fmla="*/ 148798 w 2038925"/>
              <a:gd name="connsiteY4-1554" fmla="*/ 160637 h 698350"/>
              <a:gd name="connsiteX5-1555" fmla="*/ 136442 w 2038925"/>
              <a:gd name="connsiteY5-1556" fmla="*/ 191529 h 698350"/>
              <a:gd name="connsiteX6-1557" fmla="*/ 135641 w 2038925"/>
              <a:gd name="connsiteY6-1558" fmla="*/ 698350 h 698350"/>
              <a:gd name="connsiteX7-1559" fmla="*/ 517 w 2038925"/>
              <a:gd name="connsiteY7-1560" fmla="*/ 695968 h 698350"/>
              <a:gd name="connsiteX8-1561" fmla="*/ 517 w 2038925"/>
              <a:gd name="connsiteY8-1562" fmla="*/ 133607 h 698350"/>
              <a:gd name="connsiteX9-1563" fmla="*/ 40276 w 2038925"/>
              <a:gd name="connsiteY9-1564" fmla="*/ 42797 h 698350"/>
              <a:gd name="connsiteX10-1565" fmla="*/ 136442 w 2038925"/>
              <a:gd name="connsiteY10-1566" fmla="*/ 0 h 698350"/>
              <a:gd name="connsiteX11-1567" fmla="*/ 2038925 w 2038925"/>
              <a:gd name="connsiteY11-1568" fmla="*/ 0 h 698350"/>
              <a:gd name="connsiteX0-1569" fmla="*/ 2038925 w 2038925"/>
              <a:gd name="connsiteY0-1570" fmla="*/ 0 h 698350"/>
              <a:gd name="connsiteX1-1571" fmla="*/ 2033204 w 2038925"/>
              <a:gd name="connsiteY1-1572" fmla="*/ 123567 h 698350"/>
              <a:gd name="connsiteX2-1573" fmla="*/ 222939 w 2038925"/>
              <a:gd name="connsiteY2-1574" fmla="*/ 129745 h 698350"/>
              <a:gd name="connsiteX3-1575" fmla="*/ 167333 w 2038925"/>
              <a:gd name="connsiteY3-1576" fmla="*/ 142102 h 698350"/>
              <a:gd name="connsiteX4-1577" fmla="*/ 148798 w 2038925"/>
              <a:gd name="connsiteY4-1578" fmla="*/ 160637 h 698350"/>
              <a:gd name="connsiteX5-1579" fmla="*/ 136442 w 2038925"/>
              <a:gd name="connsiteY5-1580" fmla="*/ 191529 h 698350"/>
              <a:gd name="connsiteX6-1581" fmla="*/ 135641 w 2038925"/>
              <a:gd name="connsiteY6-1582" fmla="*/ 698350 h 698350"/>
              <a:gd name="connsiteX7-1583" fmla="*/ 517 w 2038925"/>
              <a:gd name="connsiteY7-1584" fmla="*/ 695968 h 698350"/>
              <a:gd name="connsiteX8-1585" fmla="*/ 517 w 2038925"/>
              <a:gd name="connsiteY8-1586" fmla="*/ 133607 h 698350"/>
              <a:gd name="connsiteX9-1587" fmla="*/ 40276 w 2038925"/>
              <a:gd name="connsiteY9-1588" fmla="*/ 42797 h 698350"/>
              <a:gd name="connsiteX10-1589" fmla="*/ 136442 w 2038925"/>
              <a:gd name="connsiteY10-1590" fmla="*/ 0 h 698350"/>
              <a:gd name="connsiteX11-1591" fmla="*/ 2038925 w 2038925"/>
              <a:gd name="connsiteY11-1592" fmla="*/ 0 h 698350"/>
              <a:gd name="connsiteX0-1593" fmla="*/ 2038925 w 2038925"/>
              <a:gd name="connsiteY0-1594" fmla="*/ 0 h 698350"/>
              <a:gd name="connsiteX1-1595" fmla="*/ 2033204 w 2038925"/>
              <a:gd name="connsiteY1-1596" fmla="*/ 123567 h 698350"/>
              <a:gd name="connsiteX2-1597" fmla="*/ 222939 w 2038925"/>
              <a:gd name="connsiteY2-1598" fmla="*/ 129745 h 698350"/>
              <a:gd name="connsiteX3-1599" fmla="*/ 167333 w 2038925"/>
              <a:gd name="connsiteY3-1600" fmla="*/ 142102 h 698350"/>
              <a:gd name="connsiteX4-1601" fmla="*/ 148798 w 2038925"/>
              <a:gd name="connsiteY4-1602" fmla="*/ 160637 h 698350"/>
              <a:gd name="connsiteX5-1603" fmla="*/ 136442 w 2038925"/>
              <a:gd name="connsiteY5-1604" fmla="*/ 191529 h 698350"/>
              <a:gd name="connsiteX6-1605" fmla="*/ 135641 w 2038925"/>
              <a:gd name="connsiteY6-1606" fmla="*/ 698350 h 698350"/>
              <a:gd name="connsiteX7-1607" fmla="*/ 517 w 2038925"/>
              <a:gd name="connsiteY7-1608" fmla="*/ 695968 h 698350"/>
              <a:gd name="connsiteX8-1609" fmla="*/ 517 w 2038925"/>
              <a:gd name="connsiteY8-1610" fmla="*/ 133607 h 698350"/>
              <a:gd name="connsiteX9-1611" fmla="*/ 40276 w 2038925"/>
              <a:gd name="connsiteY9-1612" fmla="*/ 42797 h 698350"/>
              <a:gd name="connsiteX10-1613" fmla="*/ 136442 w 2038925"/>
              <a:gd name="connsiteY10-1614" fmla="*/ 0 h 698350"/>
              <a:gd name="connsiteX11-1615" fmla="*/ 2038925 w 2038925"/>
              <a:gd name="connsiteY11-1616" fmla="*/ 0 h 698350"/>
              <a:gd name="connsiteX0-1617" fmla="*/ 2038925 w 2038925"/>
              <a:gd name="connsiteY0-1618" fmla="*/ 0 h 698350"/>
              <a:gd name="connsiteX1-1619" fmla="*/ 2033204 w 2038925"/>
              <a:gd name="connsiteY1-1620" fmla="*/ 123567 h 698350"/>
              <a:gd name="connsiteX2-1621" fmla="*/ 222939 w 2038925"/>
              <a:gd name="connsiteY2-1622" fmla="*/ 129745 h 698350"/>
              <a:gd name="connsiteX3-1623" fmla="*/ 167333 w 2038925"/>
              <a:gd name="connsiteY3-1624" fmla="*/ 142102 h 698350"/>
              <a:gd name="connsiteX4-1625" fmla="*/ 148798 w 2038925"/>
              <a:gd name="connsiteY4-1626" fmla="*/ 160637 h 698350"/>
              <a:gd name="connsiteX5-1627" fmla="*/ 136442 w 2038925"/>
              <a:gd name="connsiteY5-1628" fmla="*/ 191529 h 698350"/>
              <a:gd name="connsiteX6-1629" fmla="*/ 135641 w 2038925"/>
              <a:gd name="connsiteY6-1630" fmla="*/ 698350 h 698350"/>
              <a:gd name="connsiteX7-1631" fmla="*/ 517 w 2038925"/>
              <a:gd name="connsiteY7-1632" fmla="*/ 695968 h 698350"/>
              <a:gd name="connsiteX8-1633" fmla="*/ 517 w 2038925"/>
              <a:gd name="connsiteY8-1634" fmla="*/ 133607 h 698350"/>
              <a:gd name="connsiteX9-1635" fmla="*/ 56410 w 2038925"/>
              <a:gd name="connsiteY9-1636" fmla="*/ 45178 h 698350"/>
              <a:gd name="connsiteX10-1637" fmla="*/ 136442 w 2038925"/>
              <a:gd name="connsiteY10-1638" fmla="*/ 0 h 698350"/>
              <a:gd name="connsiteX11-1639" fmla="*/ 2038925 w 2038925"/>
              <a:gd name="connsiteY11-1640" fmla="*/ 0 h 698350"/>
              <a:gd name="connsiteX0-1641" fmla="*/ 2038925 w 2038925"/>
              <a:gd name="connsiteY0-1642" fmla="*/ 0 h 698350"/>
              <a:gd name="connsiteX1-1643" fmla="*/ 2033204 w 2038925"/>
              <a:gd name="connsiteY1-1644" fmla="*/ 123567 h 698350"/>
              <a:gd name="connsiteX2-1645" fmla="*/ 222939 w 2038925"/>
              <a:gd name="connsiteY2-1646" fmla="*/ 129745 h 698350"/>
              <a:gd name="connsiteX3-1647" fmla="*/ 167333 w 2038925"/>
              <a:gd name="connsiteY3-1648" fmla="*/ 142102 h 698350"/>
              <a:gd name="connsiteX4-1649" fmla="*/ 148798 w 2038925"/>
              <a:gd name="connsiteY4-1650" fmla="*/ 160637 h 698350"/>
              <a:gd name="connsiteX5-1651" fmla="*/ 136442 w 2038925"/>
              <a:gd name="connsiteY5-1652" fmla="*/ 191529 h 698350"/>
              <a:gd name="connsiteX6-1653" fmla="*/ 135641 w 2038925"/>
              <a:gd name="connsiteY6-1654" fmla="*/ 698350 h 698350"/>
              <a:gd name="connsiteX7-1655" fmla="*/ 517 w 2038925"/>
              <a:gd name="connsiteY7-1656" fmla="*/ 695968 h 698350"/>
              <a:gd name="connsiteX8-1657" fmla="*/ 517 w 2038925"/>
              <a:gd name="connsiteY8-1658" fmla="*/ 133607 h 698350"/>
              <a:gd name="connsiteX9-1659" fmla="*/ 56410 w 2038925"/>
              <a:gd name="connsiteY9-1660" fmla="*/ 45178 h 698350"/>
              <a:gd name="connsiteX10-1661" fmla="*/ 195596 w 2038925"/>
              <a:gd name="connsiteY10-1662" fmla="*/ 0 h 698350"/>
              <a:gd name="connsiteX11-1663" fmla="*/ 2038925 w 2038925"/>
              <a:gd name="connsiteY11-1664" fmla="*/ 0 h 698350"/>
              <a:gd name="connsiteX0-1665" fmla="*/ 2038925 w 2038925"/>
              <a:gd name="connsiteY0-1666" fmla="*/ 0 h 698350"/>
              <a:gd name="connsiteX1-1667" fmla="*/ 2033204 w 2038925"/>
              <a:gd name="connsiteY1-1668" fmla="*/ 123567 h 698350"/>
              <a:gd name="connsiteX2-1669" fmla="*/ 222939 w 2038925"/>
              <a:gd name="connsiteY2-1670" fmla="*/ 129745 h 698350"/>
              <a:gd name="connsiteX3-1671" fmla="*/ 167333 w 2038925"/>
              <a:gd name="connsiteY3-1672" fmla="*/ 142102 h 698350"/>
              <a:gd name="connsiteX4-1673" fmla="*/ 148798 w 2038925"/>
              <a:gd name="connsiteY4-1674" fmla="*/ 160637 h 698350"/>
              <a:gd name="connsiteX5-1675" fmla="*/ 136442 w 2038925"/>
              <a:gd name="connsiteY5-1676" fmla="*/ 191529 h 698350"/>
              <a:gd name="connsiteX6-1677" fmla="*/ 135641 w 2038925"/>
              <a:gd name="connsiteY6-1678" fmla="*/ 698350 h 698350"/>
              <a:gd name="connsiteX7-1679" fmla="*/ 517 w 2038925"/>
              <a:gd name="connsiteY7-1680" fmla="*/ 695968 h 698350"/>
              <a:gd name="connsiteX8-1681" fmla="*/ 517 w 2038925"/>
              <a:gd name="connsiteY8-1682" fmla="*/ 133607 h 698350"/>
              <a:gd name="connsiteX9-1683" fmla="*/ 56410 w 2038925"/>
              <a:gd name="connsiteY9-1684" fmla="*/ 45178 h 698350"/>
              <a:gd name="connsiteX10-1685" fmla="*/ 195596 w 2038925"/>
              <a:gd name="connsiteY10-1686" fmla="*/ 0 h 698350"/>
              <a:gd name="connsiteX11-1687" fmla="*/ 2038925 w 2038925"/>
              <a:gd name="connsiteY11-1688" fmla="*/ 0 h 698350"/>
              <a:gd name="connsiteX0-1689" fmla="*/ 2038925 w 2038925"/>
              <a:gd name="connsiteY0-1690" fmla="*/ 0 h 698350"/>
              <a:gd name="connsiteX1-1691" fmla="*/ 2033204 w 2038925"/>
              <a:gd name="connsiteY1-1692" fmla="*/ 123567 h 698350"/>
              <a:gd name="connsiteX2-1693" fmla="*/ 222939 w 2038925"/>
              <a:gd name="connsiteY2-1694" fmla="*/ 129745 h 698350"/>
              <a:gd name="connsiteX3-1695" fmla="*/ 167333 w 2038925"/>
              <a:gd name="connsiteY3-1696" fmla="*/ 142102 h 698350"/>
              <a:gd name="connsiteX4-1697" fmla="*/ 148798 w 2038925"/>
              <a:gd name="connsiteY4-1698" fmla="*/ 160637 h 698350"/>
              <a:gd name="connsiteX5-1699" fmla="*/ 136442 w 2038925"/>
              <a:gd name="connsiteY5-1700" fmla="*/ 191529 h 698350"/>
              <a:gd name="connsiteX6-1701" fmla="*/ 135641 w 2038925"/>
              <a:gd name="connsiteY6-1702" fmla="*/ 698350 h 698350"/>
              <a:gd name="connsiteX7-1703" fmla="*/ 517 w 2038925"/>
              <a:gd name="connsiteY7-1704" fmla="*/ 695968 h 698350"/>
              <a:gd name="connsiteX8-1705" fmla="*/ 517 w 2038925"/>
              <a:gd name="connsiteY8-1706" fmla="*/ 133607 h 698350"/>
              <a:gd name="connsiteX9-1707" fmla="*/ 56410 w 2038925"/>
              <a:gd name="connsiteY9-1708" fmla="*/ 45178 h 698350"/>
              <a:gd name="connsiteX10-1709" fmla="*/ 195596 w 2038925"/>
              <a:gd name="connsiteY10-1710" fmla="*/ 0 h 698350"/>
              <a:gd name="connsiteX11-1711" fmla="*/ 2038925 w 2038925"/>
              <a:gd name="connsiteY11-1712" fmla="*/ 0 h 698350"/>
              <a:gd name="connsiteX0-1713" fmla="*/ 2038925 w 2038925"/>
              <a:gd name="connsiteY0-1714" fmla="*/ 0 h 698350"/>
              <a:gd name="connsiteX1-1715" fmla="*/ 2033204 w 2038925"/>
              <a:gd name="connsiteY1-1716" fmla="*/ 123567 h 698350"/>
              <a:gd name="connsiteX2-1717" fmla="*/ 222939 w 2038925"/>
              <a:gd name="connsiteY2-1718" fmla="*/ 129745 h 698350"/>
              <a:gd name="connsiteX3-1719" fmla="*/ 167333 w 2038925"/>
              <a:gd name="connsiteY3-1720" fmla="*/ 142102 h 698350"/>
              <a:gd name="connsiteX4-1721" fmla="*/ 148798 w 2038925"/>
              <a:gd name="connsiteY4-1722" fmla="*/ 160637 h 698350"/>
              <a:gd name="connsiteX5-1723" fmla="*/ 136442 w 2038925"/>
              <a:gd name="connsiteY5-1724" fmla="*/ 191529 h 698350"/>
              <a:gd name="connsiteX6-1725" fmla="*/ 135641 w 2038925"/>
              <a:gd name="connsiteY6-1726" fmla="*/ 698350 h 698350"/>
              <a:gd name="connsiteX7-1727" fmla="*/ 517 w 2038925"/>
              <a:gd name="connsiteY7-1728" fmla="*/ 695968 h 698350"/>
              <a:gd name="connsiteX8-1729" fmla="*/ 517 w 2038925"/>
              <a:gd name="connsiteY8-1730" fmla="*/ 133607 h 698350"/>
              <a:gd name="connsiteX9-1731" fmla="*/ 56410 w 2038925"/>
              <a:gd name="connsiteY9-1732" fmla="*/ 45178 h 698350"/>
              <a:gd name="connsiteX10-1733" fmla="*/ 195596 w 2038925"/>
              <a:gd name="connsiteY10-1734" fmla="*/ 0 h 698350"/>
              <a:gd name="connsiteX11-1735" fmla="*/ 2038925 w 2038925"/>
              <a:gd name="connsiteY11-1736" fmla="*/ 0 h 698350"/>
              <a:gd name="connsiteX0-1737" fmla="*/ 2038734 w 2038734"/>
              <a:gd name="connsiteY0-1738" fmla="*/ 0 h 698350"/>
              <a:gd name="connsiteX1-1739" fmla="*/ 2033013 w 2038734"/>
              <a:gd name="connsiteY1-1740" fmla="*/ 123567 h 698350"/>
              <a:gd name="connsiteX2-1741" fmla="*/ 222748 w 2038734"/>
              <a:gd name="connsiteY2-1742" fmla="*/ 129745 h 698350"/>
              <a:gd name="connsiteX3-1743" fmla="*/ 167142 w 2038734"/>
              <a:gd name="connsiteY3-1744" fmla="*/ 142102 h 698350"/>
              <a:gd name="connsiteX4-1745" fmla="*/ 148607 w 2038734"/>
              <a:gd name="connsiteY4-1746" fmla="*/ 160637 h 698350"/>
              <a:gd name="connsiteX5-1747" fmla="*/ 136251 w 2038734"/>
              <a:gd name="connsiteY5-1748" fmla="*/ 191529 h 698350"/>
              <a:gd name="connsiteX6-1749" fmla="*/ 135450 w 2038734"/>
              <a:gd name="connsiteY6-1750" fmla="*/ 698350 h 698350"/>
              <a:gd name="connsiteX7-1751" fmla="*/ 326 w 2038734"/>
              <a:gd name="connsiteY7-1752" fmla="*/ 695968 h 698350"/>
              <a:gd name="connsiteX8-1753" fmla="*/ 3015 w 2038734"/>
              <a:gd name="connsiteY8-1754" fmla="*/ 174088 h 698350"/>
              <a:gd name="connsiteX9-1755" fmla="*/ 56219 w 2038734"/>
              <a:gd name="connsiteY9-1756" fmla="*/ 45178 h 698350"/>
              <a:gd name="connsiteX10-1757" fmla="*/ 195405 w 2038734"/>
              <a:gd name="connsiteY10-1758" fmla="*/ 0 h 698350"/>
              <a:gd name="connsiteX11-1759" fmla="*/ 2038734 w 2038734"/>
              <a:gd name="connsiteY11-1760" fmla="*/ 0 h 698350"/>
              <a:gd name="connsiteX0-1761" fmla="*/ 2038734 w 2038734"/>
              <a:gd name="connsiteY0-1762" fmla="*/ 0 h 698350"/>
              <a:gd name="connsiteX1-1763" fmla="*/ 2033013 w 2038734"/>
              <a:gd name="connsiteY1-1764" fmla="*/ 123567 h 698350"/>
              <a:gd name="connsiteX2-1765" fmla="*/ 222748 w 2038734"/>
              <a:gd name="connsiteY2-1766" fmla="*/ 129745 h 698350"/>
              <a:gd name="connsiteX3-1767" fmla="*/ 167142 w 2038734"/>
              <a:gd name="connsiteY3-1768" fmla="*/ 142102 h 698350"/>
              <a:gd name="connsiteX4-1769" fmla="*/ 148607 w 2038734"/>
              <a:gd name="connsiteY4-1770" fmla="*/ 160637 h 698350"/>
              <a:gd name="connsiteX5-1771" fmla="*/ 136251 w 2038734"/>
              <a:gd name="connsiteY5-1772" fmla="*/ 191529 h 698350"/>
              <a:gd name="connsiteX6-1773" fmla="*/ 135450 w 2038734"/>
              <a:gd name="connsiteY6-1774" fmla="*/ 698350 h 698350"/>
              <a:gd name="connsiteX7-1775" fmla="*/ 326 w 2038734"/>
              <a:gd name="connsiteY7-1776" fmla="*/ 695968 h 698350"/>
              <a:gd name="connsiteX8-1777" fmla="*/ 3015 w 2038734"/>
              <a:gd name="connsiteY8-1778" fmla="*/ 174088 h 698350"/>
              <a:gd name="connsiteX9-1779" fmla="*/ 56219 w 2038734"/>
              <a:gd name="connsiteY9-1780" fmla="*/ 45178 h 698350"/>
              <a:gd name="connsiteX10-1781" fmla="*/ 195405 w 2038734"/>
              <a:gd name="connsiteY10-1782" fmla="*/ 0 h 698350"/>
              <a:gd name="connsiteX11-1783" fmla="*/ 2038734 w 2038734"/>
              <a:gd name="connsiteY11-1784" fmla="*/ 0 h 698350"/>
              <a:gd name="connsiteX0-1785" fmla="*/ 2038734 w 2038734"/>
              <a:gd name="connsiteY0-1786" fmla="*/ 0 h 698350"/>
              <a:gd name="connsiteX1-1787" fmla="*/ 2033013 w 2038734"/>
              <a:gd name="connsiteY1-1788" fmla="*/ 123567 h 698350"/>
              <a:gd name="connsiteX2-1789" fmla="*/ 222748 w 2038734"/>
              <a:gd name="connsiteY2-1790" fmla="*/ 129745 h 698350"/>
              <a:gd name="connsiteX3-1791" fmla="*/ 167142 w 2038734"/>
              <a:gd name="connsiteY3-1792" fmla="*/ 142102 h 698350"/>
              <a:gd name="connsiteX4-1793" fmla="*/ 148607 w 2038734"/>
              <a:gd name="connsiteY4-1794" fmla="*/ 160637 h 698350"/>
              <a:gd name="connsiteX5-1795" fmla="*/ 136251 w 2038734"/>
              <a:gd name="connsiteY5-1796" fmla="*/ 191529 h 698350"/>
              <a:gd name="connsiteX6-1797" fmla="*/ 135450 w 2038734"/>
              <a:gd name="connsiteY6-1798" fmla="*/ 698350 h 698350"/>
              <a:gd name="connsiteX7-1799" fmla="*/ 326 w 2038734"/>
              <a:gd name="connsiteY7-1800" fmla="*/ 695968 h 698350"/>
              <a:gd name="connsiteX8-1801" fmla="*/ 3015 w 2038734"/>
              <a:gd name="connsiteY8-1802" fmla="*/ 174088 h 698350"/>
              <a:gd name="connsiteX9-1803" fmla="*/ 56219 w 2038734"/>
              <a:gd name="connsiteY9-1804" fmla="*/ 45178 h 698350"/>
              <a:gd name="connsiteX10-1805" fmla="*/ 195405 w 2038734"/>
              <a:gd name="connsiteY10-1806" fmla="*/ 0 h 698350"/>
              <a:gd name="connsiteX11-1807" fmla="*/ 2038734 w 2038734"/>
              <a:gd name="connsiteY11-1808" fmla="*/ 0 h 698350"/>
              <a:gd name="connsiteX0-1809" fmla="*/ 2038734 w 2038734"/>
              <a:gd name="connsiteY0-1810" fmla="*/ 0 h 698350"/>
              <a:gd name="connsiteX1-1811" fmla="*/ 2033013 w 2038734"/>
              <a:gd name="connsiteY1-1812" fmla="*/ 123567 h 698350"/>
              <a:gd name="connsiteX2-1813" fmla="*/ 222748 w 2038734"/>
              <a:gd name="connsiteY2-1814" fmla="*/ 129745 h 698350"/>
              <a:gd name="connsiteX3-1815" fmla="*/ 167142 w 2038734"/>
              <a:gd name="connsiteY3-1816" fmla="*/ 142102 h 698350"/>
              <a:gd name="connsiteX4-1817" fmla="*/ 148607 w 2038734"/>
              <a:gd name="connsiteY4-1818" fmla="*/ 160637 h 698350"/>
              <a:gd name="connsiteX5-1819" fmla="*/ 136251 w 2038734"/>
              <a:gd name="connsiteY5-1820" fmla="*/ 191529 h 698350"/>
              <a:gd name="connsiteX6-1821" fmla="*/ 135450 w 2038734"/>
              <a:gd name="connsiteY6-1822" fmla="*/ 698350 h 698350"/>
              <a:gd name="connsiteX7-1823" fmla="*/ 326 w 2038734"/>
              <a:gd name="connsiteY7-1824" fmla="*/ 695968 h 698350"/>
              <a:gd name="connsiteX8-1825" fmla="*/ 3015 w 2038734"/>
              <a:gd name="connsiteY8-1826" fmla="*/ 174088 h 698350"/>
              <a:gd name="connsiteX9-1827" fmla="*/ 56219 w 2038734"/>
              <a:gd name="connsiteY9-1828" fmla="*/ 45178 h 698350"/>
              <a:gd name="connsiteX10-1829" fmla="*/ 195405 w 2038734"/>
              <a:gd name="connsiteY10-1830" fmla="*/ 0 h 698350"/>
              <a:gd name="connsiteX11-1831" fmla="*/ 2038734 w 2038734"/>
              <a:gd name="connsiteY11-1832" fmla="*/ 0 h 698350"/>
              <a:gd name="connsiteX0-1833" fmla="*/ 2038734 w 2038734"/>
              <a:gd name="connsiteY0-1834" fmla="*/ 0 h 698350"/>
              <a:gd name="connsiteX1-1835" fmla="*/ 2033013 w 2038734"/>
              <a:gd name="connsiteY1-1836" fmla="*/ 123567 h 698350"/>
              <a:gd name="connsiteX2-1837" fmla="*/ 222748 w 2038734"/>
              <a:gd name="connsiteY2-1838" fmla="*/ 129745 h 698350"/>
              <a:gd name="connsiteX3-1839" fmla="*/ 167142 w 2038734"/>
              <a:gd name="connsiteY3-1840" fmla="*/ 142102 h 698350"/>
              <a:gd name="connsiteX4-1841" fmla="*/ 148607 w 2038734"/>
              <a:gd name="connsiteY4-1842" fmla="*/ 160637 h 698350"/>
              <a:gd name="connsiteX5-1843" fmla="*/ 136251 w 2038734"/>
              <a:gd name="connsiteY5-1844" fmla="*/ 191529 h 698350"/>
              <a:gd name="connsiteX6-1845" fmla="*/ 135450 w 2038734"/>
              <a:gd name="connsiteY6-1846" fmla="*/ 698350 h 698350"/>
              <a:gd name="connsiteX7-1847" fmla="*/ 326 w 2038734"/>
              <a:gd name="connsiteY7-1848" fmla="*/ 695968 h 698350"/>
              <a:gd name="connsiteX8-1849" fmla="*/ 3015 w 2038734"/>
              <a:gd name="connsiteY8-1850" fmla="*/ 174088 h 698350"/>
              <a:gd name="connsiteX9-1851" fmla="*/ 56219 w 2038734"/>
              <a:gd name="connsiteY9-1852" fmla="*/ 45178 h 698350"/>
              <a:gd name="connsiteX10-1853" fmla="*/ 195405 w 2038734"/>
              <a:gd name="connsiteY10-1854" fmla="*/ 0 h 698350"/>
              <a:gd name="connsiteX11-1855" fmla="*/ 2038734 w 2038734"/>
              <a:gd name="connsiteY11-1856" fmla="*/ 0 h 698350"/>
              <a:gd name="connsiteX0-1857" fmla="*/ 2038734 w 2038734"/>
              <a:gd name="connsiteY0-1858" fmla="*/ 0 h 698350"/>
              <a:gd name="connsiteX1-1859" fmla="*/ 2033013 w 2038734"/>
              <a:gd name="connsiteY1-1860" fmla="*/ 123567 h 698350"/>
              <a:gd name="connsiteX2-1861" fmla="*/ 222748 w 2038734"/>
              <a:gd name="connsiteY2-1862" fmla="*/ 129745 h 698350"/>
              <a:gd name="connsiteX3-1863" fmla="*/ 167142 w 2038734"/>
              <a:gd name="connsiteY3-1864" fmla="*/ 142102 h 698350"/>
              <a:gd name="connsiteX4-1865" fmla="*/ 148607 w 2038734"/>
              <a:gd name="connsiteY4-1866" fmla="*/ 160637 h 698350"/>
              <a:gd name="connsiteX5-1867" fmla="*/ 136251 w 2038734"/>
              <a:gd name="connsiteY5-1868" fmla="*/ 191529 h 698350"/>
              <a:gd name="connsiteX6-1869" fmla="*/ 135450 w 2038734"/>
              <a:gd name="connsiteY6-1870" fmla="*/ 698350 h 698350"/>
              <a:gd name="connsiteX7-1871" fmla="*/ 326 w 2038734"/>
              <a:gd name="connsiteY7-1872" fmla="*/ 695968 h 698350"/>
              <a:gd name="connsiteX8-1873" fmla="*/ 3015 w 2038734"/>
              <a:gd name="connsiteY8-1874" fmla="*/ 174088 h 698350"/>
              <a:gd name="connsiteX9-1875" fmla="*/ 56219 w 2038734"/>
              <a:gd name="connsiteY9-1876" fmla="*/ 45178 h 698350"/>
              <a:gd name="connsiteX10-1877" fmla="*/ 195405 w 2038734"/>
              <a:gd name="connsiteY10-1878" fmla="*/ 0 h 698350"/>
              <a:gd name="connsiteX11-1879" fmla="*/ 2038734 w 2038734"/>
              <a:gd name="connsiteY11-1880" fmla="*/ 0 h 698350"/>
              <a:gd name="connsiteX0-1881" fmla="*/ 2038734 w 2038734"/>
              <a:gd name="connsiteY0-1882" fmla="*/ 0 h 698350"/>
              <a:gd name="connsiteX1-1883" fmla="*/ 2033013 w 2038734"/>
              <a:gd name="connsiteY1-1884" fmla="*/ 123567 h 698350"/>
              <a:gd name="connsiteX2-1885" fmla="*/ 222748 w 2038734"/>
              <a:gd name="connsiteY2-1886" fmla="*/ 129745 h 698350"/>
              <a:gd name="connsiteX3-1887" fmla="*/ 167142 w 2038734"/>
              <a:gd name="connsiteY3-1888" fmla="*/ 142102 h 698350"/>
              <a:gd name="connsiteX4-1889" fmla="*/ 136251 w 2038734"/>
              <a:gd name="connsiteY4-1890" fmla="*/ 191529 h 698350"/>
              <a:gd name="connsiteX5-1891" fmla="*/ 135450 w 2038734"/>
              <a:gd name="connsiteY5-1892" fmla="*/ 698350 h 698350"/>
              <a:gd name="connsiteX6-1893" fmla="*/ 326 w 2038734"/>
              <a:gd name="connsiteY6-1894" fmla="*/ 695968 h 698350"/>
              <a:gd name="connsiteX7-1895" fmla="*/ 3015 w 2038734"/>
              <a:gd name="connsiteY7-1896" fmla="*/ 174088 h 698350"/>
              <a:gd name="connsiteX8-1897" fmla="*/ 56219 w 2038734"/>
              <a:gd name="connsiteY8-1898" fmla="*/ 45178 h 698350"/>
              <a:gd name="connsiteX9-1899" fmla="*/ 195405 w 2038734"/>
              <a:gd name="connsiteY9-1900" fmla="*/ 0 h 698350"/>
              <a:gd name="connsiteX10-1901" fmla="*/ 2038734 w 2038734"/>
              <a:gd name="connsiteY10-1902" fmla="*/ 0 h 698350"/>
              <a:gd name="connsiteX0-1903" fmla="*/ 2038734 w 2038734"/>
              <a:gd name="connsiteY0-1904" fmla="*/ 0 h 698350"/>
              <a:gd name="connsiteX1-1905" fmla="*/ 2033013 w 2038734"/>
              <a:gd name="connsiteY1-1906" fmla="*/ 123567 h 698350"/>
              <a:gd name="connsiteX2-1907" fmla="*/ 222748 w 2038734"/>
              <a:gd name="connsiteY2-1908" fmla="*/ 129745 h 698350"/>
              <a:gd name="connsiteX3-1909" fmla="*/ 167142 w 2038734"/>
              <a:gd name="connsiteY3-1910" fmla="*/ 142102 h 698350"/>
              <a:gd name="connsiteX4-1911" fmla="*/ 136251 w 2038734"/>
              <a:gd name="connsiteY4-1912" fmla="*/ 191529 h 698350"/>
              <a:gd name="connsiteX5-1913" fmla="*/ 135450 w 2038734"/>
              <a:gd name="connsiteY5-1914" fmla="*/ 698350 h 698350"/>
              <a:gd name="connsiteX6-1915" fmla="*/ 326 w 2038734"/>
              <a:gd name="connsiteY6-1916" fmla="*/ 695968 h 698350"/>
              <a:gd name="connsiteX7-1917" fmla="*/ 3015 w 2038734"/>
              <a:gd name="connsiteY7-1918" fmla="*/ 174088 h 698350"/>
              <a:gd name="connsiteX8-1919" fmla="*/ 56219 w 2038734"/>
              <a:gd name="connsiteY8-1920" fmla="*/ 45178 h 698350"/>
              <a:gd name="connsiteX9-1921" fmla="*/ 195405 w 2038734"/>
              <a:gd name="connsiteY9-1922" fmla="*/ 0 h 698350"/>
              <a:gd name="connsiteX10-1923" fmla="*/ 2038734 w 2038734"/>
              <a:gd name="connsiteY10-1924" fmla="*/ 0 h 698350"/>
              <a:gd name="connsiteX0-1925" fmla="*/ 2038734 w 2038734"/>
              <a:gd name="connsiteY0-1926" fmla="*/ 0 h 698350"/>
              <a:gd name="connsiteX1-1927" fmla="*/ 2033013 w 2038734"/>
              <a:gd name="connsiteY1-1928" fmla="*/ 123567 h 698350"/>
              <a:gd name="connsiteX2-1929" fmla="*/ 222748 w 2038734"/>
              <a:gd name="connsiteY2-1930" fmla="*/ 129745 h 698350"/>
              <a:gd name="connsiteX3-1931" fmla="*/ 167142 w 2038734"/>
              <a:gd name="connsiteY3-1932" fmla="*/ 142102 h 698350"/>
              <a:gd name="connsiteX4-1933" fmla="*/ 136251 w 2038734"/>
              <a:gd name="connsiteY4-1934" fmla="*/ 191529 h 698350"/>
              <a:gd name="connsiteX5-1935" fmla="*/ 135450 w 2038734"/>
              <a:gd name="connsiteY5-1936" fmla="*/ 698350 h 698350"/>
              <a:gd name="connsiteX6-1937" fmla="*/ 326 w 2038734"/>
              <a:gd name="connsiteY6-1938" fmla="*/ 695968 h 698350"/>
              <a:gd name="connsiteX7-1939" fmla="*/ 3015 w 2038734"/>
              <a:gd name="connsiteY7-1940" fmla="*/ 174088 h 698350"/>
              <a:gd name="connsiteX8-1941" fmla="*/ 56219 w 2038734"/>
              <a:gd name="connsiteY8-1942" fmla="*/ 45178 h 698350"/>
              <a:gd name="connsiteX9-1943" fmla="*/ 195405 w 2038734"/>
              <a:gd name="connsiteY9-1944" fmla="*/ 0 h 698350"/>
              <a:gd name="connsiteX10-1945" fmla="*/ 2038734 w 2038734"/>
              <a:gd name="connsiteY10-1946" fmla="*/ 0 h 698350"/>
              <a:gd name="connsiteX0-1947" fmla="*/ 2038734 w 2038734"/>
              <a:gd name="connsiteY0-1948" fmla="*/ 0 h 698350"/>
              <a:gd name="connsiteX1-1949" fmla="*/ 2033013 w 2038734"/>
              <a:gd name="connsiteY1-1950" fmla="*/ 123567 h 698350"/>
              <a:gd name="connsiteX2-1951" fmla="*/ 222748 w 2038734"/>
              <a:gd name="connsiteY2-1952" fmla="*/ 129745 h 698350"/>
              <a:gd name="connsiteX3-1953" fmla="*/ 159075 w 2038734"/>
              <a:gd name="connsiteY3-1954" fmla="*/ 142102 h 698350"/>
              <a:gd name="connsiteX4-1955" fmla="*/ 136251 w 2038734"/>
              <a:gd name="connsiteY4-1956" fmla="*/ 191529 h 698350"/>
              <a:gd name="connsiteX5-1957" fmla="*/ 135450 w 2038734"/>
              <a:gd name="connsiteY5-1958" fmla="*/ 698350 h 698350"/>
              <a:gd name="connsiteX6-1959" fmla="*/ 326 w 2038734"/>
              <a:gd name="connsiteY6-1960" fmla="*/ 695968 h 698350"/>
              <a:gd name="connsiteX7-1961" fmla="*/ 3015 w 2038734"/>
              <a:gd name="connsiteY7-1962" fmla="*/ 174088 h 698350"/>
              <a:gd name="connsiteX8-1963" fmla="*/ 56219 w 2038734"/>
              <a:gd name="connsiteY8-1964" fmla="*/ 45178 h 698350"/>
              <a:gd name="connsiteX9-1965" fmla="*/ 195405 w 2038734"/>
              <a:gd name="connsiteY9-1966" fmla="*/ 0 h 698350"/>
              <a:gd name="connsiteX10-1967" fmla="*/ 2038734 w 2038734"/>
              <a:gd name="connsiteY10-1968" fmla="*/ 0 h 698350"/>
              <a:gd name="connsiteX0-1969" fmla="*/ 2038734 w 2038734"/>
              <a:gd name="connsiteY0-1970" fmla="*/ 0 h 698350"/>
              <a:gd name="connsiteX1-1971" fmla="*/ 1479958 w 2038734"/>
              <a:gd name="connsiteY1-1972" fmla="*/ 126470 h 698350"/>
              <a:gd name="connsiteX2-1973" fmla="*/ 222748 w 2038734"/>
              <a:gd name="connsiteY2-1974" fmla="*/ 129745 h 698350"/>
              <a:gd name="connsiteX3-1975" fmla="*/ 159075 w 2038734"/>
              <a:gd name="connsiteY3-1976" fmla="*/ 142102 h 698350"/>
              <a:gd name="connsiteX4-1977" fmla="*/ 136251 w 2038734"/>
              <a:gd name="connsiteY4-1978" fmla="*/ 191529 h 698350"/>
              <a:gd name="connsiteX5-1979" fmla="*/ 135450 w 2038734"/>
              <a:gd name="connsiteY5-1980" fmla="*/ 698350 h 698350"/>
              <a:gd name="connsiteX6-1981" fmla="*/ 326 w 2038734"/>
              <a:gd name="connsiteY6-1982" fmla="*/ 695968 h 698350"/>
              <a:gd name="connsiteX7-1983" fmla="*/ 3015 w 2038734"/>
              <a:gd name="connsiteY7-1984" fmla="*/ 174088 h 698350"/>
              <a:gd name="connsiteX8-1985" fmla="*/ 56219 w 2038734"/>
              <a:gd name="connsiteY8-1986" fmla="*/ 45178 h 698350"/>
              <a:gd name="connsiteX9-1987" fmla="*/ 195405 w 2038734"/>
              <a:gd name="connsiteY9-1988" fmla="*/ 0 h 698350"/>
              <a:gd name="connsiteX10-1989" fmla="*/ 2038734 w 2038734"/>
              <a:gd name="connsiteY10-1990" fmla="*/ 0 h 698350"/>
              <a:gd name="connsiteX0-1991" fmla="*/ 1489366 w 1489366"/>
              <a:gd name="connsiteY0-1992" fmla="*/ 2903 h 698350"/>
              <a:gd name="connsiteX1-1993" fmla="*/ 1479958 w 1489366"/>
              <a:gd name="connsiteY1-1994" fmla="*/ 126470 h 698350"/>
              <a:gd name="connsiteX2-1995" fmla="*/ 222748 w 1489366"/>
              <a:gd name="connsiteY2-1996" fmla="*/ 129745 h 698350"/>
              <a:gd name="connsiteX3-1997" fmla="*/ 159075 w 1489366"/>
              <a:gd name="connsiteY3-1998" fmla="*/ 142102 h 698350"/>
              <a:gd name="connsiteX4-1999" fmla="*/ 136251 w 1489366"/>
              <a:gd name="connsiteY4-2000" fmla="*/ 191529 h 698350"/>
              <a:gd name="connsiteX5-2001" fmla="*/ 135450 w 1489366"/>
              <a:gd name="connsiteY5-2002" fmla="*/ 698350 h 698350"/>
              <a:gd name="connsiteX6-2003" fmla="*/ 326 w 1489366"/>
              <a:gd name="connsiteY6-2004" fmla="*/ 695968 h 698350"/>
              <a:gd name="connsiteX7-2005" fmla="*/ 3015 w 1489366"/>
              <a:gd name="connsiteY7-2006" fmla="*/ 174088 h 698350"/>
              <a:gd name="connsiteX8-2007" fmla="*/ 56219 w 1489366"/>
              <a:gd name="connsiteY8-2008" fmla="*/ 45178 h 698350"/>
              <a:gd name="connsiteX9-2009" fmla="*/ 195405 w 1489366"/>
              <a:gd name="connsiteY9-2010" fmla="*/ 0 h 698350"/>
              <a:gd name="connsiteX10-2011" fmla="*/ 1489366 w 1489366"/>
              <a:gd name="connsiteY10-2012" fmla="*/ 2903 h 698350"/>
              <a:gd name="connsiteX0-2013" fmla="*/ 1481992 w 1481992"/>
              <a:gd name="connsiteY0-2014" fmla="*/ 5806 h 698350"/>
              <a:gd name="connsiteX1-2015" fmla="*/ 1479958 w 1481992"/>
              <a:gd name="connsiteY1-2016" fmla="*/ 126470 h 698350"/>
              <a:gd name="connsiteX2-2017" fmla="*/ 222748 w 1481992"/>
              <a:gd name="connsiteY2-2018" fmla="*/ 129745 h 698350"/>
              <a:gd name="connsiteX3-2019" fmla="*/ 159075 w 1481992"/>
              <a:gd name="connsiteY3-2020" fmla="*/ 142102 h 698350"/>
              <a:gd name="connsiteX4-2021" fmla="*/ 136251 w 1481992"/>
              <a:gd name="connsiteY4-2022" fmla="*/ 191529 h 698350"/>
              <a:gd name="connsiteX5-2023" fmla="*/ 135450 w 1481992"/>
              <a:gd name="connsiteY5-2024" fmla="*/ 698350 h 698350"/>
              <a:gd name="connsiteX6-2025" fmla="*/ 326 w 1481992"/>
              <a:gd name="connsiteY6-2026" fmla="*/ 695968 h 698350"/>
              <a:gd name="connsiteX7-2027" fmla="*/ 3015 w 1481992"/>
              <a:gd name="connsiteY7-2028" fmla="*/ 174088 h 698350"/>
              <a:gd name="connsiteX8-2029" fmla="*/ 56219 w 1481992"/>
              <a:gd name="connsiteY8-2030" fmla="*/ 45178 h 698350"/>
              <a:gd name="connsiteX9-2031" fmla="*/ 195405 w 1481992"/>
              <a:gd name="connsiteY9-2032" fmla="*/ 0 h 698350"/>
              <a:gd name="connsiteX10-2033" fmla="*/ 1481992 w 1481992"/>
              <a:gd name="connsiteY10-2034" fmla="*/ 5806 h 698350"/>
              <a:gd name="connsiteX0-2035" fmla="*/ 1481992 w 1481992"/>
              <a:gd name="connsiteY0-2036" fmla="*/ 1 h 698350"/>
              <a:gd name="connsiteX1-2037" fmla="*/ 1479958 w 1481992"/>
              <a:gd name="connsiteY1-2038" fmla="*/ 126470 h 698350"/>
              <a:gd name="connsiteX2-2039" fmla="*/ 222748 w 1481992"/>
              <a:gd name="connsiteY2-2040" fmla="*/ 129745 h 698350"/>
              <a:gd name="connsiteX3-2041" fmla="*/ 159075 w 1481992"/>
              <a:gd name="connsiteY3-2042" fmla="*/ 142102 h 698350"/>
              <a:gd name="connsiteX4-2043" fmla="*/ 136251 w 1481992"/>
              <a:gd name="connsiteY4-2044" fmla="*/ 191529 h 698350"/>
              <a:gd name="connsiteX5-2045" fmla="*/ 135450 w 1481992"/>
              <a:gd name="connsiteY5-2046" fmla="*/ 698350 h 698350"/>
              <a:gd name="connsiteX6-2047" fmla="*/ 326 w 1481992"/>
              <a:gd name="connsiteY6-2048" fmla="*/ 695968 h 698350"/>
              <a:gd name="connsiteX7-2049" fmla="*/ 3015 w 1481992"/>
              <a:gd name="connsiteY7-2050" fmla="*/ 174088 h 698350"/>
              <a:gd name="connsiteX8-2051" fmla="*/ 56219 w 1481992"/>
              <a:gd name="connsiteY8-2052" fmla="*/ 45178 h 698350"/>
              <a:gd name="connsiteX9-2053" fmla="*/ 195405 w 1481992"/>
              <a:gd name="connsiteY9-2054" fmla="*/ 0 h 698350"/>
              <a:gd name="connsiteX10-2055" fmla="*/ 1481992 w 1481992"/>
              <a:gd name="connsiteY10-2056" fmla="*/ 1 h 698350"/>
              <a:gd name="connsiteX0-2057" fmla="*/ 1478977 w 1478977"/>
              <a:gd name="connsiteY0-2058" fmla="*/ 1 h 698736"/>
              <a:gd name="connsiteX1-2059" fmla="*/ 1476943 w 1478977"/>
              <a:gd name="connsiteY1-2060" fmla="*/ 126470 h 698736"/>
              <a:gd name="connsiteX2-2061" fmla="*/ 219733 w 1478977"/>
              <a:gd name="connsiteY2-2062" fmla="*/ 129745 h 698736"/>
              <a:gd name="connsiteX3-2063" fmla="*/ 156060 w 1478977"/>
              <a:gd name="connsiteY3-2064" fmla="*/ 142102 h 698736"/>
              <a:gd name="connsiteX4-2065" fmla="*/ 133236 w 1478977"/>
              <a:gd name="connsiteY4-2066" fmla="*/ 191529 h 698736"/>
              <a:gd name="connsiteX5-2067" fmla="*/ 132435 w 1478977"/>
              <a:gd name="connsiteY5-2068" fmla="*/ 698350 h 698736"/>
              <a:gd name="connsiteX6-2069" fmla="*/ 3278 w 1478977"/>
              <a:gd name="connsiteY6-2070" fmla="*/ 698736 h 698736"/>
              <a:gd name="connsiteX7-2071" fmla="*/ 0 w 1478977"/>
              <a:gd name="connsiteY7-2072" fmla="*/ 174088 h 698736"/>
              <a:gd name="connsiteX8-2073" fmla="*/ 53204 w 1478977"/>
              <a:gd name="connsiteY8-2074" fmla="*/ 45178 h 698736"/>
              <a:gd name="connsiteX9-2075" fmla="*/ 192390 w 1478977"/>
              <a:gd name="connsiteY9-2076" fmla="*/ 0 h 698736"/>
              <a:gd name="connsiteX10-2077" fmla="*/ 1478977 w 1478977"/>
              <a:gd name="connsiteY10-2078" fmla="*/ 1 h 698736"/>
              <a:gd name="connsiteX0-2079" fmla="*/ 1478977 w 1478977"/>
              <a:gd name="connsiteY0-2080" fmla="*/ 1 h 701503"/>
              <a:gd name="connsiteX1-2081" fmla="*/ 1476943 w 1478977"/>
              <a:gd name="connsiteY1-2082" fmla="*/ 126470 h 701503"/>
              <a:gd name="connsiteX2-2083" fmla="*/ 219733 w 1478977"/>
              <a:gd name="connsiteY2-2084" fmla="*/ 129745 h 701503"/>
              <a:gd name="connsiteX3-2085" fmla="*/ 156060 w 1478977"/>
              <a:gd name="connsiteY3-2086" fmla="*/ 142102 h 701503"/>
              <a:gd name="connsiteX4-2087" fmla="*/ 133236 w 1478977"/>
              <a:gd name="connsiteY4-2088" fmla="*/ 191529 h 701503"/>
              <a:gd name="connsiteX5-2089" fmla="*/ 132435 w 1478977"/>
              <a:gd name="connsiteY5-2090" fmla="*/ 698350 h 701503"/>
              <a:gd name="connsiteX6-2091" fmla="*/ 3281 w 1478977"/>
              <a:gd name="connsiteY6-2092" fmla="*/ 701503 h 701503"/>
              <a:gd name="connsiteX7-2093" fmla="*/ 0 w 1478977"/>
              <a:gd name="connsiteY7-2094" fmla="*/ 174088 h 701503"/>
              <a:gd name="connsiteX8-2095" fmla="*/ 53204 w 1478977"/>
              <a:gd name="connsiteY8-2096" fmla="*/ 45178 h 701503"/>
              <a:gd name="connsiteX9-2097" fmla="*/ 192390 w 1478977"/>
              <a:gd name="connsiteY9-2098" fmla="*/ 0 h 701503"/>
              <a:gd name="connsiteX10-2099" fmla="*/ 1478977 w 1478977"/>
              <a:gd name="connsiteY10-2100" fmla="*/ 1 h 701503"/>
              <a:gd name="connsiteX0-2101" fmla="*/ 1479231 w 1479231"/>
              <a:gd name="connsiteY0-2102" fmla="*/ 1 h 704271"/>
              <a:gd name="connsiteX1-2103" fmla="*/ 1477197 w 1479231"/>
              <a:gd name="connsiteY1-2104" fmla="*/ 126470 h 704271"/>
              <a:gd name="connsiteX2-2105" fmla="*/ 219987 w 1479231"/>
              <a:gd name="connsiteY2-2106" fmla="*/ 129745 h 704271"/>
              <a:gd name="connsiteX3-2107" fmla="*/ 156314 w 1479231"/>
              <a:gd name="connsiteY3-2108" fmla="*/ 142102 h 704271"/>
              <a:gd name="connsiteX4-2109" fmla="*/ 133490 w 1479231"/>
              <a:gd name="connsiteY4-2110" fmla="*/ 191529 h 704271"/>
              <a:gd name="connsiteX5-2111" fmla="*/ 132689 w 1479231"/>
              <a:gd name="connsiteY5-2112" fmla="*/ 698350 h 704271"/>
              <a:gd name="connsiteX6-2113" fmla="*/ 554 w 1479231"/>
              <a:gd name="connsiteY6-2114" fmla="*/ 704271 h 704271"/>
              <a:gd name="connsiteX7-2115" fmla="*/ 254 w 1479231"/>
              <a:gd name="connsiteY7-2116" fmla="*/ 174088 h 704271"/>
              <a:gd name="connsiteX8-2117" fmla="*/ 53458 w 1479231"/>
              <a:gd name="connsiteY8-2118" fmla="*/ 45178 h 704271"/>
              <a:gd name="connsiteX9-2119" fmla="*/ 192644 w 1479231"/>
              <a:gd name="connsiteY9-2120" fmla="*/ 0 h 704271"/>
              <a:gd name="connsiteX10-2121" fmla="*/ 1479231 w 1479231"/>
              <a:gd name="connsiteY10-2122" fmla="*/ 1 h 704271"/>
              <a:gd name="connsiteX0-2123" fmla="*/ 1479231 w 1479231"/>
              <a:gd name="connsiteY0-2124" fmla="*/ 1 h 704271"/>
              <a:gd name="connsiteX1-2125" fmla="*/ 1477197 w 1479231"/>
              <a:gd name="connsiteY1-2126" fmla="*/ 126470 h 704271"/>
              <a:gd name="connsiteX2-2127" fmla="*/ 219987 w 1479231"/>
              <a:gd name="connsiteY2-2128" fmla="*/ 129745 h 704271"/>
              <a:gd name="connsiteX3-2129" fmla="*/ 156314 w 1479231"/>
              <a:gd name="connsiteY3-2130" fmla="*/ 142102 h 704271"/>
              <a:gd name="connsiteX4-2131" fmla="*/ 133490 w 1479231"/>
              <a:gd name="connsiteY4-2132" fmla="*/ 191529 h 704271"/>
              <a:gd name="connsiteX5-2133" fmla="*/ 135672 w 1479231"/>
              <a:gd name="connsiteY5-2134" fmla="*/ 703885 h 704271"/>
              <a:gd name="connsiteX6-2135" fmla="*/ 554 w 1479231"/>
              <a:gd name="connsiteY6-2136" fmla="*/ 704271 h 704271"/>
              <a:gd name="connsiteX7-2137" fmla="*/ 254 w 1479231"/>
              <a:gd name="connsiteY7-2138" fmla="*/ 174088 h 704271"/>
              <a:gd name="connsiteX8-2139" fmla="*/ 53458 w 1479231"/>
              <a:gd name="connsiteY8-2140" fmla="*/ 45178 h 704271"/>
              <a:gd name="connsiteX9-2141" fmla="*/ 192644 w 1479231"/>
              <a:gd name="connsiteY9-2142" fmla="*/ 0 h 704271"/>
              <a:gd name="connsiteX10-2143" fmla="*/ 1479231 w 1479231"/>
              <a:gd name="connsiteY10-2144" fmla="*/ 1 h 704271"/>
              <a:gd name="connsiteX0-2145" fmla="*/ 1479231 w 1479231"/>
              <a:gd name="connsiteY0-2146" fmla="*/ 1 h 704271"/>
              <a:gd name="connsiteX1-2147" fmla="*/ 1477197 w 1479231"/>
              <a:gd name="connsiteY1-2148" fmla="*/ 126470 h 704271"/>
              <a:gd name="connsiteX2-2149" fmla="*/ 219987 w 1479231"/>
              <a:gd name="connsiteY2-2150" fmla="*/ 129745 h 704271"/>
              <a:gd name="connsiteX3-2151" fmla="*/ 156314 w 1479231"/>
              <a:gd name="connsiteY3-2152" fmla="*/ 142102 h 704271"/>
              <a:gd name="connsiteX4-2153" fmla="*/ 133490 w 1479231"/>
              <a:gd name="connsiteY4-2154" fmla="*/ 191529 h 704271"/>
              <a:gd name="connsiteX5-2155" fmla="*/ 135672 w 1479231"/>
              <a:gd name="connsiteY5-2156" fmla="*/ 703885 h 704271"/>
              <a:gd name="connsiteX6-2157" fmla="*/ 554 w 1479231"/>
              <a:gd name="connsiteY6-2158" fmla="*/ 704271 h 704271"/>
              <a:gd name="connsiteX7-2159" fmla="*/ 254 w 1479231"/>
              <a:gd name="connsiteY7-2160" fmla="*/ 174088 h 704271"/>
              <a:gd name="connsiteX8-2161" fmla="*/ 53458 w 1479231"/>
              <a:gd name="connsiteY8-2162" fmla="*/ 45178 h 704271"/>
              <a:gd name="connsiteX9-2163" fmla="*/ 192644 w 1479231"/>
              <a:gd name="connsiteY9-2164" fmla="*/ 0 h 704271"/>
              <a:gd name="connsiteX10-2165" fmla="*/ 1479231 w 1479231"/>
              <a:gd name="connsiteY10-2166" fmla="*/ 1 h 704271"/>
              <a:gd name="connsiteX0-2167" fmla="*/ 1479231 w 1479231"/>
              <a:gd name="connsiteY0-2168" fmla="*/ 1 h 704271"/>
              <a:gd name="connsiteX1-2169" fmla="*/ 983483 w 1479231"/>
              <a:gd name="connsiteY1-2170" fmla="*/ 126469 h 704271"/>
              <a:gd name="connsiteX2-2171" fmla="*/ 219987 w 1479231"/>
              <a:gd name="connsiteY2-2172" fmla="*/ 129745 h 704271"/>
              <a:gd name="connsiteX3-2173" fmla="*/ 156314 w 1479231"/>
              <a:gd name="connsiteY3-2174" fmla="*/ 142102 h 704271"/>
              <a:gd name="connsiteX4-2175" fmla="*/ 133490 w 1479231"/>
              <a:gd name="connsiteY4-2176" fmla="*/ 191529 h 704271"/>
              <a:gd name="connsiteX5-2177" fmla="*/ 135672 w 1479231"/>
              <a:gd name="connsiteY5-2178" fmla="*/ 703885 h 704271"/>
              <a:gd name="connsiteX6-2179" fmla="*/ 554 w 1479231"/>
              <a:gd name="connsiteY6-2180" fmla="*/ 704271 h 704271"/>
              <a:gd name="connsiteX7-2181" fmla="*/ 254 w 1479231"/>
              <a:gd name="connsiteY7-2182" fmla="*/ 174088 h 704271"/>
              <a:gd name="connsiteX8-2183" fmla="*/ 53458 w 1479231"/>
              <a:gd name="connsiteY8-2184" fmla="*/ 45178 h 704271"/>
              <a:gd name="connsiteX9-2185" fmla="*/ 192644 w 1479231"/>
              <a:gd name="connsiteY9-2186" fmla="*/ 0 h 704271"/>
              <a:gd name="connsiteX10-2187" fmla="*/ 1479231 w 1479231"/>
              <a:gd name="connsiteY10-2188" fmla="*/ 1 h 704271"/>
              <a:gd name="connsiteX0-2189" fmla="*/ 985517 w 985517"/>
              <a:gd name="connsiteY0-2190" fmla="*/ 0 h 704271"/>
              <a:gd name="connsiteX1-2191" fmla="*/ 983483 w 985517"/>
              <a:gd name="connsiteY1-2192" fmla="*/ 126469 h 704271"/>
              <a:gd name="connsiteX2-2193" fmla="*/ 219987 w 985517"/>
              <a:gd name="connsiteY2-2194" fmla="*/ 129745 h 704271"/>
              <a:gd name="connsiteX3-2195" fmla="*/ 156314 w 985517"/>
              <a:gd name="connsiteY3-2196" fmla="*/ 142102 h 704271"/>
              <a:gd name="connsiteX4-2197" fmla="*/ 133490 w 985517"/>
              <a:gd name="connsiteY4-2198" fmla="*/ 191529 h 704271"/>
              <a:gd name="connsiteX5-2199" fmla="*/ 135672 w 985517"/>
              <a:gd name="connsiteY5-2200" fmla="*/ 703885 h 704271"/>
              <a:gd name="connsiteX6-2201" fmla="*/ 554 w 985517"/>
              <a:gd name="connsiteY6-2202" fmla="*/ 704271 h 704271"/>
              <a:gd name="connsiteX7-2203" fmla="*/ 254 w 985517"/>
              <a:gd name="connsiteY7-2204" fmla="*/ 174088 h 704271"/>
              <a:gd name="connsiteX8-2205" fmla="*/ 53458 w 985517"/>
              <a:gd name="connsiteY8-2206" fmla="*/ 45178 h 704271"/>
              <a:gd name="connsiteX9-2207" fmla="*/ 192644 w 985517"/>
              <a:gd name="connsiteY9-2208" fmla="*/ 0 h 704271"/>
              <a:gd name="connsiteX10-2209" fmla="*/ 985517 w 985517"/>
              <a:gd name="connsiteY10-2210" fmla="*/ 0 h 704271"/>
              <a:gd name="connsiteX0-2211" fmla="*/ 985517 w 985517"/>
              <a:gd name="connsiteY0-2212" fmla="*/ 0 h 1039438"/>
              <a:gd name="connsiteX1-2213" fmla="*/ 983483 w 985517"/>
              <a:gd name="connsiteY1-2214" fmla="*/ 126469 h 1039438"/>
              <a:gd name="connsiteX2-2215" fmla="*/ 219987 w 985517"/>
              <a:gd name="connsiteY2-2216" fmla="*/ 129745 h 1039438"/>
              <a:gd name="connsiteX3-2217" fmla="*/ 156314 w 985517"/>
              <a:gd name="connsiteY3-2218" fmla="*/ 142102 h 1039438"/>
              <a:gd name="connsiteX4-2219" fmla="*/ 133490 w 985517"/>
              <a:gd name="connsiteY4-2220" fmla="*/ 191529 h 1039438"/>
              <a:gd name="connsiteX5-2221" fmla="*/ 135672 w 985517"/>
              <a:gd name="connsiteY5-2222" fmla="*/ 703885 h 1039438"/>
              <a:gd name="connsiteX6-2223" fmla="*/ 158153 w 985517"/>
              <a:gd name="connsiteY6-2224" fmla="*/ 1039438 h 1039438"/>
              <a:gd name="connsiteX7-2225" fmla="*/ 554 w 985517"/>
              <a:gd name="connsiteY7-2226" fmla="*/ 704271 h 1039438"/>
              <a:gd name="connsiteX8-2227" fmla="*/ 254 w 985517"/>
              <a:gd name="connsiteY8-2228" fmla="*/ 174088 h 1039438"/>
              <a:gd name="connsiteX9-2229" fmla="*/ 53458 w 985517"/>
              <a:gd name="connsiteY9-2230" fmla="*/ 45178 h 1039438"/>
              <a:gd name="connsiteX10-2231" fmla="*/ 192644 w 985517"/>
              <a:gd name="connsiteY10-2232" fmla="*/ 0 h 1039438"/>
              <a:gd name="connsiteX11-2233" fmla="*/ 985517 w 985517"/>
              <a:gd name="connsiteY11-2234" fmla="*/ 0 h 1039438"/>
              <a:gd name="connsiteX0-2235" fmla="*/ 985517 w 985517"/>
              <a:gd name="connsiteY0-2236" fmla="*/ 0 h 1040484"/>
              <a:gd name="connsiteX1-2237" fmla="*/ 983483 w 985517"/>
              <a:gd name="connsiteY1-2238" fmla="*/ 126469 h 1040484"/>
              <a:gd name="connsiteX2-2239" fmla="*/ 219987 w 985517"/>
              <a:gd name="connsiteY2-2240" fmla="*/ 129745 h 1040484"/>
              <a:gd name="connsiteX3-2241" fmla="*/ 156314 w 985517"/>
              <a:gd name="connsiteY3-2242" fmla="*/ 142102 h 1040484"/>
              <a:gd name="connsiteX4-2243" fmla="*/ 133490 w 985517"/>
              <a:gd name="connsiteY4-2244" fmla="*/ 191529 h 1040484"/>
              <a:gd name="connsiteX5-2245" fmla="*/ 135672 w 985517"/>
              <a:gd name="connsiteY5-2246" fmla="*/ 703885 h 1040484"/>
              <a:gd name="connsiteX6-2247" fmla="*/ 170558 w 985517"/>
              <a:gd name="connsiteY6-2248" fmla="*/ 940495 h 1040484"/>
              <a:gd name="connsiteX7-2249" fmla="*/ 158153 w 985517"/>
              <a:gd name="connsiteY7-2250" fmla="*/ 1039438 h 1040484"/>
              <a:gd name="connsiteX8-2251" fmla="*/ 554 w 985517"/>
              <a:gd name="connsiteY8-2252" fmla="*/ 704271 h 1040484"/>
              <a:gd name="connsiteX9-2253" fmla="*/ 254 w 985517"/>
              <a:gd name="connsiteY9-2254" fmla="*/ 174088 h 1040484"/>
              <a:gd name="connsiteX10-2255" fmla="*/ 53458 w 985517"/>
              <a:gd name="connsiteY10-2256" fmla="*/ 45178 h 1040484"/>
              <a:gd name="connsiteX11-2257" fmla="*/ 192644 w 985517"/>
              <a:gd name="connsiteY11-2258" fmla="*/ 0 h 1040484"/>
              <a:gd name="connsiteX12-2259" fmla="*/ 985517 w 985517"/>
              <a:gd name="connsiteY12-2260" fmla="*/ 0 h 1040484"/>
              <a:gd name="connsiteX0-2261" fmla="*/ 985517 w 985517"/>
              <a:gd name="connsiteY0-2262" fmla="*/ 0 h 1041326"/>
              <a:gd name="connsiteX1-2263" fmla="*/ 983483 w 985517"/>
              <a:gd name="connsiteY1-2264" fmla="*/ 126469 h 1041326"/>
              <a:gd name="connsiteX2-2265" fmla="*/ 219987 w 985517"/>
              <a:gd name="connsiteY2-2266" fmla="*/ 129745 h 1041326"/>
              <a:gd name="connsiteX3-2267" fmla="*/ 156314 w 985517"/>
              <a:gd name="connsiteY3-2268" fmla="*/ 142102 h 1041326"/>
              <a:gd name="connsiteX4-2269" fmla="*/ 133490 w 985517"/>
              <a:gd name="connsiteY4-2270" fmla="*/ 191529 h 1041326"/>
              <a:gd name="connsiteX5-2271" fmla="*/ 135672 w 985517"/>
              <a:gd name="connsiteY5-2272" fmla="*/ 703885 h 1041326"/>
              <a:gd name="connsiteX6-2273" fmla="*/ 170558 w 985517"/>
              <a:gd name="connsiteY6-2274" fmla="*/ 940495 h 1041326"/>
              <a:gd name="connsiteX7-2275" fmla="*/ 158153 w 985517"/>
              <a:gd name="connsiteY7-2276" fmla="*/ 1039438 h 1041326"/>
              <a:gd name="connsiteX8-2277" fmla="*/ 16736 w 985517"/>
              <a:gd name="connsiteY8-2278" fmla="*/ 1001745 h 1041326"/>
              <a:gd name="connsiteX9-2279" fmla="*/ 554 w 985517"/>
              <a:gd name="connsiteY9-2280" fmla="*/ 704271 h 1041326"/>
              <a:gd name="connsiteX10-2281" fmla="*/ 254 w 985517"/>
              <a:gd name="connsiteY10-2282" fmla="*/ 174088 h 1041326"/>
              <a:gd name="connsiteX11-2283" fmla="*/ 53458 w 985517"/>
              <a:gd name="connsiteY11-2284" fmla="*/ 45178 h 1041326"/>
              <a:gd name="connsiteX12-2285" fmla="*/ 192644 w 985517"/>
              <a:gd name="connsiteY12-2286" fmla="*/ 0 h 1041326"/>
              <a:gd name="connsiteX13-2287" fmla="*/ 985517 w 985517"/>
              <a:gd name="connsiteY13-2288" fmla="*/ 0 h 1041326"/>
              <a:gd name="connsiteX0-2289" fmla="*/ 985517 w 985517"/>
              <a:gd name="connsiteY0-2290" fmla="*/ 0 h 1041326"/>
              <a:gd name="connsiteX1-2291" fmla="*/ 983483 w 985517"/>
              <a:gd name="connsiteY1-2292" fmla="*/ 126469 h 1041326"/>
              <a:gd name="connsiteX2-2293" fmla="*/ 219987 w 985517"/>
              <a:gd name="connsiteY2-2294" fmla="*/ 129745 h 1041326"/>
              <a:gd name="connsiteX3-2295" fmla="*/ 156314 w 985517"/>
              <a:gd name="connsiteY3-2296" fmla="*/ 142102 h 1041326"/>
              <a:gd name="connsiteX4-2297" fmla="*/ 133490 w 985517"/>
              <a:gd name="connsiteY4-2298" fmla="*/ 191529 h 1041326"/>
              <a:gd name="connsiteX5-2299" fmla="*/ 135672 w 985517"/>
              <a:gd name="connsiteY5-2300" fmla="*/ 703885 h 1041326"/>
              <a:gd name="connsiteX6-2301" fmla="*/ 170558 w 985517"/>
              <a:gd name="connsiteY6-2302" fmla="*/ 940495 h 1041326"/>
              <a:gd name="connsiteX7-2303" fmla="*/ 158153 w 985517"/>
              <a:gd name="connsiteY7-2304" fmla="*/ 1039438 h 1041326"/>
              <a:gd name="connsiteX8-2305" fmla="*/ 16736 w 985517"/>
              <a:gd name="connsiteY8-2306" fmla="*/ 1001745 h 1041326"/>
              <a:gd name="connsiteX9-2307" fmla="*/ 554 w 985517"/>
              <a:gd name="connsiteY9-2308" fmla="*/ 704271 h 1041326"/>
              <a:gd name="connsiteX10-2309" fmla="*/ 254 w 985517"/>
              <a:gd name="connsiteY10-2310" fmla="*/ 174088 h 1041326"/>
              <a:gd name="connsiteX11-2311" fmla="*/ 53458 w 985517"/>
              <a:gd name="connsiteY11-2312" fmla="*/ 45178 h 1041326"/>
              <a:gd name="connsiteX12-2313" fmla="*/ 192644 w 985517"/>
              <a:gd name="connsiteY12-2314" fmla="*/ 0 h 1041326"/>
              <a:gd name="connsiteX13-2315" fmla="*/ 985517 w 985517"/>
              <a:gd name="connsiteY13-2316" fmla="*/ 0 h 1041326"/>
              <a:gd name="connsiteX0-2317" fmla="*/ 986147 w 986147"/>
              <a:gd name="connsiteY0-2318" fmla="*/ 0 h 1041326"/>
              <a:gd name="connsiteX1-2319" fmla="*/ 984113 w 986147"/>
              <a:gd name="connsiteY1-2320" fmla="*/ 126469 h 1041326"/>
              <a:gd name="connsiteX2-2321" fmla="*/ 220617 w 986147"/>
              <a:gd name="connsiteY2-2322" fmla="*/ 129745 h 1041326"/>
              <a:gd name="connsiteX3-2323" fmla="*/ 156944 w 986147"/>
              <a:gd name="connsiteY3-2324" fmla="*/ 142102 h 1041326"/>
              <a:gd name="connsiteX4-2325" fmla="*/ 134120 w 986147"/>
              <a:gd name="connsiteY4-2326" fmla="*/ 191529 h 1041326"/>
              <a:gd name="connsiteX5-2327" fmla="*/ 136302 w 986147"/>
              <a:gd name="connsiteY5-2328" fmla="*/ 703885 h 1041326"/>
              <a:gd name="connsiteX6-2329" fmla="*/ 171188 w 986147"/>
              <a:gd name="connsiteY6-2330" fmla="*/ 940495 h 1041326"/>
              <a:gd name="connsiteX7-2331" fmla="*/ 158783 w 986147"/>
              <a:gd name="connsiteY7-2332" fmla="*/ 1039438 h 1041326"/>
              <a:gd name="connsiteX8-2333" fmla="*/ 17366 w 986147"/>
              <a:gd name="connsiteY8-2334" fmla="*/ 1001745 h 1041326"/>
              <a:gd name="connsiteX9-2335" fmla="*/ 0 w 986147"/>
              <a:gd name="connsiteY9-2336" fmla="*/ 907514 h 1041326"/>
              <a:gd name="connsiteX10-2337" fmla="*/ 1184 w 986147"/>
              <a:gd name="connsiteY10-2338" fmla="*/ 704271 h 1041326"/>
              <a:gd name="connsiteX11-2339" fmla="*/ 884 w 986147"/>
              <a:gd name="connsiteY11-2340" fmla="*/ 174088 h 1041326"/>
              <a:gd name="connsiteX12-2341" fmla="*/ 54088 w 986147"/>
              <a:gd name="connsiteY12-2342" fmla="*/ 45178 h 1041326"/>
              <a:gd name="connsiteX13-2343" fmla="*/ 193274 w 986147"/>
              <a:gd name="connsiteY13-2344" fmla="*/ 0 h 1041326"/>
              <a:gd name="connsiteX14-2345" fmla="*/ 986147 w 986147"/>
              <a:gd name="connsiteY14-2346" fmla="*/ 0 h 1041326"/>
              <a:gd name="connsiteX0-2347" fmla="*/ 986147 w 986147"/>
              <a:gd name="connsiteY0-2348" fmla="*/ 0 h 1049274"/>
              <a:gd name="connsiteX1-2349" fmla="*/ 984113 w 986147"/>
              <a:gd name="connsiteY1-2350" fmla="*/ 126469 h 1049274"/>
              <a:gd name="connsiteX2-2351" fmla="*/ 220617 w 986147"/>
              <a:gd name="connsiteY2-2352" fmla="*/ 129745 h 1049274"/>
              <a:gd name="connsiteX3-2353" fmla="*/ 156944 w 986147"/>
              <a:gd name="connsiteY3-2354" fmla="*/ 142102 h 1049274"/>
              <a:gd name="connsiteX4-2355" fmla="*/ 134120 w 986147"/>
              <a:gd name="connsiteY4-2356" fmla="*/ 191529 h 1049274"/>
              <a:gd name="connsiteX5-2357" fmla="*/ 136302 w 986147"/>
              <a:gd name="connsiteY5-2358" fmla="*/ 703885 h 1049274"/>
              <a:gd name="connsiteX6-2359" fmla="*/ 171188 w 986147"/>
              <a:gd name="connsiteY6-2360" fmla="*/ 940495 h 1049274"/>
              <a:gd name="connsiteX7-2361" fmla="*/ 158783 w 986147"/>
              <a:gd name="connsiteY7-2362" fmla="*/ 1039438 h 1049274"/>
              <a:gd name="connsiteX8-2363" fmla="*/ 69467 w 986147"/>
              <a:gd name="connsiteY8-2364" fmla="*/ 1041793 h 1049274"/>
              <a:gd name="connsiteX9-2365" fmla="*/ 17366 w 986147"/>
              <a:gd name="connsiteY9-2366" fmla="*/ 1001745 h 1049274"/>
              <a:gd name="connsiteX10-2367" fmla="*/ 0 w 986147"/>
              <a:gd name="connsiteY10-2368" fmla="*/ 907514 h 1049274"/>
              <a:gd name="connsiteX11-2369" fmla="*/ 1184 w 986147"/>
              <a:gd name="connsiteY11-2370" fmla="*/ 704271 h 1049274"/>
              <a:gd name="connsiteX12-2371" fmla="*/ 884 w 986147"/>
              <a:gd name="connsiteY12-2372" fmla="*/ 174088 h 1049274"/>
              <a:gd name="connsiteX13-2373" fmla="*/ 54088 w 986147"/>
              <a:gd name="connsiteY13-2374" fmla="*/ 45178 h 1049274"/>
              <a:gd name="connsiteX14-2375" fmla="*/ 193274 w 986147"/>
              <a:gd name="connsiteY14-2376" fmla="*/ 0 h 1049274"/>
              <a:gd name="connsiteX15-2377" fmla="*/ 986147 w 986147"/>
              <a:gd name="connsiteY15-2378" fmla="*/ 0 h 1049274"/>
              <a:gd name="connsiteX0-2379" fmla="*/ 986868 w 986868"/>
              <a:gd name="connsiteY0-2380" fmla="*/ 0 h 1049274"/>
              <a:gd name="connsiteX1-2381" fmla="*/ 984834 w 986868"/>
              <a:gd name="connsiteY1-2382" fmla="*/ 126469 h 1049274"/>
              <a:gd name="connsiteX2-2383" fmla="*/ 221338 w 986868"/>
              <a:gd name="connsiteY2-2384" fmla="*/ 129745 h 1049274"/>
              <a:gd name="connsiteX3-2385" fmla="*/ 157665 w 986868"/>
              <a:gd name="connsiteY3-2386" fmla="*/ 142102 h 1049274"/>
              <a:gd name="connsiteX4-2387" fmla="*/ 134841 w 986868"/>
              <a:gd name="connsiteY4-2388" fmla="*/ 191529 h 1049274"/>
              <a:gd name="connsiteX5-2389" fmla="*/ 137023 w 986868"/>
              <a:gd name="connsiteY5-2390" fmla="*/ 703885 h 1049274"/>
              <a:gd name="connsiteX6-2391" fmla="*/ 171909 w 986868"/>
              <a:gd name="connsiteY6-2392" fmla="*/ 940495 h 1049274"/>
              <a:gd name="connsiteX7-2393" fmla="*/ 159504 w 986868"/>
              <a:gd name="connsiteY7-2394" fmla="*/ 1039438 h 1049274"/>
              <a:gd name="connsiteX8-2395" fmla="*/ 70188 w 986868"/>
              <a:gd name="connsiteY8-2396" fmla="*/ 1041793 h 1049274"/>
              <a:gd name="connsiteX9-2397" fmla="*/ 18087 w 986868"/>
              <a:gd name="connsiteY9-2398" fmla="*/ 1001745 h 1049274"/>
              <a:gd name="connsiteX10-2399" fmla="*/ 721 w 986868"/>
              <a:gd name="connsiteY10-2400" fmla="*/ 907514 h 1049274"/>
              <a:gd name="connsiteX11-2401" fmla="*/ 1905 w 986868"/>
              <a:gd name="connsiteY11-2402" fmla="*/ 704271 h 1049274"/>
              <a:gd name="connsiteX12-2403" fmla="*/ 1605 w 986868"/>
              <a:gd name="connsiteY12-2404" fmla="*/ 174088 h 1049274"/>
              <a:gd name="connsiteX13-2405" fmla="*/ 54809 w 986868"/>
              <a:gd name="connsiteY13-2406" fmla="*/ 45178 h 1049274"/>
              <a:gd name="connsiteX14-2407" fmla="*/ 193995 w 986868"/>
              <a:gd name="connsiteY14-2408" fmla="*/ 0 h 1049274"/>
              <a:gd name="connsiteX15-2409" fmla="*/ 986868 w 986868"/>
              <a:gd name="connsiteY15-2410" fmla="*/ 0 h 1049274"/>
              <a:gd name="connsiteX0-2411" fmla="*/ 986868 w 986868"/>
              <a:gd name="connsiteY0-2412" fmla="*/ 0 h 1049274"/>
              <a:gd name="connsiteX1-2413" fmla="*/ 984834 w 986868"/>
              <a:gd name="connsiteY1-2414" fmla="*/ 126469 h 1049274"/>
              <a:gd name="connsiteX2-2415" fmla="*/ 221338 w 986868"/>
              <a:gd name="connsiteY2-2416" fmla="*/ 129745 h 1049274"/>
              <a:gd name="connsiteX3-2417" fmla="*/ 157665 w 986868"/>
              <a:gd name="connsiteY3-2418" fmla="*/ 142102 h 1049274"/>
              <a:gd name="connsiteX4-2419" fmla="*/ 134841 w 986868"/>
              <a:gd name="connsiteY4-2420" fmla="*/ 191529 h 1049274"/>
              <a:gd name="connsiteX5-2421" fmla="*/ 137023 w 986868"/>
              <a:gd name="connsiteY5-2422" fmla="*/ 703885 h 1049274"/>
              <a:gd name="connsiteX6-2423" fmla="*/ 129732 w 986868"/>
              <a:gd name="connsiteY6-2424" fmla="*/ 883956 h 1049274"/>
              <a:gd name="connsiteX7-2425" fmla="*/ 159504 w 986868"/>
              <a:gd name="connsiteY7-2426" fmla="*/ 1039438 h 1049274"/>
              <a:gd name="connsiteX8-2427" fmla="*/ 70188 w 986868"/>
              <a:gd name="connsiteY8-2428" fmla="*/ 1041793 h 1049274"/>
              <a:gd name="connsiteX9-2429" fmla="*/ 18087 w 986868"/>
              <a:gd name="connsiteY9-2430" fmla="*/ 1001745 h 1049274"/>
              <a:gd name="connsiteX10-2431" fmla="*/ 721 w 986868"/>
              <a:gd name="connsiteY10-2432" fmla="*/ 907514 h 1049274"/>
              <a:gd name="connsiteX11-2433" fmla="*/ 1905 w 986868"/>
              <a:gd name="connsiteY11-2434" fmla="*/ 704271 h 1049274"/>
              <a:gd name="connsiteX12-2435" fmla="*/ 1605 w 986868"/>
              <a:gd name="connsiteY12-2436" fmla="*/ 174088 h 1049274"/>
              <a:gd name="connsiteX13-2437" fmla="*/ 54809 w 986868"/>
              <a:gd name="connsiteY13-2438" fmla="*/ 45178 h 1049274"/>
              <a:gd name="connsiteX14-2439" fmla="*/ 193995 w 986868"/>
              <a:gd name="connsiteY14-2440" fmla="*/ 0 h 1049274"/>
              <a:gd name="connsiteX15-2441" fmla="*/ 986868 w 986868"/>
              <a:gd name="connsiteY15-2442" fmla="*/ 0 h 1049274"/>
              <a:gd name="connsiteX0-2443" fmla="*/ 986868 w 986868"/>
              <a:gd name="connsiteY0-2444" fmla="*/ 0 h 1091876"/>
              <a:gd name="connsiteX1-2445" fmla="*/ 984834 w 986868"/>
              <a:gd name="connsiteY1-2446" fmla="*/ 126469 h 1091876"/>
              <a:gd name="connsiteX2-2447" fmla="*/ 221338 w 986868"/>
              <a:gd name="connsiteY2-2448" fmla="*/ 129745 h 1091876"/>
              <a:gd name="connsiteX3-2449" fmla="*/ 157665 w 986868"/>
              <a:gd name="connsiteY3-2450" fmla="*/ 142102 h 1091876"/>
              <a:gd name="connsiteX4-2451" fmla="*/ 134841 w 986868"/>
              <a:gd name="connsiteY4-2452" fmla="*/ 191529 h 1091876"/>
              <a:gd name="connsiteX5-2453" fmla="*/ 137023 w 986868"/>
              <a:gd name="connsiteY5-2454" fmla="*/ 703885 h 1091876"/>
              <a:gd name="connsiteX6-2455" fmla="*/ 129732 w 986868"/>
              <a:gd name="connsiteY6-2456" fmla="*/ 883956 h 1091876"/>
              <a:gd name="connsiteX7-2457" fmla="*/ 179352 w 986868"/>
              <a:gd name="connsiteY7-2458" fmla="*/ 1088909 h 1091876"/>
              <a:gd name="connsiteX8-2459" fmla="*/ 70188 w 986868"/>
              <a:gd name="connsiteY8-2460" fmla="*/ 1041793 h 1091876"/>
              <a:gd name="connsiteX9-2461" fmla="*/ 18087 w 986868"/>
              <a:gd name="connsiteY9-2462" fmla="*/ 1001745 h 1091876"/>
              <a:gd name="connsiteX10-2463" fmla="*/ 721 w 986868"/>
              <a:gd name="connsiteY10-2464" fmla="*/ 907514 h 1091876"/>
              <a:gd name="connsiteX11-2465" fmla="*/ 1905 w 986868"/>
              <a:gd name="connsiteY11-2466" fmla="*/ 704271 h 1091876"/>
              <a:gd name="connsiteX12-2467" fmla="*/ 1605 w 986868"/>
              <a:gd name="connsiteY12-2468" fmla="*/ 174088 h 1091876"/>
              <a:gd name="connsiteX13-2469" fmla="*/ 54809 w 986868"/>
              <a:gd name="connsiteY13-2470" fmla="*/ 45178 h 1091876"/>
              <a:gd name="connsiteX14-2471" fmla="*/ 193995 w 986868"/>
              <a:gd name="connsiteY14-2472" fmla="*/ 0 h 1091876"/>
              <a:gd name="connsiteX15-2473" fmla="*/ 986868 w 986868"/>
              <a:gd name="connsiteY15-2474" fmla="*/ 0 h 1091876"/>
              <a:gd name="connsiteX0-2475" fmla="*/ 986868 w 986868"/>
              <a:gd name="connsiteY0-2476" fmla="*/ 0 h 1089361"/>
              <a:gd name="connsiteX1-2477" fmla="*/ 984834 w 986868"/>
              <a:gd name="connsiteY1-2478" fmla="*/ 126469 h 1089361"/>
              <a:gd name="connsiteX2-2479" fmla="*/ 221338 w 986868"/>
              <a:gd name="connsiteY2-2480" fmla="*/ 129745 h 1089361"/>
              <a:gd name="connsiteX3-2481" fmla="*/ 157665 w 986868"/>
              <a:gd name="connsiteY3-2482" fmla="*/ 142102 h 1089361"/>
              <a:gd name="connsiteX4-2483" fmla="*/ 134841 w 986868"/>
              <a:gd name="connsiteY4-2484" fmla="*/ 191529 h 1089361"/>
              <a:gd name="connsiteX5-2485" fmla="*/ 137023 w 986868"/>
              <a:gd name="connsiteY5-2486" fmla="*/ 703885 h 1089361"/>
              <a:gd name="connsiteX6-2487" fmla="*/ 129732 w 986868"/>
              <a:gd name="connsiteY6-2488" fmla="*/ 883956 h 1089361"/>
              <a:gd name="connsiteX7-2489" fmla="*/ 219047 w 986868"/>
              <a:gd name="connsiteY7-2490" fmla="*/ 1006456 h 1089361"/>
              <a:gd name="connsiteX8-2491" fmla="*/ 179352 w 986868"/>
              <a:gd name="connsiteY8-2492" fmla="*/ 1088909 h 1089361"/>
              <a:gd name="connsiteX9-2493" fmla="*/ 70188 w 986868"/>
              <a:gd name="connsiteY9-2494" fmla="*/ 1041793 h 1089361"/>
              <a:gd name="connsiteX10-2495" fmla="*/ 18087 w 986868"/>
              <a:gd name="connsiteY10-2496" fmla="*/ 1001745 h 1089361"/>
              <a:gd name="connsiteX11-2497" fmla="*/ 721 w 986868"/>
              <a:gd name="connsiteY11-2498" fmla="*/ 907514 h 1089361"/>
              <a:gd name="connsiteX12-2499" fmla="*/ 1905 w 986868"/>
              <a:gd name="connsiteY12-2500" fmla="*/ 704271 h 1089361"/>
              <a:gd name="connsiteX13-2501" fmla="*/ 1605 w 986868"/>
              <a:gd name="connsiteY13-2502" fmla="*/ 174088 h 1089361"/>
              <a:gd name="connsiteX14-2503" fmla="*/ 54809 w 986868"/>
              <a:gd name="connsiteY14-2504" fmla="*/ 45178 h 1089361"/>
              <a:gd name="connsiteX15-2505" fmla="*/ 193995 w 986868"/>
              <a:gd name="connsiteY15-2506" fmla="*/ 0 h 1089361"/>
              <a:gd name="connsiteX16-2507" fmla="*/ 986868 w 986868"/>
              <a:gd name="connsiteY16-2508" fmla="*/ 0 h 1089361"/>
              <a:gd name="connsiteX0-2509" fmla="*/ 986868 w 986868"/>
              <a:gd name="connsiteY0-2510" fmla="*/ 0 h 1096372"/>
              <a:gd name="connsiteX1-2511" fmla="*/ 984834 w 986868"/>
              <a:gd name="connsiteY1-2512" fmla="*/ 126469 h 1096372"/>
              <a:gd name="connsiteX2-2513" fmla="*/ 221338 w 986868"/>
              <a:gd name="connsiteY2-2514" fmla="*/ 129745 h 1096372"/>
              <a:gd name="connsiteX3-2515" fmla="*/ 157665 w 986868"/>
              <a:gd name="connsiteY3-2516" fmla="*/ 142102 h 1096372"/>
              <a:gd name="connsiteX4-2517" fmla="*/ 134841 w 986868"/>
              <a:gd name="connsiteY4-2518" fmla="*/ 191529 h 1096372"/>
              <a:gd name="connsiteX5-2519" fmla="*/ 137023 w 986868"/>
              <a:gd name="connsiteY5-2520" fmla="*/ 703885 h 1096372"/>
              <a:gd name="connsiteX6-2521" fmla="*/ 129732 w 986868"/>
              <a:gd name="connsiteY6-2522" fmla="*/ 883956 h 1096372"/>
              <a:gd name="connsiteX7-2523" fmla="*/ 219047 w 986868"/>
              <a:gd name="connsiteY7-2524" fmla="*/ 1006456 h 1096372"/>
              <a:gd name="connsiteX8-2525" fmla="*/ 214086 w 986868"/>
              <a:gd name="connsiteY8-2526" fmla="*/ 1095976 h 1096372"/>
              <a:gd name="connsiteX9-2527" fmla="*/ 70188 w 986868"/>
              <a:gd name="connsiteY9-2528" fmla="*/ 1041793 h 1096372"/>
              <a:gd name="connsiteX10-2529" fmla="*/ 18087 w 986868"/>
              <a:gd name="connsiteY10-2530" fmla="*/ 1001745 h 1096372"/>
              <a:gd name="connsiteX11-2531" fmla="*/ 721 w 986868"/>
              <a:gd name="connsiteY11-2532" fmla="*/ 907514 h 1096372"/>
              <a:gd name="connsiteX12-2533" fmla="*/ 1905 w 986868"/>
              <a:gd name="connsiteY12-2534" fmla="*/ 704271 h 1096372"/>
              <a:gd name="connsiteX13-2535" fmla="*/ 1605 w 986868"/>
              <a:gd name="connsiteY13-2536" fmla="*/ 174088 h 1096372"/>
              <a:gd name="connsiteX14-2537" fmla="*/ 54809 w 986868"/>
              <a:gd name="connsiteY14-2538" fmla="*/ 45178 h 1096372"/>
              <a:gd name="connsiteX15-2539" fmla="*/ 193995 w 986868"/>
              <a:gd name="connsiteY15-2540" fmla="*/ 0 h 1096372"/>
              <a:gd name="connsiteX16-2541" fmla="*/ 986868 w 986868"/>
              <a:gd name="connsiteY16-2542" fmla="*/ 0 h 1096372"/>
              <a:gd name="connsiteX0-2543" fmla="*/ 986868 w 986868"/>
              <a:gd name="connsiteY0-2544" fmla="*/ 0 h 1096372"/>
              <a:gd name="connsiteX1-2545" fmla="*/ 984834 w 986868"/>
              <a:gd name="connsiteY1-2546" fmla="*/ 126469 h 1096372"/>
              <a:gd name="connsiteX2-2547" fmla="*/ 221338 w 986868"/>
              <a:gd name="connsiteY2-2548" fmla="*/ 129745 h 1096372"/>
              <a:gd name="connsiteX3-2549" fmla="*/ 157665 w 986868"/>
              <a:gd name="connsiteY3-2550" fmla="*/ 142102 h 1096372"/>
              <a:gd name="connsiteX4-2551" fmla="*/ 134841 w 986868"/>
              <a:gd name="connsiteY4-2552" fmla="*/ 191529 h 1096372"/>
              <a:gd name="connsiteX5-2553" fmla="*/ 137023 w 986868"/>
              <a:gd name="connsiteY5-2554" fmla="*/ 703885 h 1096372"/>
              <a:gd name="connsiteX6-2555" fmla="*/ 129732 w 986868"/>
              <a:gd name="connsiteY6-2556" fmla="*/ 883956 h 1096372"/>
              <a:gd name="connsiteX7-2557" fmla="*/ 142136 w 986868"/>
              <a:gd name="connsiteY7-2558" fmla="*/ 971118 h 1096372"/>
              <a:gd name="connsiteX8-2559" fmla="*/ 219047 w 986868"/>
              <a:gd name="connsiteY8-2560" fmla="*/ 1006456 h 1096372"/>
              <a:gd name="connsiteX9-2561" fmla="*/ 214086 w 986868"/>
              <a:gd name="connsiteY9-2562" fmla="*/ 1095976 h 1096372"/>
              <a:gd name="connsiteX10-2563" fmla="*/ 70188 w 986868"/>
              <a:gd name="connsiteY10-2564" fmla="*/ 1041793 h 1096372"/>
              <a:gd name="connsiteX11-2565" fmla="*/ 18087 w 986868"/>
              <a:gd name="connsiteY11-2566" fmla="*/ 1001745 h 1096372"/>
              <a:gd name="connsiteX12-2567" fmla="*/ 721 w 986868"/>
              <a:gd name="connsiteY12-2568" fmla="*/ 907514 h 1096372"/>
              <a:gd name="connsiteX13-2569" fmla="*/ 1905 w 986868"/>
              <a:gd name="connsiteY13-2570" fmla="*/ 704271 h 1096372"/>
              <a:gd name="connsiteX14-2571" fmla="*/ 1605 w 986868"/>
              <a:gd name="connsiteY14-2572" fmla="*/ 174088 h 1096372"/>
              <a:gd name="connsiteX15-2573" fmla="*/ 54809 w 986868"/>
              <a:gd name="connsiteY15-2574" fmla="*/ 45178 h 1096372"/>
              <a:gd name="connsiteX16-2575" fmla="*/ 193995 w 986868"/>
              <a:gd name="connsiteY16-2576" fmla="*/ 0 h 1096372"/>
              <a:gd name="connsiteX17-2577" fmla="*/ 986868 w 986868"/>
              <a:gd name="connsiteY17-2578" fmla="*/ 0 h 1096372"/>
              <a:gd name="connsiteX0-2579" fmla="*/ 986868 w 986868"/>
              <a:gd name="connsiteY0-2580" fmla="*/ 0 h 1096905"/>
              <a:gd name="connsiteX1-2581" fmla="*/ 984834 w 986868"/>
              <a:gd name="connsiteY1-2582" fmla="*/ 126469 h 1096905"/>
              <a:gd name="connsiteX2-2583" fmla="*/ 221338 w 986868"/>
              <a:gd name="connsiteY2-2584" fmla="*/ 129745 h 1096905"/>
              <a:gd name="connsiteX3-2585" fmla="*/ 157665 w 986868"/>
              <a:gd name="connsiteY3-2586" fmla="*/ 142102 h 1096905"/>
              <a:gd name="connsiteX4-2587" fmla="*/ 134841 w 986868"/>
              <a:gd name="connsiteY4-2588" fmla="*/ 191529 h 1096905"/>
              <a:gd name="connsiteX5-2589" fmla="*/ 137023 w 986868"/>
              <a:gd name="connsiteY5-2590" fmla="*/ 703885 h 1096905"/>
              <a:gd name="connsiteX6-2591" fmla="*/ 129732 w 986868"/>
              <a:gd name="connsiteY6-2592" fmla="*/ 883956 h 1096905"/>
              <a:gd name="connsiteX7-2593" fmla="*/ 142136 w 986868"/>
              <a:gd name="connsiteY7-2594" fmla="*/ 971118 h 1096905"/>
              <a:gd name="connsiteX8-2595" fmla="*/ 219047 w 986868"/>
              <a:gd name="connsiteY8-2596" fmla="*/ 1006456 h 1096905"/>
              <a:gd name="connsiteX9-2597" fmla="*/ 214086 w 986868"/>
              <a:gd name="connsiteY9-2598" fmla="*/ 1095976 h 1096905"/>
              <a:gd name="connsiteX10-2599" fmla="*/ 75150 w 986868"/>
              <a:gd name="connsiteY10-2600" fmla="*/ 1074774 h 1096905"/>
              <a:gd name="connsiteX11-2601" fmla="*/ 18087 w 986868"/>
              <a:gd name="connsiteY11-2602" fmla="*/ 1001745 h 1096905"/>
              <a:gd name="connsiteX12-2603" fmla="*/ 721 w 986868"/>
              <a:gd name="connsiteY12-2604" fmla="*/ 907514 h 1096905"/>
              <a:gd name="connsiteX13-2605" fmla="*/ 1905 w 986868"/>
              <a:gd name="connsiteY13-2606" fmla="*/ 704271 h 1096905"/>
              <a:gd name="connsiteX14-2607" fmla="*/ 1605 w 986868"/>
              <a:gd name="connsiteY14-2608" fmla="*/ 174088 h 1096905"/>
              <a:gd name="connsiteX15-2609" fmla="*/ 54809 w 986868"/>
              <a:gd name="connsiteY15-2610" fmla="*/ 45178 h 1096905"/>
              <a:gd name="connsiteX16-2611" fmla="*/ 193995 w 986868"/>
              <a:gd name="connsiteY16-2612" fmla="*/ 0 h 1096905"/>
              <a:gd name="connsiteX17-2613" fmla="*/ 986868 w 986868"/>
              <a:gd name="connsiteY17-2614" fmla="*/ 0 h 1096905"/>
              <a:gd name="connsiteX0-2615" fmla="*/ 986868 w 986868"/>
              <a:gd name="connsiteY0-2616" fmla="*/ 0 h 1096905"/>
              <a:gd name="connsiteX1-2617" fmla="*/ 984834 w 986868"/>
              <a:gd name="connsiteY1-2618" fmla="*/ 126469 h 1096905"/>
              <a:gd name="connsiteX2-2619" fmla="*/ 221338 w 986868"/>
              <a:gd name="connsiteY2-2620" fmla="*/ 129745 h 1096905"/>
              <a:gd name="connsiteX3-2621" fmla="*/ 157665 w 986868"/>
              <a:gd name="connsiteY3-2622" fmla="*/ 142102 h 1096905"/>
              <a:gd name="connsiteX4-2623" fmla="*/ 134841 w 986868"/>
              <a:gd name="connsiteY4-2624" fmla="*/ 191529 h 1096905"/>
              <a:gd name="connsiteX5-2625" fmla="*/ 137023 w 986868"/>
              <a:gd name="connsiteY5-2626" fmla="*/ 703885 h 1096905"/>
              <a:gd name="connsiteX6-2627" fmla="*/ 129732 w 986868"/>
              <a:gd name="connsiteY6-2628" fmla="*/ 883956 h 1096905"/>
              <a:gd name="connsiteX7-2629" fmla="*/ 142136 w 986868"/>
              <a:gd name="connsiteY7-2630" fmla="*/ 971118 h 1096905"/>
              <a:gd name="connsiteX8-2631" fmla="*/ 219048 w 986868"/>
              <a:gd name="connsiteY8-2632" fmla="*/ 985253 h 1096905"/>
              <a:gd name="connsiteX9-2633" fmla="*/ 214086 w 986868"/>
              <a:gd name="connsiteY9-2634" fmla="*/ 1095976 h 1096905"/>
              <a:gd name="connsiteX10-2635" fmla="*/ 75150 w 986868"/>
              <a:gd name="connsiteY10-2636" fmla="*/ 1074774 h 1096905"/>
              <a:gd name="connsiteX11-2637" fmla="*/ 18087 w 986868"/>
              <a:gd name="connsiteY11-2638" fmla="*/ 1001745 h 1096905"/>
              <a:gd name="connsiteX12-2639" fmla="*/ 721 w 986868"/>
              <a:gd name="connsiteY12-2640" fmla="*/ 907514 h 1096905"/>
              <a:gd name="connsiteX13-2641" fmla="*/ 1905 w 986868"/>
              <a:gd name="connsiteY13-2642" fmla="*/ 704271 h 1096905"/>
              <a:gd name="connsiteX14-2643" fmla="*/ 1605 w 986868"/>
              <a:gd name="connsiteY14-2644" fmla="*/ 174088 h 1096905"/>
              <a:gd name="connsiteX15-2645" fmla="*/ 54809 w 986868"/>
              <a:gd name="connsiteY15-2646" fmla="*/ 45178 h 1096905"/>
              <a:gd name="connsiteX16-2647" fmla="*/ 193995 w 986868"/>
              <a:gd name="connsiteY16-2648" fmla="*/ 0 h 1096905"/>
              <a:gd name="connsiteX17-2649" fmla="*/ 986868 w 986868"/>
              <a:gd name="connsiteY17-2650" fmla="*/ 0 h 1096905"/>
              <a:gd name="connsiteX0-2651" fmla="*/ 986868 w 986868"/>
              <a:gd name="connsiteY0-2652" fmla="*/ 0 h 1082102"/>
              <a:gd name="connsiteX1-2653" fmla="*/ 984834 w 986868"/>
              <a:gd name="connsiteY1-2654" fmla="*/ 126469 h 1082102"/>
              <a:gd name="connsiteX2-2655" fmla="*/ 221338 w 986868"/>
              <a:gd name="connsiteY2-2656" fmla="*/ 129745 h 1082102"/>
              <a:gd name="connsiteX3-2657" fmla="*/ 157665 w 986868"/>
              <a:gd name="connsiteY3-2658" fmla="*/ 142102 h 1082102"/>
              <a:gd name="connsiteX4-2659" fmla="*/ 134841 w 986868"/>
              <a:gd name="connsiteY4-2660" fmla="*/ 191529 h 1082102"/>
              <a:gd name="connsiteX5-2661" fmla="*/ 137023 w 986868"/>
              <a:gd name="connsiteY5-2662" fmla="*/ 703885 h 1082102"/>
              <a:gd name="connsiteX6-2663" fmla="*/ 129732 w 986868"/>
              <a:gd name="connsiteY6-2664" fmla="*/ 883956 h 1082102"/>
              <a:gd name="connsiteX7-2665" fmla="*/ 142136 w 986868"/>
              <a:gd name="connsiteY7-2666" fmla="*/ 971118 h 1082102"/>
              <a:gd name="connsiteX8-2667" fmla="*/ 219048 w 986868"/>
              <a:gd name="connsiteY8-2668" fmla="*/ 985253 h 1082102"/>
              <a:gd name="connsiteX9-2669" fmla="*/ 219048 w 986868"/>
              <a:gd name="connsiteY9-2670" fmla="*/ 1079485 h 1082102"/>
              <a:gd name="connsiteX10-2671" fmla="*/ 75150 w 986868"/>
              <a:gd name="connsiteY10-2672" fmla="*/ 1074774 h 1082102"/>
              <a:gd name="connsiteX11-2673" fmla="*/ 18087 w 986868"/>
              <a:gd name="connsiteY11-2674" fmla="*/ 1001745 h 1082102"/>
              <a:gd name="connsiteX12-2675" fmla="*/ 721 w 986868"/>
              <a:gd name="connsiteY12-2676" fmla="*/ 907514 h 1082102"/>
              <a:gd name="connsiteX13-2677" fmla="*/ 1905 w 986868"/>
              <a:gd name="connsiteY13-2678" fmla="*/ 704271 h 1082102"/>
              <a:gd name="connsiteX14-2679" fmla="*/ 1605 w 986868"/>
              <a:gd name="connsiteY14-2680" fmla="*/ 174088 h 1082102"/>
              <a:gd name="connsiteX15-2681" fmla="*/ 54809 w 986868"/>
              <a:gd name="connsiteY15-2682" fmla="*/ 45178 h 1082102"/>
              <a:gd name="connsiteX16-2683" fmla="*/ 193995 w 986868"/>
              <a:gd name="connsiteY16-2684" fmla="*/ 0 h 1082102"/>
              <a:gd name="connsiteX17-2685" fmla="*/ 986868 w 986868"/>
              <a:gd name="connsiteY17-2686" fmla="*/ 0 h 1082102"/>
              <a:gd name="connsiteX0-2687" fmla="*/ 986868 w 986868"/>
              <a:gd name="connsiteY0-2688" fmla="*/ 0 h 1082102"/>
              <a:gd name="connsiteX1-2689" fmla="*/ 984834 w 986868"/>
              <a:gd name="connsiteY1-2690" fmla="*/ 126469 h 1082102"/>
              <a:gd name="connsiteX2-2691" fmla="*/ 221338 w 986868"/>
              <a:gd name="connsiteY2-2692" fmla="*/ 129745 h 1082102"/>
              <a:gd name="connsiteX3-2693" fmla="*/ 157665 w 986868"/>
              <a:gd name="connsiteY3-2694" fmla="*/ 142102 h 1082102"/>
              <a:gd name="connsiteX4-2695" fmla="*/ 134841 w 986868"/>
              <a:gd name="connsiteY4-2696" fmla="*/ 191529 h 1082102"/>
              <a:gd name="connsiteX5-2697" fmla="*/ 137023 w 986868"/>
              <a:gd name="connsiteY5-2698" fmla="*/ 703885 h 1082102"/>
              <a:gd name="connsiteX6-2699" fmla="*/ 129732 w 986868"/>
              <a:gd name="connsiteY6-2700" fmla="*/ 883956 h 1082102"/>
              <a:gd name="connsiteX7-2701" fmla="*/ 139654 w 986868"/>
              <a:gd name="connsiteY7-2702" fmla="*/ 966407 h 1082102"/>
              <a:gd name="connsiteX8-2703" fmla="*/ 219048 w 986868"/>
              <a:gd name="connsiteY8-2704" fmla="*/ 985253 h 1082102"/>
              <a:gd name="connsiteX9-2705" fmla="*/ 219048 w 986868"/>
              <a:gd name="connsiteY9-2706" fmla="*/ 1079485 h 1082102"/>
              <a:gd name="connsiteX10-2707" fmla="*/ 75150 w 986868"/>
              <a:gd name="connsiteY10-2708" fmla="*/ 1074774 h 1082102"/>
              <a:gd name="connsiteX11-2709" fmla="*/ 18087 w 986868"/>
              <a:gd name="connsiteY11-2710" fmla="*/ 1001745 h 1082102"/>
              <a:gd name="connsiteX12-2711" fmla="*/ 721 w 986868"/>
              <a:gd name="connsiteY12-2712" fmla="*/ 907514 h 1082102"/>
              <a:gd name="connsiteX13-2713" fmla="*/ 1905 w 986868"/>
              <a:gd name="connsiteY13-2714" fmla="*/ 704271 h 1082102"/>
              <a:gd name="connsiteX14-2715" fmla="*/ 1605 w 986868"/>
              <a:gd name="connsiteY14-2716" fmla="*/ 174088 h 1082102"/>
              <a:gd name="connsiteX15-2717" fmla="*/ 54809 w 986868"/>
              <a:gd name="connsiteY15-2718" fmla="*/ 45178 h 1082102"/>
              <a:gd name="connsiteX16-2719" fmla="*/ 193995 w 986868"/>
              <a:gd name="connsiteY16-2720" fmla="*/ 0 h 1082102"/>
              <a:gd name="connsiteX17-2721" fmla="*/ 986868 w 986868"/>
              <a:gd name="connsiteY17-2722" fmla="*/ 0 h 1082102"/>
              <a:gd name="connsiteX0-2723" fmla="*/ 986868 w 986868"/>
              <a:gd name="connsiteY0-2724" fmla="*/ 0 h 1082102"/>
              <a:gd name="connsiteX1-2725" fmla="*/ 984834 w 986868"/>
              <a:gd name="connsiteY1-2726" fmla="*/ 126469 h 1082102"/>
              <a:gd name="connsiteX2-2727" fmla="*/ 221338 w 986868"/>
              <a:gd name="connsiteY2-2728" fmla="*/ 129745 h 1082102"/>
              <a:gd name="connsiteX3-2729" fmla="*/ 157665 w 986868"/>
              <a:gd name="connsiteY3-2730" fmla="*/ 142102 h 1082102"/>
              <a:gd name="connsiteX4-2731" fmla="*/ 134841 w 986868"/>
              <a:gd name="connsiteY4-2732" fmla="*/ 191529 h 1082102"/>
              <a:gd name="connsiteX5-2733" fmla="*/ 137023 w 986868"/>
              <a:gd name="connsiteY5-2734" fmla="*/ 703885 h 1082102"/>
              <a:gd name="connsiteX6-2735" fmla="*/ 134877 w 986868"/>
              <a:gd name="connsiteY6-2736" fmla="*/ 798460 h 1082102"/>
              <a:gd name="connsiteX7-2737" fmla="*/ 139654 w 986868"/>
              <a:gd name="connsiteY7-2738" fmla="*/ 966407 h 1082102"/>
              <a:gd name="connsiteX8-2739" fmla="*/ 219048 w 986868"/>
              <a:gd name="connsiteY8-2740" fmla="*/ 985253 h 1082102"/>
              <a:gd name="connsiteX9-2741" fmla="*/ 219048 w 986868"/>
              <a:gd name="connsiteY9-2742" fmla="*/ 1079485 h 1082102"/>
              <a:gd name="connsiteX10-2743" fmla="*/ 75150 w 986868"/>
              <a:gd name="connsiteY10-2744" fmla="*/ 1074774 h 1082102"/>
              <a:gd name="connsiteX11-2745" fmla="*/ 18087 w 986868"/>
              <a:gd name="connsiteY11-2746" fmla="*/ 1001745 h 1082102"/>
              <a:gd name="connsiteX12-2747" fmla="*/ 721 w 986868"/>
              <a:gd name="connsiteY12-2748" fmla="*/ 907514 h 1082102"/>
              <a:gd name="connsiteX13-2749" fmla="*/ 1905 w 986868"/>
              <a:gd name="connsiteY13-2750" fmla="*/ 704271 h 1082102"/>
              <a:gd name="connsiteX14-2751" fmla="*/ 1605 w 986868"/>
              <a:gd name="connsiteY14-2752" fmla="*/ 174088 h 1082102"/>
              <a:gd name="connsiteX15-2753" fmla="*/ 54809 w 986868"/>
              <a:gd name="connsiteY15-2754" fmla="*/ 45178 h 1082102"/>
              <a:gd name="connsiteX16-2755" fmla="*/ 193995 w 986868"/>
              <a:gd name="connsiteY16-2756" fmla="*/ 0 h 1082102"/>
              <a:gd name="connsiteX17-2757" fmla="*/ 986868 w 986868"/>
              <a:gd name="connsiteY17-2758" fmla="*/ 0 h 1082102"/>
              <a:gd name="connsiteX0-2759" fmla="*/ 986868 w 986868"/>
              <a:gd name="connsiteY0-2760" fmla="*/ 0 h 1082102"/>
              <a:gd name="connsiteX1-2761" fmla="*/ 984834 w 986868"/>
              <a:gd name="connsiteY1-2762" fmla="*/ 126469 h 1082102"/>
              <a:gd name="connsiteX2-2763" fmla="*/ 221338 w 986868"/>
              <a:gd name="connsiteY2-2764" fmla="*/ 129745 h 1082102"/>
              <a:gd name="connsiteX3-2765" fmla="*/ 157665 w 986868"/>
              <a:gd name="connsiteY3-2766" fmla="*/ 142102 h 1082102"/>
              <a:gd name="connsiteX4-2767" fmla="*/ 134841 w 986868"/>
              <a:gd name="connsiteY4-2768" fmla="*/ 191529 h 1082102"/>
              <a:gd name="connsiteX5-2769" fmla="*/ 137023 w 986868"/>
              <a:gd name="connsiteY5-2770" fmla="*/ 703885 h 1082102"/>
              <a:gd name="connsiteX6-2771" fmla="*/ 134877 w 986868"/>
              <a:gd name="connsiteY6-2772" fmla="*/ 798460 h 1082102"/>
              <a:gd name="connsiteX7-2773" fmla="*/ 144799 w 986868"/>
              <a:gd name="connsiteY7-2774" fmla="*/ 902896 h 1082102"/>
              <a:gd name="connsiteX8-2775" fmla="*/ 219048 w 986868"/>
              <a:gd name="connsiteY8-2776" fmla="*/ 985253 h 1082102"/>
              <a:gd name="connsiteX9-2777" fmla="*/ 219048 w 986868"/>
              <a:gd name="connsiteY9-2778" fmla="*/ 1079485 h 1082102"/>
              <a:gd name="connsiteX10-2779" fmla="*/ 75150 w 986868"/>
              <a:gd name="connsiteY10-2780" fmla="*/ 1074774 h 1082102"/>
              <a:gd name="connsiteX11-2781" fmla="*/ 18087 w 986868"/>
              <a:gd name="connsiteY11-2782" fmla="*/ 1001745 h 1082102"/>
              <a:gd name="connsiteX12-2783" fmla="*/ 721 w 986868"/>
              <a:gd name="connsiteY12-2784" fmla="*/ 907514 h 1082102"/>
              <a:gd name="connsiteX13-2785" fmla="*/ 1905 w 986868"/>
              <a:gd name="connsiteY13-2786" fmla="*/ 704271 h 1082102"/>
              <a:gd name="connsiteX14-2787" fmla="*/ 1605 w 986868"/>
              <a:gd name="connsiteY14-2788" fmla="*/ 174088 h 1082102"/>
              <a:gd name="connsiteX15-2789" fmla="*/ 54809 w 986868"/>
              <a:gd name="connsiteY15-2790" fmla="*/ 45178 h 1082102"/>
              <a:gd name="connsiteX16-2791" fmla="*/ 193995 w 986868"/>
              <a:gd name="connsiteY16-2792" fmla="*/ 0 h 1082102"/>
              <a:gd name="connsiteX17-2793" fmla="*/ 986868 w 986868"/>
              <a:gd name="connsiteY17-2794" fmla="*/ 0 h 1082102"/>
              <a:gd name="connsiteX0-2795" fmla="*/ 986868 w 986868"/>
              <a:gd name="connsiteY0-2796" fmla="*/ 0 h 1082102"/>
              <a:gd name="connsiteX1-2797" fmla="*/ 984834 w 986868"/>
              <a:gd name="connsiteY1-2798" fmla="*/ 126469 h 1082102"/>
              <a:gd name="connsiteX2-2799" fmla="*/ 221338 w 986868"/>
              <a:gd name="connsiteY2-2800" fmla="*/ 129745 h 1082102"/>
              <a:gd name="connsiteX3-2801" fmla="*/ 157665 w 986868"/>
              <a:gd name="connsiteY3-2802" fmla="*/ 142102 h 1082102"/>
              <a:gd name="connsiteX4-2803" fmla="*/ 134841 w 986868"/>
              <a:gd name="connsiteY4-2804" fmla="*/ 191529 h 1082102"/>
              <a:gd name="connsiteX5-2805" fmla="*/ 137023 w 986868"/>
              <a:gd name="connsiteY5-2806" fmla="*/ 703885 h 1082102"/>
              <a:gd name="connsiteX6-2807" fmla="*/ 134877 w 986868"/>
              <a:gd name="connsiteY6-2808" fmla="*/ 798460 h 1082102"/>
              <a:gd name="connsiteX7-2809" fmla="*/ 144799 w 986868"/>
              <a:gd name="connsiteY7-2810" fmla="*/ 902896 h 1082102"/>
              <a:gd name="connsiteX8-2811" fmla="*/ 216475 w 986868"/>
              <a:gd name="connsiteY8-2812" fmla="*/ 907085 h 1082102"/>
              <a:gd name="connsiteX9-2813" fmla="*/ 219048 w 986868"/>
              <a:gd name="connsiteY9-2814" fmla="*/ 1079485 h 1082102"/>
              <a:gd name="connsiteX10-2815" fmla="*/ 75150 w 986868"/>
              <a:gd name="connsiteY10-2816" fmla="*/ 1074774 h 1082102"/>
              <a:gd name="connsiteX11-2817" fmla="*/ 18087 w 986868"/>
              <a:gd name="connsiteY11-2818" fmla="*/ 1001745 h 1082102"/>
              <a:gd name="connsiteX12-2819" fmla="*/ 721 w 986868"/>
              <a:gd name="connsiteY12-2820" fmla="*/ 907514 h 1082102"/>
              <a:gd name="connsiteX13-2821" fmla="*/ 1905 w 986868"/>
              <a:gd name="connsiteY13-2822" fmla="*/ 704271 h 1082102"/>
              <a:gd name="connsiteX14-2823" fmla="*/ 1605 w 986868"/>
              <a:gd name="connsiteY14-2824" fmla="*/ 174088 h 1082102"/>
              <a:gd name="connsiteX15-2825" fmla="*/ 54809 w 986868"/>
              <a:gd name="connsiteY15-2826" fmla="*/ 45178 h 1082102"/>
              <a:gd name="connsiteX16-2827" fmla="*/ 193995 w 986868"/>
              <a:gd name="connsiteY16-2828" fmla="*/ 0 h 1082102"/>
              <a:gd name="connsiteX17-2829" fmla="*/ 986868 w 986868"/>
              <a:gd name="connsiteY17-2830" fmla="*/ 0 h 1082102"/>
              <a:gd name="connsiteX0-2831" fmla="*/ 986868 w 986868"/>
              <a:gd name="connsiteY0-2832" fmla="*/ 0 h 1082102"/>
              <a:gd name="connsiteX1-2833" fmla="*/ 984834 w 986868"/>
              <a:gd name="connsiteY1-2834" fmla="*/ 126469 h 1082102"/>
              <a:gd name="connsiteX2-2835" fmla="*/ 221338 w 986868"/>
              <a:gd name="connsiteY2-2836" fmla="*/ 129745 h 1082102"/>
              <a:gd name="connsiteX3-2837" fmla="*/ 157665 w 986868"/>
              <a:gd name="connsiteY3-2838" fmla="*/ 142102 h 1082102"/>
              <a:gd name="connsiteX4-2839" fmla="*/ 134841 w 986868"/>
              <a:gd name="connsiteY4-2840" fmla="*/ 191529 h 1082102"/>
              <a:gd name="connsiteX5-2841" fmla="*/ 137023 w 986868"/>
              <a:gd name="connsiteY5-2842" fmla="*/ 703885 h 1082102"/>
              <a:gd name="connsiteX6-2843" fmla="*/ 134877 w 986868"/>
              <a:gd name="connsiteY6-2844" fmla="*/ 798460 h 1082102"/>
              <a:gd name="connsiteX7-2845" fmla="*/ 144799 w 986868"/>
              <a:gd name="connsiteY7-2846" fmla="*/ 844270 h 1082102"/>
              <a:gd name="connsiteX8-2847" fmla="*/ 216475 w 986868"/>
              <a:gd name="connsiteY8-2848" fmla="*/ 907085 h 1082102"/>
              <a:gd name="connsiteX9-2849" fmla="*/ 219048 w 986868"/>
              <a:gd name="connsiteY9-2850" fmla="*/ 1079485 h 1082102"/>
              <a:gd name="connsiteX10-2851" fmla="*/ 75150 w 986868"/>
              <a:gd name="connsiteY10-2852" fmla="*/ 1074774 h 1082102"/>
              <a:gd name="connsiteX11-2853" fmla="*/ 18087 w 986868"/>
              <a:gd name="connsiteY11-2854" fmla="*/ 1001745 h 1082102"/>
              <a:gd name="connsiteX12-2855" fmla="*/ 721 w 986868"/>
              <a:gd name="connsiteY12-2856" fmla="*/ 907514 h 1082102"/>
              <a:gd name="connsiteX13-2857" fmla="*/ 1905 w 986868"/>
              <a:gd name="connsiteY13-2858" fmla="*/ 704271 h 1082102"/>
              <a:gd name="connsiteX14-2859" fmla="*/ 1605 w 986868"/>
              <a:gd name="connsiteY14-2860" fmla="*/ 174088 h 1082102"/>
              <a:gd name="connsiteX15-2861" fmla="*/ 54809 w 986868"/>
              <a:gd name="connsiteY15-2862" fmla="*/ 45178 h 1082102"/>
              <a:gd name="connsiteX16-2863" fmla="*/ 193995 w 986868"/>
              <a:gd name="connsiteY16-2864" fmla="*/ 0 h 1082102"/>
              <a:gd name="connsiteX17-2865" fmla="*/ 986868 w 986868"/>
              <a:gd name="connsiteY17-2866" fmla="*/ 0 h 1082102"/>
              <a:gd name="connsiteX0-2867" fmla="*/ 986868 w 986868"/>
              <a:gd name="connsiteY0-2868" fmla="*/ 0 h 1082102"/>
              <a:gd name="connsiteX1-2869" fmla="*/ 984834 w 986868"/>
              <a:gd name="connsiteY1-2870" fmla="*/ 126469 h 1082102"/>
              <a:gd name="connsiteX2-2871" fmla="*/ 221338 w 986868"/>
              <a:gd name="connsiteY2-2872" fmla="*/ 129745 h 1082102"/>
              <a:gd name="connsiteX3-2873" fmla="*/ 157665 w 986868"/>
              <a:gd name="connsiteY3-2874" fmla="*/ 142102 h 1082102"/>
              <a:gd name="connsiteX4-2875" fmla="*/ 134841 w 986868"/>
              <a:gd name="connsiteY4-2876" fmla="*/ 191529 h 1082102"/>
              <a:gd name="connsiteX5-2877" fmla="*/ 137023 w 986868"/>
              <a:gd name="connsiteY5-2878" fmla="*/ 703885 h 1082102"/>
              <a:gd name="connsiteX6-2879" fmla="*/ 134877 w 986868"/>
              <a:gd name="connsiteY6-2880" fmla="*/ 798460 h 1082102"/>
              <a:gd name="connsiteX7-2881" fmla="*/ 144799 w 986868"/>
              <a:gd name="connsiteY7-2882" fmla="*/ 844270 h 1082102"/>
              <a:gd name="connsiteX8-2883" fmla="*/ 208758 w 986868"/>
              <a:gd name="connsiteY8-2884" fmla="*/ 860673 h 1082102"/>
              <a:gd name="connsiteX9-2885" fmla="*/ 219048 w 986868"/>
              <a:gd name="connsiteY9-2886" fmla="*/ 1079485 h 1082102"/>
              <a:gd name="connsiteX10-2887" fmla="*/ 75150 w 986868"/>
              <a:gd name="connsiteY10-2888" fmla="*/ 1074774 h 1082102"/>
              <a:gd name="connsiteX11-2889" fmla="*/ 18087 w 986868"/>
              <a:gd name="connsiteY11-2890" fmla="*/ 1001745 h 1082102"/>
              <a:gd name="connsiteX12-2891" fmla="*/ 721 w 986868"/>
              <a:gd name="connsiteY12-2892" fmla="*/ 907514 h 1082102"/>
              <a:gd name="connsiteX13-2893" fmla="*/ 1905 w 986868"/>
              <a:gd name="connsiteY13-2894" fmla="*/ 704271 h 1082102"/>
              <a:gd name="connsiteX14-2895" fmla="*/ 1605 w 986868"/>
              <a:gd name="connsiteY14-2896" fmla="*/ 174088 h 1082102"/>
              <a:gd name="connsiteX15-2897" fmla="*/ 54809 w 986868"/>
              <a:gd name="connsiteY15-2898" fmla="*/ 45178 h 1082102"/>
              <a:gd name="connsiteX16-2899" fmla="*/ 193995 w 986868"/>
              <a:gd name="connsiteY16-2900" fmla="*/ 0 h 1082102"/>
              <a:gd name="connsiteX17-2901" fmla="*/ 986868 w 986868"/>
              <a:gd name="connsiteY17-2902" fmla="*/ 0 h 1082102"/>
              <a:gd name="connsiteX0-2903" fmla="*/ 986868 w 986868"/>
              <a:gd name="connsiteY0-2904" fmla="*/ 0 h 1075006"/>
              <a:gd name="connsiteX1-2905" fmla="*/ 984834 w 986868"/>
              <a:gd name="connsiteY1-2906" fmla="*/ 126469 h 1075006"/>
              <a:gd name="connsiteX2-2907" fmla="*/ 221338 w 986868"/>
              <a:gd name="connsiteY2-2908" fmla="*/ 129745 h 1075006"/>
              <a:gd name="connsiteX3-2909" fmla="*/ 157665 w 986868"/>
              <a:gd name="connsiteY3-2910" fmla="*/ 142102 h 1075006"/>
              <a:gd name="connsiteX4-2911" fmla="*/ 134841 w 986868"/>
              <a:gd name="connsiteY4-2912" fmla="*/ 191529 h 1075006"/>
              <a:gd name="connsiteX5-2913" fmla="*/ 137023 w 986868"/>
              <a:gd name="connsiteY5-2914" fmla="*/ 703885 h 1075006"/>
              <a:gd name="connsiteX6-2915" fmla="*/ 134877 w 986868"/>
              <a:gd name="connsiteY6-2916" fmla="*/ 798460 h 1075006"/>
              <a:gd name="connsiteX7-2917" fmla="*/ 144799 w 986868"/>
              <a:gd name="connsiteY7-2918" fmla="*/ 844270 h 1075006"/>
              <a:gd name="connsiteX8-2919" fmla="*/ 208758 w 986868"/>
              <a:gd name="connsiteY8-2920" fmla="*/ 860673 h 1075006"/>
              <a:gd name="connsiteX9-2921" fmla="*/ 211331 w 986868"/>
              <a:gd name="connsiteY9-2922" fmla="*/ 952463 h 1075006"/>
              <a:gd name="connsiteX10-2923" fmla="*/ 75150 w 986868"/>
              <a:gd name="connsiteY10-2924" fmla="*/ 1074774 h 1075006"/>
              <a:gd name="connsiteX11-2925" fmla="*/ 18087 w 986868"/>
              <a:gd name="connsiteY11-2926" fmla="*/ 1001745 h 1075006"/>
              <a:gd name="connsiteX12-2927" fmla="*/ 721 w 986868"/>
              <a:gd name="connsiteY12-2928" fmla="*/ 907514 h 1075006"/>
              <a:gd name="connsiteX13-2929" fmla="*/ 1905 w 986868"/>
              <a:gd name="connsiteY13-2930" fmla="*/ 704271 h 1075006"/>
              <a:gd name="connsiteX14-2931" fmla="*/ 1605 w 986868"/>
              <a:gd name="connsiteY14-2932" fmla="*/ 174088 h 1075006"/>
              <a:gd name="connsiteX15-2933" fmla="*/ 54809 w 986868"/>
              <a:gd name="connsiteY15-2934" fmla="*/ 45178 h 1075006"/>
              <a:gd name="connsiteX16-2935" fmla="*/ 193995 w 986868"/>
              <a:gd name="connsiteY16-2936" fmla="*/ 0 h 1075006"/>
              <a:gd name="connsiteX17-2937" fmla="*/ 986868 w 986868"/>
              <a:gd name="connsiteY17-2938" fmla="*/ 0 h 1075006"/>
              <a:gd name="connsiteX0-2939" fmla="*/ 986868 w 986868"/>
              <a:gd name="connsiteY0-2940" fmla="*/ 0 h 1005797"/>
              <a:gd name="connsiteX1-2941" fmla="*/ 984834 w 986868"/>
              <a:gd name="connsiteY1-2942" fmla="*/ 126469 h 1005797"/>
              <a:gd name="connsiteX2-2943" fmla="*/ 221338 w 986868"/>
              <a:gd name="connsiteY2-2944" fmla="*/ 129745 h 1005797"/>
              <a:gd name="connsiteX3-2945" fmla="*/ 157665 w 986868"/>
              <a:gd name="connsiteY3-2946" fmla="*/ 142102 h 1005797"/>
              <a:gd name="connsiteX4-2947" fmla="*/ 134841 w 986868"/>
              <a:gd name="connsiteY4-2948" fmla="*/ 191529 h 1005797"/>
              <a:gd name="connsiteX5-2949" fmla="*/ 137023 w 986868"/>
              <a:gd name="connsiteY5-2950" fmla="*/ 703885 h 1005797"/>
              <a:gd name="connsiteX6-2951" fmla="*/ 134877 w 986868"/>
              <a:gd name="connsiteY6-2952" fmla="*/ 798460 h 1005797"/>
              <a:gd name="connsiteX7-2953" fmla="*/ 144799 w 986868"/>
              <a:gd name="connsiteY7-2954" fmla="*/ 844270 h 1005797"/>
              <a:gd name="connsiteX8-2955" fmla="*/ 208758 w 986868"/>
              <a:gd name="connsiteY8-2956" fmla="*/ 860673 h 1005797"/>
              <a:gd name="connsiteX9-2957" fmla="*/ 211331 w 986868"/>
              <a:gd name="connsiteY9-2958" fmla="*/ 952463 h 1005797"/>
              <a:gd name="connsiteX10-2959" fmla="*/ 95730 w 986868"/>
              <a:gd name="connsiteY10-2960" fmla="*/ 955080 h 1005797"/>
              <a:gd name="connsiteX11-2961" fmla="*/ 18087 w 986868"/>
              <a:gd name="connsiteY11-2962" fmla="*/ 1001745 h 1005797"/>
              <a:gd name="connsiteX12-2963" fmla="*/ 721 w 986868"/>
              <a:gd name="connsiteY12-2964" fmla="*/ 907514 h 1005797"/>
              <a:gd name="connsiteX13-2965" fmla="*/ 1905 w 986868"/>
              <a:gd name="connsiteY13-2966" fmla="*/ 704271 h 1005797"/>
              <a:gd name="connsiteX14-2967" fmla="*/ 1605 w 986868"/>
              <a:gd name="connsiteY14-2968" fmla="*/ 174088 h 1005797"/>
              <a:gd name="connsiteX15-2969" fmla="*/ 54809 w 986868"/>
              <a:gd name="connsiteY15-2970" fmla="*/ 45178 h 1005797"/>
              <a:gd name="connsiteX16-2971" fmla="*/ 193995 w 986868"/>
              <a:gd name="connsiteY16-2972" fmla="*/ 0 h 1005797"/>
              <a:gd name="connsiteX17-2973" fmla="*/ 986868 w 986868"/>
              <a:gd name="connsiteY17-2974" fmla="*/ 0 h 1005797"/>
              <a:gd name="connsiteX0-2975" fmla="*/ 985518 w 985518"/>
              <a:gd name="connsiteY0-2976" fmla="*/ 0 h 1005797"/>
              <a:gd name="connsiteX1-2977" fmla="*/ 983484 w 985518"/>
              <a:gd name="connsiteY1-2978" fmla="*/ 126469 h 1005797"/>
              <a:gd name="connsiteX2-2979" fmla="*/ 219988 w 985518"/>
              <a:gd name="connsiteY2-2980" fmla="*/ 129745 h 1005797"/>
              <a:gd name="connsiteX3-2981" fmla="*/ 156315 w 985518"/>
              <a:gd name="connsiteY3-2982" fmla="*/ 142102 h 1005797"/>
              <a:gd name="connsiteX4-2983" fmla="*/ 133491 w 985518"/>
              <a:gd name="connsiteY4-2984" fmla="*/ 191529 h 1005797"/>
              <a:gd name="connsiteX5-2985" fmla="*/ 135673 w 985518"/>
              <a:gd name="connsiteY5-2986" fmla="*/ 703885 h 1005797"/>
              <a:gd name="connsiteX6-2987" fmla="*/ 133527 w 985518"/>
              <a:gd name="connsiteY6-2988" fmla="*/ 798460 h 1005797"/>
              <a:gd name="connsiteX7-2989" fmla="*/ 143449 w 985518"/>
              <a:gd name="connsiteY7-2990" fmla="*/ 844270 h 1005797"/>
              <a:gd name="connsiteX8-2991" fmla="*/ 207408 w 985518"/>
              <a:gd name="connsiteY8-2992" fmla="*/ 860673 h 1005797"/>
              <a:gd name="connsiteX9-2993" fmla="*/ 209981 w 985518"/>
              <a:gd name="connsiteY9-2994" fmla="*/ 952463 h 1005797"/>
              <a:gd name="connsiteX10-2995" fmla="*/ 94380 w 985518"/>
              <a:gd name="connsiteY10-2996" fmla="*/ 955080 h 1005797"/>
              <a:gd name="connsiteX11-2997" fmla="*/ 16737 w 985518"/>
              <a:gd name="connsiteY11-2998" fmla="*/ 1001745 h 1005797"/>
              <a:gd name="connsiteX12-2999" fmla="*/ 1944 w 985518"/>
              <a:gd name="connsiteY12-3000" fmla="*/ 829346 h 1005797"/>
              <a:gd name="connsiteX13-3001" fmla="*/ 555 w 985518"/>
              <a:gd name="connsiteY13-3002" fmla="*/ 704271 h 1005797"/>
              <a:gd name="connsiteX14-3003" fmla="*/ 255 w 985518"/>
              <a:gd name="connsiteY14-3004" fmla="*/ 174088 h 1005797"/>
              <a:gd name="connsiteX15-3005" fmla="*/ 53459 w 985518"/>
              <a:gd name="connsiteY15-3006" fmla="*/ 45178 h 1005797"/>
              <a:gd name="connsiteX16-3007" fmla="*/ 192645 w 985518"/>
              <a:gd name="connsiteY16-3008" fmla="*/ 0 h 1005797"/>
              <a:gd name="connsiteX17-3009" fmla="*/ 985518 w 985518"/>
              <a:gd name="connsiteY17-3010" fmla="*/ 0 h 1005797"/>
              <a:gd name="connsiteX0-3011" fmla="*/ 985518 w 985518"/>
              <a:gd name="connsiteY0-3012" fmla="*/ 0 h 958462"/>
              <a:gd name="connsiteX1-3013" fmla="*/ 983484 w 985518"/>
              <a:gd name="connsiteY1-3014" fmla="*/ 126469 h 958462"/>
              <a:gd name="connsiteX2-3015" fmla="*/ 219988 w 985518"/>
              <a:gd name="connsiteY2-3016" fmla="*/ 129745 h 958462"/>
              <a:gd name="connsiteX3-3017" fmla="*/ 156315 w 985518"/>
              <a:gd name="connsiteY3-3018" fmla="*/ 142102 h 958462"/>
              <a:gd name="connsiteX4-3019" fmla="*/ 133491 w 985518"/>
              <a:gd name="connsiteY4-3020" fmla="*/ 191529 h 958462"/>
              <a:gd name="connsiteX5-3021" fmla="*/ 135673 w 985518"/>
              <a:gd name="connsiteY5-3022" fmla="*/ 703885 h 958462"/>
              <a:gd name="connsiteX6-3023" fmla="*/ 133527 w 985518"/>
              <a:gd name="connsiteY6-3024" fmla="*/ 798460 h 958462"/>
              <a:gd name="connsiteX7-3025" fmla="*/ 143449 w 985518"/>
              <a:gd name="connsiteY7-3026" fmla="*/ 844270 h 958462"/>
              <a:gd name="connsiteX8-3027" fmla="*/ 207408 w 985518"/>
              <a:gd name="connsiteY8-3028" fmla="*/ 860673 h 958462"/>
              <a:gd name="connsiteX9-3029" fmla="*/ 209981 w 985518"/>
              <a:gd name="connsiteY9-3030" fmla="*/ 952463 h 958462"/>
              <a:gd name="connsiteX10-3031" fmla="*/ 94380 w 985518"/>
              <a:gd name="connsiteY10-3032" fmla="*/ 955080 h 958462"/>
              <a:gd name="connsiteX11-3033" fmla="*/ 24455 w 985518"/>
              <a:gd name="connsiteY11-3034" fmla="*/ 911363 h 958462"/>
              <a:gd name="connsiteX12-3035" fmla="*/ 1944 w 985518"/>
              <a:gd name="connsiteY12-3036" fmla="*/ 829346 h 958462"/>
              <a:gd name="connsiteX13-3037" fmla="*/ 555 w 985518"/>
              <a:gd name="connsiteY13-3038" fmla="*/ 704271 h 958462"/>
              <a:gd name="connsiteX14-3039" fmla="*/ 255 w 985518"/>
              <a:gd name="connsiteY14-3040" fmla="*/ 174088 h 958462"/>
              <a:gd name="connsiteX15-3041" fmla="*/ 53459 w 985518"/>
              <a:gd name="connsiteY15-3042" fmla="*/ 45178 h 958462"/>
              <a:gd name="connsiteX16-3043" fmla="*/ 192645 w 985518"/>
              <a:gd name="connsiteY16-3044" fmla="*/ 0 h 958462"/>
              <a:gd name="connsiteX17-3045" fmla="*/ 985518 w 985518"/>
              <a:gd name="connsiteY17-3046" fmla="*/ 0 h 958462"/>
              <a:gd name="connsiteX0-3047" fmla="*/ 985518 w 985518"/>
              <a:gd name="connsiteY0-3048" fmla="*/ 0 h 958462"/>
              <a:gd name="connsiteX1-3049" fmla="*/ 983484 w 985518"/>
              <a:gd name="connsiteY1-3050" fmla="*/ 126469 h 958462"/>
              <a:gd name="connsiteX2-3051" fmla="*/ 219988 w 985518"/>
              <a:gd name="connsiteY2-3052" fmla="*/ 129745 h 958462"/>
              <a:gd name="connsiteX3-3053" fmla="*/ 156315 w 985518"/>
              <a:gd name="connsiteY3-3054" fmla="*/ 142102 h 958462"/>
              <a:gd name="connsiteX4-3055" fmla="*/ 133491 w 985518"/>
              <a:gd name="connsiteY4-3056" fmla="*/ 191529 h 958462"/>
              <a:gd name="connsiteX5-3057" fmla="*/ 135673 w 985518"/>
              <a:gd name="connsiteY5-3058" fmla="*/ 703885 h 958462"/>
              <a:gd name="connsiteX6-3059" fmla="*/ 133527 w 985518"/>
              <a:gd name="connsiteY6-3060" fmla="*/ 798460 h 958462"/>
              <a:gd name="connsiteX7-3061" fmla="*/ 143449 w 985518"/>
              <a:gd name="connsiteY7-3062" fmla="*/ 844270 h 958462"/>
              <a:gd name="connsiteX8-3063" fmla="*/ 207408 w 985518"/>
              <a:gd name="connsiteY8-3064" fmla="*/ 860673 h 958462"/>
              <a:gd name="connsiteX9-3065" fmla="*/ 209981 w 985518"/>
              <a:gd name="connsiteY9-3066" fmla="*/ 952463 h 958462"/>
              <a:gd name="connsiteX10-3067" fmla="*/ 94380 w 985518"/>
              <a:gd name="connsiteY10-3068" fmla="*/ 955080 h 958462"/>
              <a:gd name="connsiteX11-3069" fmla="*/ 24455 w 985518"/>
              <a:gd name="connsiteY11-3070" fmla="*/ 911363 h 958462"/>
              <a:gd name="connsiteX12-3071" fmla="*/ 1944 w 985518"/>
              <a:gd name="connsiteY12-3072" fmla="*/ 829346 h 958462"/>
              <a:gd name="connsiteX13-3073" fmla="*/ 555 w 985518"/>
              <a:gd name="connsiteY13-3074" fmla="*/ 704271 h 958462"/>
              <a:gd name="connsiteX14-3075" fmla="*/ 255 w 985518"/>
              <a:gd name="connsiteY14-3076" fmla="*/ 174088 h 958462"/>
              <a:gd name="connsiteX15-3077" fmla="*/ 53459 w 985518"/>
              <a:gd name="connsiteY15-3078" fmla="*/ 45178 h 958462"/>
              <a:gd name="connsiteX16-3079" fmla="*/ 192645 w 985518"/>
              <a:gd name="connsiteY16-3080" fmla="*/ 0 h 958462"/>
              <a:gd name="connsiteX17-3081" fmla="*/ 985518 w 985518"/>
              <a:gd name="connsiteY17-3082" fmla="*/ 0 h 958462"/>
              <a:gd name="connsiteX0-3083" fmla="*/ 985518 w 985518"/>
              <a:gd name="connsiteY0-3084" fmla="*/ 0 h 956977"/>
              <a:gd name="connsiteX1-3085" fmla="*/ 983484 w 985518"/>
              <a:gd name="connsiteY1-3086" fmla="*/ 126469 h 956977"/>
              <a:gd name="connsiteX2-3087" fmla="*/ 219988 w 985518"/>
              <a:gd name="connsiteY2-3088" fmla="*/ 129745 h 956977"/>
              <a:gd name="connsiteX3-3089" fmla="*/ 156315 w 985518"/>
              <a:gd name="connsiteY3-3090" fmla="*/ 142102 h 956977"/>
              <a:gd name="connsiteX4-3091" fmla="*/ 133491 w 985518"/>
              <a:gd name="connsiteY4-3092" fmla="*/ 191529 h 956977"/>
              <a:gd name="connsiteX5-3093" fmla="*/ 135673 w 985518"/>
              <a:gd name="connsiteY5-3094" fmla="*/ 703885 h 956977"/>
              <a:gd name="connsiteX6-3095" fmla="*/ 133527 w 985518"/>
              <a:gd name="connsiteY6-3096" fmla="*/ 798460 h 956977"/>
              <a:gd name="connsiteX7-3097" fmla="*/ 143449 w 985518"/>
              <a:gd name="connsiteY7-3098" fmla="*/ 844270 h 956977"/>
              <a:gd name="connsiteX8-3099" fmla="*/ 207408 w 985518"/>
              <a:gd name="connsiteY8-3100" fmla="*/ 860673 h 956977"/>
              <a:gd name="connsiteX9-3101" fmla="*/ 209981 w 985518"/>
              <a:gd name="connsiteY9-3102" fmla="*/ 952463 h 956977"/>
              <a:gd name="connsiteX10-3103" fmla="*/ 117534 w 985518"/>
              <a:gd name="connsiteY10-3104" fmla="*/ 952637 h 956977"/>
              <a:gd name="connsiteX11-3105" fmla="*/ 24455 w 985518"/>
              <a:gd name="connsiteY11-3106" fmla="*/ 911363 h 956977"/>
              <a:gd name="connsiteX12-3107" fmla="*/ 1944 w 985518"/>
              <a:gd name="connsiteY12-3108" fmla="*/ 829346 h 956977"/>
              <a:gd name="connsiteX13-3109" fmla="*/ 555 w 985518"/>
              <a:gd name="connsiteY13-3110" fmla="*/ 704271 h 956977"/>
              <a:gd name="connsiteX14-3111" fmla="*/ 255 w 985518"/>
              <a:gd name="connsiteY14-3112" fmla="*/ 174088 h 956977"/>
              <a:gd name="connsiteX15-3113" fmla="*/ 53459 w 985518"/>
              <a:gd name="connsiteY15-3114" fmla="*/ 45178 h 956977"/>
              <a:gd name="connsiteX16-3115" fmla="*/ 192645 w 985518"/>
              <a:gd name="connsiteY16-3116" fmla="*/ 0 h 956977"/>
              <a:gd name="connsiteX17-3117" fmla="*/ 985518 w 985518"/>
              <a:gd name="connsiteY17-3118" fmla="*/ 0 h 956977"/>
              <a:gd name="connsiteX0-3119" fmla="*/ 985518 w 985518"/>
              <a:gd name="connsiteY0-3120" fmla="*/ 0 h 956977"/>
              <a:gd name="connsiteX1-3121" fmla="*/ 983484 w 985518"/>
              <a:gd name="connsiteY1-3122" fmla="*/ 126469 h 956977"/>
              <a:gd name="connsiteX2-3123" fmla="*/ 219988 w 985518"/>
              <a:gd name="connsiteY2-3124" fmla="*/ 129745 h 956977"/>
              <a:gd name="connsiteX3-3125" fmla="*/ 156315 w 985518"/>
              <a:gd name="connsiteY3-3126" fmla="*/ 142102 h 956977"/>
              <a:gd name="connsiteX4-3127" fmla="*/ 133491 w 985518"/>
              <a:gd name="connsiteY4-3128" fmla="*/ 191529 h 956977"/>
              <a:gd name="connsiteX5-3129" fmla="*/ 135673 w 985518"/>
              <a:gd name="connsiteY5-3130" fmla="*/ 703885 h 956977"/>
              <a:gd name="connsiteX6-3131" fmla="*/ 133527 w 985518"/>
              <a:gd name="connsiteY6-3132" fmla="*/ 798460 h 956977"/>
              <a:gd name="connsiteX7-3133" fmla="*/ 143449 w 985518"/>
              <a:gd name="connsiteY7-3134" fmla="*/ 844270 h 956977"/>
              <a:gd name="connsiteX8-3135" fmla="*/ 207408 w 985518"/>
              <a:gd name="connsiteY8-3136" fmla="*/ 860673 h 956977"/>
              <a:gd name="connsiteX9-3137" fmla="*/ 209981 w 985518"/>
              <a:gd name="connsiteY9-3138" fmla="*/ 952463 h 956977"/>
              <a:gd name="connsiteX10-3139" fmla="*/ 117534 w 985518"/>
              <a:gd name="connsiteY10-3140" fmla="*/ 952637 h 956977"/>
              <a:gd name="connsiteX11-3141" fmla="*/ 24455 w 985518"/>
              <a:gd name="connsiteY11-3142" fmla="*/ 911363 h 956977"/>
              <a:gd name="connsiteX12-3143" fmla="*/ 1944 w 985518"/>
              <a:gd name="connsiteY12-3144" fmla="*/ 829346 h 956977"/>
              <a:gd name="connsiteX13-3145" fmla="*/ 555 w 985518"/>
              <a:gd name="connsiteY13-3146" fmla="*/ 704271 h 956977"/>
              <a:gd name="connsiteX14-3147" fmla="*/ 255 w 985518"/>
              <a:gd name="connsiteY14-3148" fmla="*/ 174088 h 956977"/>
              <a:gd name="connsiteX15-3149" fmla="*/ 53459 w 985518"/>
              <a:gd name="connsiteY15-3150" fmla="*/ 45178 h 956977"/>
              <a:gd name="connsiteX16-3151" fmla="*/ 192645 w 985518"/>
              <a:gd name="connsiteY16-3152" fmla="*/ 0 h 956977"/>
              <a:gd name="connsiteX17-3153" fmla="*/ 985518 w 985518"/>
              <a:gd name="connsiteY17-3154" fmla="*/ 0 h 956977"/>
              <a:gd name="connsiteX0-3155" fmla="*/ 985518 w 985518"/>
              <a:gd name="connsiteY0-3156" fmla="*/ 0 h 954318"/>
              <a:gd name="connsiteX1-3157" fmla="*/ 983484 w 985518"/>
              <a:gd name="connsiteY1-3158" fmla="*/ 126469 h 954318"/>
              <a:gd name="connsiteX2-3159" fmla="*/ 219988 w 985518"/>
              <a:gd name="connsiteY2-3160" fmla="*/ 129745 h 954318"/>
              <a:gd name="connsiteX3-3161" fmla="*/ 156315 w 985518"/>
              <a:gd name="connsiteY3-3162" fmla="*/ 142102 h 954318"/>
              <a:gd name="connsiteX4-3163" fmla="*/ 133491 w 985518"/>
              <a:gd name="connsiteY4-3164" fmla="*/ 191529 h 954318"/>
              <a:gd name="connsiteX5-3165" fmla="*/ 135673 w 985518"/>
              <a:gd name="connsiteY5-3166" fmla="*/ 703885 h 954318"/>
              <a:gd name="connsiteX6-3167" fmla="*/ 133527 w 985518"/>
              <a:gd name="connsiteY6-3168" fmla="*/ 798460 h 954318"/>
              <a:gd name="connsiteX7-3169" fmla="*/ 143449 w 985518"/>
              <a:gd name="connsiteY7-3170" fmla="*/ 844270 h 954318"/>
              <a:gd name="connsiteX8-3171" fmla="*/ 207408 w 985518"/>
              <a:gd name="connsiteY8-3172" fmla="*/ 860673 h 954318"/>
              <a:gd name="connsiteX9-3173" fmla="*/ 209981 w 985518"/>
              <a:gd name="connsiteY9-3174" fmla="*/ 952463 h 954318"/>
              <a:gd name="connsiteX10-3175" fmla="*/ 117534 w 985518"/>
              <a:gd name="connsiteY10-3176" fmla="*/ 952637 h 954318"/>
              <a:gd name="connsiteX11-3177" fmla="*/ 24455 w 985518"/>
              <a:gd name="connsiteY11-3178" fmla="*/ 911363 h 954318"/>
              <a:gd name="connsiteX12-3179" fmla="*/ 1944 w 985518"/>
              <a:gd name="connsiteY12-3180" fmla="*/ 829346 h 954318"/>
              <a:gd name="connsiteX13-3181" fmla="*/ 555 w 985518"/>
              <a:gd name="connsiteY13-3182" fmla="*/ 704271 h 954318"/>
              <a:gd name="connsiteX14-3183" fmla="*/ 255 w 985518"/>
              <a:gd name="connsiteY14-3184" fmla="*/ 174088 h 954318"/>
              <a:gd name="connsiteX15-3185" fmla="*/ 53459 w 985518"/>
              <a:gd name="connsiteY15-3186" fmla="*/ 45178 h 954318"/>
              <a:gd name="connsiteX16-3187" fmla="*/ 192645 w 985518"/>
              <a:gd name="connsiteY16-3188" fmla="*/ 0 h 954318"/>
              <a:gd name="connsiteX17-3189" fmla="*/ 985518 w 985518"/>
              <a:gd name="connsiteY17-3190" fmla="*/ 0 h 954318"/>
              <a:gd name="connsiteX0-3191" fmla="*/ 985518 w 985518"/>
              <a:gd name="connsiteY0-3192" fmla="*/ 0 h 954318"/>
              <a:gd name="connsiteX1-3193" fmla="*/ 983484 w 985518"/>
              <a:gd name="connsiteY1-3194" fmla="*/ 126469 h 954318"/>
              <a:gd name="connsiteX2-3195" fmla="*/ 219988 w 985518"/>
              <a:gd name="connsiteY2-3196" fmla="*/ 129745 h 954318"/>
              <a:gd name="connsiteX3-3197" fmla="*/ 156315 w 985518"/>
              <a:gd name="connsiteY3-3198" fmla="*/ 142102 h 954318"/>
              <a:gd name="connsiteX4-3199" fmla="*/ 133491 w 985518"/>
              <a:gd name="connsiteY4-3200" fmla="*/ 191529 h 954318"/>
              <a:gd name="connsiteX5-3201" fmla="*/ 135673 w 985518"/>
              <a:gd name="connsiteY5-3202" fmla="*/ 703885 h 954318"/>
              <a:gd name="connsiteX6-3203" fmla="*/ 133527 w 985518"/>
              <a:gd name="connsiteY6-3204" fmla="*/ 798460 h 954318"/>
              <a:gd name="connsiteX7-3205" fmla="*/ 143449 w 985518"/>
              <a:gd name="connsiteY7-3206" fmla="*/ 844270 h 954318"/>
              <a:gd name="connsiteX8-3207" fmla="*/ 207408 w 985518"/>
              <a:gd name="connsiteY8-3208" fmla="*/ 860673 h 954318"/>
              <a:gd name="connsiteX9-3209" fmla="*/ 209981 w 985518"/>
              <a:gd name="connsiteY9-3210" fmla="*/ 952463 h 954318"/>
              <a:gd name="connsiteX10-3211" fmla="*/ 117534 w 985518"/>
              <a:gd name="connsiteY10-3212" fmla="*/ 952637 h 954318"/>
              <a:gd name="connsiteX11-3213" fmla="*/ 24455 w 985518"/>
              <a:gd name="connsiteY11-3214" fmla="*/ 911363 h 954318"/>
              <a:gd name="connsiteX12-3215" fmla="*/ 1944 w 985518"/>
              <a:gd name="connsiteY12-3216" fmla="*/ 829346 h 954318"/>
              <a:gd name="connsiteX13-3217" fmla="*/ 555 w 985518"/>
              <a:gd name="connsiteY13-3218" fmla="*/ 704271 h 954318"/>
              <a:gd name="connsiteX14-3219" fmla="*/ 255 w 985518"/>
              <a:gd name="connsiteY14-3220" fmla="*/ 174088 h 954318"/>
              <a:gd name="connsiteX15-3221" fmla="*/ 53459 w 985518"/>
              <a:gd name="connsiteY15-3222" fmla="*/ 45178 h 954318"/>
              <a:gd name="connsiteX16-3223" fmla="*/ 192645 w 985518"/>
              <a:gd name="connsiteY16-3224" fmla="*/ 0 h 954318"/>
              <a:gd name="connsiteX17-3225" fmla="*/ 985518 w 985518"/>
              <a:gd name="connsiteY17-3226" fmla="*/ 0 h 954318"/>
              <a:gd name="connsiteX0-3227" fmla="*/ 985518 w 985518"/>
              <a:gd name="connsiteY0-3228" fmla="*/ 0 h 954318"/>
              <a:gd name="connsiteX1-3229" fmla="*/ 983484 w 985518"/>
              <a:gd name="connsiteY1-3230" fmla="*/ 126469 h 954318"/>
              <a:gd name="connsiteX2-3231" fmla="*/ 219988 w 985518"/>
              <a:gd name="connsiteY2-3232" fmla="*/ 129745 h 954318"/>
              <a:gd name="connsiteX3-3233" fmla="*/ 156315 w 985518"/>
              <a:gd name="connsiteY3-3234" fmla="*/ 142102 h 954318"/>
              <a:gd name="connsiteX4-3235" fmla="*/ 133491 w 985518"/>
              <a:gd name="connsiteY4-3236" fmla="*/ 191529 h 954318"/>
              <a:gd name="connsiteX5-3237" fmla="*/ 135673 w 985518"/>
              <a:gd name="connsiteY5-3238" fmla="*/ 703885 h 954318"/>
              <a:gd name="connsiteX6-3239" fmla="*/ 133527 w 985518"/>
              <a:gd name="connsiteY6-3240" fmla="*/ 798460 h 954318"/>
              <a:gd name="connsiteX7-3241" fmla="*/ 143449 w 985518"/>
              <a:gd name="connsiteY7-3242" fmla="*/ 844270 h 954318"/>
              <a:gd name="connsiteX8-3243" fmla="*/ 212553 w 985518"/>
              <a:gd name="connsiteY8-3244" fmla="*/ 863116 h 954318"/>
              <a:gd name="connsiteX9-3245" fmla="*/ 209981 w 985518"/>
              <a:gd name="connsiteY9-3246" fmla="*/ 952463 h 954318"/>
              <a:gd name="connsiteX10-3247" fmla="*/ 117534 w 985518"/>
              <a:gd name="connsiteY10-3248" fmla="*/ 952637 h 954318"/>
              <a:gd name="connsiteX11-3249" fmla="*/ 24455 w 985518"/>
              <a:gd name="connsiteY11-3250" fmla="*/ 911363 h 954318"/>
              <a:gd name="connsiteX12-3251" fmla="*/ 1944 w 985518"/>
              <a:gd name="connsiteY12-3252" fmla="*/ 829346 h 954318"/>
              <a:gd name="connsiteX13-3253" fmla="*/ 555 w 985518"/>
              <a:gd name="connsiteY13-3254" fmla="*/ 704271 h 954318"/>
              <a:gd name="connsiteX14-3255" fmla="*/ 255 w 985518"/>
              <a:gd name="connsiteY14-3256" fmla="*/ 174088 h 954318"/>
              <a:gd name="connsiteX15-3257" fmla="*/ 53459 w 985518"/>
              <a:gd name="connsiteY15-3258" fmla="*/ 45178 h 954318"/>
              <a:gd name="connsiteX16-3259" fmla="*/ 192645 w 985518"/>
              <a:gd name="connsiteY16-3260" fmla="*/ 0 h 954318"/>
              <a:gd name="connsiteX17-3261" fmla="*/ 985518 w 985518"/>
              <a:gd name="connsiteY17-3262" fmla="*/ 0 h 954318"/>
              <a:gd name="connsiteX0-3263" fmla="*/ 985518 w 985518"/>
              <a:gd name="connsiteY0-3264" fmla="*/ 0 h 954318"/>
              <a:gd name="connsiteX1-3265" fmla="*/ 983484 w 985518"/>
              <a:gd name="connsiteY1-3266" fmla="*/ 126469 h 954318"/>
              <a:gd name="connsiteX2-3267" fmla="*/ 219988 w 985518"/>
              <a:gd name="connsiteY2-3268" fmla="*/ 129745 h 954318"/>
              <a:gd name="connsiteX3-3269" fmla="*/ 156315 w 985518"/>
              <a:gd name="connsiteY3-3270" fmla="*/ 142102 h 954318"/>
              <a:gd name="connsiteX4-3271" fmla="*/ 133491 w 985518"/>
              <a:gd name="connsiteY4-3272" fmla="*/ 191529 h 954318"/>
              <a:gd name="connsiteX5-3273" fmla="*/ 135673 w 985518"/>
              <a:gd name="connsiteY5-3274" fmla="*/ 703885 h 954318"/>
              <a:gd name="connsiteX6-3275" fmla="*/ 133527 w 985518"/>
              <a:gd name="connsiteY6-3276" fmla="*/ 798460 h 954318"/>
              <a:gd name="connsiteX7-3277" fmla="*/ 143449 w 985518"/>
              <a:gd name="connsiteY7-3278" fmla="*/ 844270 h 954318"/>
              <a:gd name="connsiteX8-3279" fmla="*/ 212553 w 985518"/>
              <a:gd name="connsiteY8-3280" fmla="*/ 863116 h 954318"/>
              <a:gd name="connsiteX9-3281" fmla="*/ 209981 w 985518"/>
              <a:gd name="connsiteY9-3282" fmla="*/ 952463 h 954318"/>
              <a:gd name="connsiteX10-3283" fmla="*/ 117534 w 985518"/>
              <a:gd name="connsiteY10-3284" fmla="*/ 952637 h 954318"/>
              <a:gd name="connsiteX11-3285" fmla="*/ 24455 w 985518"/>
              <a:gd name="connsiteY11-3286" fmla="*/ 911363 h 954318"/>
              <a:gd name="connsiteX12-3287" fmla="*/ 1944 w 985518"/>
              <a:gd name="connsiteY12-3288" fmla="*/ 829346 h 954318"/>
              <a:gd name="connsiteX13-3289" fmla="*/ 555 w 985518"/>
              <a:gd name="connsiteY13-3290" fmla="*/ 704271 h 954318"/>
              <a:gd name="connsiteX14-3291" fmla="*/ 255 w 985518"/>
              <a:gd name="connsiteY14-3292" fmla="*/ 174088 h 954318"/>
              <a:gd name="connsiteX15-3293" fmla="*/ 53459 w 985518"/>
              <a:gd name="connsiteY15-3294" fmla="*/ 45178 h 954318"/>
              <a:gd name="connsiteX16-3295" fmla="*/ 192645 w 985518"/>
              <a:gd name="connsiteY16-3296" fmla="*/ 0 h 954318"/>
              <a:gd name="connsiteX17-3297" fmla="*/ 985518 w 985518"/>
              <a:gd name="connsiteY17-3298" fmla="*/ 0 h 954318"/>
              <a:gd name="connsiteX0-3299" fmla="*/ 985518 w 985518"/>
              <a:gd name="connsiteY0-3300" fmla="*/ 0 h 954318"/>
              <a:gd name="connsiteX1-3301" fmla="*/ 983484 w 985518"/>
              <a:gd name="connsiteY1-3302" fmla="*/ 126469 h 954318"/>
              <a:gd name="connsiteX2-3303" fmla="*/ 219988 w 985518"/>
              <a:gd name="connsiteY2-3304" fmla="*/ 129745 h 954318"/>
              <a:gd name="connsiteX3-3305" fmla="*/ 156315 w 985518"/>
              <a:gd name="connsiteY3-3306" fmla="*/ 142102 h 954318"/>
              <a:gd name="connsiteX4-3307" fmla="*/ 133491 w 985518"/>
              <a:gd name="connsiteY4-3308" fmla="*/ 191529 h 954318"/>
              <a:gd name="connsiteX5-3309" fmla="*/ 135673 w 985518"/>
              <a:gd name="connsiteY5-3310" fmla="*/ 703885 h 954318"/>
              <a:gd name="connsiteX6-3311" fmla="*/ 133527 w 985518"/>
              <a:gd name="connsiteY6-3312" fmla="*/ 798460 h 954318"/>
              <a:gd name="connsiteX7-3313" fmla="*/ 143449 w 985518"/>
              <a:gd name="connsiteY7-3314" fmla="*/ 844270 h 954318"/>
              <a:gd name="connsiteX8-3315" fmla="*/ 209980 w 985518"/>
              <a:gd name="connsiteY8-3316" fmla="*/ 853345 h 954318"/>
              <a:gd name="connsiteX9-3317" fmla="*/ 209981 w 985518"/>
              <a:gd name="connsiteY9-3318" fmla="*/ 952463 h 954318"/>
              <a:gd name="connsiteX10-3319" fmla="*/ 117534 w 985518"/>
              <a:gd name="connsiteY10-3320" fmla="*/ 952637 h 954318"/>
              <a:gd name="connsiteX11-3321" fmla="*/ 24455 w 985518"/>
              <a:gd name="connsiteY11-3322" fmla="*/ 911363 h 954318"/>
              <a:gd name="connsiteX12-3323" fmla="*/ 1944 w 985518"/>
              <a:gd name="connsiteY12-3324" fmla="*/ 829346 h 954318"/>
              <a:gd name="connsiteX13-3325" fmla="*/ 555 w 985518"/>
              <a:gd name="connsiteY13-3326" fmla="*/ 704271 h 954318"/>
              <a:gd name="connsiteX14-3327" fmla="*/ 255 w 985518"/>
              <a:gd name="connsiteY14-3328" fmla="*/ 174088 h 954318"/>
              <a:gd name="connsiteX15-3329" fmla="*/ 53459 w 985518"/>
              <a:gd name="connsiteY15-3330" fmla="*/ 45178 h 954318"/>
              <a:gd name="connsiteX16-3331" fmla="*/ 192645 w 985518"/>
              <a:gd name="connsiteY16-3332" fmla="*/ 0 h 954318"/>
              <a:gd name="connsiteX17-3333" fmla="*/ 985518 w 985518"/>
              <a:gd name="connsiteY17-3334" fmla="*/ 0 h 954318"/>
              <a:gd name="connsiteX0-3335" fmla="*/ 985518 w 985518"/>
              <a:gd name="connsiteY0-3336" fmla="*/ 0 h 954318"/>
              <a:gd name="connsiteX1-3337" fmla="*/ 983484 w 985518"/>
              <a:gd name="connsiteY1-3338" fmla="*/ 126469 h 954318"/>
              <a:gd name="connsiteX2-3339" fmla="*/ 219988 w 985518"/>
              <a:gd name="connsiteY2-3340" fmla="*/ 129745 h 954318"/>
              <a:gd name="connsiteX3-3341" fmla="*/ 156315 w 985518"/>
              <a:gd name="connsiteY3-3342" fmla="*/ 142102 h 954318"/>
              <a:gd name="connsiteX4-3343" fmla="*/ 133491 w 985518"/>
              <a:gd name="connsiteY4-3344" fmla="*/ 191529 h 954318"/>
              <a:gd name="connsiteX5-3345" fmla="*/ 135673 w 985518"/>
              <a:gd name="connsiteY5-3346" fmla="*/ 703885 h 954318"/>
              <a:gd name="connsiteX6-3347" fmla="*/ 133527 w 985518"/>
              <a:gd name="connsiteY6-3348" fmla="*/ 798460 h 954318"/>
              <a:gd name="connsiteX7-3349" fmla="*/ 143449 w 985518"/>
              <a:gd name="connsiteY7-3350" fmla="*/ 844270 h 954318"/>
              <a:gd name="connsiteX8-3351" fmla="*/ 209980 w 985518"/>
              <a:gd name="connsiteY8-3352" fmla="*/ 853345 h 954318"/>
              <a:gd name="connsiteX9-3353" fmla="*/ 209981 w 985518"/>
              <a:gd name="connsiteY9-3354" fmla="*/ 952463 h 954318"/>
              <a:gd name="connsiteX10-3355" fmla="*/ 117534 w 985518"/>
              <a:gd name="connsiteY10-3356" fmla="*/ 952637 h 954318"/>
              <a:gd name="connsiteX11-3357" fmla="*/ 24455 w 985518"/>
              <a:gd name="connsiteY11-3358" fmla="*/ 911363 h 954318"/>
              <a:gd name="connsiteX12-3359" fmla="*/ 1944 w 985518"/>
              <a:gd name="connsiteY12-3360" fmla="*/ 829346 h 954318"/>
              <a:gd name="connsiteX13-3361" fmla="*/ 555 w 985518"/>
              <a:gd name="connsiteY13-3362" fmla="*/ 704271 h 954318"/>
              <a:gd name="connsiteX14-3363" fmla="*/ 255 w 985518"/>
              <a:gd name="connsiteY14-3364" fmla="*/ 174088 h 954318"/>
              <a:gd name="connsiteX15-3365" fmla="*/ 53459 w 985518"/>
              <a:gd name="connsiteY15-3366" fmla="*/ 45178 h 954318"/>
              <a:gd name="connsiteX16-3367" fmla="*/ 192645 w 985518"/>
              <a:gd name="connsiteY16-3368" fmla="*/ 0 h 954318"/>
              <a:gd name="connsiteX17-3369" fmla="*/ 985518 w 985518"/>
              <a:gd name="connsiteY17-3370" fmla="*/ 0 h 954318"/>
              <a:gd name="connsiteX0-3371" fmla="*/ 985518 w 985518"/>
              <a:gd name="connsiteY0-3372" fmla="*/ 0 h 954318"/>
              <a:gd name="connsiteX1-3373" fmla="*/ 983484 w 985518"/>
              <a:gd name="connsiteY1-3374" fmla="*/ 126469 h 954318"/>
              <a:gd name="connsiteX2-3375" fmla="*/ 219988 w 985518"/>
              <a:gd name="connsiteY2-3376" fmla="*/ 129745 h 954318"/>
              <a:gd name="connsiteX3-3377" fmla="*/ 156315 w 985518"/>
              <a:gd name="connsiteY3-3378" fmla="*/ 142102 h 954318"/>
              <a:gd name="connsiteX4-3379" fmla="*/ 133491 w 985518"/>
              <a:gd name="connsiteY4-3380" fmla="*/ 191529 h 954318"/>
              <a:gd name="connsiteX5-3381" fmla="*/ 135673 w 985518"/>
              <a:gd name="connsiteY5-3382" fmla="*/ 703885 h 954318"/>
              <a:gd name="connsiteX6-3383" fmla="*/ 133527 w 985518"/>
              <a:gd name="connsiteY6-3384" fmla="*/ 798460 h 954318"/>
              <a:gd name="connsiteX7-3385" fmla="*/ 143449 w 985518"/>
              <a:gd name="connsiteY7-3386" fmla="*/ 844270 h 954318"/>
              <a:gd name="connsiteX8-3387" fmla="*/ 209980 w 985518"/>
              <a:gd name="connsiteY8-3388" fmla="*/ 853345 h 954318"/>
              <a:gd name="connsiteX9-3389" fmla="*/ 209981 w 985518"/>
              <a:gd name="connsiteY9-3390" fmla="*/ 952463 h 954318"/>
              <a:gd name="connsiteX10-3391" fmla="*/ 117534 w 985518"/>
              <a:gd name="connsiteY10-3392" fmla="*/ 952637 h 954318"/>
              <a:gd name="connsiteX11-3393" fmla="*/ 24455 w 985518"/>
              <a:gd name="connsiteY11-3394" fmla="*/ 911363 h 954318"/>
              <a:gd name="connsiteX12-3395" fmla="*/ 1944 w 985518"/>
              <a:gd name="connsiteY12-3396" fmla="*/ 829346 h 954318"/>
              <a:gd name="connsiteX13-3397" fmla="*/ 555 w 985518"/>
              <a:gd name="connsiteY13-3398" fmla="*/ 704271 h 954318"/>
              <a:gd name="connsiteX14-3399" fmla="*/ 255 w 985518"/>
              <a:gd name="connsiteY14-3400" fmla="*/ 174088 h 954318"/>
              <a:gd name="connsiteX15-3401" fmla="*/ 53459 w 985518"/>
              <a:gd name="connsiteY15-3402" fmla="*/ 45178 h 954318"/>
              <a:gd name="connsiteX16-3403" fmla="*/ 192645 w 985518"/>
              <a:gd name="connsiteY16-3404" fmla="*/ 0 h 954318"/>
              <a:gd name="connsiteX17-3405" fmla="*/ 985518 w 985518"/>
              <a:gd name="connsiteY17-3406" fmla="*/ 0 h 954318"/>
              <a:gd name="connsiteX0-3407" fmla="*/ 985518 w 985518"/>
              <a:gd name="connsiteY0-3408" fmla="*/ 0 h 954318"/>
              <a:gd name="connsiteX1-3409" fmla="*/ 983484 w 985518"/>
              <a:gd name="connsiteY1-3410" fmla="*/ 126469 h 954318"/>
              <a:gd name="connsiteX2-3411" fmla="*/ 219988 w 985518"/>
              <a:gd name="connsiteY2-3412" fmla="*/ 129745 h 954318"/>
              <a:gd name="connsiteX3-3413" fmla="*/ 156315 w 985518"/>
              <a:gd name="connsiteY3-3414" fmla="*/ 142102 h 954318"/>
              <a:gd name="connsiteX4-3415" fmla="*/ 133491 w 985518"/>
              <a:gd name="connsiteY4-3416" fmla="*/ 191529 h 954318"/>
              <a:gd name="connsiteX5-3417" fmla="*/ 135673 w 985518"/>
              <a:gd name="connsiteY5-3418" fmla="*/ 703885 h 954318"/>
              <a:gd name="connsiteX6-3419" fmla="*/ 133527 w 985518"/>
              <a:gd name="connsiteY6-3420" fmla="*/ 798460 h 954318"/>
              <a:gd name="connsiteX7-3421" fmla="*/ 143449 w 985518"/>
              <a:gd name="connsiteY7-3422" fmla="*/ 844270 h 954318"/>
              <a:gd name="connsiteX8-3423" fmla="*/ 209980 w 985518"/>
              <a:gd name="connsiteY8-3424" fmla="*/ 853345 h 954318"/>
              <a:gd name="connsiteX9-3425" fmla="*/ 209981 w 985518"/>
              <a:gd name="connsiteY9-3426" fmla="*/ 952463 h 954318"/>
              <a:gd name="connsiteX10-3427" fmla="*/ 117534 w 985518"/>
              <a:gd name="connsiteY10-3428" fmla="*/ 952637 h 954318"/>
              <a:gd name="connsiteX11-3429" fmla="*/ 24455 w 985518"/>
              <a:gd name="connsiteY11-3430" fmla="*/ 911363 h 954318"/>
              <a:gd name="connsiteX12-3431" fmla="*/ 1944 w 985518"/>
              <a:gd name="connsiteY12-3432" fmla="*/ 829346 h 954318"/>
              <a:gd name="connsiteX13-3433" fmla="*/ 555 w 985518"/>
              <a:gd name="connsiteY13-3434" fmla="*/ 704271 h 954318"/>
              <a:gd name="connsiteX14-3435" fmla="*/ 255 w 985518"/>
              <a:gd name="connsiteY14-3436" fmla="*/ 174088 h 954318"/>
              <a:gd name="connsiteX15-3437" fmla="*/ 53459 w 985518"/>
              <a:gd name="connsiteY15-3438" fmla="*/ 45178 h 954318"/>
              <a:gd name="connsiteX16-3439" fmla="*/ 192645 w 985518"/>
              <a:gd name="connsiteY16-3440" fmla="*/ 0 h 954318"/>
              <a:gd name="connsiteX17-3441" fmla="*/ 985518 w 985518"/>
              <a:gd name="connsiteY17-3442" fmla="*/ 0 h 954318"/>
              <a:gd name="connsiteX0-3443" fmla="*/ 985518 w 985518"/>
              <a:gd name="connsiteY0-3444" fmla="*/ 0 h 954318"/>
              <a:gd name="connsiteX1-3445" fmla="*/ 983484 w 985518"/>
              <a:gd name="connsiteY1-3446" fmla="*/ 126469 h 954318"/>
              <a:gd name="connsiteX2-3447" fmla="*/ 219988 w 985518"/>
              <a:gd name="connsiteY2-3448" fmla="*/ 129745 h 954318"/>
              <a:gd name="connsiteX3-3449" fmla="*/ 156315 w 985518"/>
              <a:gd name="connsiteY3-3450" fmla="*/ 142102 h 954318"/>
              <a:gd name="connsiteX4-3451" fmla="*/ 133491 w 985518"/>
              <a:gd name="connsiteY4-3452" fmla="*/ 191529 h 954318"/>
              <a:gd name="connsiteX5-3453" fmla="*/ 135673 w 985518"/>
              <a:gd name="connsiteY5-3454" fmla="*/ 703885 h 954318"/>
              <a:gd name="connsiteX6-3455" fmla="*/ 133527 w 985518"/>
              <a:gd name="connsiteY6-3456" fmla="*/ 798460 h 954318"/>
              <a:gd name="connsiteX7-3457" fmla="*/ 143449 w 985518"/>
              <a:gd name="connsiteY7-3458" fmla="*/ 844270 h 954318"/>
              <a:gd name="connsiteX8-3459" fmla="*/ 209980 w 985518"/>
              <a:gd name="connsiteY8-3460" fmla="*/ 853345 h 954318"/>
              <a:gd name="connsiteX9-3461" fmla="*/ 209981 w 985518"/>
              <a:gd name="connsiteY9-3462" fmla="*/ 952463 h 954318"/>
              <a:gd name="connsiteX10-3463" fmla="*/ 117534 w 985518"/>
              <a:gd name="connsiteY10-3464" fmla="*/ 952637 h 954318"/>
              <a:gd name="connsiteX11-3465" fmla="*/ 34745 w 985518"/>
              <a:gd name="connsiteY11-3466" fmla="*/ 904035 h 954318"/>
              <a:gd name="connsiteX12-3467" fmla="*/ 1944 w 985518"/>
              <a:gd name="connsiteY12-3468" fmla="*/ 829346 h 954318"/>
              <a:gd name="connsiteX13-3469" fmla="*/ 555 w 985518"/>
              <a:gd name="connsiteY13-3470" fmla="*/ 704271 h 954318"/>
              <a:gd name="connsiteX14-3471" fmla="*/ 255 w 985518"/>
              <a:gd name="connsiteY14-3472" fmla="*/ 174088 h 954318"/>
              <a:gd name="connsiteX15-3473" fmla="*/ 53459 w 985518"/>
              <a:gd name="connsiteY15-3474" fmla="*/ 45178 h 954318"/>
              <a:gd name="connsiteX16-3475" fmla="*/ 192645 w 985518"/>
              <a:gd name="connsiteY16-3476" fmla="*/ 0 h 954318"/>
              <a:gd name="connsiteX17-3477" fmla="*/ 985518 w 985518"/>
              <a:gd name="connsiteY17-3478" fmla="*/ 0 h 954318"/>
              <a:gd name="connsiteX0-3479" fmla="*/ 985518 w 985518"/>
              <a:gd name="connsiteY0-3480" fmla="*/ 0 h 954318"/>
              <a:gd name="connsiteX1-3481" fmla="*/ 983484 w 985518"/>
              <a:gd name="connsiteY1-3482" fmla="*/ 126469 h 954318"/>
              <a:gd name="connsiteX2-3483" fmla="*/ 219988 w 985518"/>
              <a:gd name="connsiteY2-3484" fmla="*/ 129745 h 954318"/>
              <a:gd name="connsiteX3-3485" fmla="*/ 156315 w 985518"/>
              <a:gd name="connsiteY3-3486" fmla="*/ 142102 h 954318"/>
              <a:gd name="connsiteX4-3487" fmla="*/ 133491 w 985518"/>
              <a:gd name="connsiteY4-3488" fmla="*/ 191529 h 954318"/>
              <a:gd name="connsiteX5-3489" fmla="*/ 135673 w 985518"/>
              <a:gd name="connsiteY5-3490" fmla="*/ 703885 h 954318"/>
              <a:gd name="connsiteX6-3491" fmla="*/ 133527 w 985518"/>
              <a:gd name="connsiteY6-3492" fmla="*/ 798460 h 954318"/>
              <a:gd name="connsiteX7-3493" fmla="*/ 143449 w 985518"/>
              <a:gd name="connsiteY7-3494" fmla="*/ 844270 h 954318"/>
              <a:gd name="connsiteX8-3495" fmla="*/ 209980 w 985518"/>
              <a:gd name="connsiteY8-3496" fmla="*/ 853345 h 954318"/>
              <a:gd name="connsiteX9-3497" fmla="*/ 209981 w 985518"/>
              <a:gd name="connsiteY9-3498" fmla="*/ 952463 h 954318"/>
              <a:gd name="connsiteX10-3499" fmla="*/ 117534 w 985518"/>
              <a:gd name="connsiteY10-3500" fmla="*/ 952637 h 954318"/>
              <a:gd name="connsiteX11-3501" fmla="*/ 34745 w 985518"/>
              <a:gd name="connsiteY11-3502" fmla="*/ 904035 h 954318"/>
              <a:gd name="connsiteX12-3503" fmla="*/ 1944 w 985518"/>
              <a:gd name="connsiteY12-3504" fmla="*/ 795148 h 954318"/>
              <a:gd name="connsiteX13-3505" fmla="*/ 555 w 985518"/>
              <a:gd name="connsiteY13-3506" fmla="*/ 704271 h 954318"/>
              <a:gd name="connsiteX14-3507" fmla="*/ 255 w 985518"/>
              <a:gd name="connsiteY14-3508" fmla="*/ 174088 h 954318"/>
              <a:gd name="connsiteX15-3509" fmla="*/ 53459 w 985518"/>
              <a:gd name="connsiteY15-3510" fmla="*/ 45178 h 954318"/>
              <a:gd name="connsiteX16-3511" fmla="*/ 192645 w 985518"/>
              <a:gd name="connsiteY16-3512" fmla="*/ 0 h 954318"/>
              <a:gd name="connsiteX17-3513" fmla="*/ 985518 w 985518"/>
              <a:gd name="connsiteY17-3514" fmla="*/ 0 h 954318"/>
              <a:gd name="connsiteX0-3515" fmla="*/ 985518 w 985518"/>
              <a:gd name="connsiteY0-3516" fmla="*/ 0 h 956068"/>
              <a:gd name="connsiteX1-3517" fmla="*/ 983484 w 985518"/>
              <a:gd name="connsiteY1-3518" fmla="*/ 126469 h 956068"/>
              <a:gd name="connsiteX2-3519" fmla="*/ 219988 w 985518"/>
              <a:gd name="connsiteY2-3520" fmla="*/ 129745 h 956068"/>
              <a:gd name="connsiteX3-3521" fmla="*/ 156315 w 985518"/>
              <a:gd name="connsiteY3-3522" fmla="*/ 142102 h 956068"/>
              <a:gd name="connsiteX4-3523" fmla="*/ 133491 w 985518"/>
              <a:gd name="connsiteY4-3524" fmla="*/ 191529 h 956068"/>
              <a:gd name="connsiteX5-3525" fmla="*/ 135673 w 985518"/>
              <a:gd name="connsiteY5-3526" fmla="*/ 703885 h 956068"/>
              <a:gd name="connsiteX6-3527" fmla="*/ 133527 w 985518"/>
              <a:gd name="connsiteY6-3528" fmla="*/ 798460 h 956068"/>
              <a:gd name="connsiteX7-3529" fmla="*/ 143449 w 985518"/>
              <a:gd name="connsiteY7-3530" fmla="*/ 844270 h 956068"/>
              <a:gd name="connsiteX8-3531" fmla="*/ 209980 w 985518"/>
              <a:gd name="connsiteY8-3532" fmla="*/ 853345 h 956068"/>
              <a:gd name="connsiteX9-3533" fmla="*/ 209981 w 985518"/>
              <a:gd name="connsiteY9-3534" fmla="*/ 952463 h 956068"/>
              <a:gd name="connsiteX10-3535" fmla="*/ 117534 w 985518"/>
              <a:gd name="connsiteY10-3536" fmla="*/ 952637 h 956068"/>
              <a:gd name="connsiteX11-3537" fmla="*/ 34745 w 985518"/>
              <a:gd name="connsiteY11-3538" fmla="*/ 904035 h 956068"/>
              <a:gd name="connsiteX12-3539" fmla="*/ 1944 w 985518"/>
              <a:gd name="connsiteY12-3540" fmla="*/ 795148 h 956068"/>
              <a:gd name="connsiteX13-3541" fmla="*/ 555 w 985518"/>
              <a:gd name="connsiteY13-3542" fmla="*/ 704271 h 956068"/>
              <a:gd name="connsiteX14-3543" fmla="*/ 255 w 985518"/>
              <a:gd name="connsiteY14-3544" fmla="*/ 174088 h 956068"/>
              <a:gd name="connsiteX15-3545" fmla="*/ 53459 w 985518"/>
              <a:gd name="connsiteY15-3546" fmla="*/ 45178 h 956068"/>
              <a:gd name="connsiteX16-3547" fmla="*/ 192645 w 985518"/>
              <a:gd name="connsiteY16-3548" fmla="*/ 0 h 956068"/>
              <a:gd name="connsiteX17-3549" fmla="*/ 985518 w 985518"/>
              <a:gd name="connsiteY17-3550" fmla="*/ 0 h 956068"/>
              <a:gd name="connsiteX0-3551" fmla="*/ 985518 w 985518"/>
              <a:gd name="connsiteY0-3552" fmla="*/ 0 h 961548"/>
              <a:gd name="connsiteX1-3553" fmla="*/ 983484 w 985518"/>
              <a:gd name="connsiteY1-3554" fmla="*/ 126469 h 961548"/>
              <a:gd name="connsiteX2-3555" fmla="*/ 219988 w 985518"/>
              <a:gd name="connsiteY2-3556" fmla="*/ 129745 h 961548"/>
              <a:gd name="connsiteX3-3557" fmla="*/ 156315 w 985518"/>
              <a:gd name="connsiteY3-3558" fmla="*/ 142102 h 961548"/>
              <a:gd name="connsiteX4-3559" fmla="*/ 133491 w 985518"/>
              <a:gd name="connsiteY4-3560" fmla="*/ 191529 h 961548"/>
              <a:gd name="connsiteX5-3561" fmla="*/ 135673 w 985518"/>
              <a:gd name="connsiteY5-3562" fmla="*/ 703885 h 961548"/>
              <a:gd name="connsiteX6-3563" fmla="*/ 133527 w 985518"/>
              <a:gd name="connsiteY6-3564" fmla="*/ 798460 h 961548"/>
              <a:gd name="connsiteX7-3565" fmla="*/ 143449 w 985518"/>
              <a:gd name="connsiteY7-3566" fmla="*/ 844270 h 961548"/>
              <a:gd name="connsiteX8-3567" fmla="*/ 209980 w 985518"/>
              <a:gd name="connsiteY8-3568" fmla="*/ 853345 h 961548"/>
              <a:gd name="connsiteX9-3569" fmla="*/ 209981 w 985518"/>
              <a:gd name="connsiteY9-3570" fmla="*/ 959791 h 961548"/>
              <a:gd name="connsiteX10-3571" fmla="*/ 117534 w 985518"/>
              <a:gd name="connsiteY10-3572" fmla="*/ 952637 h 961548"/>
              <a:gd name="connsiteX11-3573" fmla="*/ 34745 w 985518"/>
              <a:gd name="connsiteY11-3574" fmla="*/ 904035 h 961548"/>
              <a:gd name="connsiteX12-3575" fmla="*/ 1944 w 985518"/>
              <a:gd name="connsiteY12-3576" fmla="*/ 795148 h 961548"/>
              <a:gd name="connsiteX13-3577" fmla="*/ 555 w 985518"/>
              <a:gd name="connsiteY13-3578" fmla="*/ 704271 h 961548"/>
              <a:gd name="connsiteX14-3579" fmla="*/ 255 w 985518"/>
              <a:gd name="connsiteY14-3580" fmla="*/ 174088 h 961548"/>
              <a:gd name="connsiteX15-3581" fmla="*/ 53459 w 985518"/>
              <a:gd name="connsiteY15-3582" fmla="*/ 45178 h 961548"/>
              <a:gd name="connsiteX16-3583" fmla="*/ 192645 w 985518"/>
              <a:gd name="connsiteY16-3584" fmla="*/ 0 h 961548"/>
              <a:gd name="connsiteX17-3585" fmla="*/ 985518 w 985518"/>
              <a:gd name="connsiteY17-3586" fmla="*/ 0 h 961548"/>
              <a:gd name="connsiteX0-3587" fmla="*/ 985518 w 985518"/>
              <a:gd name="connsiteY0-3588" fmla="*/ 0 h 961548"/>
              <a:gd name="connsiteX1-3589" fmla="*/ 983484 w 985518"/>
              <a:gd name="connsiteY1-3590" fmla="*/ 126469 h 961548"/>
              <a:gd name="connsiteX2-3591" fmla="*/ 219988 w 985518"/>
              <a:gd name="connsiteY2-3592" fmla="*/ 129745 h 961548"/>
              <a:gd name="connsiteX3-3593" fmla="*/ 156315 w 985518"/>
              <a:gd name="connsiteY3-3594" fmla="*/ 142102 h 961548"/>
              <a:gd name="connsiteX4-3595" fmla="*/ 133491 w 985518"/>
              <a:gd name="connsiteY4-3596" fmla="*/ 191529 h 961548"/>
              <a:gd name="connsiteX5-3597" fmla="*/ 135673 w 985518"/>
              <a:gd name="connsiteY5-3598" fmla="*/ 703885 h 961548"/>
              <a:gd name="connsiteX6-3599" fmla="*/ 133527 w 985518"/>
              <a:gd name="connsiteY6-3600" fmla="*/ 798460 h 961548"/>
              <a:gd name="connsiteX7-3601" fmla="*/ 143449 w 985518"/>
              <a:gd name="connsiteY7-3602" fmla="*/ 844270 h 961548"/>
              <a:gd name="connsiteX8-3603" fmla="*/ 209980 w 985518"/>
              <a:gd name="connsiteY8-3604" fmla="*/ 853345 h 961548"/>
              <a:gd name="connsiteX9-3605" fmla="*/ 209981 w 985518"/>
              <a:gd name="connsiteY9-3606" fmla="*/ 959791 h 961548"/>
              <a:gd name="connsiteX10-3607" fmla="*/ 117534 w 985518"/>
              <a:gd name="connsiteY10-3608" fmla="*/ 952637 h 961548"/>
              <a:gd name="connsiteX11-3609" fmla="*/ 34745 w 985518"/>
              <a:gd name="connsiteY11-3610" fmla="*/ 904035 h 961548"/>
              <a:gd name="connsiteX12-3611" fmla="*/ 1944 w 985518"/>
              <a:gd name="connsiteY12-3612" fmla="*/ 795148 h 961548"/>
              <a:gd name="connsiteX13-3613" fmla="*/ 555 w 985518"/>
              <a:gd name="connsiteY13-3614" fmla="*/ 704271 h 961548"/>
              <a:gd name="connsiteX14-3615" fmla="*/ 255 w 985518"/>
              <a:gd name="connsiteY14-3616" fmla="*/ 174088 h 961548"/>
              <a:gd name="connsiteX15-3617" fmla="*/ 53459 w 985518"/>
              <a:gd name="connsiteY15-3618" fmla="*/ 45178 h 961548"/>
              <a:gd name="connsiteX16-3619" fmla="*/ 192645 w 985518"/>
              <a:gd name="connsiteY16-3620" fmla="*/ 0 h 961548"/>
              <a:gd name="connsiteX17-3621" fmla="*/ 985518 w 985518"/>
              <a:gd name="connsiteY17-3622" fmla="*/ 0 h 961548"/>
              <a:gd name="connsiteX0-3623" fmla="*/ 985518 w 985518"/>
              <a:gd name="connsiteY0-3624" fmla="*/ 0 h 959854"/>
              <a:gd name="connsiteX1-3625" fmla="*/ 983484 w 985518"/>
              <a:gd name="connsiteY1-3626" fmla="*/ 126469 h 959854"/>
              <a:gd name="connsiteX2-3627" fmla="*/ 219988 w 985518"/>
              <a:gd name="connsiteY2-3628" fmla="*/ 129745 h 959854"/>
              <a:gd name="connsiteX3-3629" fmla="*/ 156315 w 985518"/>
              <a:gd name="connsiteY3-3630" fmla="*/ 142102 h 959854"/>
              <a:gd name="connsiteX4-3631" fmla="*/ 133491 w 985518"/>
              <a:gd name="connsiteY4-3632" fmla="*/ 191529 h 959854"/>
              <a:gd name="connsiteX5-3633" fmla="*/ 135673 w 985518"/>
              <a:gd name="connsiteY5-3634" fmla="*/ 703885 h 959854"/>
              <a:gd name="connsiteX6-3635" fmla="*/ 133527 w 985518"/>
              <a:gd name="connsiteY6-3636" fmla="*/ 798460 h 959854"/>
              <a:gd name="connsiteX7-3637" fmla="*/ 143449 w 985518"/>
              <a:gd name="connsiteY7-3638" fmla="*/ 844270 h 959854"/>
              <a:gd name="connsiteX8-3639" fmla="*/ 209980 w 985518"/>
              <a:gd name="connsiteY8-3640" fmla="*/ 853345 h 959854"/>
              <a:gd name="connsiteX9-3641" fmla="*/ 209981 w 985518"/>
              <a:gd name="connsiteY9-3642" fmla="*/ 959791 h 959854"/>
              <a:gd name="connsiteX10-3643" fmla="*/ 117534 w 985518"/>
              <a:gd name="connsiteY10-3644" fmla="*/ 952637 h 959854"/>
              <a:gd name="connsiteX11-3645" fmla="*/ 34745 w 985518"/>
              <a:gd name="connsiteY11-3646" fmla="*/ 904035 h 959854"/>
              <a:gd name="connsiteX12-3647" fmla="*/ 1944 w 985518"/>
              <a:gd name="connsiteY12-3648" fmla="*/ 795148 h 959854"/>
              <a:gd name="connsiteX13-3649" fmla="*/ 555 w 985518"/>
              <a:gd name="connsiteY13-3650" fmla="*/ 704271 h 959854"/>
              <a:gd name="connsiteX14-3651" fmla="*/ 255 w 985518"/>
              <a:gd name="connsiteY14-3652" fmla="*/ 174088 h 959854"/>
              <a:gd name="connsiteX15-3653" fmla="*/ 53459 w 985518"/>
              <a:gd name="connsiteY15-3654" fmla="*/ 45178 h 959854"/>
              <a:gd name="connsiteX16-3655" fmla="*/ 192645 w 985518"/>
              <a:gd name="connsiteY16-3656" fmla="*/ 0 h 959854"/>
              <a:gd name="connsiteX17-3657" fmla="*/ 985518 w 985518"/>
              <a:gd name="connsiteY17-3658" fmla="*/ 0 h 959854"/>
              <a:gd name="connsiteX0-3659" fmla="*/ 985518 w 985518"/>
              <a:gd name="connsiteY0-3660" fmla="*/ 0 h 967142"/>
              <a:gd name="connsiteX1-3661" fmla="*/ 983484 w 985518"/>
              <a:gd name="connsiteY1-3662" fmla="*/ 126469 h 967142"/>
              <a:gd name="connsiteX2-3663" fmla="*/ 219988 w 985518"/>
              <a:gd name="connsiteY2-3664" fmla="*/ 129745 h 967142"/>
              <a:gd name="connsiteX3-3665" fmla="*/ 156315 w 985518"/>
              <a:gd name="connsiteY3-3666" fmla="*/ 142102 h 967142"/>
              <a:gd name="connsiteX4-3667" fmla="*/ 133491 w 985518"/>
              <a:gd name="connsiteY4-3668" fmla="*/ 191529 h 967142"/>
              <a:gd name="connsiteX5-3669" fmla="*/ 135673 w 985518"/>
              <a:gd name="connsiteY5-3670" fmla="*/ 703885 h 967142"/>
              <a:gd name="connsiteX6-3671" fmla="*/ 133527 w 985518"/>
              <a:gd name="connsiteY6-3672" fmla="*/ 798460 h 967142"/>
              <a:gd name="connsiteX7-3673" fmla="*/ 143449 w 985518"/>
              <a:gd name="connsiteY7-3674" fmla="*/ 844270 h 967142"/>
              <a:gd name="connsiteX8-3675" fmla="*/ 209980 w 985518"/>
              <a:gd name="connsiteY8-3676" fmla="*/ 853345 h 967142"/>
              <a:gd name="connsiteX9-3677" fmla="*/ 209981 w 985518"/>
              <a:gd name="connsiteY9-3678" fmla="*/ 967119 h 967142"/>
              <a:gd name="connsiteX10-3679" fmla="*/ 117534 w 985518"/>
              <a:gd name="connsiteY10-3680" fmla="*/ 952637 h 967142"/>
              <a:gd name="connsiteX11-3681" fmla="*/ 34745 w 985518"/>
              <a:gd name="connsiteY11-3682" fmla="*/ 904035 h 967142"/>
              <a:gd name="connsiteX12-3683" fmla="*/ 1944 w 985518"/>
              <a:gd name="connsiteY12-3684" fmla="*/ 795148 h 967142"/>
              <a:gd name="connsiteX13-3685" fmla="*/ 555 w 985518"/>
              <a:gd name="connsiteY13-3686" fmla="*/ 704271 h 967142"/>
              <a:gd name="connsiteX14-3687" fmla="*/ 255 w 985518"/>
              <a:gd name="connsiteY14-3688" fmla="*/ 174088 h 967142"/>
              <a:gd name="connsiteX15-3689" fmla="*/ 53459 w 985518"/>
              <a:gd name="connsiteY15-3690" fmla="*/ 45178 h 967142"/>
              <a:gd name="connsiteX16-3691" fmla="*/ 192645 w 985518"/>
              <a:gd name="connsiteY16-3692" fmla="*/ 0 h 967142"/>
              <a:gd name="connsiteX17-3693" fmla="*/ 985518 w 985518"/>
              <a:gd name="connsiteY17-3694" fmla="*/ 0 h 967142"/>
              <a:gd name="connsiteX0-3695" fmla="*/ 985518 w 985518"/>
              <a:gd name="connsiteY0-3696" fmla="*/ 0 h 967182"/>
              <a:gd name="connsiteX1-3697" fmla="*/ 983484 w 985518"/>
              <a:gd name="connsiteY1-3698" fmla="*/ 126469 h 967182"/>
              <a:gd name="connsiteX2-3699" fmla="*/ 219988 w 985518"/>
              <a:gd name="connsiteY2-3700" fmla="*/ 129745 h 967182"/>
              <a:gd name="connsiteX3-3701" fmla="*/ 156315 w 985518"/>
              <a:gd name="connsiteY3-3702" fmla="*/ 142102 h 967182"/>
              <a:gd name="connsiteX4-3703" fmla="*/ 133491 w 985518"/>
              <a:gd name="connsiteY4-3704" fmla="*/ 191529 h 967182"/>
              <a:gd name="connsiteX5-3705" fmla="*/ 135673 w 985518"/>
              <a:gd name="connsiteY5-3706" fmla="*/ 703885 h 967182"/>
              <a:gd name="connsiteX6-3707" fmla="*/ 133527 w 985518"/>
              <a:gd name="connsiteY6-3708" fmla="*/ 798460 h 967182"/>
              <a:gd name="connsiteX7-3709" fmla="*/ 143449 w 985518"/>
              <a:gd name="connsiteY7-3710" fmla="*/ 844270 h 967182"/>
              <a:gd name="connsiteX8-3711" fmla="*/ 209980 w 985518"/>
              <a:gd name="connsiteY8-3712" fmla="*/ 853345 h 967182"/>
              <a:gd name="connsiteX9-3713" fmla="*/ 209981 w 985518"/>
              <a:gd name="connsiteY9-3714" fmla="*/ 967119 h 967182"/>
              <a:gd name="connsiteX10-3715" fmla="*/ 114962 w 985518"/>
              <a:gd name="connsiteY10-3716" fmla="*/ 959966 h 967182"/>
              <a:gd name="connsiteX11-3717" fmla="*/ 34745 w 985518"/>
              <a:gd name="connsiteY11-3718" fmla="*/ 904035 h 967182"/>
              <a:gd name="connsiteX12-3719" fmla="*/ 1944 w 985518"/>
              <a:gd name="connsiteY12-3720" fmla="*/ 795148 h 967182"/>
              <a:gd name="connsiteX13-3721" fmla="*/ 555 w 985518"/>
              <a:gd name="connsiteY13-3722" fmla="*/ 704271 h 967182"/>
              <a:gd name="connsiteX14-3723" fmla="*/ 255 w 985518"/>
              <a:gd name="connsiteY14-3724" fmla="*/ 174088 h 967182"/>
              <a:gd name="connsiteX15-3725" fmla="*/ 53459 w 985518"/>
              <a:gd name="connsiteY15-3726" fmla="*/ 45178 h 967182"/>
              <a:gd name="connsiteX16-3727" fmla="*/ 192645 w 985518"/>
              <a:gd name="connsiteY16-3728" fmla="*/ 0 h 967182"/>
              <a:gd name="connsiteX17-3729" fmla="*/ 985518 w 985518"/>
              <a:gd name="connsiteY17-3730" fmla="*/ 0 h 967182"/>
              <a:gd name="connsiteX0-3731" fmla="*/ 985518 w 985518"/>
              <a:gd name="connsiteY0-3732" fmla="*/ 0 h 967182"/>
              <a:gd name="connsiteX1-3733" fmla="*/ 983484 w 985518"/>
              <a:gd name="connsiteY1-3734" fmla="*/ 126469 h 967182"/>
              <a:gd name="connsiteX2-3735" fmla="*/ 219988 w 985518"/>
              <a:gd name="connsiteY2-3736" fmla="*/ 129745 h 967182"/>
              <a:gd name="connsiteX3-3737" fmla="*/ 156315 w 985518"/>
              <a:gd name="connsiteY3-3738" fmla="*/ 142102 h 967182"/>
              <a:gd name="connsiteX4-3739" fmla="*/ 133491 w 985518"/>
              <a:gd name="connsiteY4-3740" fmla="*/ 191529 h 967182"/>
              <a:gd name="connsiteX5-3741" fmla="*/ 135673 w 985518"/>
              <a:gd name="connsiteY5-3742" fmla="*/ 703885 h 967182"/>
              <a:gd name="connsiteX6-3743" fmla="*/ 133527 w 985518"/>
              <a:gd name="connsiteY6-3744" fmla="*/ 798460 h 967182"/>
              <a:gd name="connsiteX7-3745" fmla="*/ 143449 w 985518"/>
              <a:gd name="connsiteY7-3746" fmla="*/ 844270 h 967182"/>
              <a:gd name="connsiteX8-3747" fmla="*/ 209980 w 985518"/>
              <a:gd name="connsiteY8-3748" fmla="*/ 853345 h 967182"/>
              <a:gd name="connsiteX9-3749" fmla="*/ 209981 w 985518"/>
              <a:gd name="connsiteY9-3750" fmla="*/ 967119 h 967182"/>
              <a:gd name="connsiteX10-3751" fmla="*/ 114962 w 985518"/>
              <a:gd name="connsiteY10-3752" fmla="*/ 959966 h 967182"/>
              <a:gd name="connsiteX11-3753" fmla="*/ 34745 w 985518"/>
              <a:gd name="connsiteY11-3754" fmla="*/ 904035 h 967182"/>
              <a:gd name="connsiteX12-3755" fmla="*/ 1944 w 985518"/>
              <a:gd name="connsiteY12-3756" fmla="*/ 795148 h 967182"/>
              <a:gd name="connsiteX13-3757" fmla="*/ 555 w 985518"/>
              <a:gd name="connsiteY13-3758" fmla="*/ 704271 h 967182"/>
              <a:gd name="connsiteX14-3759" fmla="*/ 255 w 985518"/>
              <a:gd name="connsiteY14-3760" fmla="*/ 174088 h 967182"/>
              <a:gd name="connsiteX15-3761" fmla="*/ 53459 w 985518"/>
              <a:gd name="connsiteY15-3762" fmla="*/ 45178 h 967182"/>
              <a:gd name="connsiteX16-3763" fmla="*/ 192645 w 985518"/>
              <a:gd name="connsiteY16-3764" fmla="*/ 0 h 967182"/>
              <a:gd name="connsiteX17-3765" fmla="*/ 985518 w 985518"/>
              <a:gd name="connsiteY17-3766" fmla="*/ 0 h 967182"/>
              <a:gd name="connsiteX0-3767" fmla="*/ 985518 w 985518"/>
              <a:gd name="connsiteY0-3768" fmla="*/ 0 h 967182"/>
              <a:gd name="connsiteX1-3769" fmla="*/ 983484 w 985518"/>
              <a:gd name="connsiteY1-3770" fmla="*/ 126469 h 967182"/>
              <a:gd name="connsiteX2-3771" fmla="*/ 219988 w 985518"/>
              <a:gd name="connsiteY2-3772" fmla="*/ 129745 h 967182"/>
              <a:gd name="connsiteX3-3773" fmla="*/ 156315 w 985518"/>
              <a:gd name="connsiteY3-3774" fmla="*/ 142102 h 967182"/>
              <a:gd name="connsiteX4-3775" fmla="*/ 133491 w 985518"/>
              <a:gd name="connsiteY4-3776" fmla="*/ 191529 h 967182"/>
              <a:gd name="connsiteX5-3777" fmla="*/ 135673 w 985518"/>
              <a:gd name="connsiteY5-3778" fmla="*/ 703885 h 967182"/>
              <a:gd name="connsiteX6-3779" fmla="*/ 133527 w 985518"/>
              <a:gd name="connsiteY6-3780" fmla="*/ 798460 h 967182"/>
              <a:gd name="connsiteX7-3781" fmla="*/ 143449 w 985518"/>
              <a:gd name="connsiteY7-3782" fmla="*/ 844270 h 967182"/>
              <a:gd name="connsiteX8-3783" fmla="*/ 209980 w 985518"/>
              <a:gd name="connsiteY8-3784" fmla="*/ 853345 h 967182"/>
              <a:gd name="connsiteX9-3785" fmla="*/ 209981 w 985518"/>
              <a:gd name="connsiteY9-3786" fmla="*/ 967119 h 967182"/>
              <a:gd name="connsiteX10-3787" fmla="*/ 114962 w 985518"/>
              <a:gd name="connsiteY10-3788" fmla="*/ 959966 h 967182"/>
              <a:gd name="connsiteX11-3789" fmla="*/ 34745 w 985518"/>
              <a:gd name="connsiteY11-3790" fmla="*/ 911364 h 967182"/>
              <a:gd name="connsiteX12-3791" fmla="*/ 1944 w 985518"/>
              <a:gd name="connsiteY12-3792" fmla="*/ 795148 h 967182"/>
              <a:gd name="connsiteX13-3793" fmla="*/ 555 w 985518"/>
              <a:gd name="connsiteY13-3794" fmla="*/ 704271 h 967182"/>
              <a:gd name="connsiteX14-3795" fmla="*/ 255 w 985518"/>
              <a:gd name="connsiteY14-3796" fmla="*/ 174088 h 967182"/>
              <a:gd name="connsiteX15-3797" fmla="*/ 53459 w 985518"/>
              <a:gd name="connsiteY15-3798" fmla="*/ 45178 h 967182"/>
              <a:gd name="connsiteX16-3799" fmla="*/ 192645 w 985518"/>
              <a:gd name="connsiteY16-3800" fmla="*/ 0 h 967182"/>
              <a:gd name="connsiteX17-3801" fmla="*/ 985518 w 985518"/>
              <a:gd name="connsiteY17-3802" fmla="*/ 0 h 967182"/>
              <a:gd name="connsiteX0-3803" fmla="*/ 985518 w 985518"/>
              <a:gd name="connsiteY0-3804" fmla="*/ 0 h 967182"/>
              <a:gd name="connsiteX1-3805" fmla="*/ 983484 w 985518"/>
              <a:gd name="connsiteY1-3806" fmla="*/ 126469 h 967182"/>
              <a:gd name="connsiteX2-3807" fmla="*/ 219988 w 985518"/>
              <a:gd name="connsiteY2-3808" fmla="*/ 129745 h 967182"/>
              <a:gd name="connsiteX3-3809" fmla="*/ 156315 w 985518"/>
              <a:gd name="connsiteY3-3810" fmla="*/ 142102 h 967182"/>
              <a:gd name="connsiteX4-3811" fmla="*/ 133491 w 985518"/>
              <a:gd name="connsiteY4-3812" fmla="*/ 191529 h 967182"/>
              <a:gd name="connsiteX5-3813" fmla="*/ 135673 w 985518"/>
              <a:gd name="connsiteY5-3814" fmla="*/ 703885 h 967182"/>
              <a:gd name="connsiteX6-3815" fmla="*/ 133527 w 985518"/>
              <a:gd name="connsiteY6-3816" fmla="*/ 798460 h 967182"/>
              <a:gd name="connsiteX7-3817" fmla="*/ 143449 w 985518"/>
              <a:gd name="connsiteY7-3818" fmla="*/ 844270 h 967182"/>
              <a:gd name="connsiteX8-3819" fmla="*/ 209980 w 985518"/>
              <a:gd name="connsiteY8-3820" fmla="*/ 853345 h 967182"/>
              <a:gd name="connsiteX9-3821" fmla="*/ 209981 w 985518"/>
              <a:gd name="connsiteY9-3822" fmla="*/ 967119 h 967182"/>
              <a:gd name="connsiteX10-3823" fmla="*/ 114962 w 985518"/>
              <a:gd name="connsiteY10-3824" fmla="*/ 959966 h 967182"/>
              <a:gd name="connsiteX11-3825" fmla="*/ 34745 w 985518"/>
              <a:gd name="connsiteY11-3826" fmla="*/ 911364 h 967182"/>
              <a:gd name="connsiteX12-3827" fmla="*/ 1944 w 985518"/>
              <a:gd name="connsiteY12-3828" fmla="*/ 795148 h 967182"/>
              <a:gd name="connsiteX13-3829" fmla="*/ 555 w 985518"/>
              <a:gd name="connsiteY13-3830" fmla="*/ 704271 h 967182"/>
              <a:gd name="connsiteX14-3831" fmla="*/ 255 w 985518"/>
              <a:gd name="connsiteY14-3832" fmla="*/ 174088 h 967182"/>
              <a:gd name="connsiteX15-3833" fmla="*/ 53459 w 985518"/>
              <a:gd name="connsiteY15-3834" fmla="*/ 45178 h 967182"/>
              <a:gd name="connsiteX16-3835" fmla="*/ 192645 w 985518"/>
              <a:gd name="connsiteY16-3836" fmla="*/ 0 h 967182"/>
              <a:gd name="connsiteX17-3837" fmla="*/ 985518 w 985518"/>
              <a:gd name="connsiteY17-3838" fmla="*/ 0 h 967182"/>
              <a:gd name="connsiteX0-3839" fmla="*/ 985518 w 985518"/>
              <a:gd name="connsiteY0-3840" fmla="*/ 0 h 967182"/>
              <a:gd name="connsiteX1-3841" fmla="*/ 983484 w 985518"/>
              <a:gd name="connsiteY1-3842" fmla="*/ 126469 h 967182"/>
              <a:gd name="connsiteX2-3843" fmla="*/ 219988 w 985518"/>
              <a:gd name="connsiteY2-3844" fmla="*/ 129745 h 967182"/>
              <a:gd name="connsiteX3-3845" fmla="*/ 156315 w 985518"/>
              <a:gd name="connsiteY3-3846" fmla="*/ 142102 h 967182"/>
              <a:gd name="connsiteX4-3847" fmla="*/ 133491 w 985518"/>
              <a:gd name="connsiteY4-3848" fmla="*/ 191529 h 967182"/>
              <a:gd name="connsiteX5-3849" fmla="*/ 135673 w 985518"/>
              <a:gd name="connsiteY5-3850" fmla="*/ 703885 h 967182"/>
              <a:gd name="connsiteX6-3851" fmla="*/ 133527 w 985518"/>
              <a:gd name="connsiteY6-3852" fmla="*/ 798460 h 967182"/>
              <a:gd name="connsiteX7-3853" fmla="*/ 143449 w 985518"/>
              <a:gd name="connsiteY7-3854" fmla="*/ 844270 h 967182"/>
              <a:gd name="connsiteX8-3855" fmla="*/ 209980 w 985518"/>
              <a:gd name="connsiteY8-3856" fmla="*/ 853345 h 967182"/>
              <a:gd name="connsiteX9-3857" fmla="*/ 209981 w 985518"/>
              <a:gd name="connsiteY9-3858" fmla="*/ 967119 h 967182"/>
              <a:gd name="connsiteX10-3859" fmla="*/ 114962 w 985518"/>
              <a:gd name="connsiteY10-3860" fmla="*/ 959966 h 967182"/>
              <a:gd name="connsiteX11-3861" fmla="*/ 34745 w 985518"/>
              <a:gd name="connsiteY11-3862" fmla="*/ 911364 h 967182"/>
              <a:gd name="connsiteX12-3863" fmla="*/ 1944 w 985518"/>
              <a:gd name="connsiteY12-3864" fmla="*/ 795148 h 967182"/>
              <a:gd name="connsiteX13-3865" fmla="*/ 555 w 985518"/>
              <a:gd name="connsiteY13-3866" fmla="*/ 704271 h 967182"/>
              <a:gd name="connsiteX14-3867" fmla="*/ 255 w 985518"/>
              <a:gd name="connsiteY14-3868" fmla="*/ 174088 h 967182"/>
              <a:gd name="connsiteX15-3869" fmla="*/ 53459 w 985518"/>
              <a:gd name="connsiteY15-3870" fmla="*/ 45178 h 967182"/>
              <a:gd name="connsiteX16-3871" fmla="*/ 192645 w 985518"/>
              <a:gd name="connsiteY16-3872" fmla="*/ 0 h 967182"/>
              <a:gd name="connsiteX17-3873" fmla="*/ 985518 w 985518"/>
              <a:gd name="connsiteY17-3874" fmla="*/ 0 h 967182"/>
              <a:gd name="connsiteX0-3875" fmla="*/ 985518 w 985518"/>
              <a:gd name="connsiteY0-3876" fmla="*/ 0 h 967182"/>
              <a:gd name="connsiteX1-3877" fmla="*/ 983484 w 985518"/>
              <a:gd name="connsiteY1-3878" fmla="*/ 126469 h 967182"/>
              <a:gd name="connsiteX2-3879" fmla="*/ 219988 w 985518"/>
              <a:gd name="connsiteY2-3880" fmla="*/ 129745 h 967182"/>
              <a:gd name="connsiteX3-3881" fmla="*/ 156315 w 985518"/>
              <a:gd name="connsiteY3-3882" fmla="*/ 142102 h 967182"/>
              <a:gd name="connsiteX4-3883" fmla="*/ 133491 w 985518"/>
              <a:gd name="connsiteY4-3884" fmla="*/ 191529 h 967182"/>
              <a:gd name="connsiteX5-3885" fmla="*/ 135673 w 985518"/>
              <a:gd name="connsiteY5-3886" fmla="*/ 703885 h 967182"/>
              <a:gd name="connsiteX6-3887" fmla="*/ 133527 w 985518"/>
              <a:gd name="connsiteY6-3888" fmla="*/ 798460 h 967182"/>
              <a:gd name="connsiteX7-3889" fmla="*/ 143449 w 985518"/>
              <a:gd name="connsiteY7-3890" fmla="*/ 844270 h 967182"/>
              <a:gd name="connsiteX8-3891" fmla="*/ 209980 w 985518"/>
              <a:gd name="connsiteY8-3892" fmla="*/ 853345 h 967182"/>
              <a:gd name="connsiteX9-3893" fmla="*/ 209981 w 985518"/>
              <a:gd name="connsiteY9-3894" fmla="*/ 967119 h 967182"/>
              <a:gd name="connsiteX10-3895" fmla="*/ 114962 w 985518"/>
              <a:gd name="connsiteY10-3896" fmla="*/ 959966 h 967182"/>
              <a:gd name="connsiteX11-3897" fmla="*/ 34745 w 985518"/>
              <a:gd name="connsiteY11-3898" fmla="*/ 911364 h 967182"/>
              <a:gd name="connsiteX12-3899" fmla="*/ 1944 w 985518"/>
              <a:gd name="connsiteY12-3900" fmla="*/ 795148 h 967182"/>
              <a:gd name="connsiteX13-3901" fmla="*/ 555 w 985518"/>
              <a:gd name="connsiteY13-3902" fmla="*/ 704271 h 967182"/>
              <a:gd name="connsiteX14-3903" fmla="*/ 255 w 985518"/>
              <a:gd name="connsiteY14-3904" fmla="*/ 174088 h 967182"/>
              <a:gd name="connsiteX15-3905" fmla="*/ 53459 w 985518"/>
              <a:gd name="connsiteY15-3906" fmla="*/ 45178 h 967182"/>
              <a:gd name="connsiteX16-3907" fmla="*/ 192645 w 985518"/>
              <a:gd name="connsiteY16-3908" fmla="*/ 0 h 967182"/>
              <a:gd name="connsiteX17-3909" fmla="*/ 985518 w 985518"/>
              <a:gd name="connsiteY17-3910" fmla="*/ 0 h 967182"/>
              <a:gd name="connsiteX0-3911" fmla="*/ 985518 w 985518"/>
              <a:gd name="connsiteY0-3912" fmla="*/ 0 h 967182"/>
              <a:gd name="connsiteX1-3913" fmla="*/ 983484 w 985518"/>
              <a:gd name="connsiteY1-3914" fmla="*/ 126469 h 967182"/>
              <a:gd name="connsiteX2-3915" fmla="*/ 219988 w 985518"/>
              <a:gd name="connsiteY2-3916" fmla="*/ 129745 h 967182"/>
              <a:gd name="connsiteX3-3917" fmla="*/ 156315 w 985518"/>
              <a:gd name="connsiteY3-3918" fmla="*/ 142102 h 967182"/>
              <a:gd name="connsiteX4-3919" fmla="*/ 133491 w 985518"/>
              <a:gd name="connsiteY4-3920" fmla="*/ 191529 h 967182"/>
              <a:gd name="connsiteX5-3921" fmla="*/ 135673 w 985518"/>
              <a:gd name="connsiteY5-3922" fmla="*/ 703885 h 967182"/>
              <a:gd name="connsiteX6-3923" fmla="*/ 133527 w 985518"/>
              <a:gd name="connsiteY6-3924" fmla="*/ 798460 h 967182"/>
              <a:gd name="connsiteX7-3925" fmla="*/ 143449 w 985518"/>
              <a:gd name="connsiteY7-3926" fmla="*/ 844270 h 967182"/>
              <a:gd name="connsiteX8-3927" fmla="*/ 209980 w 985518"/>
              <a:gd name="connsiteY8-3928" fmla="*/ 853345 h 967182"/>
              <a:gd name="connsiteX9-3929" fmla="*/ 209981 w 985518"/>
              <a:gd name="connsiteY9-3930" fmla="*/ 967119 h 967182"/>
              <a:gd name="connsiteX10-3931" fmla="*/ 114962 w 985518"/>
              <a:gd name="connsiteY10-3932" fmla="*/ 959966 h 967182"/>
              <a:gd name="connsiteX11-3933" fmla="*/ 34745 w 985518"/>
              <a:gd name="connsiteY11-3934" fmla="*/ 911364 h 967182"/>
              <a:gd name="connsiteX12-3935" fmla="*/ 1944 w 985518"/>
              <a:gd name="connsiteY12-3936" fmla="*/ 795148 h 967182"/>
              <a:gd name="connsiteX13-3937" fmla="*/ 555 w 985518"/>
              <a:gd name="connsiteY13-3938" fmla="*/ 704271 h 967182"/>
              <a:gd name="connsiteX14-3939" fmla="*/ 255 w 985518"/>
              <a:gd name="connsiteY14-3940" fmla="*/ 174088 h 967182"/>
              <a:gd name="connsiteX15-3941" fmla="*/ 53459 w 985518"/>
              <a:gd name="connsiteY15-3942" fmla="*/ 45178 h 967182"/>
              <a:gd name="connsiteX16-3943" fmla="*/ 192645 w 985518"/>
              <a:gd name="connsiteY16-3944" fmla="*/ 0 h 967182"/>
              <a:gd name="connsiteX17-3945" fmla="*/ 985518 w 985518"/>
              <a:gd name="connsiteY17-3946" fmla="*/ 0 h 967182"/>
              <a:gd name="connsiteX0-3947" fmla="*/ 985518 w 985518"/>
              <a:gd name="connsiteY0-3948" fmla="*/ 0 h 967182"/>
              <a:gd name="connsiteX1-3949" fmla="*/ 983484 w 985518"/>
              <a:gd name="connsiteY1-3950" fmla="*/ 126469 h 967182"/>
              <a:gd name="connsiteX2-3951" fmla="*/ 219988 w 985518"/>
              <a:gd name="connsiteY2-3952" fmla="*/ 129745 h 967182"/>
              <a:gd name="connsiteX3-3953" fmla="*/ 156315 w 985518"/>
              <a:gd name="connsiteY3-3954" fmla="*/ 142102 h 967182"/>
              <a:gd name="connsiteX4-3955" fmla="*/ 133491 w 985518"/>
              <a:gd name="connsiteY4-3956" fmla="*/ 191529 h 967182"/>
              <a:gd name="connsiteX5-3957" fmla="*/ 135673 w 985518"/>
              <a:gd name="connsiteY5-3958" fmla="*/ 703885 h 967182"/>
              <a:gd name="connsiteX6-3959" fmla="*/ 133527 w 985518"/>
              <a:gd name="connsiteY6-3960" fmla="*/ 798460 h 967182"/>
              <a:gd name="connsiteX7-3961" fmla="*/ 143449 w 985518"/>
              <a:gd name="connsiteY7-3962" fmla="*/ 844270 h 967182"/>
              <a:gd name="connsiteX8-3963" fmla="*/ 209980 w 985518"/>
              <a:gd name="connsiteY8-3964" fmla="*/ 853345 h 967182"/>
              <a:gd name="connsiteX9-3965" fmla="*/ 209981 w 985518"/>
              <a:gd name="connsiteY9-3966" fmla="*/ 967119 h 967182"/>
              <a:gd name="connsiteX10-3967" fmla="*/ 114962 w 985518"/>
              <a:gd name="connsiteY10-3968" fmla="*/ 959966 h 967182"/>
              <a:gd name="connsiteX11-3969" fmla="*/ 34745 w 985518"/>
              <a:gd name="connsiteY11-3970" fmla="*/ 911364 h 967182"/>
              <a:gd name="connsiteX12-3971" fmla="*/ 1944 w 985518"/>
              <a:gd name="connsiteY12-3972" fmla="*/ 795148 h 967182"/>
              <a:gd name="connsiteX13-3973" fmla="*/ 555 w 985518"/>
              <a:gd name="connsiteY13-3974" fmla="*/ 704271 h 967182"/>
              <a:gd name="connsiteX14-3975" fmla="*/ 255 w 985518"/>
              <a:gd name="connsiteY14-3976" fmla="*/ 174088 h 967182"/>
              <a:gd name="connsiteX15-3977" fmla="*/ 53459 w 985518"/>
              <a:gd name="connsiteY15-3978" fmla="*/ 45178 h 967182"/>
              <a:gd name="connsiteX16-3979" fmla="*/ 192645 w 985518"/>
              <a:gd name="connsiteY16-3980" fmla="*/ 0 h 967182"/>
              <a:gd name="connsiteX17-3981" fmla="*/ 985518 w 985518"/>
              <a:gd name="connsiteY17-3982" fmla="*/ 0 h 967182"/>
              <a:gd name="connsiteX0-3983" fmla="*/ 985518 w 985518"/>
              <a:gd name="connsiteY0-3984" fmla="*/ 0 h 967182"/>
              <a:gd name="connsiteX1-3985" fmla="*/ 983484 w 985518"/>
              <a:gd name="connsiteY1-3986" fmla="*/ 126469 h 967182"/>
              <a:gd name="connsiteX2-3987" fmla="*/ 219988 w 985518"/>
              <a:gd name="connsiteY2-3988" fmla="*/ 129745 h 967182"/>
              <a:gd name="connsiteX3-3989" fmla="*/ 156315 w 985518"/>
              <a:gd name="connsiteY3-3990" fmla="*/ 142102 h 967182"/>
              <a:gd name="connsiteX4-3991" fmla="*/ 133491 w 985518"/>
              <a:gd name="connsiteY4-3992" fmla="*/ 191529 h 967182"/>
              <a:gd name="connsiteX5-3993" fmla="*/ 135673 w 985518"/>
              <a:gd name="connsiteY5-3994" fmla="*/ 703885 h 967182"/>
              <a:gd name="connsiteX6-3995" fmla="*/ 133527 w 985518"/>
              <a:gd name="connsiteY6-3996" fmla="*/ 798460 h 967182"/>
              <a:gd name="connsiteX7-3997" fmla="*/ 143449 w 985518"/>
              <a:gd name="connsiteY7-3998" fmla="*/ 844270 h 967182"/>
              <a:gd name="connsiteX8-3999" fmla="*/ 209980 w 985518"/>
              <a:gd name="connsiteY8-4000" fmla="*/ 853345 h 967182"/>
              <a:gd name="connsiteX9-4001" fmla="*/ 209981 w 985518"/>
              <a:gd name="connsiteY9-4002" fmla="*/ 967119 h 967182"/>
              <a:gd name="connsiteX10-4003" fmla="*/ 114962 w 985518"/>
              <a:gd name="connsiteY10-4004" fmla="*/ 959966 h 967182"/>
              <a:gd name="connsiteX11-4005" fmla="*/ 34745 w 985518"/>
              <a:gd name="connsiteY11-4006" fmla="*/ 911364 h 967182"/>
              <a:gd name="connsiteX12-4007" fmla="*/ 1944 w 985518"/>
              <a:gd name="connsiteY12-4008" fmla="*/ 795148 h 967182"/>
              <a:gd name="connsiteX13-4009" fmla="*/ 555 w 985518"/>
              <a:gd name="connsiteY13-4010" fmla="*/ 704271 h 967182"/>
              <a:gd name="connsiteX14-4011" fmla="*/ 255 w 985518"/>
              <a:gd name="connsiteY14-4012" fmla="*/ 174088 h 967182"/>
              <a:gd name="connsiteX15-4013" fmla="*/ 53459 w 985518"/>
              <a:gd name="connsiteY15-4014" fmla="*/ 45178 h 967182"/>
              <a:gd name="connsiteX16-4015" fmla="*/ 192645 w 985518"/>
              <a:gd name="connsiteY16-4016" fmla="*/ 0 h 967182"/>
              <a:gd name="connsiteX17-4017" fmla="*/ 985518 w 985518"/>
              <a:gd name="connsiteY17-4018" fmla="*/ 0 h 967182"/>
              <a:gd name="connsiteX0-4019" fmla="*/ 985518 w 985518"/>
              <a:gd name="connsiteY0-4020" fmla="*/ 0 h 967182"/>
              <a:gd name="connsiteX1-4021" fmla="*/ 219988 w 985518"/>
              <a:gd name="connsiteY1-4022" fmla="*/ 129745 h 967182"/>
              <a:gd name="connsiteX2-4023" fmla="*/ 156315 w 985518"/>
              <a:gd name="connsiteY2-4024" fmla="*/ 142102 h 967182"/>
              <a:gd name="connsiteX3-4025" fmla="*/ 133491 w 985518"/>
              <a:gd name="connsiteY3-4026" fmla="*/ 191529 h 967182"/>
              <a:gd name="connsiteX4-4027" fmla="*/ 135673 w 985518"/>
              <a:gd name="connsiteY4-4028" fmla="*/ 703885 h 967182"/>
              <a:gd name="connsiteX5-4029" fmla="*/ 133527 w 985518"/>
              <a:gd name="connsiteY5-4030" fmla="*/ 798460 h 967182"/>
              <a:gd name="connsiteX6-4031" fmla="*/ 143449 w 985518"/>
              <a:gd name="connsiteY6-4032" fmla="*/ 844270 h 967182"/>
              <a:gd name="connsiteX7-4033" fmla="*/ 209980 w 985518"/>
              <a:gd name="connsiteY7-4034" fmla="*/ 853345 h 967182"/>
              <a:gd name="connsiteX8-4035" fmla="*/ 209981 w 985518"/>
              <a:gd name="connsiteY8-4036" fmla="*/ 967119 h 967182"/>
              <a:gd name="connsiteX9-4037" fmla="*/ 114962 w 985518"/>
              <a:gd name="connsiteY9-4038" fmla="*/ 959966 h 967182"/>
              <a:gd name="connsiteX10-4039" fmla="*/ 34745 w 985518"/>
              <a:gd name="connsiteY10-4040" fmla="*/ 911364 h 967182"/>
              <a:gd name="connsiteX11-4041" fmla="*/ 1944 w 985518"/>
              <a:gd name="connsiteY11-4042" fmla="*/ 795148 h 967182"/>
              <a:gd name="connsiteX12-4043" fmla="*/ 555 w 985518"/>
              <a:gd name="connsiteY12-4044" fmla="*/ 704271 h 967182"/>
              <a:gd name="connsiteX13-4045" fmla="*/ 255 w 985518"/>
              <a:gd name="connsiteY13-4046" fmla="*/ 174088 h 967182"/>
              <a:gd name="connsiteX14-4047" fmla="*/ 53459 w 985518"/>
              <a:gd name="connsiteY14-4048" fmla="*/ 45178 h 967182"/>
              <a:gd name="connsiteX15-4049" fmla="*/ 192645 w 985518"/>
              <a:gd name="connsiteY15-4050" fmla="*/ 0 h 967182"/>
              <a:gd name="connsiteX16-4051" fmla="*/ 985518 w 985518"/>
              <a:gd name="connsiteY16-4052" fmla="*/ 0 h 967182"/>
              <a:gd name="connsiteX0-4053" fmla="*/ 192645 w 219988"/>
              <a:gd name="connsiteY0-4054" fmla="*/ 0 h 967182"/>
              <a:gd name="connsiteX1-4055" fmla="*/ 219988 w 219988"/>
              <a:gd name="connsiteY1-4056" fmla="*/ 129745 h 967182"/>
              <a:gd name="connsiteX2-4057" fmla="*/ 156315 w 219988"/>
              <a:gd name="connsiteY2-4058" fmla="*/ 142102 h 967182"/>
              <a:gd name="connsiteX3-4059" fmla="*/ 133491 w 219988"/>
              <a:gd name="connsiteY3-4060" fmla="*/ 191529 h 967182"/>
              <a:gd name="connsiteX4-4061" fmla="*/ 135673 w 219988"/>
              <a:gd name="connsiteY4-4062" fmla="*/ 703885 h 967182"/>
              <a:gd name="connsiteX5-4063" fmla="*/ 133527 w 219988"/>
              <a:gd name="connsiteY5-4064" fmla="*/ 798460 h 967182"/>
              <a:gd name="connsiteX6-4065" fmla="*/ 143449 w 219988"/>
              <a:gd name="connsiteY6-4066" fmla="*/ 844270 h 967182"/>
              <a:gd name="connsiteX7-4067" fmla="*/ 209980 w 219988"/>
              <a:gd name="connsiteY7-4068" fmla="*/ 853345 h 967182"/>
              <a:gd name="connsiteX8-4069" fmla="*/ 209981 w 219988"/>
              <a:gd name="connsiteY8-4070" fmla="*/ 967119 h 967182"/>
              <a:gd name="connsiteX9-4071" fmla="*/ 114962 w 219988"/>
              <a:gd name="connsiteY9-4072" fmla="*/ 959966 h 967182"/>
              <a:gd name="connsiteX10-4073" fmla="*/ 34745 w 219988"/>
              <a:gd name="connsiteY10-4074" fmla="*/ 911364 h 967182"/>
              <a:gd name="connsiteX11-4075" fmla="*/ 1944 w 219988"/>
              <a:gd name="connsiteY11-4076" fmla="*/ 795148 h 967182"/>
              <a:gd name="connsiteX12-4077" fmla="*/ 555 w 219988"/>
              <a:gd name="connsiteY12-4078" fmla="*/ 704271 h 967182"/>
              <a:gd name="connsiteX13-4079" fmla="*/ 255 w 219988"/>
              <a:gd name="connsiteY13-4080" fmla="*/ 174088 h 967182"/>
              <a:gd name="connsiteX14-4081" fmla="*/ 53459 w 219988"/>
              <a:gd name="connsiteY14-4082" fmla="*/ 45178 h 967182"/>
              <a:gd name="connsiteX15-4083" fmla="*/ 192645 w 219988"/>
              <a:gd name="connsiteY15-4084" fmla="*/ 0 h 967182"/>
              <a:gd name="connsiteX0-4085" fmla="*/ 53459 w 219988"/>
              <a:gd name="connsiteY0-4086" fmla="*/ 506 h 922510"/>
              <a:gd name="connsiteX1-4087" fmla="*/ 219988 w 219988"/>
              <a:gd name="connsiteY1-4088" fmla="*/ 85073 h 922510"/>
              <a:gd name="connsiteX2-4089" fmla="*/ 156315 w 219988"/>
              <a:gd name="connsiteY2-4090" fmla="*/ 97430 h 922510"/>
              <a:gd name="connsiteX3-4091" fmla="*/ 133491 w 219988"/>
              <a:gd name="connsiteY3-4092" fmla="*/ 146857 h 922510"/>
              <a:gd name="connsiteX4-4093" fmla="*/ 135673 w 219988"/>
              <a:gd name="connsiteY4-4094" fmla="*/ 659213 h 922510"/>
              <a:gd name="connsiteX5-4095" fmla="*/ 133527 w 219988"/>
              <a:gd name="connsiteY5-4096" fmla="*/ 753788 h 922510"/>
              <a:gd name="connsiteX6-4097" fmla="*/ 143449 w 219988"/>
              <a:gd name="connsiteY6-4098" fmla="*/ 799598 h 922510"/>
              <a:gd name="connsiteX7-4099" fmla="*/ 209980 w 219988"/>
              <a:gd name="connsiteY7-4100" fmla="*/ 808673 h 922510"/>
              <a:gd name="connsiteX8-4101" fmla="*/ 209981 w 219988"/>
              <a:gd name="connsiteY8-4102" fmla="*/ 922447 h 922510"/>
              <a:gd name="connsiteX9-4103" fmla="*/ 114962 w 219988"/>
              <a:gd name="connsiteY9-4104" fmla="*/ 915294 h 922510"/>
              <a:gd name="connsiteX10-4105" fmla="*/ 34745 w 219988"/>
              <a:gd name="connsiteY10-4106" fmla="*/ 866692 h 922510"/>
              <a:gd name="connsiteX11-4107" fmla="*/ 1944 w 219988"/>
              <a:gd name="connsiteY11-4108" fmla="*/ 750476 h 922510"/>
              <a:gd name="connsiteX12-4109" fmla="*/ 555 w 219988"/>
              <a:gd name="connsiteY12-4110" fmla="*/ 659599 h 922510"/>
              <a:gd name="connsiteX13-4111" fmla="*/ 255 w 219988"/>
              <a:gd name="connsiteY13-4112" fmla="*/ 129416 h 922510"/>
              <a:gd name="connsiteX14-4113" fmla="*/ 53459 w 219988"/>
              <a:gd name="connsiteY14-4114" fmla="*/ 506 h 922510"/>
              <a:gd name="connsiteX0-4115" fmla="*/ 53459 w 210659"/>
              <a:gd name="connsiteY0-4116" fmla="*/ 261 h 922265"/>
              <a:gd name="connsiteX1-4117" fmla="*/ 156315 w 210659"/>
              <a:gd name="connsiteY1-4118" fmla="*/ 97185 h 922265"/>
              <a:gd name="connsiteX2-4119" fmla="*/ 133491 w 210659"/>
              <a:gd name="connsiteY2-4120" fmla="*/ 146612 h 922265"/>
              <a:gd name="connsiteX3-4121" fmla="*/ 135673 w 210659"/>
              <a:gd name="connsiteY3-4122" fmla="*/ 658968 h 922265"/>
              <a:gd name="connsiteX4-4123" fmla="*/ 133527 w 210659"/>
              <a:gd name="connsiteY4-4124" fmla="*/ 753543 h 922265"/>
              <a:gd name="connsiteX5-4125" fmla="*/ 143449 w 210659"/>
              <a:gd name="connsiteY5-4126" fmla="*/ 799353 h 922265"/>
              <a:gd name="connsiteX6-4127" fmla="*/ 209980 w 210659"/>
              <a:gd name="connsiteY6-4128" fmla="*/ 808428 h 922265"/>
              <a:gd name="connsiteX7-4129" fmla="*/ 209981 w 210659"/>
              <a:gd name="connsiteY7-4130" fmla="*/ 922202 h 922265"/>
              <a:gd name="connsiteX8-4131" fmla="*/ 114962 w 210659"/>
              <a:gd name="connsiteY8-4132" fmla="*/ 915049 h 922265"/>
              <a:gd name="connsiteX9-4133" fmla="*/ 34745 w 210659"/>
              <a:gd name="connsiteY9-4134" fmla="*/ 866447 h 922265"/>
              <a:gd name="connsiteX10-4135" fmla="*/ 1944 w 210659"/>
              <a:gd name="connsiteY10-4136" fmla="*/ 750231 h 922265"/>
              <a:gd name="connsiteX11-4137" fmla="*/ 555 w 210659"/>
              <a:gd name="connsiteY11-4138" fmla="*/ 659354 h 922265"/>
              <a:gd name="connsiteX12-4139" fmla="*/ 255 w 210659"/>
              <a:gd name="connsiteY12-4140" fmla="*/ 129171 h 922265"/>
              <a:gd name="connsiteX13-4141" fmla="*/ 53459 w 210659"/>
              <a:gd name="connsiteY13-4142" fmla="*/ 261 h 922265"/>
              <a:gd name="connsiteX0-4143" fmla="*/ 255 w 210659"/>
              <a:gd name="connsiteY0-4144" fmla="*/ 52860 h 845954"/>
              <a:gd name="connsiteX1-4145" fmla="*/ 156315 w 210659"/>
              <a:gd name="connsiteY1-4146" fmla="*/ 20874 h 845954"/>
              <a:gd name="connsiteX2-4147" fmla="*/ 133491 w 210659"/>
              <a:gd name="connsiteY2-4148" fmla="*/ 70301 h 845954"/>
              <a:gd name="connsiteX3-4149" fmla="*/ 135673 w 210659"/>
              <a:gd name="connsiteY3-4150" fmla="*/ 582657 h 845954"/>
              <a:gd name="connsiteX4-4151" fmla="*/ 133527 w 210659"/>
              <a:gd name="connsiteY4-4152" fmla="*/ 677232 h 845954"/>
              <a:gd name="connsiteX5-4153" fmla="*/ 143449 w 210659"/>
              <a:gd name="connsiteY5-4154" fmla="*/ 723042 h 845954"/>
              <a:gd name="connsiteX6-4155" fmla="*/ 209980 w 210659"/>
              <a:gd name="connsiteY6-4156" fmla="*/ 732117 h 845954"/>
              <a:gd name="connsiteX7-4157" fmla="*/ 209981 w 210659"/>
              <a:gd name="connsiteY7-4158" fmla="*/ 845891 h 845954"/>
              <a:gd name="connsiteX8-4159" fmla="*/ 114962 w 210659"/>
              <a:gd name="connsiteY8-4160" fmla="*/ 838738 h 845954"/>
              <a:gd name="connsiteX9-4161" fmla="*/ 34745 w 210659"/>
              <a:gd name="connsiteY9-4162" fmla="*/ 790136 h 845954"/>
              <a:gd name="connsiteX10-4163" fmla="*/ 1944 w 210659"/>
              <a:gd name="connsiteY10-4164" fmla="*/ 673920 h 845954"/>
              <a:gd name="connsiteX11-4165" fmla="*/ 555 w 210659"/>
              <a:gd name="connsiteY11-4166" fmla="*/ 583043 h 845954"/>
              <a:gd name="connsiteX12-4167" fmla="*/ 255 w 210659"/>
              <a:gd name="connsiteY12-4168" fmla="*/ 52860 h 845954"/>
              <a:gd name="connsiteX0-4169" fmla="*/ 255 w 210659"/>
              <a:gd name="connsiteY0-4170" fmla="*/ 56989 h 850083"/>
              <a:gd name="connsiteX1-4171" fmla="*/ 133491 w 210659"/>
              <a:gd name="connsiteY1-4172" fmla="*/ 74430 h 850083"/>
              <a:gd name="connsiteX2-4173" fmla="*/ 135673 w 210659"/>
              <a:gd name="connsiteY2-4174" fmla="*/ 586786 h 850083"/>
              <a:gd name="connsiteX3-4175" fmla="*/ 133527 w 210659"/>
              <a:gd name="connsiteY3-4176" fmla="*/ 681361 h 850083"/>
              <a:gd name="connsiteX4-4177" fmla="*/ 143449 w 210659"/>
              <a:gd name="connsiteY4-4178" fmla="*/ 727171 h 850083"/>
              <a:gd name="connsiteX5-4179" fmla="*/ 209980 w 210659"/>
              <a:gd name="connsiteY5-4180" fmla="*/ 736246 h 850083"/>
              <a:gd name="connsiteX6-4181" fmla="*/ 209981 w 210659"/>
              <a:gd name="connsiteY6-4182" fmla="*/ 850020 h 850083"/>
              <a:gd name="connsiteX7-4183" fmla="*/ 114962 w 210659"/>
              <a:gd name="connsiteY7-4184" fmla="*/ 842867 h 850083"/>
              <a:gd name="connsiteX8-4185" fmla="*/ 34745 w 210659"/>
              <a:gd name="connsiteY8-4186" fmla="*/ 794265 h 850083"/>
              <a:gd name="connsiteX9-4187" fmla="*/ 1944 w 210659"/>
              <a:gd name="connsiteY9-4188" fmla="*/ 678049 h 850083"/>
              <a:gd name="connsiteX10-4189" fmla="*/ 555 w 210659"/>
              <a:gd name="connsiteY10-4190" fmla="*/ 587172 h 850083"/>
              <a:gd name="connsiteX11-4191" fmla="*/ 255 w 210659"/>
              <a:gd name="connsiteY11-4192" fmla="*/ 56989 h 850083"/>
              <a:gd name="connsiteX0-4193" fmla="*/ 255 w 210659"/>
              <a:gd name="connsiteY0-4194" fmla="*/ 31402 h 824496"/>
              <a:gd name="connsiteX1-4195" fmla="*/ 133491 w 210659"/>
              <a:gd name="connsiteY1-4196" fmla="*/ 48843 h 824496"/>
              <a:gd name="connsiteX2-4197" fmla="*/ 135673 w 210659"/>
              <a:gd name="connsiteY2-4198" fmla="*/ 561199 h 824496"/>
              <a:gd name="connsiteX3-4199" fmla="*/ 133527 w 210659"/>
              <a:gd name="connsiteY3-4200" fmla="*/ 655774 h 824496"/>
              <a:gd name="connsiteX4-4201" fmla="*/ 143449 w 210659"/>
              <a:gd name="connsiteY4-4202" fmla="*/ 701584 h 824496"/>
              <a:gd name="connsiteX5-4203" fmla="*/ 209980 w 210659"/>
              <a:gd name="connsiteY5-4204" fmla="*/ 710659 h 824496"/>
              <a:gd name="connsiteX6-4205" fmla="*/ 209981 w 210659"/>
              <a:gd name="connsiteY6-4206" fmla="*/ 824433 h 824496"/>
              <a:gd name="connsiteX7-4207" fmla="*/ 114962 w 210659"/>
              <a:gd name="connsiteY7-4208" fmla="*/ 817280 h 824496"/>
              <a:gd name="connsiteX8-4209" fmla="*/ 34745 w 210659"/>
              <a:gd name="connsiteY8-4210" fmla="*/ 768678 h 824496"/>
              <a:gd name="connsiteX9-4211" fmla="*/ 1944 w 210659"/>
              <a:gd name="connsiteY9-4212" fmla="*/ 652462 h 824496"/>
              <a:gd name="connsiteX10-4213" fmla="*/ 555 w 210659"/>
              <a:gd name="connsiteY10-4214" fmla="*/ 561585 h 824496"/>
              <a:gd name="connsiteX11-4215" fmla="*/ 255 w 210659"/>
              <a:gd name="connsiteY11-4216" fmla="*/ 31402 h 824496"/>
              <a:gd name="connsiteX0-4217" fmla="*/ 255 w 210659"/>
              <a:gd name="connsiteY0-4218" fmla="*/ 26651 h 819745"/>
              <a:gd name="connsiteX1-4219" fmla="*/ 133491 w 210659"/>
              <a:gd name="connsiteY1-4220" fmla="*/ 44092 h 819745"/>
              <a:gd name="connsiteX2-4221" fmla="*/ 135673 w 210659"/>
              <a:gd name="connsiteY2-4222" fmla="*/ 556448 h 819745"/>
              <a:gd name="connsiteX3-4223" fmla="*/ 133527 w 210659"/>
              <a:gd name="connsiteY3-4224" fmla="*/ 651023 h 819745"/>
              <a:gd name="connsiteX4-4225" fmla="*/ 143449 w 210659"/>
              <a:gd name="connsiteY4-4226" fmla="*/ 696833 h 819745"/>
              <a:gd name="connsiteX5-4227" fmla="*/ 209980 w 210659"/>
              <a:gd name="connsiteY5-4228" fmla="*/ 705908 h 819745"/>
              <a:gd name="connsiteX6-4229" fmla="*/ 209981 w 210659"/>
              <a:gd name="connsiteY6-4230" fmla="*/ 819682 h 819745"/>
              <a:gd name="connsiteX7-4231" fmla="*/ 114962 w 210659"/>
              <a:gd name="connsiteY7-4232" fmla="*/ 812529 h 819745"/>
              <a:gd name="connsiteX8-4233" fmla="*/ 34745 w 210659"/>
              <a:gd name="connsiteY8-4234" fmla="*/ 763927 h 819745"/>
              <a:gd name="connsiteX9-4235" fmla="*/ 1944 w 210659"/>
              <a:gd name="connsiteY9-4236" fmla="*/ 647711 h 819745"/>
              <a:gd name="connsiteX10-4237" fmla="*/ 555 w 210659"/>
              <a:gd name="connsiteY10-4238" fmla="*/ 556834 h 819745"/>
              <a:gd name="connsiteX11-4239" fmla="*/ 255 w 210659"/>
              <a:gd name="connsiteY11-4240" fmla="*/ 26651 h 819745"/>
              <a:gd name="connsiteX0-4241" fmla="*/ 257 w 210659"/>
              <a:gd name="connsiteY0-4242" fmla="*/ 41379 h 813910"/>
              <a:gd name="connsiteX1-4243" fmla="*/ 133491 w 210659"/>
              <a:gd name="connsiteY1-4244" fmla="*/ 38257 h 813910"/>
              <a:gd name="connsiteX2-4245" fmla="*/ 135673 w 210659"/>
              <a:gd name="connsiteY2-4246" fmla="*/ 550613 h 813910"/>
              <a:gd name="connsiteX3-4247" fmla="*/ 133527 w 210659"/>
              <a:gd name="connsiteY3-4248" fmla="*/ 645188 h 813910"/>
              <a:gd name="connsiteX4-4249" fmla="*/ 143449 w 210659"/>
              <a:gd name="connsiteY4-4250" fmla="*/ 690998 h 813910"/>
              <a:gd name="connsiteX5-4251" fmla="*/ 209980 w 210659"/>
              <a:gd name="connsiteY5-4252" fmla="*/ 700073 h 813910"/>
              <a:gd name="connsiteX6-4253" fmla="*/ 209981 w 210659"/>
              <a:gd name="connsiteY6-4254" fmla="*/ 813847 h 813910"/>
              <a:gd name="connsiteX7-4255" fmla="*/ 114962 w 210659"/>
              <a:gd name="connsiteY7-4256" fmla="*/ 806694 h 813910"/>
              <a:gd name="connsiteX8-4257" fmla="*/ 34745 w 210659"/>
              <a:gd name="connsiteY8-4258" fmla="*/ 758092 h 813910"/>
              <a:gd name="connsiteX9-4259" fmla="*/ 1944 w 210659"/>
              <a:gd name="connsiteY9-4260" fmla="*/ 641876 h 813910"/>
              <a:gd name="connsiteX10-4261" fmla="*/ 555 w 210659"/>
              <a:gd name="connsiteY10-4262" fmla="*/ 550999 h 813910"/>
              <a:gd name="connsiteX11-4263" fmla="*/ 257 w 210659"/>
              <a:gd name="connsiteY11-4264" fmla="*/ 41379 h 813910"/>
              <a:gd name="connsiteX0-4265" fmla="*/ 257 w 210659"/>
              <a:gd name="connsiteY0-4266" fmla="*/ 38309 h 810840"/>
              <a:gd name="connsiteX1-4267" fmla="*/ 142156 w 210659"/>
              <a:gd name="connsiteY1-4268" fmla="*/ 39299 h 810840"/>
              <a:gd name="connsiteX2-4269" fmla="*/ 135673 w 210659"/>
              <a:gd name="connsiteY2-4270" fmla="*/ 547543 h 810840"/>
              <a:gd name="connsiteX3-4271" fmla="*/ 133527 w 210659"/>
              <a:gd name="connsiteY3-4272" fmla="*/ 642118 h 810840"/>
              <a:gd name="connsiteX4-4273" fmla="*/ 143449 w 210659"/>
              <a:gd name="connsiteY4-4274" fmla="*/ 687928 h 810840"/>
              <a:gd name="connsiteX5-4275" fmla="*/ 209980 w 210659"/>
              <a:gd name="connsiteY5-4276" fmla="*/ 697003 h 810840"/>
              <a:gd name="connsiteX6-4277" fmla="*/ 209981 w 210659"/>
              <a:gd name="connsiteY6-4278" fmla="*/ 810777 h 810840"/>
              <a:gd name="connsiteX7-4279" fmla="*/ 114962 w 210659"/>
              <a:gd name="connsiteY7-4280" fmla="*/ 803624 h 810840"/>
              <a:gd name="connsiteX8-4281" fmla="*/ 34745 w 210659"/>
              <a:gd name="connsiteY8-4282" fmla="*/ 755022 h 810840"/>
              <a:gd name="connsiteX9-4283" fmla="*/ 1944 w 210659"/>
              <a:gd name="connsiteY9-4284" fmla="*/ 638806 h 810840"/>
              <a:gd name="connsiteX10-4285" fmla="*/ 555 w 210659"/>
              <a:gd name="connsiteY10-4286" fmla="*/ 547929 h 810840"/>
              <a:gd name="connsiteX11-4287" fmla="*/ 257 w 210659"/>
              <a:gd name="connsiteY11-4288" fmla="*/ 38309 h 810840"/>
              <a:gd name="connsiteX0-4289" fmla="*/ 257 w 210659"/>
              <a:gd name="connsiteY0-4290" fmla="*/ 38309 h 810840"/>
              <a:gd name="connsiteX1-4291" fmla="*/ 142156 w 210659"/>
              <a:gd name="connsiteY1-4292" fmla="*/ 39299 h 810840"/>
              <a:gd name="connsiteX2-4293" fmla="*/ 135673 w 210659"/>
              <a:gd name="connsiteY2-4294" fmla="*/ 547543 h 810840"/>
              <a:gd name="connsiteX3-4295" fmla="*/ 133527 w 210659"/>
              <a:gd name="connsiteY3-4296" fmla="*/ 642118 h 810840"/>
              <a:gd name="connsiteX4-4297" fmla="*/ 143449 w 210659"/>
              <a:gd name="connsiteY4-4298" fmla="*/ 687928 h 810840"/>
              <a:gd name="connsiteX5-4299" fmla="*/ 209980 w 210659"/>
              <a:gd name="connsiteY5-4300" fmla="*/ 697003 h 810840"/>
              <a:gd name="connsiteX6-4301" fmla="*/ 209981 w 210659"/>
              <a:gd name="connsiteY6-4302" fmla="*/ 810777 h 810840"/>
              <a:gd name="connsiteX7-4303" fmla="*/ 114962 w 210659"/>
              <a:gd name="connsiteY7-4304" fmla="*/ 803624 h 810840"/>
              <a:gd name="connsiteX8-4305" fmla="*/ 34745 w 210659"/>
              <a:gd name="connsiteY8-4306" fmla="*/ 755022 h 810840"/>
              <a:gd name="connsiteX9-4307" fmla="*/ 1944 w 210659"/>
              <a:gd name="connsiteY9-4308" fmla="*/ 638806 h 810840"/>
              <a:gd name="connsiteX10-4309" fmla="*/ 555 w 210659"/>
              <a:gd name="connsiteY10-4310" fmla="*/ 547929 h 810840"/>
              <a:gd name="connsiteX11-4311" fmla="*/ 257 w 210659"/>
              <a:gd name="connsiteY11-4312" fmla="*/ 38309 h 810840"/>
              <a:gd name="connsiteX0-4313" fmla="*/ 257 w 210659"/>
              <a:gd name="connsiteY0-4314" fmla="*/ 0 h 772531"/>
              <a:gd name="connsiteX1-4315" fmla="*/ 142156 w 210659"/>
              <a:gd name="connsiteY1-4316" fmla="*/ 990 h 772531"/>
              <a:gd name="connsiteX2-4317" fmla="*/ 135673 w 210659"/>
              <a:gd name="connsiteY2-4318" fmla="*/ 509234 h 772531"/>
              <a:gd name="connsiteX3-4319" fmla="*/ 133527 w 210659"/>
              <a:gd name="connsiteY3-4320" fmla="*/ 603809 h 772531"/>
              <a:gd name="connsiteX4-4321" fmla="*/ 143449 w 210659"/>
              <a:gd name="connsiteY4-4322" fmla="*/ 649619 h 772531"/>
              <a:gd name="connsiteX5-4323" fmla="*/ 209980 w 210659"/>
              <a:gd name="connsiteY5-4324" fmla="*/ 658694 h 772531"/>
              <a:gd name="connsiteX6-4325" fmla="*/ 209981 w 210659"/>
              <a:gd name="connsiteY6-4326" fmla="*/ 772468 h 772531"/>
              <a:gd name="connsiteX7-4327" fmla="*/ 114962 w 210659"/>
              <a:gd name="connsiteY7-4328" fmla="*/ 765315 h 772531"/>
              <a:gd name="connsiteX8-4329" fmla="*/ 34745 w 210659"/>
              <a:gd name="connsiteY8-4330" fmla="*/ 716713 h 772531"/>
              <a:gd name="connsiteX9-4331" fmla="*/ 1944 w 210659"/>
              <a:gd name="connsiteY9-4332" fmla="*/ 600497 h 772531"/>
              <a:gd name="connsiteX10-4333" fmla="*/ 555 w 210659"/>
              <a:gd name="connsiteY10-4334" fmla="*/ 509620 h 772531"/>
              <a:gd name="connsiteX11-4335" fmla="*/ 257 w 210659"/>
              <a:gd name="connsiteY11-4336" fmla="*/ 0 h 772531"/>
              <a:gd name="connsiteX0-4337" fmla="*/ 259 w 210659"/>
              <a:gd name="connsiteY0-4338" fmla="*/ 155447 h 771542"/>
              <a:gd name="connsiteX1-4339" fmla="*/ 142156 w 210659"/>
              <a:gd name="connsiteY1-4340" fmla="*/ 1 h 771542"/>
              <a:gd name="connsiteX2-4341" fmla="*/ 135673 w 210659"/>
              <a:gd name="connsiteY2-4342" fmla="*/ 508245 h 771542"/>
              <a:gd name="connsiteX3-4343" fmla="*/ 133527 w 210659"/>
              <a:gd name="connsiteY3-4344" fmla="*/ 602820 h 771542"/>
              <a:gd name="connsiteX4-4345" fmla="*/ 143449 w 210659"/>
              <a:gd name="connsiteY4-4346" fmla="*/ 648630 h 771542"/>
              <a:gd name="connsiteX5-4347" fmla="*/ 209980 w 210659"/>
              <a:gd name="connsiteY5-4348" fmla="*/ 657705 h 771542"/>
              <a:gd name="connsiteX6-4349" fmla="*/ 209981 w 210659"/>
              <a:gd name="connsiteY6-4350" fmla="*/ 771479 h 771542"/>
              <a:gd name="connsiteX7-4351" fmla="*/ 114962 w 210659"/>
              <a:gd name="connsiteY7-4352" fmla="*/ 764326 h 771542"/>
              <a:gd name="connsiteX8-4353" fmla="*/ 34745 w 210659"/>
              <a:gd name="connsiteY8-4354" fmla="*/ 715724 h 771542"/>
              <a:gd name="connsiteX9-4355" fmla="*/ 1944 w 210659"/>
              <a:gd name="connsiteY9-4356" fmla="*/ 599508 h 771542"/>
              <a:gd name="connsiteX10-4357" fmla="*/ 555 w 210659"/>
              <a:gd name="connsiteY10-4358" fmla="*/ 508631 h 771542"/>
              <a:gd name="connsiteX11-4359" fmla="*/ 259 w 210659"/>
              <a:gd name="connsiteY11-4360" fmla="*/ 155447 h 771542"/>
              <a:gd name="connsiteX0-4361" fmla="*/ 259 w 210659"/>
              <a:gd name="connsiteY0-4362" fmla="*/ 5281 h 621376"/>
              <a:gd name="connsiteX1-4363" fmla="*/ 138163 w 210659"/>
              <a:gd name="connsiteY1-4364" fmla="*/ 14 h 621376"/>
              <a:gd name="connsiteX2-4365" fmla="*/ 135673 w 210659"/>
              <a:gd name="connsiteY2-4366" fmla="*/ 358079 h 621376"/>
              <a:gd name="connsiteX3-4367" fmla="*/ 133527 w 210659"/>
              <a:gd name="connsiteY3-4368" fmla="*/ 452654 h 621376"/>
              <a:gd name="connsiteX4-4369" fmla="*/ 143449 w 210659"/>
              <a:gd name="connsiteY4-4370" fmla="*/ 498464 h 621376"/>
              <a:gd name="connsiteX5-4371" fmla="*/ 209980 w 210659"/>
              <a:gd name="connsiteY5-4372" fmla="*/ 507539 h 621376"/>
              <a:gd name="connsiteX6-4373" fmla="*/ 209981 w 210659"/>
              <a:gd name="connsiteY6-4374" fmla="*/ 621313 h 621376"/>
              <a:gd name="connsiteX7-4375" fmla="*/ 114962 w 210659"/>
              <a:gd name="connsiteY7-4376" fmla="*/ 614160 h 621376"/>
              <a:gd name="connsiteX8-4377" fmla="*/ 34745 w 210659"/>
              <a:gd name="connsiteY8-4378" fmla="*/ 565558 h 621376"/>
              <a:gd name="connsiteX9-4379" fmla="*/ 1944 w 210659"/>
              <a:gd name="connsiteY9-4380" fmla="*/ 449342 h 621376"/>
              <a:gd name="connsiteX10-4381" fmla="*/ 555 w 210659"/>
              <a:gd name="connsiteY10-4382" fmla="*/ 358465 h 621376"/>
              <a:gd name="connsiteX11-4383" fmla="*/ 259 w 210659"/>
              <a:gd name="connsiteY11-4384" fmla="*/ 5281 h 621376"/>
              <a:gd name="connsiteX0-4385" fmla="*/ 259 w 210659"/>
              <a:gd name="connsiteY0-4386" fmla="*/ 0 h 616095"/>
              <a:gd name="connsiteX1-4387" fmla="*/ 134173 w 210659"/>
              <a:gd name="connsiteY1-4388" fmla="*/ 990 h 616095"/>
              <a:gd name="connsiteX2-4389" fmla="*/ 135673 w 210659"/>
              <a:gd name="connsiteY2-4390" fmla="*/ 352798 h 616095"/>
              <a:gd name="connsiteX3-4391" fmla="*/ 133527 w 210659"/>
              <a:gd name="connsiteY3-4392" fmla="*/ 447373 h 616095"/>
              <a:gd name="connsiteX4-4393" fmla="*/ 143449 w 210659"/>
              <a:gd name="connsiteY4-4394" fmla="*/ 493183 h 616095"/>
              <a:gd name="connsiteX5-4395" fmla="*/ 209980 w 210659"/>
              <a:gd name="connsiteY5-4396" fmla="*/ 502258 h 616095"/>
              <a:gd name="connsiteX6-4397" fmla="*/ 209981 w 210659"/>
              <a:gd name="connsiteY6-4398" fmla="*/ 616032 h 616095"/>
              <a:gd name="connsiteX7-4399" fmla="*/ 114962 w 210659"/>
              <a:gd name="connsiteY7-4400" fmla="*/ 608879 h 616095"/>
              <a:gd name="connsiteX8-4401" fmla="*/ 34745 w 210659"/>
              <a:gd name="connsiteY8-4402" fmla="*/ 560277 h 616095"/>
              <a:gd name="connsiteX9-4403" fmla="*/ 1944 w 210659"/>
              <a:gd name="connsiteY9-4404" fmla="*/ 444061 h 616095"/>
              <a:gd name="connsiteX10-4405" fmla="*/ 555 w 210659"/>
              <a:gd name="connsiteY10-4406" fmla="*/ 353184 h 616095"/>
              <a:gd name="connsiteX11-4407" fmla="*/ 259 w 210659"/>
              <a:gd name="connsiteY11-4408" fmla="*/ 0 h 616095"/>
              <a:gd name="connsiteX0-4409" fmla="*/ 259 w 210659"/>
              <a:gd name="connsiteY0-4410" fmla="*/ 5267 h 621362"/>
              <a:gd name="connsiteX1-4411" fmla="*/ 134173 w 210659"/>
              <a:gd name="connsiteY1-4412" fmla="*/ 0 h 621362"/>
              <a:gd name="connsiteX2-4413" fmla="*/ 135673 w 210659"/>
              <a:gd name="connsiteY2-4414" fmla="*/ 358065 h 621362"/>
              <a:gd name="connsiteX3-4415" fmla="*/ 133527 w 210659"/>
              <a:gd name="connsiteY3-4416" fmla="*/ 452640 h 621362"/>
              <a:gd name="connsiteX4-4417" fmla="*/ 143449 w 210659"/>
              <a:gd name="connsiteY4-4418" fmla="*/ 498450 h 621362"/>
              <a:gd name="connsiteX5-4419" fmla="*/ 209980 w 210659"/>
              <a:gd name="connsiteY5-4420" fmla="*/ 507525 h 621362"/>
              <a:gd name="connsiteX6-4421" fmla="*/ 209981 w 210659"/>
              <a:gd name="connsiteY6-4422" fmla="*/ 621299 h 621362"/>
              <a:gd name="connsiteX7-4423" fmla="*/ 114962 w 210659"/>
              <a:gd name="connsiteY7-4424" fmla="*/ 614146 h 621362"/>
              <a:gd name="connsiteX8-4425" fmla="*/ 34745 w 210659"/>
              <a:gd name="connsiteY8-4426" fmla="*/ 565544 h 621362"/>
              <a:gd name="connsiteX9-4427" fmla="*/ 1944 w 210659"/>
              <a:gd name="connsiteY9-4428" fmla="*/ 449328 h 621362"/>
              <a:gd name="connsiteX10-4429" fmla="*/ 555 w 210659"/>
              <a:gd name="connsiteY10-4430" fmla="*/ 358451 h 621362"/>
              <a:gd name="connsiteX11-4431" fmla="*/ 259 w 210659"/>
              <a:gd name="connsiteY11-4432" fmla="*/ 5267 h 621362"/>
              <a:gd name="connsiteX0-4433" fmla="*/ 259 w 210659"/>
              <a:gd name="connsiteY0-4434" fmla="*/ 2138 h 618233"/>
              <a:gd name="connsiteX1-4435" fmla="*/ 130182 w 210659"/>
              <a:gd name="connsiteY1-4436" fmla="*/ 0 h 618233"/>
              <a:gd name="connsiteX2-4437" fmla="*/ 135673 w 210659"/>
              <a:gd name="connsiteY2-4438" fmla="*/ 354936 h 618233"/>
              <a:gd name="connsiteX3-4439" fmla="*/ 133527 w 210659"/>
              <a:gd name="connsiteY3-4440" fmla="*/ 449511 h 618233"/>
              <a:gd name="connsiteX4-4441" fmla="*/ 143449 w 210659"/>
              <a:gd name="connsiteY4-4442" fmla="*/ 495321 h 618233"/>
              <a:gd name="connsiteX5-4443" fmla="*/ 209980 w 210659"/>
              <a:gd name="connsiteY5-4444" fmla="*/ 504396 h 618233"/>
              <a:gd name="connsiteX6-4445" fmla="*/ 209981 w 210659"/>
              <a:gd name="connsiteY6-4446" fmla="*/ 618170 h 618233"/>
              <a:gd name="connsiteX7-4447" fmla="*/ 114962 w 210659"/>
              <a:gd name="connsiteY7-4448" fmla="*/ 611017 h 618233"/>
              <a:gd name="connsiteX8-4449" fmla="*/ 34745 w 210659"/>
              <a:gd name="connsiteY8-4450" fmla="*/ 562415 h 618233"/>
              <a:gd name="connsiteX9-4451" fmla="*/ 1944 w 210659"/>
              <a:gd name="connsiteY9-4452" fmla="*/ 446199 h 618233"/>
              <a:gd name="connsiteX10-4453" fmla="*/ 555 w 210659"/>
              <a:gd name="connsiteY10-4454" fmla="*/ 355322 h 618233"/>
              <a:gd name="connsiteX11-4455" fmla="*/ 259 w 210659"/>
              <a:gd name="connsiteY11-4456" fmla="*/ 2138 h 618233"/>
              <a:gd name="connsiteX0-4457" fmla="*/ 259 w 210659"/>
              <a:gd name="connsiteY0-4458" fmla="*/ 2138 h 618233"/>
              <a:gd name="connsiteX1-4459" fmla="*/ 130182 w 210659"/>
              <a:gd name="connsiteY1-4460" fmla="*/ 0 h 618233"/>
              <a:gd name="connsiteX2-4461" fmla="*/ 133527 w 210659"/>
              <a:gd name="connsiteY2-4462" fmla="*/ 449511 h 618233"/>
              <a:gd name="connsiteX3-4463" fmla="*/ 143449 w 210659"/>
              <a:gd name="connsiteY3-4464" fmla="*/ 495321 h 618233"/>
              <a:gd name="connsiteX4-4465" fmla="*/ 209980 w 210659"/>
              <a:gd name="connsiteY4-4466" fmla="*/ 504396 h 618233"/>
              <a:gd name="connsiteX5-4467" fmla="*/ 209981 w 210659"/>
              <a:gd name="connsiteY5-4468" fmla="*/ 618170 h 618233"/>
              <a:gd name="connsiteX6-4469" fmla="*/ 114962 w 210659"/>
              <a:gd name="connsiteY6-4470" fmla="*/ 611017 h 618233"/>
              <a:gd name="connsiteX7-4471" fmla="*/ 34745 w 210659"/>
              <a:gd name="connsiteY7-4472" fmla="*/ 562415 h 618233"/>
              <a:gd name="connsiteX8-4473" fmla="*/ 1944 w 210659"/>
              <a:gd name="connsiteY8-4474" fmla="*/ 446199 h 618233"/>
              <a:gd name="connsiteX9-4475" fmla="*/ 555 w 210659"/>
              <a:gd name="connsiteY9-4476" fmla="*/ 355322 h 618233"/>
              <a:gd name="connsiteX10-4477" fmla="*/ 259 w 210659"/>
              <a:gd name="connsiteY10-4478" fmla="*/ 2138 h 618233"/>
              <a:gd name="connsiteX0-4479" fmla="*/ 259 w 210659"/>
              <a:gd name="connsiteY0-4480" fmla="*/ 2138 h 618233"/>
              <a:gd name="connsiteX1-4481" fmla="*/ 130182 w 210659"/>
              <a:gd name="connsiteY1-4482" fmla="*/ 0 h 618233"/>
              <a:gd name="connsiteX2-4483" fmla="*/ 133527 w 210659"/>
              <a:gd name="connsiteY2-4484" fmla="*/ 449511 h 618233"/>
              <a:gd name="connsiteX3-4485" fmla="*/ 143449 w 210659"/>
              <a:gd name="connsiteY3-4486" fmla="*/ 495321 h 618233"/>
              <a:gd name="connsiteX4-4487" fmla="*/ 209980 w 210659"/>
              <a:gd name="connsiteY4-4488" fmla="*/ 504396 h 618233"/>
              <a:gd name="connsiteX5-4489" fmla="*/ 209981 w 210659"/>
              <a:gd name="connsiteY5-4490" fmla="*/ 618170 h 618233"/>
              <a:gd name="connsiteX6-4491" fmla="*/ 114962 w 210659"/>
              <a:gd name="connsiteY6-4492" fmla="*/ 611017 h 618233"/>
              <a:gd name="connsiteX7-4493" fmla="*/ 34745 w 210659"/>
              <a:gd name="connsiteY7-4494" fmla="*/ 562415 h 618233"/>
              <a:gd name="connsiteX8-4495" fmla="*/ 1944 w 210659"/>
              <a:gd name="connsiteY8-4496" fmla="*/ 446199 h 618233"/>
              <a:gd name="connsiteX9-4497" fmla="*/ 555 w 210659"/>
              <a:gd name="connsiteY9-4498" fmla="*/ 355322 h 618233"/>
              <a:gd name="connsiteX10-4499" fmla="*/ 259 w 210659"/>
              <a:gd name="connsiteY10-4500" fmla="*/ 2138 h 618233"/>
              <a:gd name="connsiteX0-4501" fmla="*/ 259 w 210659"/>
              <a:gd name="connsiteY0-4502" fmla="*/ 2138 h 618233"/>
              <a:gd name="connsiteX1-4503" fmla="*/ 130182 w 210659"/>
              <a:gd name="connsiteY1-4504" fmla="*/ 0 h 618233"/>
              <a:gd name="connsiteX2-4505" fmla="*/ 133527 w 210659"/>
              <a:gd name="connsiteY2-4506" fmla="*/ 449511 h 618233"/>
              <a:gd name="connsiteX3-4507" fmla="*/ 143449 w 210659"/>
              <a:gd name="connsiteY3-4508" fmla="*/ 495321 h 618233"/>
              <a:gd name="connsiteX4-4509" fmla="*/ 209980 w 210659"/>
              <a:gd name="connsiteY4-4510" fmla="*/ 504396 h 618233"/>
              <a:gd name="connsiteX5-4511" fmla="*/ 209981 w 210659"/>
              <a:gd name="connsiteY5-4512" fmla="*/ 618170 h 618233"/>
              <a:gd name="connsiteX6-4513" fmla="*/ 114962 w 210659"/>
              <a:gd name="connsiteY6-4514" fmla="*/ 611017 h 618233"/>
              <a:gd name="connsiteX7-4515" fmla="*/ 34745 w 210659"/>
              <a:gd name="connsiteY7-4516" fmla="*/ 562415 h 618233"/>
              <a:gd name="connsiteX8-4517" fmla="*/ 1944 w 210659"/>
              <a:gd name="connsiteY8-4518" fmla="*/ 446199 h 618233"/>
              <a:gd name="connsiteX9-4519" fmla="*/ 555 w 210659"/>
              <a:gd name="connsiteY9-4520" fmla="*/ 355322 h 618233"/>
              <a:gd name="connsiteX10-4521" fmla="*/ 259 w 210659"/>
              <a:gd name="connsiteY10-4522" fmla="*/ 2138 h 618233"/>
              <a:gd name="connsiteX0-4523" fmla="*/ 259 w 210659"/>
              <a:gd name="connsiteY0-4524" fmla="*/ 2138 h 618233"/>
              <a:gd name="connsiteX1-4525" fmla="*/ 130182 w 210659"/>
              <a:gd name="connsiteY1-4526" fmla="*/ 0 h 618233"/>
              <a:gd name="connsiteX2-4527" fmla="*/ 133527 w 210659"/>
              <a:gd name="connsiteY2-4528" fmla="*/ 449511 h 618233"/>
              <a:gd name="connsiteX3-4529" fmla="*/ 143449 w 210659"/>
              <a:gd name="connsiteY3-4530" fmla="*/ 495321 h 618233"/>
              <a:gd name="connsiteX4-4531" fmla="*/ 209980 w 210659"/>
              <a:gd name="connsiteY4-4532" fmla="*/ 504396 h 618233"/>
              <a:gd name="connsiteX5-4533" fmla="*/ 209981 w 210659"/>
              <a:gd name="connsiteY5-4534" fmla="*/ 618170 h 618233"/>
              <a:gd name="connsiteX6-4535" fmla="*/ 114962 w 210659"/>
              <a:gd name="connsiteY6-4536" fmla="*/ 611017 h 618233"/>
              <a:gd name="connsiteX7-4537" fmla="*/ 34745 w 210659"/>
              <a:gd name="connsiteY7-4538" fmla="*/ 562415 h 618233"/>
              <a:gd name="connsiteX8-4539" fmla="*/ 1944 w 210659"/>
              <a:gd name="connsiteY8-4540" fmla="*/ 446199 h 618233"/>
              <a:gd name="connsiteX9-4541" fmla="*/ 555 w 210659"/>
              <a:gd name="connsiteY9-4542" fmla="*/ 355322 h 618233"/>
              <a:gd name="connsiteX10-4543" fmla="*/ 259 w 210659"/>
              <a:gd name="connsiteY10-4544" fmla="*/ 2138 h 618233"/>
              <a:gd name="connsiteX0-4545" fmla="*/ 259 w 210659"/>
              <a:gd name="connsiteY0-4546" fmla="*/ 2138 h 618233"/>
              <a:gd name="connsiteX1-4547" fmla="*/ 130182 w 210659"/>
              <a:gd name="connsiteY1-4548" fmla="*/ 0 h 618233"/>
              <a:gd name="connsiteX2-4549" fmla="*/ 133527 w 210659"/>
              <a:gd name="connsiteY2-4550" fmla="*/ 449511 h 618233"/>
              <a:gd name="connsiteX3-4551" fmla="*/ 143449 w 210659"/>
              <a:gd name="connsiteY3-4552" fmla="*/ 495321 h 618233"/>
              <a:gd name="connsiteX4-4553" fmla="*/ 209980 w 210659"/>
              <a:gd name="connsiteY4-4554" fmla="*/ 504396 h 618233"/>
              <a:gd name="connsiteX5-4555" fmla="*/ 209981 w 210659"/>
              <a:gd name="connsiteY5-4556" fmla="*/ 618170 h 618233"/>
              <a:gd name="connsiteX6-4557" fmla="*/ 114962 w 210659"/>
              <a:gd name="connsiteY6-4558" fmla="*/ 611017 h 618233"/>
              <a:gd name="connsiteX7-4559" fmla="*/ 34745 w 210659"/>
              <a:gd name="connsiteY7-4560" fmla="*/ 562415 h 618233"/>
              <a:gd name="connsiteX8-4561" fmla="*/ 1944 w 210659"/>
              <a:gd name="connsiteY8-4562" fmla="*/ 446199 h 618233"/>
              <a:gd name="connsiteX9-4563" fmla="*/ 555 w 210659"/>
              <a:gd name="connsiteY9-4564" fmla="*/ 355322 h 618233"/>
              <a:gd name="connsiteX10-4565" fmla="*/ 259 w 210659"/>
              <a:gd name="connsiteY10-4566" fmla="*/ 2138 h 618233"/>
              <a:gd name="connsiteX0-4567" fmla="*/ 259 w 210659"/>
              <a:gd name="connsiteY0-4568" fmla="*/ 2138 h 618233"/>
              <a:gd name="connsiteX1-4569" fmla="*/ 130182 w 210659"/>
              <a:gd name="connsiteY1-4570" fmla="*/ 0 h 618233"/>
              <a:gd name="connsiteX2-4571" fmla="*/ 133527 w 210659"/>
              <a:gd name="connsiteY2-4572" fmla="*/ 449511 h 618233"/>
              <a:gd name="connsiteX3-4573" fmla="*/ 143449 w 210659"/>
              <a:gd name="connsiteY3-4574" fmla="*/ 495321 h 618233"/>
              <a:gd name="connsiteX4-4575" fmla="*/ 209980 w 210659"/>
              <a:gd name="connsiteY4-4576" fmla="*/ 504396 h 618233"/>
              <a:gd name="connsiteX5-4577" fmla="*/ 209981 w 210659"/>
              <a:gd name="connsiteY5-4578" fmla="*/ 618170 h 618233"/>
              <a:gd name="connsiteX6-4579" fmla="*/ 114962 w 210659"/>
              <a:gd name="connsiteY6-4580" fmla="*/ 611017 h 618233"/>
              <a:gd name="connsiteX7-4581" fmla="*/ 34745 w 210659"/>
              <a:gd name="connsiteY7-4582" fmla="*/ 562415 h 618233"/>
              <a:gd name="connsiteX8-4583" fmla="*/ 1944 w 210659"/>
              <a:gd name="connsiteY8-4584" fmla="*/ 446199 h 618233"/>
              <a:gd name="connsiteX9-4585" fmla="*/ 555 w 210659"/>
              <a:gd name="connsiteY9-4586" fmla="*/ 355322 h 618233"/>
              <a:gd name="connsiteX10-4587" fmla="*/ 259 w 210659"/>
              <a:gd name="connsiteY10-4588" fmla="*/ 2138 h 618233"/>
              <a:gd name="connsiteX0-4589" fmla="*/ 259 w 210659"/>
              <a:gd name="connsiteY0-4590" fmla="*/ 2138 h 618213"/>
              <a:gd name="connsiteX1-4591" fmla="*/ 130182 w 210659"/>
              <a:gd name="connsiteY1-4592" fmla="*/ 0 h 618213"/>
              <a:gd name="connsiteX2-4593" fmla="*/ 133527 w 210659"/>
              <a:gd name="connsiteY2-4594" fmla="*/ 449511 h 618213"/>
              <a:gd name="connsiteX3-4595" fmla="*/ 143449 w 210659"/>
              <a:gd name="connsiteY3-4596" fmla="*/ 495321 h 618213"/>
              <a:gd name="connsiteX4-4597" fmla="*/ 209980 w 210659"/>
              <a:gd name="connsiteY4-4598" fmla="*/ 504396 h 618213"/>
              <a:gd name="connsiteX5-4599" fmla="*/ 209981 w 210659"/>
              <a:gd name="connsiteY5-4600" fmla="*/ 618170 h 618213"/>
              <a:gd name="connsiteX6-4601" fmla="*/ 120220 w 210659"/>
              <a:gd name="connsiteY6-4602" fmla="*/ 608911 h 618213"/>
              <a:gd name="connsiteX7-4603" fmla="*/ 34745 w 210659"/>
              <a:gd name="connsiteY7-4604" fmla="*/ 562415 h 618213"/>
              <a:gd name="connsiteX8-4605" fmla="*/ 1944 w 210659"/>
              <a:gd name="connsiteY8-4606" fmla="*/ 446199 h 618213"/>
              <a:gd name="connsiteX9-4607" fmla="*/ 555 w 210659"/>
              <a:gd name="connsiteY9-4608" fmla="*/ 355322 h 618213"/>
              <a:gd name="connsiteX10-4609" fmla="*/ 259 w 210659"/>
              <a:gd name="connsiteY10-4610" fmla="*/ 2138 h 618213"/>
              <a:gd name="connsiteX0-4611" fmla="*/ 259 w 210659"/>
              <a:gd name="connsiteY0-4612" fmla="*/ 3 h 616078"/>
              <a:gd name="connsiteX1-4613" fmla="*/ 130182 w 210659"/>
              <a:gd name="connsiteY1-4614" fmla="*/ 144434 h 616078"/>
              <a:gd name="connsiteX2-4615" fmla="*/ 133527 w 210659"/>
              <a:gd name="connsiteY2-4616" fmla="*/ 447376 h 616078"/>
              <a:gd name="connsiteX3-4617" fmla="*/ 143449 w 210659"/>
              <a:gd name="connsiteY3-4618" fmla="*/ 493186 h 616078"/>
              <a:gd name="connsiteX4-4619" fmla="*/ 209980 w 210659"/>
              <a:gd name="connsiteY4-4620" fmla="*/ 502261 h 616078"/>
              <a:gd name="connsiteX5-4621" fmla="*/ 209981 w 210659"/>
              <a:gd name="connsiteY5-4622" fmla="*/ 616035 h 616078"/>
              <a:gd name="connsiteX6-4623" fmla="*/ 120220 w 210659"/>
              <a:gd name="connsiteY6-4624" fmla="*/ 606776 h 616078"/>
              <a:gd name="connsiteX7-4625" fmla="*/ 34745 w 210659"/>
              <a:gd name="connsiteY7-4626" fmla="*/ 560280 h 616078"/>
              <a:gd name="connsiteX8-4627" fmla="*/ 1944 w 210659"/>
              <a:gd name="connsiteY8-4628" fmla="*/ 444064 h 616078"/>
              <a:gd name="connsiteX9-4629" fmla="*/ 555 w 210659"/>
              <a:gd name="connsiteY9-4630" fmla="*/ 353187 h 616078"/>
              <a:gd name="connsiteX10-4631" fmla="*/ 259 w 210659"/>
              <a:gd name="connsiteY10-4632" fmla="*/ 3 h 616078"/>
              <a:gd name="connsiteX0-4633" fmla="*/ 259 w 210659"/>
              <a:gd name="connsiteY0-4634" fmla="*/ 3 h 616078"/>
              <a:gd name="connsiteX1-4635" fmla="*/ 130182 w 210659"/>
              <a:gd name="connsiteY1-4636" fmla="*/ 144434 h 616078"/>
              <a:gd name="connsiteX2-4637" fmla="*/ 133527 w 210659"/>
              <a:gd name="connsiteY2-4638" fmla="*/ 447376 h 616078"/>
              <a:gd name="connsiteX3-4639" fmla="*/ 143449 w 210659"/>
              <a:gd name="connsiteY3-4640" fmla="*/ 493186 h 616078"/>
              <a:gd name="connsiteX4-4641" fmla="*/ 209980 w 210659"/>
              <a:gd name="connsiteY4-4642" fmla="*/ 502261 h 616078"/>
              <a:gd name="connsiteX5-4643" fmla="*/ 209981 w 210659"/>
              <a:gd name="connsiteY5-4644" fmla="*/ 616035 h 616078"/>
              <a:gd name="connsiteX6-4645" fmla="*/ 120220 w 210659"/>
              <a:gd name="connsiteY6-4646" fmla="*/ 606776 h 616078"/>
              <a:gd name="connsiteX7-4647" fmla="*/ 34745 w 210659"/>
              <a:gd name="connsiteY7-4648" fmla="*/ 560280 h 616078"/>
              <a:gd name="connsiteX8-4649" fmla="*/ 1944 w 210659"/>
              <a:gd name="connsiteY8-4650" fmla="*/ 444064 h 616078"/>
              <a:gd name="connsiteX9-4651" fmla="*/ 555 w 210659"/>
              <a:gd name="connsiteY9-4652" fmla="*/ 353187 h 616078"/>
              <a:gd name="connsiteX10-4653" fmla="*/ 259 w 210659"/>
              <a:gd name="connsiteY10-4654" fmla="*/ 3 h 616078"/>
              <a:gd name="connsiteX0-4655" fmla="*/ 5109 w 210356"/>
              <a:gd name="connsiteY0-4656" fmla="*/ 215 h 471786"/>
              <a:gd name="connsiteX1-4657" fmla="*/ 129879 w 210356"/>
              <a:gd name="connsiteY1-4658" fmla="*/ 142 h 471786"/>
              <a:gd name="connsiteX2-4659" fmla="*/ 133224 w 210356"/>
              <a:gd name="connsiteY2-4660" fmla="*/ 303084 h 471786"/>
              <a:gd name="connsiteX3-4661" fmla="*/ 143146 w 210356"/>
              <a:gd name="connsiteY3-4662" fmla="*/ 348894 h 471786"/>
              <a:gd name="connsiteX4-4663" fmla="*/ 209677 w 210356"/>
              <a:gd name="connsiteY4-4664" fmla="*/ 357969 h 471786"/>
              <a:gd name="connsiteX5-4665" fmla="*/ 209678 w 210356"/>
              <a:gd name="connsiteY5-4666" fmla="*/ 471743 h 471786"/>
              <a:gd name="connsiteX6-4667" fmla="*/ 119917 w 210356"/>
              <a:gd name="connsiteY6-4668" fmla="*/ 462484 h 471786"/>
              <a:gd name="connsiteX7-4669" fmla="*/ 34442 w 210356"/>
              <a:gd name="connsiteY7-4670" fmla="*/ 415988 h 471786"/>
              <a:gd name="connsiteX8-4671" fmla="*/ 1641 w 210356"/>
              <a:gd name="connsiteY8-4672" fmla="*/ 299772 h 471786"/>
              <a:gd name="connsiteX9-4673" fmla="*/ 252 w 210356"/>
              <a:gd name="connsiteY9-4674" fmla="*/ 208895 h 471786"/>
              <a:gd name="connsiteX10-4675" fmla="*/ 5109 w 210356"/>
              <a:gd name="connsiteY10-4676" fmla="*/ 215 h 471786"/>
              <a:gd name="connsiteX0-4677" fmla="*/ 5109 w 210356"/>
              <a:gd name="connsiteY0-4678" fmla="*/ 215 h 471786"/>
              <a:gd name="connsiteX1-4679" fmla="*/ 129879 w 210356"/>
              <a:gd name="connsiteY1-4680" fmla="*/ 142 h 471786"/>
              <a:gd name="connsiteX2-4681" fmla="*/ 133224 w 210356"/>
              <a:gd name="connsiteY2-4682" fmla="*/ 303084 h 471786"/>
              <a:gd name="connsiteX3-4683" fmla="*/ 143146 w 210356"/>
              <a:gd name="connsiteY3-4684" fmla="*/ 348894 h 471786"/>
              <a:gd name="connsiteX4-4685" fmla="*/ 209677 w 210356"/>
              <a:gd name="connsiteY4-4686" fmla="*/ 357969 h 471786"/>
              <a:gd name="connsiteX5-4687" fmla="*/ 209678 w 210356"/>
              <a:gd name="connsiteY5-4688" fmla="*/ 471743 h 471786"/>
              <a:gd name="connsiteX6-4689" fmla="*/ 119917 w 210356"/>
              <a:gd name="connsiteY6-4690" fmla="*/ 462484 h 471786"/>
              <a:gd name="connsiteX7-4691" fmla="*/ 34442 w 210356"/>
              <a:gd name="connsiteY7-4692" fmla="*/ 415988 h 471786"/>
              <a:gd name="connsiteX8-4693" fmla="*/ 1641 w 210356"/>
              <a:gd name="connsiteY8-4694" fmla="*/ 299772 h 471786"/>
              <a:gd name="connsiteX9-4695" fmla="*/ 252 w 210356"/>
              <a:gd name="connsiteY9-4696" fmla="*/ 208895 h 471786"/>
              <a:gd name="connsiteX10-4697" fmla="*/ 5109 w 210356"/>
              <a:gd name="connsiteY10-4698" fmla="*/ 215 h 471786"/>
              <a:gd name="connsiteX0-4699" fmla="*/ 11881 w 217128"/>
              <a:gd name="connsiteY0-4700" fmla="*/ 215 h 471786"/>
              <a:gd name="connsiteX1-4701" fmla="*/ 136651 w 217128"/>
              <a:gd name="connsiteY1-4702" fmla="*/ 142 h 471786"/>
              <a:gd name="connsiteX2-4703" fmla="*/ 139996 w 217128"/>
              <a:gd name="connsiteY2-4704" fmla="*/ 303084 h 471786"/>
              <a:gd name="connsiteX3-4705" fmla="*/ 149918 w 217128"/>
              <a:gd name="connsiteY3-4706" fmla="*/ 348894 h 471786"/>
              <a:gd name="connsiteX4-4707" fmla="*/ 216449 w 217128"/>
              <a:gd name="connsiteY4-4708" fmla="*/ 357969 h 471786"/>
              <a:gd name="connsiteX5-4709" fmla="*/ 216450 w 217128"/>
              <a:gd name="connsiteY5-4710" fmla="*/ 471743 h 471786"/>
              <a:gd name="connsiteX6-4711" fmla="*/ 126689 w 217128"/>
              <a:gd name="connsiteY6-4712" fmla="*/ 462484 h 471786"/>
              <a:gd name="connsiteX7-4713" fmla="*/ 41214 w 217128"/>
              <a:gd name="connsiteY7-4714" fmla="*/ 415988 h 471786"/>
              <a:gd name="connsiteX8-4715" fmla="*/ 8413 w 217128"/>
              <a:gd name="connsiteY8-4716" fmla="*/ 299772 h 471786"/>
              <a:gd name="connsiteX9-4717" fmla="*/ 11881 w 217128"/>
              <a:gd name="connsiteY9-4718" fmla="*/ 215 h 471786"/>
              <a:gd name="connsiteX0-4719" fmla="*/ 10421 w 215668"/>
              <a:gd name="connsiteY0-4720" fmla="*/ 215 h 471786"/>
              <a:gd name="connsiteX1-4721" fmla="*/ 135191 w 215668"/>
              <a:gd name="connsiteY1-4722" fmla="*/ 142 h 471786"/>
              <a:gd name="connsiteX2-4723" fmla="*/ 138536 w 215668"/>
              <a:gd name="connsiteY2-4724" fmla="*/ 303084 h 471786"/>
              <a:gd name="connsiteX3-4725" fmla="*/ 148458 w 215668"/>
              <a:gd name="connsiteY3-4726" fmla="*/ 348894 h 471786"/>
              <a:gd name="connsiteX4-4727" fmla="*/ 214989 w 215668"/>
              <a:gd name="connsiteY4-4728" fmla="*/ 357969 h 471786"/>
              <a:gd name="connsiteX5-4729" fmla="*/ 214990 w 215668"/>
              <a:gd name="connsiteY5-4730" fmla="*/ 471743 h 471786"/>
              <a:gd name="connsiteX6-4731" fmla="*/ 125229 w 215668"/>
              <a:gd name="connsiteY6-4732" fmla="*/ 462484 h 471786"/>
              <a:gd name="connsiteX7-4733" fmla="*/ 39754 w 215668"/>
              <a:gd name="connsiteY7-4734" fmla="*/ 415988 h 471786"/>
              <a:gd name="connsiteX8-4735" fmla="*/ 6953 w 215668"/>
              <a:gd name="connsiteY8-4736" fmla="*/ 299772 h 471786"/>
              <a:gd name="connsiteX9-4737" fmla="*/ 10421 w 215668"/>
              <a:gd name="connsiteY9-4738" fmla="*/ 215 h 471786"/>
              <a:gd name="connsiteX0-4739" fmla="*/ 9027 w 214274"/>
              <a:gd name="connsiteY0-4740" fmla="*/ 215 h 471786"/>
              <a:gd name="connsiteX1-4741" fmla="*/ 133797 w 214274"/>
              <a:gd name="connsiteY1-4742" fmla="*/ 142 h 471786"/>
              <a:gd name="connsiteX2-4743" fmla="*/ 137142 w 214274"/>
              <a:gd name="connsiteY2-4744" fmla="*/ 303084 h 471786"/>
              <a:gd name="connsiteX3-4745" fmla="*/ 147064 w 214274"/>
              <a:gd name="connsiteY3-4746" fmla="*/ 348894 h 471786"/>
              <a:gd name="connsiteX4-4747" fmla="*/ 213595 w 214274"/>
              <a:gd name="connsiteY4-4748" fmla="*/ 357969 h 471786"/>
              <a:gd name="connsiteX5-4749" fmla="*/ 213596 w 214274"/>
              <a:gd name="connsiteY5-4750" fmla="*/ 471743 h 471786"/>
              <a:gd name="connsiteX6-4751" fmla="*/ 123835 w 214274"/>
              <a:gd name="connsiteY6-4752" fmla="*/ 462484 h 471786"/>
              <a:gd name="connsiteX7-4753" fmla="*/ 38360 w 214274"/>
              <a:gd name="connsiteY7-4754" fmla="*/ 415988 h 471786"/>
              <a:gd name="connsiteX8-4755" fmla="*/ 10714 w 214274"/>
              <a:gd name="connsiteY8-4756" fmla="*/ 297707 h 471786"/>
              <a:gd name="connsiteX9-4757" fmla="*/ 9027 w 214274"/>
              <a:gd name="connsiteY9-4758" fmla="*/ 215 h 471786"/>
              <a:gd name="connsiteX0-4759" fmla="*/ 9674 w 214921"/>
              <a:gd name="connsiteY0-4760" fmla="*/ 215 h 471786"/>
              <a:gd name="connsiteX1-4761" fmla="*/ 134444 w 214921"/>
              <a:gd name="connsiteY1-4762" fmla="*/ 142 h 471786"/>
              <a:gd name="connsiteX2-4763" fmla="*/ 137789 w 214921"/>
              <a:gd name="connsiteY2-4764" fmla="*/ 303084 h 471786"/>
              <a:gd name="connsiteX3-4765" fmla="*/ 147711 w 214921"/>
              <a:gd name="connsiteY3-4766" fmla="*/ 348894 h 471786"/>
              <a:gd name="connsiteX4-4767" fmla="*/ 214242 w 214921"/>
              <a:gd name="connsiteY4-4768" fmla="*/ 357969 h 471786"/>
              <a:gd name="connsiteX5-4769" fmla="*/ 214243 w 214921"/>
              <a:gd name="connsiteY5-4770" fmla="*/ 471743 h 471786"/>
              <a:gd name="connsiteX6-4771" fmla="*/ 124482 w 214921"/>
              <a:gd name="connsiteY6-4772" fmla="*/ 462484 h 471786"/>
              <a:gd name="connsiteX7-4773" fmla="*/ 39007 w 214921"/>
              <a:gd name="connsiteY7-4774" fmla="*/ 415988 h 471786"/>
              <a:gd name="connsiteX8-4775" fmla="*/ 8784 w 214921"/>
              <a:gd name="connsiteY8-4776" fmla="*/ 297707 h 471786"/>
              <a:gd name="connsiteX9-4777" fmla="*/ 9674 w 214921"/>
              <a:gd name="connsiteY9-4778" fmla="*/ 215 h 471786"/>
              <a:gd name="connsiteX0-4779" fmla="*/ 8124 w 213371"/>
              <a:gd name="connsiteY0-4780" fmla="*/ 215 h 471786"/>
              <a:gd name="connsiteX1-4781" fmla="*/ 132894 w 213371"/>
              <a:gd name="connsiteY1-4782" fmla="*/ 142 h 471786"/>
              <a:gd name="connsiteX2-4783" fmla="*/ 136239 w 213371"/>
              <a:gd name="connsiteY2-4784" fmla="*/ 303084 h 471786"/>
              <a:gd name="connsiteX3-4785" fmla="*/ 146161 w 213371"/>
              <a:gd name="connsiteY3-4786" fmla="*/ 348894 h 471786"/>
              <a:gd name="connsiteX4-4787" fmla="*/ 212692 w 213371"/>
              <a:gd name="connsiteY4-4788" fmla="*/ 357969 h 471786"/>
              <a:gd name="connsiteX5-4789" fmla="*/ 212693 w 213371"/>
              <a:gd name="connsiteY5-4790" fmla="*/ 471743 h 471786"/>
              <a:gd name="connsiteX6-4791" fmla="*/ 122932 w 213371"/>
              <a:gd name="connsiteY6-4792" fmla="*/ 462484 h 471786"/>
              <a:gd name="connsiteX7-4793" fmla="*/ 37457 w 213371"/>
              <a:gd name="connsiteY7-4794" fmla="*/ 415988 h 471786"/>
              <a:gd name="connsiteX8-4795" fmla="*/ 7234 w 213371"/>
              <a:gd name="connsiteY8-4796" fmla="*/ 297707 h 471786"/>
              <a:gd name="connsiteX9-4797" fmla="*/ 8124 w 213371"/>
              <a:gd name="connsiteY9-4798" fmla="*/ 215 h 471786"/>
              <a:gd name="connsiteX0-4799" fmla="*/ 890 w 206137"/>
              <a:gd name="connsiteY0-4800" fmla="*/ 215 h 471786"/>
              <a:gd name="connsiteX1-4801" fmla="*/ 125660 w 206137"/>
              <a:gd name="connsiteY1-4802" fmla="*/ 142 h 471786"/>
              <a:gd name="connsiteX2-4803" fmla="*/ 129005 w 206137"/>
              <a:gd name="connsiteY2-4804" fmla="*/ 303084 h 471786"/>
              <a:gd name="connsiteX3-4805" fmla="*/ 138927 w 206137"/>
              <a:gd name="connsiteY3-4806" fmla="*/ 348894 h 471786"/>
              <a:gd name="connsiteX4-4807" fmla="*/ 205458 w 206137"/>
              <a:gd name="connsiteY4-4808" fmla="*/ 357969 h 471786"/>
              <a:gd name="connsiteX5-4809" fmla="*/ 205459 w 206137"/>
              <a:gd name="connsiteY5-4810" fmla="*/ 471743 h 471786"/>
              <a:gd name="connsiteX6-4811" fmla="*/ 115698 w 206137"/>
              <a:gd name="connsiteY6-4812" fmla="*/ 462484 h 471786"/>
              <a:gd name="connsiteX7-4813" fmla="*/ 30223 w 206137"/>
              <a:gd name="connsiteY7-4814" fmla="*/ 415988 h 471786"/>
              <a:gd name="connsiteX8-4815" fmla="*/ 0 w 206137"/>
              <a:gd name="connsiteY8-4816" fmla="*/ 297707 h 471786"/>
              <a:gd name="connsiteX9-4817" fmla="*/ 890 w 206137"/>
              <a:gd name="connsiteY9-4818" fmla="*/ 215 h 471786"/>
              <a:gd name="connsiteX0-4819" fmla="*/ 1175 w 206422"/>
              <a:gd name="connsiteY0-4820" fmla="*/ 215 h 471786"/>
              <a:gd name="connsiteX1-4821" fmla="*/ 125945 w 206422"/>
              <a:gd name="connsiteY1-4822" fmla="*/ 142 h 471786"/>
              <a:gd name="connsiteX2-4823" fmla="*/ 129290 w 206422"/>
              <a:gd name="connsiteY2-4824" fmla="*/ 303084 h 471786"/>
              <a:gd name="connsiteX3-4825" fmla="*/ 139212 w 206422"/>
              <a:gd name="connsiteY3-4826" fmla="*/ 348894 h 471786"/>
              <a:gd name="connsiteX4-4827" fmla="*/ 205743 w 206422"/>
              <a:gd name="connsiteY4-4828" fmla="*/ 357969 h 471786"/>
              <a:gd name="connsiteX5-4829" fmla="*/ 205744 w 206422"/>
              <a:gd name="connsiteY5-4830" fmla="*/ 471743 h 471786"/>
              <a:gd name="connsiteX6-4831" fmla="*/ 115983 w 206422"/>
              <a:gd name="connsiteY6-4832" fmla="*/ 462484 h 471786"/>
              <a:gd name="connsiteX7-4833" fmla="*/ 30508 w 206422"/>
              <a:gd name="connsiteY7-4834" fmla="*/ 415988 h 471786"/>
              <a:gd name="connsiteX8-4835" fmla="*/ 285 w 206422"/>
              <a:gd name="connsiteY8-4836" fmla="*/ 297707 h 471786"/>
              <a:gd name="connsiteX9-4837" fmla="*/ 1175 w 206422"/>
              <a:gd name="connsiteY9-4838" fmla="*/ 215 h 471786"/>
              <a:gd name="connsiteX0-4839" fmla="*/ 0 w 205247"/>
              <a:gd name="connsiteY0-4840" fmla="*/ 215 h 471786"/>
              <a:gd name="connsiteX1-4841" fmla="*/ 124770 w 205247"/>
              <a:gd name="connsiteY1-4842" fmla="*/ 142 h 471786"/>
              <a:gd name="connsiteX2-4843" fmla="*/ 128115 w 205247"/>
              <a:gd name="connsiteY2-4844" fmla="*/ 303084 h 471786"/>
              <a:gd name="connsiteX3-4845" fmla="*/ 138037 w 205247"/>
              <a:gd name="connsiteY3-4846" fmla="*/ 348894 h 471786"/>
              <a:gd name="connsiteX4-4847" fmla="*/ 204568 w 205247"/>
              <a:gd name="connsiteY4-4848" fmla="*/ 357969 h 471786"/>
              <a:gd name="connsiteX5-4849" fmla="*/ 204569 w 205247"/>
              <a:gd name="connsiteY5-4850" fmla="*/ 471743 h 471786"/>
              <a:gd name="connsiteX6-4851" fmla="*/ 114808 w 205247"/>
              <a:gd name="connsiteY6-4852" fmla="*/ 462484 h 471786"/>
              <a:gd name="connsiteX7-4853" fmla="*/ 29333 w 205247"/>
              <a:gd name="connsiteY7-4854" fmla="*/ 415988 h 471786"/>
              <a:gd name="connsiteX8-4855" fmla="*/ 6842 w 205247"/>
              <a:gd name="connsiteY8-4856" fmla="*/ 303900 h 471786"/>
              <a:gd name="connsiteX9-4857" fmla="*/ 0 w 205247"/>
              <a:gd name="connsiteY9-4858" fmla="*/ 215 h 471786"/>
              <a:gd name="connsiteX0-4859" fmla="*/ 0 w 205247"/>
              <a:gd name="connsiteY0-4860" fmla="*/ 215 h 471769"/>
              <a:gd name="connsiteX1-4861" fmla="*/ 124770 w 205247"/>
              <a:gd name="connsiteY1-4862" fmla="*/ 142 h 471769"/>
              <a:gd name="connsiteX2-4863" fmla="*/ 128115 w 205247"/>
              <a:gd name="connsiteY2-4864" fmla="*/ 303084 h 471769"/>
              <a:gd name="connsiteX3-4865" fmla="*/ 138037 w 205247"/>
              <a:gd name="connsiteY3-4866" fmla="*/ 348894 h 471769"/>
              <a:gd name="connsiteX4-4867" fmla="*/ 204568 w 205247"/>
              <a:gd name="connsiteY4-4868" fmla="*/ 357969 h 471769"/>
              <a:gd name="connsiteX5-4869" fmla="*/ 204569 w 205247"/>
              <a:gd name="connsiteY5-4870" fmla="*/ 471743 h 471769"/>
              <a:gd name="connsiteX6-4871" fmla="*/ 117208 w 205247"/>
              <a:gd name="connsiteY6-4872" fmla="*/ 458502 h 471769"/>
              <a:gd name="connsiteX7-4873" fmla="*/ 29333 w 205247"/>
              <a:gd name="connsiteY7-4874" fmla="*/ 415988 h 471769"/>
              <a:gd name="connsiteX8-4875" fmla="*/ 6842 w 205247"/>
              <a:gd name="connsiteY8-4876" fmla="*/ 303900 h 471769"/>
              <a:gd name="connsiteX9-4877" fmla="*/ 0 w 205247"/>
              <a:gd name="connsiteY9-4878" fmla="*/ 215 h 471769"/>
              <a:gd name="connsiteX0-4879" fmla="*/ 0 w 205247"/>
              <a:gd name="connsiteY0-4880" fmla="*/ 215 h 471769"/>
              <a:gd name="connsiteX1-4881" fmla="*/ 124770 w 205247"/>
              <a:gd name="connsiteY1-4882" fmla="*/ 142 h 471769"/>
              <a:gd name="connsiteX2-4883" fmla="*/ 128115 w 205247"/>
              <a:gd name="connsiteY2-4884" fmla="*/ 303084 h 471769"/>
              <a:gd name="connsiteX3-4885" fmla="*/ 138037 w 205247"/>
              <a:gd name="connsiteY3-4886" fmla="*/ 348894 h 471769"/>
              <a:gd name="connsiteX4-4887" fmla="*/ 204568 w 205247"/>
              <a:gd name="connsiteY4-4888" fmla="*/ 357969 h 471769"/>
              <a:gd name="connsiteX5-4889" fmla="*/ 204569 w 205247"/>
              <a:gd name="connsiteY5-4890" fmla="*/ 471743 h 471769"/>
              <a:gd name="connsiteX6-4891" fmla="*/ 117208 w 205247"/>
              <a:gd name="connsiteY6-4892" fmla="*/ 458502 h 471769"/>
              <a:gd name="connsiteX7-4893" fmla="*/ 29335 w 205247"/>
              <a:gd name="connsiteY7-4894" fmla="*/ 410016 h 471769"/>
              <a:gd name="connsiteX8-4895" fmla="*/ 6842 w 205247"/>
              <a:gd name="connsiteY8-4896" fmla="*/ 303900 h 471769"/>
              <a:gd name="connsiteX9-4897" fmla="*/ 0 w 205247"/>
              <a:gd name="connsiteY9-4898" fmla="*/ 215 h 471769"/>
              <a:gd name="connsiteX0-4899" fmla="*/ 0 w 205247"/>
              <a:gd name="connsiteY0-4900" fmla="*/ 215 h 471760"/>
              <a:gd name="connsiteX1-4901" fmla="*/ 124770 w 205247"/>
              <a:gd name="connsiteY1-4902" fmla="*/ 142 h 471760"/>
              <a:gd name="connsiteX2-4903" fmla="*/ 128115 w 205247"/>
              <a:gd name="connsiteY2-4904" fmla="*/ 303084 h 471760"/>
              <a:gd name="connsiteX3-4905" fmla="*/ 138037 w 205247"/>
              <a:gd name="connsiteY3-4906" fmla="*/ 348894 h 471760"/>
              <a:gd name="connsiteX4-4907" fmla="*/ 204568 w 205247"/>
              <a:gd name="connsiteY4-4908" fmla="*/ 357969 h 471760"/>
              <a:gd name="connsiteX5-4909" fmla="*/ 204569 w 205247"/>
              <a:gd name="connsiteY5-4910" fmla="*/ 471743 h 471760"/>
              <a:gd name="connsiteX6-4911" fmla="*/ 117210 w 205247"/>
              <a:gd name="connsiteY6-4912" fmla="*/ 452529 h 471760"/>
              <a:gd name="connsiteX7-4913" fmla="*/ 29335 w 205247"/>
              <a:gd name="connsiteY7-4914" fmla="*/ 410016 h 471760"/>
              <a:gd name="connsiteX8-4915" fmla="*/ 6842 w 205247"/>
              <a:gd name="connsiteY8-4916" fmla="*/ 303900 h 471760"/>
              <a:gd name="connsiteX9-4917" fmla="*/ 0 w 205247"/>
              <a:gd name="connsiteY9-4918" fmla="*/ 215 h 471760"/>
              <a:gd name="connsiteX0-4919" fmla="*/ 0 w 205248"/>
              <a:gd name="connsiteY0-4920" fmla="*/ 215 h 454855"/>
              <a:gd name="connsiteX1-4921" fmla="*/ 124770 w 205248"/>
              <a:gd name="connsiteY1-4922" fmla="*/ 142 h 454855"/>
              <a:gd name="connsiteX2-4923" fmla="*/ 128115 w 205248"/>
              <a:gd name="connsiteY2-4924" fmla="*/ 303084 h 454855"/>
              <a:gd name="connsiteX3-4925" fmla="*/ 138037 w 205248"/>
              <a:gd name="connsiteY3-4926" fmla="*/ 348894 h 454855"/>
              <a:gd name="connsiteX4-4927" fmla="*/ 204568 w 205248"/>
              <a:gd name="connsiteY4-4928" fmla="*/ 357969 h 454855"/>
              <a:gd name="connsiteX5-4929" fmla="*/ 204571 w 205248"/>
              <a:gd name="connsiteY5-4930" fmla="*/ 453827 h 454855"/>
              <a:gd name="connsiteX6-4931" fmla="*/ 117210 w 205248"/>
              <a:gd name="connsiteY6-4932" fmla="*/ 452529 h 454855"/>
              <a:gd name="connsiteX7-4933" fmla="*/ 29335 w 205248"/>
              <a:gd name="connsiteY7-4934" fmla="*/ 410016 h 454855"/>
              <a:gd name="connsiteX8-4935" fmla="*/ 6842 w 205248"/>
              <a:gd name="connsiteY8-4936" fmla="*/ 303900 h 454855"/>
              <a:gd name="connsiteX9-4937" fmla="*/ 0 w 205248"/>
              <a:gd name="connsiteY9-4938" fmla="*/ 215 h 454855"/>
              <a:gd name="connsiteX0-4939" fmla="*/ 0 w 205248"/>
              <a:gd name="connsiteY0-4940" fmla="*/ 215 h 454855"/>
              <a:gd name="connsiteX1-4941" fmla="*/ 124770 w 205248"/>
              <a:gd name="connsiteY1-4942" fmla="*/ 142 h 454855"/>
              <a:gd name="connsiteX2-4943" fmla="*/ 128115 w 205248"/>
              <a:gd name="connsiteY2-4944" fmla="*/ 303084 h 454855"/>
              <a:gd name="connsiteX3-4945" fmla="*/ 142836 w 205248"/>
              <a:gd name="connsiteY3-4946" fmla="*/ 350884 h 454855"/>
              <a:gd name="connsiteX4-4947" fmla="*/ 204568 w 205248"/>
              <a:gd name="connsiteY4-4948" fmla="*/ 357969 h 454855"/>
              <a:gd name="connsiteX5-4949" fmla="*/ 204571 w 205248"/>
              <a:gd name="connsiteY5-4950" fmla="*/ 453827 h 454855"/>
              <a:gd name="connsiteX6-4951" fmla="*/ 117210 w 205248"/>
              <a:gd name="connsiteY6-4952" fmla="*/ 452529 h 454855"/>
              <a:gd name="connsiteX7-4953" fmla="*/ 29335 w 205248"/>
              <a:gd name="connsiteY7-4954" fmla="*/ 410016 h 454855"/>
              <a:gd name="connsiteX8-4955" fmla="*/ 6842 w 205248"/>
              <a:gd name="connsiteY8-4956" fmla="*/ 303900 h 454855"/>
              <a:gd name="connsiteX9-4957" fmla="*/ 0 w 205248"/>
              <a:gd name="connsiteY9-4958" fmla="*/ 215 h 454855"/>
              <a:gd name="connsiteX0-4959" fmla="*/ 0 w 205249"/>
              <a:gd name="connsiteY0-4960" fmla="*/ 215 h 454855"/>
              <a:gd name="connsiteX1-4961" fmla="*/ 124770 w 205249"/>
              <a:gd name="connsiteY1-4962" fmla="*/ 142 h 454855"/>
              <a:gd name="connsiteX2-4963" fmla="*/ 128115 w 205249"/>
              <a:gd name="connsiteY2-4964" fmla="*/ 303084 h 454855"/>
              <a:gd name="connsiteX3-4965" fmla="*/ 142836 w 205249"/>
              <a:gd name="connsiteY3-4966" fmla="*/ 350884 h 454855"/>
              <a:gd name="connsiteX4-4967" fmla="*/ 204568 w 205249"/>
              <a:gd name="connsiteY4-4968" fmla="*/ 357969 h 454855"/>
              <a:gd name="connsiteX5-4969" fmla="*/ 204574 w 205249"/>
              <a:gd name="connsiteY5-4970" fmla="*/ 453827 h 454855"/>
              <a:gd name="connsiteX6-4971" fmla="*/ 117210 w 205249"/>
              <a:gd name="connsiteY6-4972" fmla="*/ 452529 h 454855"/>
              <a:gd name="connsiteX7-4973" fmla="*/ 29335 w 205249"/>
              <a:gd name="connsiteY7-4974" fmla="*/ 410016 h 454855"/>
              <a:gd name="connsiteX8-4975" fmla="*/ 6842 w 205249"/>
              <a:gd name="connsiteY8-4976" fmla="*/ 303900 h 454855"/>
              <a:gd name="connsiteX9-4977" fmla="*/ 0 w 205249"/>
              <a:gd name="connsiteY9-4978" fmla="*/ 215 h 4548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05249" h="454855">
                <a:moveTo>
                  <a:pt x="0" y="215"/>
                </a:moveTo>
                <a:cubicBezTo>
                  <a:pt x="43308" y="-498"/>
                  <a:pt x="81462" y="855"/>
                  <a:pt x="124770" y="142"/>
                </a:cubicBezTo>
                <a:cubicBezTo>
                  <a:pt x="124985" y="201713"/>
                  <a:pt x="122672" y="-69889"/>
                  <a:pt x="128115" y="303084"/>
                </a:cubicBezTo>
                <a:cubicBezTo>
                  <a:pt x="129290" y="332748"/>
                  <a:pt x="125378" y="340237"/>
                  <a:pt x="142836" y="350884"/>
                </a:cubicBezTo>
                <a:cubicBezTo>
                  <a:pt x="163808" y="365524"/>
                  <a:pt x="157333" y="355965"/>
                  <a:pt x="204568" y="357969"/>
                </a:cubicBezTo>
                <a:cubicBezTo>
                  <a:pt x="205947" y="388769"/>
                  <a:pt x="204851" y="416574"/>
                  <a:pt x="204574" y="453827"/>
                </a:cubicBezTo>
                <a:cubicBezTo>
                  <a:pt x="150272" y="454438"/>
                  <a:pt x="140779" y="456369"/>
                  <a:pt x="117210" y="452529"/>
                </a:cubicBezTo>
                <a:cubicBezTo>
                  <a:pt x="96213" y="448690"/>
                  <a:pt x="69324" y="452220"/>
                  <a:pt x="29335" y="410016"/>
                </a:cubicBezTo>
                <a:cubicBezTo>
                  <a:pt x="-8299" y="362213"/>
                  <a:pt x="9323" y="339237"/>
                  <a:pt x="6842" y="303900"/>
                </a:cubicBezTo>
                <a:cubicBezTo>
                  <a:pt x="4534" y="61199"/>
                  <a:pt x="9552" y="250394"/>
                  <a:pt x="0" y="215"/>
                </a:cubicBezTo>
                <a:close/>
              </a:path>
            </a:pathLst>
          </a:cu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5" name="Freeform 764"/>
          <p:cNvSpPr/>
          <p:nvPr/>
        </p:nvSpPr>
        <p:spPr>
          <a:xfrm rot="16200000" flipH="1" flipV="1">
            <a:off x="4655939" y="3443882"/>
            <a:ext cx="1204913" cy="525066"/>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1" fmla="*/ 2594919 w 2594919"/>
              <a:gd name="connsiteY0-2" fmla="*/ 3106823 h 3106823"/>
              <a:gd name="connsiteX1-3" fmla="*/ 2168611 w 2594919"/>
              <a:gd name="connsiteY1-4" fmla="*/ 3089189 h 3106823"/>
              <a:gd name="connsiteX2-5" fmla="*/ 2143898 w 2594919"/>
              <a:gd name="connsiteY2-6" fmla="*/ 3064475 h 3106823"/>
              <a:gd name="connsiteX3-7" fmla="*/ 2125362 w 2594919"/>
              <a:gd name="connsiteY3-8" fmla="*/ 3033583 h 3106823"/>
              <a:gd name="connsiteX4-9" fmla="*/ 2113006 w 2594919"/>
              <a:gd name="connsiteY4-10" fmla="*/ 3002691 h 3106823"/>
              <a:gd name="connsiteX5-11" fmla="*/ 2106827 w 2594919"/>
              <a:gd name="connsiteY5-12" fmla="*/ 2965621 h 3106823"/>
              <a:gd name="connsiteX6-13" fmla="*/ 2094470 w 2594919"/>
              <a:gd name="connsiteY6-14" fmla="*/ 166816 h 3106823"/>
              <a:gd name="connsiteX7-15" fmla="*/ 2082114 w 2594919"/>
              <a:gd name="connsiteY7-16" fmla="*/ 142102 h 3106823"/>
              <a:gd name="connsiteX8-17" fmla="*/ 2032687 w 2594919"/>
              <a:gd name="connsiteY8-18" fmla="*/ 123567 h 3106823"/>
              <a:gd name="connsiteX9-19" fmla="*/ 222422 w 2594919"/>
              <a:gd name="connsiteY9-20" fmla="*/ 129745 h 3106823"/>
              <a:gd name="connsiteX10-21" fmla="*/ 166816 w 2594919"/>
              <a:gd name="connsiteY10-22" fmla="*/ 142102 h 3106823"/>
              <a:gd name="connsiteX11-23" fmla="*/ 148281 w 2594919"/>
              <a:gd name="connsiteY11-24" fmla="*/ 160637 h 3106823"/>
              <a:gd name="connsiteX12-25" fmla="*/ 135925 w 2594919"/>
              <a:gd name="connsiteY12-26" fmla="*/ 191529 h 3106823"/>
              <a:gd name="connsiteX13-27" fmla="*/ 129746 w 2594919"/>
              <a:gd name="connsiteY13-28" fmla="*/ 1062681 h 3106823"/>
              <a:gd name="connsiteX14-29" fmla="*/ 0 w 2594919"/>
              <a:gd name="connsiteY14-30" fmla="*/ 1062681 h 3106823"/>
              <a:gd name="connsiteX15-31" fmla="*/ 0 w 2594919"/>
              <a:gd name="connsiteY15-32" fmla="*/ 105032 h 3106823"/>
              <a:gd name="connsiteX16-33" fmla="*/ 6179 w 2594919"/>
              <a:gd name="connsiteY16-34" fmla="*/ 80318 h 3106823"/>
              <a:gd name="connsiteX17-35" fmla="*/ 24714 w 2594919"/>
              <a:gd name="connsiteY17-36" fmla="*/ 55605 h 3106823"/>
              <a:gd name="connsiteX18-37" fmla="*/ 37070 w 2594919"/>
              <a:gd name="connsiteY18-38" fmla="*/ 30891 h 3106823"/>
              <a:gd name="connsiteX19-39" fmla="*/ 86498 w 2594919"/>
              <a:gd name="connsiteY19-40" fmla="*/ 12356 h 3106823"/>
              <a:gd name="connsiteX20-41" fmla="*/ 135925 w 2594919"/>
              <a:gd name="connsiteY20-42" fmla="*/ 0 h 3106823"/>
              <a:gd name="connsiteX21-43" fmla="*/ 2131541 w 2594919"/>
              <a:gd name="connsiteY21-44" fmla="*/ 0 h 3106823"/>
              <a:gd name="connsiteX22-45" fmla="*/ 2168611 w 2594919"/>
              <a:gd name="connsiteY22-46" fmla="*/ 18535 h 3106823"/>
              <a:gd name="connsiteX23-47" fmla="*/ 2193325 w 2594919"/>
              <a:gd name="connsiteY23-48" fmla="*/ 37070 h 3106823"/>
              <a:gd name="connsiteX24-49" fmla="*/ 2218038 w 2594919"/>
              <a:gd name="connsiteY24-50" fmla="*/ 67962 h 3106823"/>
              <a:gd name="connsiteX25-51" fmla="*/ 2224216 w 2594919"/>
              <a:gd name="connsiteY25-52" fmla="*/ 154459 h 3106823"/>
              <a:gd name="connsiteX26-53" fmla="*/ 2255108 w 2594919"/>
              <a:gd name="connsiteY26-54" fmla="*/ 2928551 h 3106823"/>
              <a:gd name="connsiteX27-55" fmla="*/ 2273643 w 2594919"/>
              <a:gd name="connsiteY27-56" fmla="*/ 2953264 h 3106823"/>
              <a:gd name="connsiteX28-57" fmla="*/ 2298357 w 2594919"/>
              <a:gd name="connsiteY28-58" fmla="*/ 2965621 h 3106823"/>
              <a:gd name="connsiteX29-59" fmla="*/ 2588741 w 2594919"/>
              <a:gd name="connsiteY29-60" fmla="*/ 2965621 h 3106823"/>
              <a:gd name="connsiteX30-61" fmla="*/ 2594919 w 2594919"/>
              <a:gd name="connsiteY30-62" fmla="*/ 3106823 h 3106823"/>
              <a:gd name="connsiteX0-63" fmla="*/ 2594919 w 2594919"/>
              <a:gd name="connsiteY0-64" fmla="*/ 3106823 h 3113001"/>
              <a:gd name="connsiteX1-65" fmla="*/ 2180517 w 2594919"/>
              <a:gd name="connsiteY1-66" fmla="*/ 3113001 h 3113001"/>
              <a:gd name="connsiteX2-67" fmla="*/ 2143898 w 2594919"/>
              <a:gd name="connsiteY2-68" fmla="*/ 3064475 h 3113001"/>
              <a:gd name="connsiteX3-69" fmla="*/ 2125362 w 2594919"/>
              <a:gd name="connsiteY3-70" fmla="*/ 3033583 h 3113001"/>
              <a:gd name="connsiteX4-71" fmla="*/ 2113006 w 2594919"/>
              <a:gd name="connsiteY4-72" fmla="*/ 3002691 h 3113001"/>
              <a:gd name="connsiteX5-73" fmla="*/ 2106827 w 2594919"/>
              <a:gd name="connsiteY5-74" fmla="*/ 2965621 h 3113001"/>
              <a:gd name="connsiteX6-75" fmla="*/ 2094470 w 2594919"/>
              <a:gd name="connsiteY6-76" fmla="*/ 166816 h 3113001"/>
              <a:gd name="connsiteX7-77" fmla="*/ 2082114 w 2594919"/>
              <a:gd name="connsiteY7-78" fmla="*/ 142102 h 3113001"/>
              <a:gd name="connsiteX8-79" fmla="*/ 2032687 w 2594919"/>
              <a:gd name="connsiteY8-80" fmla="*/ 123567 h 3113001"/>
              <a:gd name="connsiteX9-81" fmla="*/ 222422 w 2594919"/>
              <a:gd name="connsiteY9-82" fmla="*/ 129745 h 3113001"/>
              <a:gd name="connsiteX10-83" fmla="*/ 166816 w 2594919"/>
              <a:gd name="connsiteY10-84" fmla="*/ 142102 h 3113001"/>
              <a:gd name="connsiteX11-85" fmla="*/ 148281 w 2594919"/>
              <a:gd name="connsiteY11-86" fmla="*/ 160637 h 3113001"/>
              <a:gd name="connsiteX12-87" fmla="*/ 135925 w 2594919"/>
              <a:gd name="connsiteY12-88" fmla="*/ 191529 h 3113001"/>
              <a:gd name="connsiteX13-89" fmla="*/ 129746 w 2594919"/>
              <a:gd name="connsiteY13-90" fmla="*/ 1062681 h 3113001"/>
              <a:gd name="connsiteX14-91" fmla="*/ 0 w 2594919"/>
              <a:gd name="connsiteY14-92" fmla="*/ 1062681 h 3113001"/>
              <a:gd name="connsiteX15-93" fmla="*/ 0 w 2594919"/>
              <a:gd name="connsiteY15-94" fmla="*/ 105032 h 3113001"/>
              <a:gd name="connsiteX16-95" fmla="*/ 6179 w 2594919"/>
              <a:gd name="connsiteY16-96" fmla="*/ 80318 h 3113001"/>
              <a:gd name="connsiteX17-97" fmla="*/ 24714 w 2594919"/>
              <a:gd name="connsiteY17-98" fmla="*/ 55605 h 3113001"/>
              <a:gd name="connsiteX18-99" fmla="*/ 37070 w 2594919"/>
              <a:gd name="connsiteY18-100" fmla="*/ 30891 h 3113001"/>
              <a:gd name="connsiteX19-101" fmla="*/ 86498 w 2594919"/>
              <a:gd name="connsiteY19-102" fmla="*/ 12356 h 3113001"/>
              <a:gd name="connsiteX20-103" fmla="*/ 135925 w 2594919"/>
              <a:gd name="connsiteY20-104" fmla="*/ 0 h 3113001"/>
              <a:gd name="connsiteX21-105" fmla="*/ 2131541 w 2594919"/>
              <a:gd name="connsiteY21-106" fmla="*/ 0 h 3113001"/>
              <a:gd name="connsiteX22-107" fmla="*/ 2168611 w 2594919"/>
              <a:gd name="connsiteY22-108" fmla="*/ 18535 h 3113001"/>
              <a:gd name="connsiteX23-109" fmla="*/ 2193325 w 2594919"/>
              <a:gd name="connsiteY23-110" fmla="*/ 37070 h 3113001"/>
              <a:gd name="connsiteX24-111" fmla="*/ 2218038 w 2594919"/>
              <a:gd name="connsiteY24-112" fmla="*/ 67962 h 3113001"/>
              <a:gd name="connsiteX25-113" fmla="*/ 2224216 w 2594919"/>
              <a:gd name="connsiteY25-114" fmla="*/ 154459 h 3113001"/>
              <a:gd name="connsiteX26-115" fmla="*/ 2255108 w 2594919"/>
              <a:gd name="connsiteY26-116" fmla="*/ 2928551 h 3113001"/>
              <a:gd name="connsiteX27-117" fmla="*/ 2273643 w 2594919"/>
              <a:gd name="connsiteY27-118" fmla="*/ 2953264 h 3113001"/>
              <a:gd name="connsiteX28-119" fmla="*/ 2298357 w 2594919"/>
              <a:gd name="connsiteY28-120" fmla="*/ 2965621 h 3113001"/>
              <a:gd name="connsiteX29-121" fmla="*/ 2588741 w 2594919"/>
              <a:gd name="connsiteY29-122" fmla="*/ 2965621 h 3113001"/>
              <a:gd name="connsiteX30-123" fmla="*/ 2594919 w 2594919"/>
              <a:gd name="connsiteY30-124" fmla="*/ 3106823 h 3113001"/>
              <a:gd name="connsiteX0-125" fmla="*/ 2594919 w 2594919"/>
              <a:gd name="connsiteY0-126" fmla="*/ 3106823 h 3106823"/>
              <a:gd name="connsiteX1-127" fmla="*/ 2180517 w 2594919"/>
              <a:gd name="connsiteY1-128" fmla="*/ 3101095 h 3106823"/>
              <a:gd name="connsiteX2-129" fmla="*/ 2143898 w 2594919"/>
              <a:gd name="connsiteY2-130" fmla="*/ 3064475 h 3106823"/>
              <a:gd name="connsiteX3-131" fmla="*/ 2125362 w 2594919"/>
              <a:gd name="connsiteY3-132" fmla="*/ 3033583 h 3106823"/>
              <a:gd name="connsiteX4-133" fmla="*/ 2113006 w 2594919"/>
              <a:gd name="connsiteY4-134" fmla="*/ 3002691 h 3106823"/>
              <a:gd name="connsiteX5-135" fmla="*/ 2106827 w 2594919"/>
              <a:gd name="connsiteY5-136" fmla="*/ 2965621 h 3106823"/>
              <a:gd name="connsiteX6-137" fmla="*/ 2094470 w 2594919"/>
              <a:gd name="connsiteY6-138" fmla="*/ 166816 h 3106823"/>
              <a:gd name="connsiteX7-139" fmla="*/ 2082114 w 2594919"/>
              <a:gd name="connsiteY7-140" fmla="*/ 142102 h 3106823"/>
              <a:gd name="connsiteX8-141" fmla="*/ 2032687 w 2594919"/>
              <a:gd name="connsiteY8-142" fmla="*/ 123567 h 3106823"/>
              <a:gd name="connsiteX9-143" fmla="*/ 222422 w 2594919"/>
              <a:gd name="connsiteY9-144" fmla="*/ 129745 h 3106823"/>
              <a:gd name="connsiteX10-145" fmla="*/ 166816 w 2594919"/>
              <a:gd name="connsiteY10-146" fmla="*/ 142102 h 3106823"/>
              <a:gd name="connsiteX11-147" fmla="*/ 148281 w 2594919"/>
              <a:gd name="connsiteY11-148" fmla="*/ 160637 h 3106823"/>
              <a:gd name="connsiteX12-149" fmla="*/ 135925 w 2594919"/>
              <a:gd name="connsiteY12-150" fmla="*/ 191529 h 3106823"/>
              <a:gd name="connsiteX13-151" fmla="*/ 129746 w 2594919"/>
              <a:gd name="connsiteY13-152" fmla="*/ 1062681 h 3106823"/>
              <a:gd name="connsiteX14-153" fmla="*/ 0 w 2594919"/>
              <a:gd name="connsiteY14-154" fmla="*/ 1062681 h 3106823"/>
              <a:gd name="connsiteX15-155" fmla="*/ 0 w 2594919"/>
              <a:gd name="connsiteY15-156" fmla="*/ 105032 h 3106823"/>
              <a:gd name="connsiteX16-157" fmla="*/ 6179 w 2594919"/>
              <a:gd name="connsiteY16-158" fmla="*/ 80318 h 3106823"/>
              <a:gd name="connsiteX17-159" fmla="*/ 24714 w 2594919"/>
              <a:gd name="connsiteY17-160" fmla="*/ 55605 h 3106823"/>
              <a:gd name="connsiteX18-161" fmla="*/ 37070 w 2594919"/>
              <a:gd name="connsiteY18-162" fmla="*/ 30891 h 3106823"/>
              <a:gd name="connsiteX19-163" fmla="*/ 86498 w 2594919"/>
              <a:gd name="connsiteY19-164" fmla="*/ 12356 h 3106823"/>
              <a:gd name="connsiteX20-165" fmla="*/ 135925 w 2594919"/>
              <a:gd name="connsiteY20-166" fmla="*/ 0 h 3106823"/>
              <a:gd name="connsiteX21-167" fmla="*/ 2131541 w 2594919"/>
              <a:gd name="connsiteY21-168" fmla="*/ 0 h 3106823"/>
              <a:gd name="connsiteX22-169" fmla="*/ 2168611 w 2594919"/>
              <a:gd name="connsiteY22-170" fmla="*/ 18535 h 3106823"/>
              <a:gd name="connsiteX23-171" fmla="*/ 2193325 w 2594919"/>
              <a:gd name="connsiteY23-172" fmla="*/ 37070 h 3106823"/>
              <a:gd name="connsiteX24-173" fmla="*/ 2218038 w 2594919"/>
              <a:gd name="connsiteY24-174" fmla="*/ 67962 h 3106823"/>
              <a:gd name="connsiteX25-175" fmla="*/ 2224216 w 2594919"/>
              <a:gd name="connsiteY25-176" fmla="*/ 154459 h 3106823"/>
              <a:gd name="connsiteX26-177" fmla="*/ 2255108 w 2594919"/>
              <a:gd name="connsiteY26-178" fmla="*/ 2928551 h 3106823"/>
              <a:gd name="connsiteX27-179" fmla="*/ 2273643 w 2594919"/>
              <a:gd name="connsiteY27-180" fmla="*/ 2953264 h 3106823"/>
              <a:gd name="connsiteX28-181" fmla="*/ 2298357 w 2594919"/>
              <a:gd name="connsiteY28-182" fmla="*/ 2965621 h 3106823"/>
              <a:gd name="connsiteX29-183" fmla="*/ 2588741 w 2594919"/>
              <a:gd name="connsiteY29-184" fmla="*/ 2965621 h 3106823"/>
              <a:gd name="connsiteX30-185" fmla="*/ 2594919 w 2594919"/>
              <a:gd name="connsiteY30-186" fmla="*/ 3106823 h 3106823"/>
              <a:gd name="connsiteX0-187" fmla="*/ 2585394 w 2588741"/>
              <a:gd name="connsiteY0-188" fmla="*/ 3099679 h 3101095"/>
              <a:gd name="connsiteX1-189" fmla="*/ 2180517 w 2588741"/>
              <a:gd name="connsiteY1-190" fmla="*/ 3101095 h 3101095"/>
              <a:gd name="connsiteX2-191" fmla="*/ 2143898 w 2588741"/>
              <a:gd name="connsiteY2-192" fmla="*/ 3064475 h 3101095"/>
              <a:gd name="connsiteX3-193" fmla="*/ 2125362 w 2588741"/>
              <a:gd name="connsiteY3-194" fmla="*/ 3033583 h 3101095"/>
              <a:gd name="connsiteX4-195" fmla="*/ 2113006 w 2588741"/>
              <a:gd name="connsiteY4-196" fmla="*/ 3002691 h 3101095"/>
              <a:gd name="connsiteX5-197" fmla="*/ 2106827 w 2588741"/>
              <a:gd name="connsiteY5-198" fmla="*/ 2965621 h 3101095"/>
              <a:gd name="connsiteX6-199" fmla="*/ 2094470 w 2588741"/>
              <a:gd name="connsiteY6-200" fmla="*/ 166816 h 3101095"/>
              <a:gd name="connsiteX7-201" fmla="*/ 2082114 w 2588741"/>
              <a:gd name="connsiteY7-202" fmla="*/ 142102 h 3101095"/>
              <a:gd name="connsiteX8-203" fmla="*/ 2032687 w 2588741"/>
              <a:gd name="connsiteY8-204" fmla="*/ 123567 h 3101095"/>
              <a:gd name="connsiteX9-205" fmla="*/ 222422 w 2588741"/>
              <a:gd name="connsiteY9-206" fmla="*/ 129745 h 3101095"/>
              <a:gd name="connsiteX10-207" fmla="*/ 166816 w 2588741"/>
              <a:gd name="connsiteY10-208" fmla="*/ 142102 h 3101095"/>
              <a:gd name="connsiteX11-209" fmla="*/ 148281 w 2588741"/>
              <a:gd name="connsiteY11-210" fmla="*/ 160637 h 3101095"/>
              <a:gd name="connsiteX12-211" fmla="*/ 135925 w 2588741"/>
              <a:gd name="connsiteY12-212" fmla="*/ 191529 h 3101095"/>
              <a:gd name="connsiteX13-213" fmla="*/ 129746 w 2588741"/>
              <a:gd name="connsiteY13-214" fmla="*/ 1062681 h 3101095"/>
              <a:gd name="connsiteX14-215" fmla="*/ 0 w 2588741"/>
              <a:gd name="connsiteY14-216" fmla="*/ 1062681 h 3101095"/>
              <a:gd name="connsiteX15-217" fmla="*/ 0 w 2588741"/>
              <a:gd name="connsiteY15-218" fmla="*/ 105032 h 3101095"/>
              <a:gd name="connsiteX16-219" fmla="*/ 6179 w 2588741"/>
              <a:gd name="connsiteY16-220" fmla="*/ 80318 h 3101095"/>
              <a:gd name="connsiteX17-221" fmla="*/ 24714 w 2588741"/>
              <a:gd name="connsiteY17-222" fmla="*/ 55605 h 3101095"/>
              <a:gd name="connsiteX18-223" fmla="*/ 37070 w 2588741"/>
              <a:gd name="connsiteY18-224" fmla="*/ 30891 h 3101095"/>
              <a:gd name="connsiteX19-225" fmla="*/ 86498 w 2588741"/>
              <a:gd name="connsiteY19-226" fmla="*/ 12356 h 3101095"/>
              <a:gd name="connsiteX20-227" fmla="*/ 135925 w 2588741"/>
              <a:gd name="connsiteY20-228" fmla="*/ 0 h 3101095"/>
              <a:gd name="connsiteX21-229" fmla="*/ 2131541 w 2588741"/>
              <a:gd name="connsiteY21-230" fmla="*/ 0 h 3101095"/>
              <a:gd name="connsiteX22-231" fmla="*/ 2168611 w 2588741"/>
              <a:gd name="connsiteY22-232" fmla="*/ 18535 h 3101095"/>
              <a:gd name="connsiteX23-233" fmla="*/ 2193325 w 2588741"/>
              <a:gd name="connsiteY23-234" fmla="*/ 37070 h 3101095"/>
              <a:gd name="connsiteX24-235" fmla="*/ 2218038 w 2588741"/>
              <a:gd name="connsiteY24-236" fmla="*/ 67962 h 3101095"/>
              <a:gd name="connsiteX25-237" fmla="*/ 2224216 w 2588741"/>
              <a:gd name="connsiteY25-238" fmla="*/ 154459 h 3101095"/>
              <a:gd name="connsiteX26-239" fmla="*/ 2255108 w 2588741"/>
              <a:gd name="connsiteY26-240" fmla="*/ 2928551 h 3101095"/>
              <a:gd name="connsiteX27-241" fmla="*/ 2273643 w 2588741"/>
              <a:gd name="connsiteY27-242" fmla="*/ 2953264 h 3101095"/>
              <a:gd name="connsiteX28-243" fmla="*/ 2298357 w 2588741"/>
              <a:gd name="connsiteY28-244" fmla="*/ 2965621 h 3101095"/>
              <a:gd name="connsiteX29-245" fmla="*/ 2588741 w 2588741"/>
              <a:gd name="connsiteY29-246" fmla="*/ 2965621 h 3101095"/>
              <a:gd name="connsiteX30-247" fmla="*/ 2585394 w 2588741"/>
              <a:gd name="connsiteY30-248" fmla="*/ 3099679 h 3101095"/>
              <a:gd name="connsiteX0-249" fmla="*/ 2585394 w 2588741"/>
              <a:gd name="connsiteY0-250" fmla="*/ 3099679 h 3101095"/>
              <a:gd name="connsiteX1-251" fmla="*/ 2180517 w 2588741"/>
              <a:gd name="connsiteY1-252" fmla="*/ 3101095 h 3101095"/>
              <a:gd name="connsiteX2-253" fmla="*/ 2143898 w 2588741"/>
              <a:gd name="connsiteY2-254" fmla="*/ 3064475 h 3101095"/>
              <a:gd name="connsiteX3-255" fmla="*/ 2125362 w 2588741"/>
              <a:gd name="connsiteY3-256" fmla="*/ 3033583 h 3101095"/>
              <a:gd name="connsiteX4-257" fmla="*/ 2113006 w 2588741"/>
              <a:gd name="connsiteY4-258" fmla="*/ 3002691 h 3101095"/>
              <a:gd name="connsiteX5-259" fmla="*/ 2094470 w 2588741"/>
              <a:gd name="connsiteY5-260" fmla="*/ 166816 h 3101095"/>
              <a:gd name="connsiteX6-261" fmla="*/ 2082114 w 2588741"/>
              <a:gd name="connsiteY6-262" fmla="*/ 142102 h 3101095"/>
              <a:gd name="connsiteX7-263" fmla="*/ 2032687 w 2588741"/>
              <a:gd name="connsiteY7-264" fmla="*/ 123567 h 3101095"/>
              <a:gd name="connsiteX8-265" fmla="*/ 222422 w 2588741"/>
              <a:gd name="connsiteY8-266" fmla="*/ 129745 h 3101095"/>
              <a:gd name="connsiteX9-267" fmla="*/ 166816 w 2588741"/>
              <a:gd name="connsiteY9-268" fmla="*/ 142102 h 3101095"/>
              <a:gd name="connsiteX10-269" fmla="*/ 148281 w 2588741"/>
              <a:gd name="connsiteY10-270" fmla="*/ 160637 h 3101095"/>
              <a:gd name="connsiteX11-271" fmla="*/ 135925 w 2588741"/>
              <a:gd name="connsiteY11-272" fmla="*/ 191529 h 3101095"/>
              <a:gd name="connsiteX12-273" fmla="*/ 129746 w 2588741"/>
              <a:gd name="connsiteY12-274" fmla="*/ 1062681 h 3101095"/>
              <a:gd name="connsiteX13-275" fmla="*/ 0 w 2588741"/>
              <a:gd name="connsiteY13-276" fmla="*/ 1062681 h 3101095"/>
              <a:gd name="connsiteX14-277" fmla="*/ 0 w 2588741"/>
              <a:gd name="connsiteY14-278" fmla="*/ 105032 h 3101095"/>
              <a:gd name="connsiteX15-279" fmla="*/ 6179 w 2588741"/>
              <a:gd name="connsiteY15-280" fmla="*/ 80318 h 3101095"/>
              <a:gd name="connsiteX16-281" fmla="*/ 24714 w 2588741"/>
              <a:gd name="connsiteY16-282" fmla="*/ 55605 h 3101095"/>
              <a:gd name="connsiteX17-283" fmla="*/ 37070 w 2588741"/>
              <a:gd name="connsiteY17-284" fmla="*/ 30891 h 3101095"/>
              <a:gd name="connsiteX18-285" fmla="*/ 86498 w 2588741"/>
              <a:gd name="connsiteY18-286" fmla="*/ 12356 h 3101095"/>
              <a:gd name="connsiteX19-287" fmla="*/ 135925 w 2588741"/>
              <a:gd name="connsiteY19-288" fmla="*/ 0 h 3101095"/>
              <a:gd name="connsiteX20-289" fmla="*/ 2131541 w 2588741"/>
              <a:gd name="connsiteY20-290" fmla="*/ 0 h 3101095"/>
              <a:gd name="connsiteX21-291" fmla="*/ 2168611 w 2588741"/>
              <a:gd name="connsiteY21-292" fmla="*/ 18535 h 3101095"/>
              <a:gd name="connsiteX22-293" fmla="*/ 2193325 w 2588741"/>
              <a:gd name="connsiteY22-294" fmla="*/ 37070 h 3101095"/>
              <a:gd name="connsiteX23-295" fmla="*/ 2218038 w 2588741"/>
              <a:gd name="connsiteY23-296" fmla="*/ 67962 h 3101095"/>
              <a:gd name="connsiteX24-297" fmla="*/ 2224216 w 2588741"/>
              <a:gd name="connsiteY24-298" fmla="*/ 154459 h 3101095"/>
              <a:gd name="connsiteX25-299" fmla="*/ 2255108 w 2588741"/>
              <a:gd name="connsiteY25-300" fmla="*/ 2928551 h 3101095"/>
              <a:gd name="connsiteX26-301" fmla="*/ 2273643 w 2588741"/>
              <a:gd name="connsiteY26-302" fmla="*/ 2953264 h 3101095"/>
              <a:gd name="connsiteX27-303" fmla="*/ 2298357 w 2588741"/>
              <a:gd name="connsiteY27-304" fmla="*/ 2965621 h 3101095"/>
              <a:gd name="connsiteX28-305" fmla="*/ 2588741 w 2588741"/>
              <a:gd name="connsiteY28-306" fmla="*/ 2965621 h 3101095"/>
              <a:gd name="connsiteX29-307" fmla="*/ 2585394 w 2588741"/>
              <a:gd name="connsiteY29-308" fmla="*/ 3099679 h 3101095"/>
              <a:gd name="connsiteX0-309" fmla="*/ 2585394 w 2588741"/>
              <a:gd name="connsiteY0-310" fmla="*/ 3099679 h 3101095"/>
              <a:gd name="connsiteX1-311" fmla="*/ 2180517 w 2588741"/>
              <a:gd name="connsiteY1-312" fmla="*/ 3101095 h 3101095"/>
              <a:gd name="connsiteX2-313" fmla="*/ 2143898 w 2588741"/>
              <a:gd name="connsiteY2-314" fmla="*/ 3064475 h 3101095"/>
              <a:gd name="connsiteX3-315" fmla="*/ 2125362 w 2588741"/>
              <a:gd name="connsiteY3-316" fmla="*/ 3033583 h 3101095"/>
              <a:gd name="connsiteX4-317" fmla="*/ 2094470 w 2588741"/>
              <a:gd name="connsiteY4-318" fmla="*/ 166816 h 3101095"/>
              <a:gd name="connsiteX5-319" fmla="*/ 2082114 w 2588741"/>
              <a:gd name="connsiteY5-320" fmla="*/ 142102 h 3101095"/>
              <a:gd name="connsiteX6-321" fmla="*/ 2032687 w 2588741"/>
              <a:gd name="connsiteY6-322" fmla="*/ 123567 h 3101095"/>
              <a:gd name="connsiteX7-323" fmla="*/ 222422 w 2588741"/>
              <a:gd name="connsiteY7-324" fmla="*/ 129745 h 3101095"/>
              <a:gd name="connsiteX8-325" fmla="*/ 166816 w 2588741"/>
              <a:gd name="connsiteY8-326" fmla="*/ 142102 h 3101095"/>
              <a:gd name="connsiteX9-327" fmla="*/ 148281 w 2588741"/>
              <a:gd name="connsiteY9-328" fmla="*/ 160637 h 3101095"/>
              <a:gd name="connsiteX10-329" fmla="*/ 135925 w 2588741"/>
              <a:gd name="connsiteY10-330" fmla="*/ 191529 h 3101095"/>
              <a:gd name="connsiteX11-331" fmla="*/ 129746 w 2588741"/>
              <a:gd name="connsiteY11-332" fmla="*/ 1062681 h 3101095"/>
              <a:gd name="connsiteX12-333" fmla="*/ 0 w 2588741"/>
              <a:gd name="connsiteY12-334" fmla="*/ 1062681 h 3101095"/>
              <a:gd name="connsiteX13-335" fmla="*/ 0 w 2588741"/>
              <a:gd name="connsiteY13-336" fmla="*/ 105032 h 3101095"/>
              <a:gd name="connsiteX14-337" fmla="*/ 6179 w 2588741"/>
              <a:gd name="connsiteY14-338" fmla="*/ 80318 h 3101095"/>
              <a:gd name="connsiteX15-339" fmla="*/ 24714 w 2588741"/>
              <a:gd name="connsiteY15-340" fmla="*/ 55605 h 3101095"/>
              <a:gd name="connsiteX16-341" fmla="*/ 37070 w 2588741"/>
              <a:gd name="connsiteY16-342" fmla="*/ 30891 h 3101095"/>
              <a:gd name="connsiteX17-343" fmla="*/ 86498 w 2588741"/>
              <a:gd name="connsiteY17-344" fmla="*/ 12356 h 3101095"/>
              <a:gd name="connsiteX18-345" fmla="*/ 135925 w 2588741"/>
              <a:gd name="connsiteY18-346" fmla="*/ 0 h 3101095"/>
              <a:gd name="connsiteX19-347" fmla="*/ 2131541 w 2588741"/>
              <a:gd name="connsiteY19-348" fmla="*/ 0 h 3101095"/>
              <a:gd name="connsiteX20-349" fmla="*/ 2168611 w 2588741"/>
              <a:gd name="connsiteY20-350" fmla="*/ 18535 h 3101095"/>
              <a:gd name="connsiteX21-351" fmla="*/ 2193325 w 2588741"/>
              <a:gd name="connsiteY21-352" fmla="*/ 37070 h 3101095"/>
              <a:gd name="connsiteX22-353" fmla="*/ 2218038 w 2588741"/>
              <a:gd name="connsiteY22-354" fmla="*/ 67962 h 3101095"/>
              <a:gd name="connsiteX23-355" fmla="*/ 2224216 w 2588741"/>
              <a:gd name="connsiteY23-356" fmla="*/ 154459 h 3101095"/>
              <a:gd name="connsiteX24-357" fmla="*/ 2255108 w 2588741"/>
              <a:gd name="connsiteY24-358" fmla="*/ 2928551 h 3101095"/>
              <a:gd name="connsiteX25-359" fmla="*/ 2273643 w 2588741"/>
              <a:gd name="connsiteY25-360" fmla="*/ 2953264 h 3101095"/>
              <a:gd name="connsiteX26-361" fmla="*/ 2298357 w 2588741"/>
              <a:gd name="connsiteY26-362" fmla="*/ 2965621 h 3101095"/>
              <a:gd name="connsiteX27-363" fmla="*/ 2588741 w 2588741"/>
              <a:gd name="connsiteY27-364" fmla="*/ 2965621 h 3101095"/>
              <a:gd name="connsiteX28-365" fmla="*/ 2585394 w 2588741"/>
              <a:gd name="connsiteY28-366" fmla="*/ 3099679 h 3101095"/>
              <a:gd name="connsiteX0-367" fmla="*/ 2585394 w 2588741"/>
              <a:gd name="connsiteY0-368" fmla="*/ 3099679 h 3101095"/>
              <a:gd name="connsiteX1-369" fmla="*/ 2180517 w 2588741"/>
              <a:gd name="connsiteY1-370" fmla="*/ 3101095 h 3101095"/>
              <a:gd name="connsiteX2-371" fmla="*/ 2143898 w 2588741"/>
              <a:gd name="connsiteY2-372" fmla="*/ 3064475 h 3101095"/>
              <a:gd name="connsiteX3-373" fmla="*/ 2094470 w 2588741"/>
              <a:gd name="connsiteY3-374" fmla="*/ 166816 h 3101095"/>
              <a:gd name="connsiteX4-375" fmla="*/ 2082114 w 2588741"/>
              <a:gd name="connsiteY4-376" fmla="*/ 142102 h 3101095"/>
              <a:gd name="connsiteX5-377" fmla="*/ 2032687 w 2588741"/>
              <a:gd name="connsiteY5-378" fmla="*/ 123567 h 3101095"/>
              <a:gd name="connsiteX6-379" fmla="*/ 222422 w 2588741"/>
              <a:gd name="connsiteY6-380" fmla="*/ 129745 h 3101095"/>
              <a:gd name="connsiteX7-381" fmla="*/ 166816 w 2588741"/>
              <a:gd name="connsiteY7-382" fmla="*/ 142102 h 3101095"/>
              <a:gd name="connsiteX8-383" fmla="*/ 148281 w 2588741"/>
              <a:gd name="connsiteY8-384" fmla="*/ 160637 h 3101095"/>
              <a:gd name="connsiteX9-385" fmla="*/ 135925 w 2588741"/>
              <a:gd name="connsiteY9-386" fmla="*/ 191529 h 3101095"/>
              <a:gd name="connsiteX10-387" fmla="*/ 129746 w 2588741"/>
              <a:gd name="connsiteY10-388" fmla="*/ 1062681 h 3101095"/>
              <a:gd name="connsiteX11-389" fmla="*/ 0 w 2588741"/>
              <a:gd name="connsiteY11-390" fmla="*/ 1062681 h 3101095"/>
              <a:gd name="connsiteX12-391" fmla="*/ 0 w 2588741"/>
              <a:gd name="connsiteY12-392" fmla="*/ 105032 h 3101095"/>
              <a:gd name="connsiteX13-393" fmla="*/ 6179 w 2588741"/>
              <a:gd name="connsiteY13-394" fmla="*/ 80318 h 3101095"/>
              <a:gd name="connsiteX14-395" fmla="*/ 24714 w 2588741"/>
              <a:gd name="connsiteY14-396" fmla="*/ 55605 h 3101095"/>
              <a:gd name="connsiteX15-397" fmla="*/ 37070 w 2588741"/>
              <a:gd name="connsiteY15-398" fmla="*/ 30891 h 3101095"/>
              <a:gd name="connsiteX16-399" fmla="*/ 86498 w 2588741"/>
              <a:gd name="connsiteY16-400" fmla="*/ 12356 h 3101095"/>
              <a:gd name="connsiteX17-401" fmla="*/ 135925 w 2588741"/>
              <a:gd name="connsiteY17-402" fmla="*/ 0 h 3101095"/>
              <a:gd name="connsiteX18-403" fmla="*/ 2131541 w 2588741"/>
              <a:gd name="connsiteY18-404" fmla="*/ 0 h 3101095"/>
              <a:gd name="connsiteX19-405" fmla="*/ 2168611 w 2588741"/>
              <a:gd name="connsiteY19-406" fmla="*/ 18535 h 3101095"/>
              <a:gd name="connsiteX20-407" fmla="*/ 2193325 w 2588741"/>
              <a:gd name="connsiteY20-408" fmla="*/ 37070 h 3101095"/>
              <a:gd name="connsiteX21-409" fmla="*/ 2218038 w 2588741"/>
              <a:gd name="connsiteY21-410" fmla="*/ 67962 h 3101095"/>
              <a:gd name="connsiteX22-411" fmla="*/ 2224216 w 2588741"/>
              <a:gd name="connsiteY22-412" fmla="*/ 154459 h 3101095"/>
              <a:gd name="connsiteX23-413" fmla="*/ 2255108 w 2588741"/>
              <a:gd name="connsiteY23-414" fmla="*/ 2928551 h 3101095"/>
              <a:gd name="connsiteX24-415" fmla="*/ 2273643 w 2588741"/>
              <a:gd name="connsiteY24-416" fmla="*/ 2953264 h 3101095"/>
              <a:gd name="connsiteX25-417" fmla="*/ 2298357 w 2588741"/>
              <a:gd name="connsiteY25-418" fmla="*/ 2965621 h 3101095"/>
              <a:gd name="connsiteX26-419" fmla="*/ 2588741 w 2588741"/>
              <a:gd name="connsiteY26-420" fmla="*/ 2965621 h 3101095"/>
              <a:gd name="connsiteX27-421" fmla="*/ 2585394 w 2588741"/>
              <a:gd name="connsiteY27-422" fmla="*/ 3099679 h 3101095"/>
              <a:gd name="connsiteX0-423" fmla="*/ 2585394 w 2588741"/>
              <a:gd name="connsiteY0-424" fmla="*/ 3099679 h 3101095"/>
              <a:gd name="connsiteX1-425" fmla="*/ 2180517 w 2588741"/>
              <a:gd name="connsiteY1-426" fmla="*/ 3101095 h 3101095"/>
              <a:gd name="connsiteX2-427" fmla="*/ 2094470 w 2588741"/>
              <a:gd name="connsiteY2-428" fmla="*/ 166816 h 3101095"/>
              <a:gd name="connsiteX3-429" fmla="*/ 2082114 w 2588741"/>
              <a:gd name="connsiteY3-430" fmla="*/ 142102 h 3101095"/>
              <a:gd name="connsiteX4-431" fmla="*/ 2032687 w 2588741"/>
              <a:gd name="connsiteY4-432" fmla="*/ 123567 h 3101095"/>
              <a:gd name="connsiteX5-433" fmla="*/ 222422 w 2588741"/>
              <a:gd name="connsiteY5-434" fmla="*/ 129745 h 3101095"/>
              <a:gd name="connsiteX6-435" fmla="*/ 166816 w 2588741"/>
              <a:gd name="connsiteY6-436" fmla="*/ 142102 h 3101095"/>
              <a:gd name="connsiteX7-437" fmla="*/ 148281 w 2588741"/>
              <a:gd name="connsiteY7-438" fmla="*/ 160637 h 3101095"/>
              <a:gd name="connsiteX8-439" fmla="*/ 135925 w 2588741"/>
              <a:gd name="connsiteY8-440" fmla="*/ 191529 h 3101095"/>
              <a:gd name="connsiteX9-441" fmla="*/ 129746 w 2588741"/>
              <a:gd name="connsiteY9-442" fmla="*/ 1062681 h 3101095"/>
              <a:gd name="connsiteX10-443" fmla="*/ 0 w 2588741"/>
              <a:gd name="connsiteY10-444" fmla="*/ 1062681 h 3101095"/>
              <a:gd name="connsiteX11-445" fmla="*/ 0 w 2588741"/>
              <a:gd name="connsiteY11-446" fmla="*/ 105032 h 3101095"/>
              <a:gd name="connsiteX12-447" fmla="*/ 6179 w 2588741"/>
              <a:gd name="connsiteY12-448" fmla="*/ 80318 h 3101095"/>
              <a:gd name="connsiteX13-449" fmla="*/ 24714 w 2588741"/>
              <a:gd name="connsiteY13-450" fmla="*/ 55605 h 3101095"/>
              <a:gd name="connsiteX14-451" fmla="*/ 37070 w 2588741"/>
              <a:gd name="connsiteY14-452" fmla="*/ 30891 h 3101095"/>
              <a:gd name="connsiteX15-453" fmla="*/ 86498 w 2588741"/>
              <a:gd name="connsiteY15-454" fmla="*/ 12356 h 3101095"/>
              <a:gd name="connsiteX16-455" fmla="*/ 135925 w 2588741"/>
              <a:gd name="connsiteY16-456" fmla="*/ 0 h 3101095"/>
              <a:gd name="connsiteX17-457" fmla="*/ 2131541 w 2588741"/>
              <a:gd name="connsiteY17-458" fmla="*/ 0 h 3101095"/>
              <a:gd name="connsiteX18-459" fmla="*/ 2168611 w 2588741"/>
              <a:gd name="connsiteY18-460" fmla="*/ 18535 h 3101095"/>
              <a:gd name="connsiteX19-461" fmla="*/ 2193325 w 2588741"/>
              <a:gd name="connsiteY19-462" fmla="*/ 37070 h 3101095"/>
              <a:gd name="connsiteX20-463" fmla="*/ 2218038 w 2588741"/>
              <a:gd name="connsiteY20-464" fmla="*/ 67962 h 3101095"/>
              <a:gd name="connsiteX21-465" fmla="*/ 2224216 w 2588741"/>
              <a:gd name="connsiteY21-466" fmla="*/ 154459 h 3101095"/>
              <a:gd name="connsiteX22-467" fmla="*/ 2255108 w 2588741"/>
              <a:gd name="connsiteY22-468" fmla="*/ 2928551 h 3101095"/>
              <a:gd name="connsiteX23-469" fmla="*/ 2273643 w 2588741"/>
              <a:gd name="connsiteY23-470" fmla="*/ 2953264 h 3101095"/>
              <a:gd name="connsiteX24-471" fmla="*/ 2298357 w 2588741"/>
              <a:gd name="connsiteY24-472" fmla="*/ 2965621 h 3101095"/>
              <a:gd name="connsiteX25-473" fmla="*/ 2588741 w 2588741"/>
              <a:gd name="connsiteY25-474" fmla="*/ 2965621 h 3101095"/>
              <a:gd name="connsiteX26-475" fmla="*/ 2585394 w 2588741"/>
              <a:gd name="connsiteY26-476" fmla="*/ 3099679 h 3101095"/>
              <a:gd name="connsiteX0-477" fmla="*/ 2585394 w 2588741"/>
              <a:gd name="connsiteY0-478" fmla="*/ 3099679 h 3101095"/>
              <a:gd name="connsiteX1-479" fmla="*/ 2180517 w 2588741"/>
              <a:gd name="connsiteY1-480" fmla="*/ 3101095 h 3101095"/>
              <a:gd name="connsiteX2-481" fmla="*/ 2094470 w 2588741"/>
              <a:gd name="connsiteY2-482" fmla="*/ 166816 h 3101095"/>
              <a:gd name="connsiteX3-483" fmla="*/ 2082114 w 2588741"/>
              <a:gd name="connsiteY3-484" fmla="*/ 142102 h 3101095"/>
              <a:gd name="connsiteX4-485" fmla="*/ 2032687 w 2588741"/>
              <a:gd name="connsiteY4-486" fmla="*/ 123567 h 3101095"/>
              <a:gd name="connsiteX5-487" fmla="*/ 222422 w 2588741"/>
              <a:gd name="connsiteY5-488" fmla="*/ 129745 h 3101095"/>
              <a:gd name="connsiteX6-489" fmla="*/ 166816 w 2588741"/>
              <a:gd name="connsiteY6-490" fmla="*/ 142102 h 3101095"/>
              <a:gd name="connsiteX7-491" fmla="*/ 148281 w 2588741"/>
              <a:gd name="connsiteY7-492" fmla="*/ 160637 h 3101095"/>
              <a:gd name="connsiteX8-493" fmla="*/ 135925 w 2588741"/>
              <a:gd name="connsiteY8-494" fmla="*/ 191529 h 3101095"/>
              <a:gd name="connsiteX9-495" fmla="*/ 129746 w 2588741"/>
              <a:gd name="connsiteY9-496" fmla="*/ 1062681 h 3101095"/>
              <a:gd name="connsiteX10-497" fmla="*/ 0 w 2588741"/>
              <a:gd name="connsiteY10-498" fmla="*/ 1062681 h 3101095"/>
              <a:gd name="connsiteX11-499" fmla="*/ 0 w 2588741"/>
              <a:gd name="connsiteY11-500" fmla="*/ 105032 h 3101095"/>
              <a:gd name="connsiteX12-501" fmla="*/ 6179 w 2588741"/>
              <a:gd name="connsiteY12-502" fmla="*/ 80318 h 3101095"/>
              <a:gd name="connsiteX13-503" fmla="*/ 24714 w 2588741"/>
              <a:gd name="connsiteY13-504" fmla="*/ 55605 h 3101095"/>
              <a:gd name="connsiteX14-505" fmla="*/ 37070 w 2588741"/>
              <a:gd name="connsiteY14-506" fmla="*/ 30891 h 3101095"/>
              <a:gd name="connsiteX15-507" fmla="*/ 86498 w 2588741"/>
              <a:gd name="connsiteY15-508" fmla="*/ 12356 h 3101095"/>
              <a:gd name="connsiteX16-509" fmla="*/ 135925 w 2588741"/>
              <a:gd name="connsiteY16-510" fmla="*/ 0 h 3101095"/>
              <a:gd name="connsiteX17-511" fmla="*/ 2131541 w 2588741"/>
              <a:gd name="connsiteY17-512" fmla="*/ 0 h 3101095"/>
              <a:gd name="connsiteX18-513" fmla="*/ 2168611 w 2588741"/>
              <a:gd name="connsiteY18-514" fmla="*/ 18535 h 3101095"/>
              <a:gd name="connsiteX19-515" fmla="*/ 2193325 w 2588741"/>
              <a:gd name="connsiteY19-516" fmla="*/ 37070 h 3101095"/>
              <a:gd name="connsiteX20-517" fmla="*/ 2218038 w 2588741"/>
              <a:gd name="connsiteY20-518" fmla="*/ 67962 h 3101095"/>
              <a:gd name="connsiteX21-519" fmla="*/ 2224216 w 2588741"/>
              <a:gd name="connsiteY21-520" fmla="*/ 154459 h 3101095"/>
              <a:gd name="connsiteX22-521" fmla="*/ 2255108 w 2588741"/>
              <a:gd name="connsiteY22-522" fmla="*/ 2928551 h 3101095"/>
              <a:gd name="connsiteX23-523" fmla="*/ 2273643 w 2588741"/>
              <a:gd name="connsiteY23-524" fmla="*/ 2953264 h 3101095"/>
              <a:gd name="connsiteX24-525" fmla="*/ 2588741 w 2588741"/>
              <a:gd name="connsiteY24-526" fmla="*/ 2965621 h 3101095"/>
              <a:gd name="connsiteX25-527" fmla="*/ 2585394 w 2588741"/>
              <a:gd name="connsiteY25-528" fmla="*/ 3099679 h 3101095"/>
              <a:gd name="connsiteX0-529" fmla="*/ 2585394 w 2588741"/>
              <a:gd name="connsiteY0-530" fmla="*/ 3099679 h 3101095"/>
              <a:gd name="connsiteX1-531" fmla="*/ 2180517 w 2588741"/>
              <a:gd name="connsiteY1-532" fmla="*/ 3101095 h 3101095"/>
              <a:gd name="connsiteX2-533" fmla="*/ 2094470 w 2588741"/>
              <a:gd name="connsiteY2-534" fmla="*/ 166816 h 3101095"/>
              <a:gd name="connsiteX3-535" fmla="*/ 2082114 w 2588741"/>
              <a:gd name="connsiteY3-536" fmla="*/ 142102 h 3101095"/>
              <a:gd name="connsiteX4-537" fmla="*/ 2032687 w 2588741"/>
              <a:gd name="connsiteY4-538" fmla="*/ 123567 h 3101095"/>
              <a:gd name="connsiteX5-539" fmla="*/ 222422 w 2588741"/>
              <a:gd name="connsiteY5-540" fmla="*/ 129745 h 3101095"/>
              <a:gd name="connsiteX6-541" fmla="*/ 166816 w 2588741"/>
              <a:gd name="connsiteY6-542" fmla="*/ 142102 h 3101095"/>
              <a:gd name="connsiteX7-543" fmla="*/ 148281 w 2588741"/>
              <a:gd name="connsiteY7-544" fmla="*/ 160637 h 3101095"/>
              <a:gd name="connsiteX8-545" fmla="*/ 135925 w 2588741"/>
              <a:gd name="connsiteY8-546" fmla="*/ 191529 h 3101095"/>
              <a:gd name="connsiteX9-547" fmla="*/ 129746 w 2588741"/>
              <a:gd name="connsiteY9-548" fmla="*/ 1062681 h 3101095"/>
              <a:gd name="connsiteX10-549" fmla="*/ 0 w 2588741"/>
              <a:gd name="connsiteY10-550" fmla="*/ 1062681 h 3101095"/>
              <a:gd name="connsiteX11-551" fmla="*/ 0 w 2588741"/>
              <a:gd name="connsiteY11-552" fmla="*/ 105032 h 3101095"/>
              <a:gd name="connsiteX12-553" fmla="*/ 6179 w 2588741"/>
              <a:gd name="connsiteY12-554" fmla="*/ 80318 h 3101095"/>
              <a:gd name="connsiteX13-555" fmla="*/ 24714 w 2588741"/>
              <a:gd name="connsiteY13-556" fmla="*/ 55605 h 3101095"/>
              <a:gd name="connsiteX14-557" fmla="*/ 37070 w 2588741"/>
              <a:gd name="connsiteY14-558" fmla="*/ 30891 h 3101095"/>
              <a:gd name="connsiteX15-559" fmla="*/ 86498 w 2588741"/>
              <a:gd name="connsiteY15-560" fmla="*/ 12356 h 3101095"/>
              <a:gd name="connsiteX16-561" fmla="*/ 135925 w 2588741"/>
              <a:gd name="connsiteY16-562" fmla="*/ 0 h 3101095"/>
              <a:gd name="connsiteX17-563" fmla="*/ 2131541 w 2588741"/>
              <a:gd name="connsiteY17-564" fmla="*/ 0 h 3101095"/>
              <a:gd name="connsiteX18-565" fmla="*/ 2168611 w 2588741"/>
              <a:gd name="connsiteY18-566" fmla="*/ 18535 h 3101095"/>
              <a:gd name="connsiteX19-567" fmla="*/ 2193325 w 2588741"/>
              <a:gd name="connsiteY19-568" fmla="*/ 37070 h 3101095"/>
              <a:gd name="connsiteX20-569" fmla="*/ 2218038 w 2588741"/>
              <a:gd name="connsiteY20-570" fmla="*/ 67962 h 3101095"/>
              <a:gd name="connsiteX21-571" fmla="*/ 2224216 w 2588741"/>
              <a:gd name="connsiteY21-572" fmla="*/ 154459 h 3101095"/>
              <a:gd name="connsiteX22-573" fmla="*/ 2255108 w 2588741"/>
              <a:gd name="connsiteY22-574" fmla="*/ 2928551 h 3101095"/>
              <a:gd name="connsiteX23-575" fmla="*/ 2588741 w 2588741"/>
              <a:gd name="connsiteY23-576" fmla="*/ 2965621 h 3101095"/>
              <a:gd name="connsiteX24-577" fmla="*/ 2585394 w 2588741"/>
              <a:gd name="connsiteY24-578" fmla="*/ 3099679 h 3101095"/>
              <a:gd name="connsiteX0-579" fmla="*/ 2585394 w 2588741"/>
              <a:gd name="connsiteY0-580" fmla="*/ 3099679 h 3101095"/>
              <a:gd name="connsiteX1-581" fmla="*/ 2180517 w 2588741"/>
              <a:gd name="connsiteY1-582" fmla="*/ 3101095 h 3101095"/>
              <a:gd name="connsiteX2-583" fmla="*/ 2094470 w 2588741"/>
              <a:gd name="connsiteY2-584" fmla="*/ 166816 h 3101095"/>
              <a:gd name="connsiteX3-585" fmla="*/ 2082114 w 2588741"/>
              <a:gd name="connsiteY3-586" fmla="*/ 142102 h 3101095"/>
              <a:gd name="connsiteX4-587" fmla="*/ 2032687 w 2588741"/>
              <a:gd name="connsiteY4-588" fmla="*/ 123567 h 3101095"/>
              <a:gd name="connsiteX5-589" fmla="*/ 222422 w 2588741"/>
              <a:gd name="connsiteY5-590" fmla="*/ 129745 h 3101095"/>
              <a:gd name="connsiteX6-591" fmla="*/ 166816 w 2588741"/>
              <a:gd name="connsiteY6-592" fmla="*/ 142102 h 3101095"/>
              <a:gd name="connsiteX7-593" fmla="*/ 148281 w 2588741"/>
              <a:gd name="connsiteY7-594" fmla="*/ 160637 h 3101095"/>
              <a:gd name="connsiteX8-595" fmla="*/ 135925 w 2588741"/>
              <a:gd name="connsiteY8-596" fmla="*/ 191529 h 3101095"/>
              <a:gd name="connsiteX9-597" fmla="*/ 129746 w 2588741"/>
              <a:gd name="connsiteY9-598" fmla="*/ 1062681 h 3101095"/>
              <a:gd name="connsiteX10-599" fmla="*/ 0 w 2588741"/>
              <a:gd name="connsiteY10-600" fmla="*/ 1062681 h 3101095"/>
              <a:gd name="connsiteX11-601" fmla="*/ 0 w 2588741"/>
              <a:gd name="connsiteY11-602" fmla="*/ 105032 h 3101095"/>
              <a:gd name="connsiteX12-603" fmla="*/ 6179 w 2588741"/>
              <a:gd name="connsiteY12-604" fmla="*/ 80318 h 3101095"/>
              <a:gd name="connsiteX13-605" fmla="*/ 24714 w 2588741"/>
              <a:gd name="connsiteY13-606" fmla="*/ 55605 h 3101095"/>
              <a:gd name="connsiteX14-607" fmla="*/ 37070 w 2588741"/>
              <a:gd name="connsiteY14-608" fmla="*/ 30891 h 3101095"/>
              <a:gd name="connsiteX15-609" fmla="*/ 86498 w 2588741"/>
              <a:gd name="connsiteY15-610" fmla="*/ 12356 h 3101095"/>
              <a:gd name="connsiteX16-611" fmla="*/ 135925 w 2588741"/>
              <a:gd name="connsiteY16-612" fmla="*/ 0 h 3101095"/>
              <a:gd name="connsiteX17-613" fmla="*/ 2131541 w 2588741"/>
              <a:gd name="connsiteY17-614" fmla="*/ 0 h 3101095"/>
              <a:gd name="connsiteX18-615" fmla="*/ 2168611 w 2588741"/>
              <a:gd name="connsiteY18-616" fmla="*/ 18535 h 3101095"/>
              <a:gd name="connsiteX19-617" fmla="*/ 2193325 w 2588741"/>
              <a:gd name="connsiteY19-618" fmla="*/ 37070 h 3101095"/>
              <a:gd name="connsiteX20-619" fmla="*/ 2218038 w 2588741"/>
              <a:gd name="connsiteY20-620" fmla="*/ 67962 h 3101095"/>
              <a:gd name="connsiteX21-621" fmla="*/ 2224216 w 2588741"/>
              <a:gd name="connsiteY21-622" fmla="*/ 154459 h 3101095"/>
              <a:gd name="connsiteX22-623" fmla="*/ 2588741 w 2588741"/>
              <a:gd name="connsiteY22-624" fmla="*/ 2965621 h 3101095"/>
              <a:gd name="connsiteX23-625" fmla="*/ 2585394 w 2588741"/>
              <a:gd name="connsiteY23-626" fmla="*/ 3099679 h 3101095"/>
              <a:gd name="connsiteX0-627" fmla="*/ 2585394 w 2588741"/>
              <a:gd name="connsiteY0-628" fmla="*/ 3099679 h 3099679"/>
              <a:gd name="connsiteX1-629" fmla="*/ 2094470 w 2588741"/>
              <a:gd name="connsiteY1-630" fmla="*/ 166816 h 3099679"/>
              <a:gd name="connsiteX2-631" fmla="*/ 2082114 w 2588741"/>
              <a:gd name="connsiteY2-632" fmla="*/ 142102 h 3099679"/>
              <a:gd name="connsiteX3-633" fmla="*/ 2032687 w 2588741"/>
              <a:gd name="connsiteY3-634" fmla="*/ 123567 h 3099679"/>
              <a:gd name="connsiteX4-635" fmla="*/ 222422 w 2588741"/>
              <a:gd name="connsiteY4-636" fmla="*/ 129745 h 3099679"/>
              <a:gd name="connsiteX5-637" fmla="*/ 166816 w 2588741"/>
              <a:gd name="connsiteY5-638" fmla="*/ 142102 h 3099679"/>
              <a:gd name="connsiteX6-639" fmla="*/ 148281 w 2588741"/>
              <a:gd name="connsiteY6-640" fmla="*/ 160637 h 3099679"/>
              <a:gd name="connsiteX7-641" fmla="*/ 135925 w 2588741"/>
              <a:gd name="connsiteY7-642" fmla="*/ 191529 h 3099679"/>
              <a:gd name="connsiteX8-643" fmla="*/ 129746 w 2588741"/>
              <a:gd name="connsiteY8-644" fmla="*/ 1062681 h 3099679"/>
              <a:gd name="connsiteX9-645" fmla="*/ 0 w 2588741"/>
              <a:gd name="connsiteY9-646" fmla="*/ 1062681 h 3099679"/>
              <a:gd name="connsiteX10-647" fmla="*/ 0 w 2588741"/>
              <a:gd name="connsiteY10-648" fmla="*/ 105032 h 3099679"/>
              <a:gd name="connsiteX11-649" fmla="*/ 6179 w 2588741"/>
              <a:gd name="connsiteY11-650" fmla="*/ 80318 h 3099679"/>
              <a:gd name="connsiteX12-651" fmla="*/ 24714 w 2588741"/>
              <a:gd name="connsiteY12-652" fmla="*/ 55605 h 3099679"/>
              <a:gd name="connsiteX13-653" fmla="*/ 37070 w 2588741"/>
              <a:gd name="connsiteY13-654" fmla="*/ 30891 h 3099679"/>
              <a:gd name="connsiteX14-655" fmla="*/ 86498 w 2588741"/>
              <a:gd name="connsiteY14-656" fmla="*/ 12356 h 3099679"/>
              <a:gd name="connsiteX15-657" fmla="*/ 135925 w 2588741"/>
              <a:gd name="connsiteY15-658" fmla="*/ 0 h 3099679"/>
              <a:gd name="connsiteX16-659" fmla="*/ 2131541 w 2588741"/>
              <a:gd name="connsiteY16-660" fmla="*/ 0 h 3099679"/>
              <a:gd name="connsiteX17-661" fmla="*/ 2168611 w 2588741"/>
              <a:gd name="connsiteY17-662" fmla="*/ 18535 h 3099679"/>
              <a:gd name="connsiteX18-663" fmla="*/ 2193325 w 2588741"/>
              <a:gd name="connsiteY18-664" fmla="*/ 37070 h 3099679"/>
              <a:gd name="connsiteX19-665" fmla="*/ 2218038 w 2588741"/>
              <a:gd name="connsiteY19-666" fmla="*/ 67962 h 3099679"/>
              <a:gd name="connsiteX20-667" fmla="*/ 2224216 w 2588741"/>
              <a:gd name="connsiteY20-668" fmla="*/ 154459 h 3099679"/>
              <a:gd name="connsiteX21-669" fmla="*/ 2588741 w 2588741"/>
              <a:gd name="connsiteY21-670" fmla="*/ 2965621 h 3099679"/>
              <a:gd name="connsiteX22-671" fmla="*/ 2585394 w 2588741"/>
              <a:gd name="connsiteY22-672" fmla="*/ 3099679 h 3099679"/>
              <a:gd name="connsiteX0-673" fmla="*/ 2585394 w 2585394"/>
              <a:gd name="connsiteY0-674" fmla="*/ 3099679 h 3099679"/>
              <a:gd name="connsiteX1-675" fmla="*/ 2094470 w 2585394"/>
              <a:gd name="connsiteY1-676" fmla="*/ 166816 h 3099679"/>
              <a:gd name="connsiteX2-677" fmla="*/ 2082114 w 2585394"/>
              <a:gd name="connsiteY2-678" fmla="*/ 142102 h 3099679"/>
              <a:gd name="connsiteX3-679" fmla="*/ 2032687 w 2585394"/>
              <a:gd name="connsiteY3-680" fmla="*/ 123567 h 3099679"/>
              <a:gd name="connsiteX4-681" fmla="*/ 222422 w 2585394"/>
              <a:gd name="connsiteY4-682" fmla="*/ 129745 h 3099679"/>
              <a:gd name="connsiteX5-683" fmla="*/ 166816 w 2585394"/>
              <a:gd name="connsiteY5-684" fmla="*/ 142102 h 3099679"/>
              <a:gd name="connsiteX6-685" fmla="*/ 148281 w 2585394"/>
              <a:gd name="connsiteY6-686" fmla="*/ 160637 h 3099679"/>
              <a:gd name="connsiteX7-687" fmla="*/ 135925 w 2585394"/>
              <a:gd name="connsiteY7-688" fmla="*/ 191529 h 3099679"/>
              <a:gd name="connsiteX8-689" fmla="*/ 129746 w 2585394"/>
              <a:gd name="connsiteY8-690" fmla="*/ 1062681 h 3099679"/>
              <a:gd name="connsiteX9-691" fmla="*/ 0 w 2585394"/>
              <a:gd name="connsiteY9-692" fmla="*/ 1062681 h 3099679"/>
              <a:gd name="connsiteX10-693" fmla="*/ 0 w 2585394"/>
              <a:gd name="connsiteY10-694" fmla="*/ 105032 h 3099679"/>
              <a:gd name="connsiteX11-695" fmla="*/ 6179 w 2585394"/>
              <a:gd name="connsiteY11-696" fmla="*/ 80318 h 3099679"/>
              <a:gd name="connsiteX12-697" fmla="*/ 24714 w 2585394"/>
              <a:gd name="connsiteY12-698" fmla="*/ 55605 h 3099679"/>
              <a:gd name="connsiteX13-699" fmla="*/ 37070 w 2585394"/>
              <a:gd name="connsiteY13-700" fmla="*/ 30891 h 3099679"/>
              <a:gd name="connsiteX14-701" fmla="*/ 86498 w 2585394"/>
              <a:gd name="connsiteY14-702" fmla="*/ 12356 h 3099679"/>
              <a:gd name="connsiteX15-703" fmla="*/ 135925 w 2585394"/>
              <a:gd name="connsiteY15-704" fmla="*/ 0 h 3099679"/>
              <a:gd name="connsiteX16-705" fmla="*/ 2131541 w 2585394"/>
              <a:gd name="connsiteY16-706" fmla="*/ 0 h 3099679"/>
              <a:gd name="connsiteX17-707" fmla="*/ 2168611 w 2585394"/>
              <a:gd name="connsiteY17-708" fmla="*/ 18535 h 3099679"/>
              <a:gd name="connsiteX18-709" fmla="*/ 2193325 w 2585394"/>
              <a:gd name="connsiteY18-710" fmla="*/ 37070 h 3099679"/>
              <a:gd name="connsiteX19-711" fmla="*/ 2218038 w 2585394"/>
              <a:gd name="connsiteY19-712" fmla="*/ 67962 h 3099679"/>
              <a:gd name="connsiteX20-713" fmla="*/ 2224216 w 2585394"/>
              <a:gd name="connsiteY20-714" fmla="*/ 154459 h 3099679"/>
              <a:gd name="connsiteX21-715" fmla="*/ 2585394 w 2585394"/>
              <a:gd name="connsiteY21-716" fmla="*/ 3099679 h 3099679"/>
              <a:gd name="connsiteX0-717" fmla="*/ 2224216 w 2224216"/>
              <a:gd name="connsiteY0-718" fmla="*/ 154459 h 1062681"/>
              <a:gd name="connsiteX1-719" fmla="*/ 2094470 w 2224216"/>
              <a:gd name="connsiteY1-720" fmla="*/ 166816 h 1062681"/>
              <a:gd name="connsiteX2-721" fmla="*/ 2082114 w 2224216"/>
              <a:gd name="connsiteY2-722" fmla="*/ 142102 h 1062681"/>
              <a:gd name="connsiteX3-723" fmla="*/ 2032687 w 2224216"/>
              <a:gd name="connsiteY3-724" fmla="*/ 123567 h 1062681"/>
              <a:gd name="connsiteX4-725" fmla="*/ 222422 w 2224216"/>
              <a:gd name="connsiteY4-726" fmla="*/ 129745 h 1062681"/>
              <a:gd name="connsiteX5-727" fmla="*/ 166816 w 2224216"/>
              <a:gd name="connsiteY5-728" fmla="*/ 142102 h 1062681"/>
              <a:gd name="connsiteX6-729" fmla="*/ 148281 w 2224216"/>
              <a:gd name="connsiteY6-730" fmla="*/ 160637 h 1062681"/>
              <a:gd name="connsiteX7-731" fmla="*/ 135925 w 2224216"/>
              <a:gd name="connsiteY7-732" fmla="*/ 191529 h 1062681"/>
              <a:gd name="connsiteX8-733" fmla="*/ 129746 w 2224216"/>
              <a:gd name="connsiteY8-734" fmla="*/ 1062681 h 1062681"/>
              <a:gd name="connsiteX9-735" fmla="*/ 0 w 2224216"/>
              <a:gd name="connsiteY9-736" fmla="*/ 1062681 h 1062681"/>
              <a:gd name="connsiteX10-737" fmla="*/ 0 w 2224216"/>
              <a:gd name="connsiteY10-738" fmla="*/ 105032 h 1062681"/>
              <a:gd name="connsiteX11-739" fmla="*/ 6179 w 2224216"/>
              <a:gd name="connsiteY11-740" fmla="*/ 80318 h 1062681"/>
              <a:gd name="connsiteX12-741" fmla="*/ 24714 w 2224216"/>
              <a:gd name="connsiteY12-742" fmla="*/ 55605 h 1062681"/>
              <a:gd name="connsiteX13-743" fmla="*/ 37070 w 2224216"/>
              <a:gd name="connsiteY13-744" fmla="*/ 30891 h 1062681"/>
              <a:gd name="connsiteX14-745" fmla="*/ 86498 w 2224216"/>
              <a:gd name="connsiteY14-746" fmla="*/ 12356 h 1062681"/>
              <a:gd name="connsiteX15-747" fmla="*/ 135925 w 2224216"/>
              <a:gd name="connsiteY15-748" fmla="*/ 0 h 1062681"/>
              <a:gd name="connsiteX16-749" fmla="*/ 2131541 w 2224216"/>
              <a:gd name="connsiteY16-750" fmla="*/ 0 h 1062681"/>
              <a:gd name="connsiteX17-751" fmla="*/ 2168611 w 2224216"/>
              <a:gd name="connsiteY17-752" fmla="*/ 18535 h 1062681"/>
              <a:gd name="connsiteX18-753" fmla="*/ 2193325 w 2224216"/>
              <a:gd name="connsiteY18-754" fmla="*/ 37070 h 1062681"/>
              <a:gd name="connsiteX19-755" fmla="*/ 2218038 w 2224216"/>
              <a:gd name="connsiteY19-756" fmla="*/ 67962 h 1062681"/>
              <a:gd name="connsiteX20-757" fmla="*/ 2224216 w 2224216"/>
              <a:gd name="connsiteY20-758" fmla="*/ 154459 h 1062681"/>
              <a:gd name="connsiteX0-759" fmla="*/ 2224216 w 2224216"/>
              <a:gd name="connsiteY0-760" fmla="*/ 154459 h 1062681"/>
              <a:gd name="connsiteX1-761" fmla="*/ 2082114 w 2224216"/>
              <a:gd name="connsiteY1-762" fmla="*/ 142102 h 1062681"/>
              <a:gd name="connsiteX2-763" fmla="*/ 2032687 w 2224216"/>
              <a:gd name="connsiteY2-764" fmla="*/ 123567 h 1062681"/>
              <a:gd name="connsiteX3-765" fmla="*/ 222422 w 2224216"/>
              <a:gd name="connsiteY3-766" fmla="*/ 129745 h 1062681"/>
              <a:gd name="connsiteX4-767" fmla="*/ 166816 w 2224216"/>
              <a:gd name="connsiteY4-768" fmla="*/ 142102 h 1062681"/>
              <a:gd name="connsiteX5-769" fmla="*/ 148281 w 2224216"/>
              <a:gd name="connsiteY5-770" fmla="*/ 160637 h 1062681"/>
              <a:gd name="connsiteX6-771" fmla="*/ 135925 w 2224216"/>
              <a:gd name="connsiteY6-772" fmla="*/ 191529 h 1062681"/>
              <a:gd name="connsiteX7-773" fmla="*/ 129746 w 2224216"/>
              <a:gd name="connsiteY7-774" fmla="*/ 1062681 h 1062681"/>
              <a:gd name="connsiteX8-775" fmla="*/ 0 w 2224216"/>
              <a:gd name="connsiteY8-776" fmla="*/ 1062681 h 1062681"/>
              <a:gd name="connsiteX9-777" fmla="*/ 0 w 2224216"/>
              <a:gd name="connsiteY9-778" fmla="*/ 105032 h 1062681"/>
              <a:gd name="connsiteX10-779" fmla="*/ 6179 w 2224216"/>
              <a:gd name="connsiteY10-780" fmla="*/ 80318 h 1062681"/>
              <a:gd name="connsiteX11-781" fmla="*/ 24714 w 2224216"/>
              <a:gd name="connsiteY11-782" fmla="*/ 55605 h 1062681"/>
              <a:gd name="connsiteX12-783" fmla="*/ 37070 w 2224216"/>
              <a:gd name="connsiteY12-784" fmla="*/ 30891 h 1062681"/>
              <a:gd name="connsiteX13-785" fmla="*/ 86498 w 2224216"/>
              <a:gd name="connsiteY13-786" fmla="*/ 12356 h 1062681"/>
              <a:gd name="connsiteX14-787" fmla="*/ 135925 w 2224216"/>
              <a:gd name="connsiteY14-788" fmla="*/ 0 h 1062681"/>
              <a:gd name="connsiteX15-789" fmla="*/ 2131541 w 2224216"/>
              <a:gd name="connsiteY15-790" fmla="*/ 0 h 1062681"/>
              <a:gd name="connsiteX16-791" fmla="*/ 2168611 w 2224216"/>
              <a:gd name="connsiteY16-792" fmla="*/ 18535 h 1062681"/>
              <a:gd name="connsiteX17-793" fmla="*/ 2193325 w 2224216"/>
              <a:gd name="connsiteY17-794" fmla="*/ 37070 h 1062681"/>
              <a:gd name="connsiteX18-795" fmla="*/ 2218038 w 2224216"/>
              <a:gd name="connsiteY18-796" fmla="*/ 67962 h 1062681"/>
              <a:gd name="connsiteX19-797" fmla="*/ 2224216 w 2224216"/>
              <a:gd name="connsiteY19-798" fmla="*/ 154459 h 1062681"/>
              <a:gd name="connsiteX0-799" fmla="*/ 2218038 w 2218038"/>
              <a:gd name="connsiteY0-800" fmla="*/ 67962 h 1062681"/>
              <a:gd name="connsiteX1-801" fmla="*/ 2082114 w 2218038"/>
              <a:gd name="connsiteY1-802" fmla="*/ 142102 h 1062681"/>
              <a:gd name="connsiteX2-803" fmla="*/ 2032687 w 2218038"/>
              <a:gd name="connsiteY2-804" fmla="*/ 123567 h 1062681"/>
              <a:gd name="connsiteX3-805" fmla="*/ 222422 w 2218038"/>
              <a:gd name="connsiteY3-806" fmla="*/ 129745 h 1062681"/>
              <a:gd name="connsiteX4-807" fmla="*/ 166816 w 2218038"/>
              <a:gd name="connsiteY4-808" fmla="*/ 142102 h 1062681"/>
              <a:gd name="connsiteX5-809" fmla="*/ 148281 w 2218038"/>
              <a:gd name="connsiteY5-810" fmla="*/ 160637 h 1062681"/>
              <a:gd name="connsiteX6-811" fmla="*/ 135925 w 2218038"/>
              <a:gd name="connsiteY6-812" fmla="*/ 191529 h 1062681"/>
              <a:gd name="connsiteX7-813" fmla="*/ 129746 w 2218038"/>
              <a:gd name="connsiteY7-814" fmla="*/ 1062681 h 1062681"/>
              <a:gd name="connsiteX8-815" fmla="*/ 0 w 2218038"/>
              <a:gd name="connsiteY8-816" fmla="*/ 1062681 h 1062681"/>
              <a:gd name="connsiteX9-817" fmla="*/ 0 w 2218038"/>
              <a:gd name="connsiteY9-818" fmla="*/ 105032 h 1062681"/>
              <a:gd name="connsiteX10-819" fmla="*/ 6179 w 2218038"/>
              <a:gd name="connsiteY10-820" fmla="*/ 80318 h 1062681"/>
              <a:gd name="connsiteX11-821" fmla="*/ 24714 w 2218038"/>
              <a:gd name="connsiteY11-822" fmla="*/ 55605 h 1062681"/>
              <a:gd name="connsiteX12-823" fmla="*/ 37070 w 2218038"/>
              <a:gd name="connsiteY12-824" fmla="*/ 30891 h 1062681"/>
              <a:gd name="connsiteX13-825" fmla="*/ 86498 w 2218038"/>
              <a:gd name="connsiteY13-826" fmla="*/ 12356 h 1062681"/>
              <a:gd name="connsiteX14-827" fmla="*/ 135925 w 2218038"/>
              <a:gd name="connsiteY14-828" fmla="*/ 0 h 1062681"/>
              <a:gd name="connsiteX15-829" fmla="*/ 2131541 w 2218038"/>
              <a:gd name="connsiteY15-830" fmla="*/ 0 h 1062681"/>
              <a:gd name="connsiteX16-831" fmla="*/ 2168611 w 2218038"/>
              <a:gd name="connsiteY16-832" fmla="*/ 18535 h 1062681"/>
              <a:gd name="connsiteX17-833" fmla="*/ 2193325 w 2218038"/>
              <a:gd name="connsiteY17-834" fmla="*/ 37070 h 1062681"/>
              <a:gd name="connsiteX18-835" fmla="*/ 2218038 w 2218038"/>
              <a:gd name="connsiteY18-836" fmla="*/ 67962 h 1062681"/>
              <a:gd name="connsiteX0-837" fmla="*/ 2193325 w 2193325"/>
              <a:gd name="connsiteY0-838" fmla="*/ 37070 h 1062681"/>
              <a:gd name="connsiteX1-839" fmla="*/ 2082114 w 2193325"/>
              <a:gd name="connsiteY1-840" fmla="*/ 142102 h 1062681"/>
              <a:gd name="connsiteX2-841" fmla="*/ 2032687 w 2193325"/>
              <a:gd name="connsiteY2-842" fmla="*/ 123567 h 1062681"/>
              <a:gd name="connsiteX3-843" fmla="*/ 222422 w 2193325"/>
              <a:gd name="connsiteY3-844" fmla="*/ 129745 h 1062681"/>
              <a:gd name="connsiteX4-845" fmla="*/ 166816 w 2193325"/>
              <a:gd name="connsiteY4-846" fmla="*/ 142102 h 1062681"/>
              <a:gd name="connsiteX5-847" fmla="*/ 148281 w 2193325"/>
              <a:gd name="connsiteY5-848" fmla="*/ 160637 h 1062681"/>
              <a:gd name="connsiteX6-849" fmla="*/ 135925 w 2193325"/>
              <a:gd name="connsiteY6-850" fmla="*/ 191529 h 1062681"/>
              <a:gd name="connsiteX7-851" fmla="*/ 129746 w 2193325"/>
              <a:gd name="connsiteY7-852" fmla="*/ 1062681 h 1062681"/>
              <a:gd name="connsiteX8-853" fmla="*/ 0 w 2193325"/>
              <a:gd name="connsiteY8-854" fmla="*/ 1062681 h 1062681"/>
              <a:gd name="connsiteX9-855" fmla="*/ 0 w 2193325"/>
              <a:gd name="connsiteY9-856" fmla="*/ 105032 h 1062681"/>
              <a:gd name="connsiteX10-857" fmla="*/ 6179 w 2193325"/>
              <a:gd name="connsiteY10-858" fmla="*/ 80318 h 1062681"/>
              <a:gd name="connsiteX11-859" fmla="*/ 24714 w 2193325"/>
              <a:gd name="connsiteY11-860" fmla="*/ 55605 h 1062681"/>
              <a:gd name="connsiteX12-861" fmla="*/ 37070 w 2193325"/>
              <a:gd name="connsiteY12-862" fmla="*/ 30891 h 1062681"/>
              <a:gd name="connsiteX13-863" fmla="*/ 86498 w 2193325"/>
              <a:gd name="connsiteY13-864" fmla="*/ 12356 h 1062681"/>
              <a:gd name="connsiteX14-865" fmla="*/ 135925 w 2193325"/>
              <a:gd name="connsiteY14-866" fmla="*/ 0 h 1062681"/>
              <a:gd name="connsiteX15-867" fmla="*/ 2131541 w 2193325"/>
              <a:gd name="connsiteY15-868" fmla="*/ 0 h 1062681"/>
              <a:gd name="connsiteX16-869" fmla="*/ 2168611 w 2193325"/>
              <a:gd name="connsiteY16-870" fmla="*/ 18535 h 1062681"/>
              <a:gd name="connsiteX17-871" fmla="*/ 2193325 w 2193325"/>
              <a:gd name="connsiteY17-872" fmla="*/ 37070 h 1062681"/>
              <a:gd name="connsiteX0-873" fmla="*/ 2193325 w 2193325"/>
              <a:gd name="connsiteY0-874" fmla="*/ 37070 h 1062681"/>
              <a:gd name="connsiteX1-875" fmla="*/ 2032687 w 2193325"/>
              <a:gd name="connsiteY1-876" fmla="*/ 123567 h 1062681"/>
              <a:gd name="connsiteX2-877" fmla="*/ 222422 w 2193325"/>
              <a:gd name="connsiteY2-878" fmla="*/ 129745 h 1062681"/>
              <a:gd name="connsiteX3-879" fmla="*/ 166816 w 2193325"/>
              <a:gd name="connsiteY3-880" fmla="*/ 142102 h 1062681"/>
              <a:gd name="connsiteX4-881" fmla="*/ 148281 w 2193325"/>
              <a:gd name="connsiteY4-882" fmla="*/ 160637 h 1062681"/>
              <a:gd name="connsiteX5-883" fmla="*/ 135925 w 2193325"/>
              <a:gd name="connsiteY5-884" fmla="*/ 191529 h 1062681"/>
              <a:gd name="connsiteX6-885" fmla="*/ 129746 w 2193325"/>
              <a:gd name="connsiteY6-886" fmla="*/ 1062681 h 1062681"/>
              <a:gd name="connsiteX7-887" fmla="*/ 0 w 2193325"/>
              <a:gd name="connsiteY7-888" fmla="*/ 1062681 h 1062681"/>
              <a:gd name="connsiteX8-889" fmla="*/ 0 w 2193325"/>
              <a:gd name="connsiteY8-890" fmla="*/ 105032 h 1062681"/>
              <a:gd name="connsiteX9-891" fmla="*/ 6179 w 2193325"/>
              <a:gd name="connsiteY9-892" fmla="*/ 80318 h 1062681"/>
              <a:gd name="connsiteX10-893" fmla="*/ 24714 w 2193325"/>
              <a:gd name="connsiteY10-894" fmla="*/ 55605 h 1062681"/>
              <a:gd name="connsiteX11-895" fmla="*/ 37070 w 2193325"/>
              <a:gd name="connsiteY11-896" fmla="*/ 30891 h 1062681"/>
              <a:gd name="connsiteX12-897" fmla="*/ 86498 w 2193325"/>
              <a:gd name="connsiteY12-898" fmla="*/ 12356 h 1062681"/>
              <a:gd name="connsiteX13-899" fmla="*/ 135925 w 2193325"/>
              <a:gd name="connsiteY13-900" fmla="*/ 0 h 1062681"/>
              <a:gd name="connsiteX14-901" fmla="*/ 2131541 w 2193325"/>
              <a:gd name="connsiteY14-902" fmla="*/ 0 h 1062681"/>
              <a:gd name="connsiteX15-903" fmla="*/ 2168611 w 2193325"/>
              <a:gd name="connsiteY15-904" fmla="*/ 18535 h 1062681"/>
              <a:gd name="connsiteX16-905" fmla="*/ 2193325 w 2193325"/>
              <a:gd name="connsiteY16-906" fmla="*/ 37070 h 1062681"/>
              <a:gd name="connsiteX0-907" fmla="*/ 2168611 w 2168611"/>
              <a:gd name="connsiteY0-908" fmla="*/ 18535 h 1062681"/>
              <a:gd name="connsiteX1-909" fmla="*/ 2032687 w 2168611"/>
              <a:gd name="connsiteY1-910" fmla="*/ 123567 h 1062681"/>
              <a:gd name="connsiteX2-911" fmla="*/ 222422 w 2168611"/>
              <a:gd name="connsiteY2-912" fmla="*/ 129745 h 1062681"/>
              <a:gd name="connsiteX3-913" fmla="*/ 166816 w 2168611"/>
              <a:gd name="connsiteY3-914" fmla="*/ 142102 h 1062681"/>
              <a:gd name="connsiteX4-915" fmla="*/ 148281 w 2168611"/>
              <a:gd name="connsiteY4-916" fmla="*/ 160637 h 1062681"/>
              <a:gd name="connsiteX5-917" fmla="*/ 135925 w 2168611"/>
              <a:gd name="connsiteY5-918" fmla="*/ 191529 h 1062681"/>
              <a:gd name="connsiteX6-919" fmla="*/ 129746 w 2168611"/>
              <a:gd name="connsiteY6-920" fmla="*/ 1062681 h 1062681"/>
              <a:gd name="connsiteX7-921" fmla="*/ 0 w 2168611"/>
              <a:gd name="connsiteY7-922" fmla="*/ 1062681 h 1062681"/>
              <a:gd name="connsiteX8-923" fmla="*/ 0 w 2168611"/>
              <a:gd name="connsiteY8-924" fmla="*/ 105032 h 1062681"/>
              <a:gd name="connsiteX9-925" fmla="*/ 6179 w 2168611"/>
              <a:gd name="connsiteY9-926" fmla="*/ 80318 h 1062681"/>
              <a:gd name="connsiteX10-927" fmla="*/ 24714 w 2168611"/>
              <a:gd name="connsiteY10-928" fmla="*/ 55605 h 1062681"/>
              <a:gd name="connsiteX11-929" fmla="*/ 37070 w 2168611"/>
              <a:gd name="connsiteY11-930" fmla="*/ 30891 h 1062681"/>
              <a:gd name="connsiteX12-931" fmla="*/ 86498 w 2168611"/>
              <a:gd name="connsiteY12-932" fmla="*/ 12356 h 1062681"/>
              <a:gd name="connsiteX13-933" fmla="*/ 135925 w 2168611"/>
              <a:gd name="connsiteY13-934" fmla="*/ 0 h 1062681"/>
              <a:gd name="connsiteX14-935" fmla="*/ 2131541 w 2168611"/>
              <a:gd name="connsiteY14-936" fmla="*/ 0 h 1062681"/>
              <a:gd name="connsiteX15-937" fmla="*/ 2168611 w 2168611"/>
              <a:gd name="connsiteY15-938" fmla="*/ 18535 h 1062681"/>
              <a:gd name="connsiteX0-939" fmla="*/ 2131541 w 2131541"/>
              <a:gd name="connsiteY0-940" fmla="*/ 0 h 1062681"/>
              <a:gd name="connsiteX1-941" fmla="*/ 2032687 w 2131541"/>
              <a:gd name="connsiteY1-942" fmla="*/ 123567 h 1062681"/>
              <a:gd name="connsiteX2-943" fmla="*/ 222422 w 2131541"/>
              <a:gd name="connsiteY2-944" fmla="*/ 129745 h 1062681"/>
              <a:gd name="connsiteX3-945" fmla="*/ 166816 w 2131541"/>
              <a:gd name="connsiteY3-946" fmla="*/ 142102 h 1062681"/>
              <a:gd name="connsiteX4-947" fmla="*/ 148281 w 2131541"/>
              <a:gd name="connsiteY4-948" fmla="*/ 160637 h 1062681"/>
              <a:gd name="connsiteX5-949" fmla="*/ 135925 w 2131541"/>
              <a:gd name="connsiteY5-950" fmla="*/ 191529 h 1062681"/>
              <a:gd name="connsiteX6-951" fmla="*/ 129746 w 2131541"/>
              <a:gd name="connsiteY6-952" fmla="*/ 1062681 h 1062681"/>
              <a:gd name="connsiteX7-953" fmla="*/ 0 w 2131541"/>
              <a:gd name="connsiteY7-954" fmla="*/ 1062681 h 1062681"/>
              <a:gd name="connsiteX8-955" fmla="*/ 0 w 2131541"/>
              <a:gd name="connsiteY8-956" fmla="*/ 105032 h 1062681"/>
              <a:gd name="connsiteX9-957" fmla="*/ 6179 w 2131541"/>
              <a:gd name="connsiteY9-958" fmla="*/ 80318 h 1062681"/>
              <a:gd name="connsiteX10-959" fmla="*/ 24714 w 2131541"/>
              <a:gd name="connsiteY10-960" fmla="*/ 55605 h 1062681"/>
              <a:gd name="connsiteX11-961" fmla="*/ 37070 w 2131541"/>
              <a:gd name="connsiteY11-962" fmla="*/ 30891 h 1062681"/>
              <a:gd name="connsiteX12-963" fmla="*/ 86498 w 2131541"/>
              <a:gd name="connsiteY12-964" fmla="*/ 12356 h 1062681"/>
              <a:gd name="connsiteX13-965" fmla="*/ 135925 w 2131541"/>
              <a:gd name="connsiteY13-966" fmla="*/ 0 h 1062681"/>
              <a:gd name="connsiteX14-967" fmla="*/ 2131541 w 2131541"/>
              <a:gd name="connsiteY14-968" fmla="*/ 0 h 1062681"/>
              <a:gd name="connsiteX0-969" fmla="*/ 2072274 w 2072274"/>
              <a:gd name="connsiteY0-970" fmla="*/ 0 h 1062681"/>
              <a:gd name="connsiteX1-971" fmla="*/ 2032687 w 2072274"/>
              <a:gd name="connsiteY1-972" fmla="*/ 123567 h 1062681"/>
              <a:gd name="connsiteX2-973" fmla="*/ 222422 w 2072274"/>
              <a:gd name="connsiteY2-974" fmla="*/ 129745 h 1062681"/>
              <a:gd name="connsiteX3-975" fmla="*/ 166816 w 2072274"/>
              <a:gd name="connsiteY3-976" fmla="*/ 142102 h 1062681"/>
              <a:gd name="connsiteX4-977" fmla="*/ 148281 w 2072274"/>
              <a:gd name="connsiteY4-978" fmla="*/ 160637 h 1062681"/>
              <a:gd name="connsiteX5-979" fmla="*/ 135925 w 2072274"/>
              <a:gd name="connsiteY5-980" fmla="*/ 191529 h 1062681"/>
              <a:gd name="connsiteX6-981" fmla="*/ 129746 w 2072274"/>
              <a:gd name="connsiteY6-982" fmla="*/ 1062681 h 1062681"/>
              <a:gd name="connsiteX7-983" fmla="*/ 0 w 2072274"/>
              <a:gd name="connsiteY7-984" fmla="*/ 1062681 h 1062681"/>
              <a:gd name="connsiteX8-985" fmla="*/ 0 w 2072274"/>
              <a:gd name="connsiteY8-986" fmla="*/ 105032 h 1062681"/>
              <a:gd name="connsiteX9-987" fmla="*/ 6179 w 2072274"/>
              <a:gd name="connsiteY9-988" fmla="*/ 80318 h 1062681"/>
              <a:gd name="connsiteX10-989" fmla="*/ 24714 w 2072274"/>
              <a:gd name="connsiteY10-990" fmla="*/ 55605 h 1062681"/>
              <a:gd name="connsiteX11-991" fmla="*/ 37070 w 2072274"/>
              <a:gd name="connsiteY11-992" fmla="*/ 30891 h 1062681"/>
              <a:gd name="connsiteX12-993" fmla="*/ 86498 w 2072274"/>
              <a:gd name="connsiteY12-994" fmla="*/ 12356 h 1062681"/>
              <a:gd name="connsiteX13-995" fmla="*/ 135925 w 2072274"/>
              <a:gd name="connsiteY13-996" fmla="*/ 0 h 1062681"/>
              <a:gd name="connsiteX14-997" fmla="*/ 2072274 w 2072274"/>
              <a:gd name="connsiteY14-998" fmla="*/ 0 h 1062681"/>
              <a:gd name="connsiteX0-999" fmla="*/ 2038408 w 2038408"/>
              <a:gd name="connsiteY0-1000" fmla="*/ 0 h 1062681"/>
              <a:gd name="connsiteX1-1001" fmla="*/ 2032687 w 2038408"/>
              <a:gd name="connsiteY1-1002" fmla="*/ 123567 h 1062681"/>
              <a:gd name="connsiteX2-1003" fmla="*/ 222422 w 2038408"/>
              <a:gd name="connsiteY2-1004" fmla="*/ 129745 h 1062681"/>
              <a:gd name="connsiteX3-1005" fmla="*/ 166816 w 2038408"/>
              <a:gd name="connsiteY3-1006" fmla="*/ 142102 h 1062681"/>
              <a:gd name="connsiteX4-1007" fmla="*/ 148281 w 2038408"/>
              <a:gd name="connsiteY4-1008" fmla="*/ 160637 h 1062681"/>
              <a:gd name="connsiteX5-1009" fmla="*/ 135925 w 2038408"/>
              <a:gd name="connsiteY5-1010" fmla="*/ 191529 h 1062681"/>
              <a:gd name="connsiteX6-1011" fmla="*/ 129746 w 2038408"/>
              <a:gd name="connsiteY6-1012" fmla="*/ 1062681 h 1062681"/>
              <a:gd name="connsiteX7-1013" fmla="*/ 0 w 2038408"/>
              <a:gd name="connsiteY7-1014" fmla="*/ 1062681 h 1062681"/>
              <a:gd name="connsiteX8-1015" fmla="*/ 0 w 2038408"/>
              <a:gd name="connsiteY8-1016" fmla="*/ 105032 h 1062681"/>
              <a:gd name="connsiteX9-1017" fmla="*/ 6179 w 2038408"/>
              <a:gd name="connsiteY9-1018" fmla="*/ 80318 h 1062681"/>
              <a:gd name="connsiteX10-1019" fmla="*/ 24714 w 2038408"/>
              <a:gd name="connsiteY10-1020" fmla="*/ 55605 h 1062681"/>
              <a:gd name="connsiteX11-1021" fmla="*/ 37070 w 2038408"/>
              <a:gd name="connsiteY11-1022" fmla="*/ 30891 h 1062681"/>
              <a:gd name="connsiteX12-1023" fmla="*/ 86498 w 2038408"/>
              <a:gd name="connsiteY12-1024" fmla="*/ 12356 h 1062681"/>
              <a:gd name="connsiteX13-1025" fmla="*/ 135925 w 2038408"/>
              <a:gd name="connsiteY13-1026" fmla="*/ 0 h 1062681"/>
              <a:gd name="connsiteX14-1027" fmla="*/ 2038408 w 2038408"/>
              <a:gd name="connsiteY14-1028" fmla="*/ 0 h 1062681"/>
              <a:gd name="connsiteX0-1029" fmla="*/ 2038408 w 2038408"/>
              <a:gd name="connsiteY0-1030" fmla="*/ 0 h 1062681"/>
              <a:gd name="connsiteX1-1031" fmla="*/ 2032687 w 2038408"/>
              <a:gd name="connsiteY1-1032" fmla="*/ 123567 h 1062681"/>
              <a:gd name="connsiteX2-1033" fmla="*/ 222422 w 2038408"/>
              <a:gd name="connsiteY2-1034" fmla="*/ 129745 h 1062681"/>
              <a:gd name="connsiteX3-1035" fmla="*/ 166816 w 2038408"/>
              <a:gd name="connsiteY3-1036" fmla="*/ 142102 h 1062681"/>
              <a:gd name="connsiteX4-1037" fmla="*/ 148281 w 2038408"/>
              <a:gd name="connsiteY4-1038" fmla="*/ 160637 h 1062681"/>
              <a:gd name="connsiteX5-1039" fmla="*/ 135925 w 2038408"/>
              <a:gd name="connsiteY5-1040" fmla="*/ 191529 h 1062681"/>
              <a:gd name="connsiteX6-1041" fmla="*/ 129746 w 2038408"/>
              <a:gd name="connsiteY6-1042" fmla="*/ 1062681 h 1062681"/>
              <a:gd name="connsiteX7-1043" fmla="*/ 5378 w 2038408"/>
              <a:gd name="connsiteY7-1044" fmla="*/ 688824 h 1062681"/>
              <a:gd name="connsiteX8-1045" fmla="*/ 0 w 2038408"/>
              <a:gd name="connsiteY8-1046" fmla="*/ 105032 h 1062681"/>
              <a:gd name="connsiteX9-1047" fmla="*/ 6179 w 2038408"/>
              <a:gd name="connsiteY9-1048" fmla="*/ 80318 h 1062681"/>
              <a:gd name="connsiteX10-1049" fmla="*/ 24714 w 2038408"/>
              <a:gd name="connsiteY10-1050" fmla="*/ 55605 h 1062681"/>
              <a:gd name="connsiteX11-1051" fmla="*/ 37070 w 2038408"/>
              <a:gd name="connsiteY11-1052" fmla="*/ 30891 h 1062681"/>
              <a:gd name="connsiteX12-1053" fmla="*/ 86498 w 2038408"/>
              <a:gd name="connsiteY12-1054" fmla="*/ 12356 h 1062681"/>
              <a:gd name="connsiteX13-1055" fmla="*/ 135925 w 2038408"/>
              <a:gd name="connsiteY13-1056" fmla="*/ 0 h 1062681"/>
              <a:gd name="connsiteX14-1057" fmla="*/ 2038408 w 2038408"/>
              <a:gd name="connsiteY14-1058" fmla="*/ 0 h 1062681"/>
              <a:gd name="connsiteX0-1059" fmla="*/ 2038408 w 2038408"/>
              <a:gd name="connsiteY0-1060" fmla="*/ 0 h 691206"/>
              <a:gd name="connsiteX1-1061" fmla="*/ 2032687 w 2038408"/>
              <a:gd name="connsiteY1-1062" fmla="*/ 123567 h 691206"/>
              <a:gd name="connsiteX2-1063" fmla="*/ 222422 w 2038408"/>
              <a:gd name="connsiteY2-1064" fmla="*/ 129745 h 691206"/>
              <a:gd name="connsiteX3-1065" fmla="*/ 166816 w 2038408"/>
              <a:gd name="connsiteY3-1066" fmla="*/ 142102 h 691206"/>
              <a:gd name="connsiteX4-1067" fmla="*/ 148281 w 2038408"/>
              <a:gd name="connsiteY4-1068" fmla="*/ 160637 h 691206"/>
              <a:gd name="connsiteX5-1069" fmla="*/ 135925 w 2038408"/>
              <a:gd name="connsiteY5-1070" fmla="*/ 191529 h 691206"/>
              <a:gd name="connsiteX6-1071" fmla="*/ 129746 w 2038408"/>
              <a:gd name="connsiteY6-1072" fmla="*/ 691206 h 691206"/>
              <a:gd name="connsiteX7-1073" fmla="*/ 5378 w 2038408"/>
              <a:gd name="connsiteY7-1074" fmla="*/ 688824 h 691206"/>
              <a:gd name="connsiteX8-1075" fmla="*/ 0 w 2038408"/>
              <a:gd name="connsiteY8-1076" fmla="*/ 105032 h 691206"/>
              <a:gd name="connsiteX9-1077" fmla="*/ 6179 w 2038408"/>
              <a:gd name="connsiteY9-1078" fmla="*/ 80318 h 691206"/>
              <a:gd name="connsiteX10-1079" fmla="*/ 24714 w 2038408"/>
              <a:gd name="connsiteY10-1080" fmla="*/ 55605 h 691206"/>
              <a:gd name="connsiteX11-1081" fmla="*/ 37070 w 2038408"/>
              <a:gd name="connsiteY11-1082" fmla="*/ 30891 h 691206"/>
              <a:gd name="connsiteX12-1083" fmla="*/ 86498 w 2038408"/>
              <a:gd name="connsiteY12-1084" fmla="*/ 12356 h 691206"/>
              <a:gd name="connsiteX13-1085" fmla="*/ 135925 w 2038408"/>
              <a:gd name="connsiteY13-1086" fmla="*/ 0 h 691206"/>
              <a:gd name="connsiteX14-1087" fmla="*/ 2038408 w 2038408"/>
              <a:gd name="connsiteY14-1088" fmla="*/ 0 h 691206"/>
              <a:gd name="connsiteX0-1089" fmla="*/ 2038408 w 2038408"/>
              <a:gd name="connsiteY0-1090" fmla="*/ 0 h 691206"/>
              <a:gd name="connsiteX1-1091" fmla="*/ 2032687 w 2038408"/>
              <a:gd name="connsiteY1-1092" fmla="*/ 123567 h 691206"/>
              <a:gd name="connsiteX2-1093" fmla="*/ 222422 w 2038408"/>
              <a:gd name="connsiteY2-1094" fmla="*/ 129745 h 691206"/>
              <a:gd name="connsiteX3-1095" fmla="*/ 166816 w 2038408"/>
              <a:gd name="connsiteY3-1096" fmla="*/ 142102 h 691206"/>
              <a:gd name="connsiteX4-1097" fmla="*/ 148281 w 2038408"/>
              <a:gd name="connsiteY4-1098" fmla="*/ 160637 h 691206"/>
              <a:gd name="connsiteX5-1099" fmla="*/ 135925 w 2038408"/>
              <a:gd name="connsiteY5-1100" fmla="*/ 191529 h 691206"/>
              <a:gd name="connsiteX6-1101" fmla="*/ 129746 w 2038408"/>
              <a:gd name="connsiteY6-1102" fmla="*/ 691206 h 691206"/>
              <a:gd name="connsiteX7-1103" fmla="*/ 2689 w 2038408"/>
              <a:gd name="connsiteY7-1104" fmla="*/ 688824 h 691206"/>
              <a:gd name="connsiteX8-1105" fmla="*/ 0 w 2038408"/>
              <a:gd name="connsiteY8-1106" fmla="*/ 105032 h 691206"/>
              <a:gd name="connsiteX9-1107" fmla="*/ 6179 w 2038408"/>
              <a:gd name="connsiteY9-1108" fmla="*/ 80318 h 691206"/>
              <a:gd name="connsiteX10-1109" fmla="*/ 24714 w 2038408"/>
              <a:gd name="connsiteY10-1110" fmla="*/ 55605 h 691206"/>
              <a:gd name="connsiteX11-1111" fmla="*/ 37070 w 2038408"/>
              <a:gd name="connsiteY11-1112" fmla="*/ 30891 h 691206"/>
              <a:gd name="connsiteX12-1113" fmla="*/ 86498 w 2038408"/>
              <a:gd name="connsiteY12-1114" fmla="*/ 12356 h 691206"/>
              <a:gd name="connsiteX13-1115" fmla="*/ 135925 w 2038408"/>
              <a:gd name="connsiteY13-1116" fmla="*/ 0 h 691206"/>
              <a:gd name="connsiteX14-1117" fmla="*/ 2038408 w 2038408"/>
              <a:gd name="connsiteY14-1118" fmla="*/ 0 h 691206"/>
              <a:gd name="connsiteX0-1119" fmla="*/ 2038408 w 2038408"/>
              <a:gd name="connsiteY0-1120" fmla="*/ 0 h 693588"/>
              <a:gd name="connsiteX1-1121" fmla="*/ 2032687 w 2038408"/>
              <a:gd name="connsiteY1-1122" fmla="*/ 123567 h 693588"/>
              <a:gd name="connsiteX2-1123" fmla="*/ 222422 w 2038408"/>
              <a:gd name="connsiteY2-1124" fmla="*/ 129745 h 693588"/>
              <a:gd name="connsiteX3-1125" fmla="*/ 166816 w 2038408"/>
              <a:gd name="connsiteY3-1126" fmla="*/ 142102 h 693588"/>
              <a:gd name="connsiteX4-1127" fmla="*/ 148281 w 2038408"/>
              <a:gd name="connsiteY4-1128" fmla="*/ 160637 h 693588"/>
              <a:gd name="connsiteX5-1129" fmla="*/ 135925 w 2038408"/>
              <a:gd name="connsiteY5-1130" fmla="*/ 191529 h 693588"/>
              <a:gd name="connsiteX6-1131" fmla="*/ 129746 w 2038408"/>
              <a:gd name="connsiteY6-1132" fmla="*/ 693588 h 693588"/>
              <a:gd name="connsiteX7-1133" fmla="*/ 2689 w 2038408"/>
              <a:gd name="connsiteY7-1134" fmla="*/ 688824 h 693588"/>
              <a:gd name="connsiteX8-1135" fmla="*/ 0 w 2038408"/>
              <a:gd name="connsiteY8-1136" fmla="*/ 105032 h 693588"/>
              <a:gd name="connsiteX9-1137" fmla="*/ 6179 w 2038408"/>
              <a:gd name="connsiteY9-1138" fmla="*/ 80318 h 693588"/>
              <a:gd name="connsiteX10-1139" fmla="*/ 24714 w 2038408"/>
              <a:gd name="connsiteY10-1140" fmla="*/ 55605 h 693588"/>
              <a:gd name="connsiteX11-1141" fmla="*/ 37070 w 2038408"/>
              <a:gd name="connsiteY11-1142" fmla="*/ 30891 h 693588"/>
              <a:gd name="connsiteX12-1143" fmla="*/ 86498 w 2038408"/>
              <a:gd name="connsiteY12-1144" fmla="*/ 12356 h 693588"/>
              <a:gd name="connsiteX13-1145" fmla="*/ 135925 w 2038408"/>
              <a:gd name="connsiteY13-1146" fmla="*/ 0 h 693588"/>
              <a:gd name="connsiteX14-1147" fmla="*/ 2038408 w 2038408"/>
              <a:gd name="connsiteY14-1148" fmla="*/ 0 h 693588"/>
              <a:gd name="connsiteX0-1149" fmla="*/ 2038925 w 2038925"/>
              <a:gd name="connsiteY0-1150" fmla="*/ 0 h 695968"/>
              <a:gd name="connsiteX1-1151" fmla="*/ 2033204 w 2038925"/>
              <a:gd name="connsiteY1-1152" fmla="*/ 123567 h 695968"/>
              <a:gd name="connsiteX2-1153" fmla="*/ 222939 w 2038925"/>
              <a:gd name="connsiteY2-1154" fmla="*/ 129745 h 695968"/>
              <a:gd name="connsiteX3-1155" fmla="*/ 167333 w 2038925"/>
              <a:gd name="connsiteY3-1156" fmla="*/ 142102 h 695968"/>
              <a:gd name="connsiteX4-1157" fmla="*/ 148798 w 2038925"/>
              <a:gd name="connsiteY4-1158" fmla="*/ 160637 h 695968"/>
              <a:gd name="connsiteX5-1159" fmla="*/ 136442 w 2038925"/>
              <a:gd name="connsiteY5-1160" fmla="*/ 191529 h 695968"/>
              <a:gd name="connsiteX6-1161" fmla="*/ 130263 w 2038925"/>
              <a:gd name="connsiteY6-1162" fmla="*/ 693588 h 695968"/>
              <a:gd name="connsiteX7-1163" fmla="*/ 517 w 2038925"/>
              <a:gd name="connsiteY7-1164" fmla="*/ 695968 h 695968"/>
              <a:gd name="connsiteX8-1165" fmla="*/ 517 w 2038925"/>
              <a:gd name="connsiteY8-1166" fmla="*/ 105032 h 695968"/>
              <a:gd name="connsiteX9-1167" fmla="*/ 6696 w 2038925"/>
              <a:gd name="connsiteY9-1168" fmla="*/ 80318 h 695968"/>
              <a:gd name="connsiteX10-1169" fmla="*/ 25231 w 2038925"/>
              <a:gd name="connsiteY10-1170" fmla="*/ 55605 h 695968"/>
              <a:gd name="connsiteX11-1171" fmla="*/ 37587 w 2038925"/>
              <a:gd name="connsiteY11-1172" fmla="*/ 30891 h 695968"/>
              <a:gd name="connsiteX12-1173" fmla="*/ 87015 w 2038925"/>
              <a:gd name="connsiteY12-1174" fmla="*/ 12356 h 695968"/>
              <a:gd name="connsiteX13-1175" fmla="*/ 136442 w 2038925"/>
              <a:gd name="connsiteY13-1176" fmla="*/ 0 h 695968"/>
              <a:gd name="connsiteX14-1177" fmla="*/ 2038925 w 2038925"/>
              <a:gd name="connsiteY14-1178" fmla="*/ 0 h 695968"/>
              <a:gd name="connsiteX0-1179" fmla="*/ 2038925 w 2038925"/>
              <a:gd name="connsiteY0-1180" fmla="*/ 0 h 698350"/>
              <a:gd name="connsiteX1-1181" fmla="*/ 2033204 w 2038925"/>
              <a:gd name="connsiteY1-1182" fmla="*/ 123567 h 698350"/>
              <a:gd name="connsiteX2-1183" fmla="*/ 222939 w 2038925"/>
              <a:gd name="connsiteY2-1184" fmla="*/ 129745 h 698350"/>
              <a:gd name="connsiteX3-1185" fmla="*/ 167333 w 2038925"/>
              <a:gd name="connsiteY3-1186" fmla="*/ 142102 h 698350"/>
              <a:gd name="connsiteX4-1187" fmla="*/ 148798 w 2038925"/>
              <a:gd name="connsiteY4-1188" fmla="*/ 160637 h 698350"/>
              <a:gd name="connsiteX5-1189" fmla="*/ 136442 w 2038925"/>
              <a:gd name="connsiteY5-1190" fmla="*/ 191529 h 698350"/>
              <a:gd name="connsiteX6-1191" fmla="*/ 135641 w 2038925"/>
              <a:gd name="connsiteY6-1192" fmla="*/ 698350 h 698350"/>
              <a:gd name="connsiteX7-1193" fmla="*/ 517 w 2038925"/>
              <a:gd name="connsiteY7-1194" fmla="*/ 695968 h 698350"/>
              <a:gd name="connsiteX8-1195" fmla="*/ 517 w 2038925"/>
              <a:gd name="connsiteY8-1196" fmla="*/ 105032 h 698350"/>
              <a:gd name="connsiteX9-1197" fmla="*/ 6696 w 2038925"/>
              <a:gd name="connsiteY9-1198" fmla="*/ 80318 h 698350"/>
              <a:gd name="connsiteX10-1199" fmla="*/ 25231 w 2038925"/>
              <a:gd name="connsiteY10-1200" fmla="*/ 55605 h 698350"/>
              <a:gd name="connsiteX11-1201" fmla="*/ 37587 w 2038925"/>
              <a:gd name="connsiteY11-1202" fmla="*/ 30891 h 698350"/>
              <a:gd name="connsiteX12-1203" fmla="*/ 87015 w 2038925"/>
              <a:gd name="connsiteY12-1204" fmla="*/ 12356 h 698350"/>
              <a:gd name="connsiteX13-1205" fmla="*/ 136442 w 2038925"/>
              <a:gd name="connsiteY13-1206" fmla="*/ 0 h 698350"/>
              <a:gd name="connsiteX14-1207" fmla="*/ 2038925 w 2038925"/>
              <a:gd name="connsiteY14-1208" fmla="*/ 0 h 698350"/>
              <a:gd name="connsiteX0-1209" fmla="*/ 2038925 w 2038925"/>
              <a:gd name="connsiteY0-1210" fmla="*/ 0 h 698350"/>
              <a:gd name="connsiteX1-1211" fmla="*/ 2033204 w 2038925"/>
              <a:gd name="connsiteY1-1212" fmla="*/ 123567 h 698350"/>
              <a:gd name="connsiteX2-1213" fmla="*/ 222939 w 2038925"/>
              <a:gd name="connsiteY2-1214" fmla="*/ 129745 h 698350"/>
              <a:gd name="connsiteX3-1215" fmla="*/ 167333 w 2038925"/>
              <a:gd name="connsiteY3-1216" fmla="*/ 142102 h 698350"/>
              <a:gd name="connsiteX4-1217" fmla="*/ 148798 w 2038925"/>
              <a:gd name="connsiteY4-1218" fmla="*/ 160637 h 698350"/>
              <a:gd name="connsiteX5-1219" fmla="*/ 136442 w 2038925"/>
              <a:gd name="connsiteY5-1220" fmla="*/ 191529 h 698350"/>
              <a:gd name="connsiteX6-1221" fmla="*/ 135641 w 2038925"/>
              <a:gd name="connsiteY6-1222" fmla="*/ 698350 h 698350"/>
              <a:gd name="connsiteX7-1223" fmla="*/ 517 w 2038925"/>
              <a:gd name="connsiteY7-1224" fmla="*/ 695968 h 698350"/>
              <a:gd name="connsiteX8-1225" fmla="*/ 517 w 2038925"/>
              <a:gd name="connsiteY8-1226" fmla="*/ 105032 h 698350"/>
              <a:gd name="connsiteX9-1227" fmla="*/ 6696 w 2038925"/>
              <a:gd name="connsiteY9-1228" fmla="*/ 80318 h 698350"/>
              <a:gd name="connsiteX10-1229" fmla="*/ 37587 w 2038925"/>
              <a:gd name="connsiteY10-1230" fmla="*/ 30891 h 698350"/>
              <a:gd name="connsiteX11-1231" fmla="*/ 87015 w 2038925"/>
              <a:gd name="connsiteY11-1232" fmla="*/ 12356 h 698350"/>
              <a:gd name="connsiteX12-1233" fmla="*/ 136442 w 2038925"/>
              <a:gd name="connsiteY12-1234" fmla="*/ 0 h 698350"/>
              <a:gd name="connsiteX13-1235" fmla="*/ 2038925 w 2038925"/>
              <a:gd name="connsiteY13-1236" fmla="*/ 0 h 698350"/>
              <a:gd name="connsiteX0-1237" fmla="*/ 2038925 w 2038925"/>
              <a:gd name="connsiteY0-1238" fmla="*/ 0 h 698350"/>
              <a:gd name="connsiteX1-1239" fmla="*/ 2033204 w 2038925"/>
              <a:gd name="connsiteY1-1240" fmla="*/ 123567 h 698350"/>
              <a:gd name="connsiteX2-1241" fmla="*/ 222939 w 2038925"/>
              <a:gd name="connsiteY2-1242" fmla="*/ 129745 h 698350"/>
              <a:gd name="connsiteX3-1243" fmla="*/ 167333 w 2038925"/>
              <a:gd name="connsiteY3-1244" fmla="*/ 142102 h 698350"/>
              <a:gd name="connsiteX4-1245" fmla="*/ 148798 w 2038925"/>
              <a:gd name="connsiteY4-1246" fmla="*/ 160637 h 698350"/>
              <a:gd name="connsiteX5-1247" fmla="*/ 136442 w 2038925"/>
              <a:gd name="connsiteY5-1248" fmla="*/ 191529 h 698350"/>
              <a:gd name="connsiteX6-1249" fmla="*/ 135641 w 2038925"/>
              <a:gd name="connsiteY6-1250" fmla="*/ 698350 h 698350"/>
              <a:gd name="connsiteX7-1251" fmla="*/ 517 w 2038925"/>
              <a:gd name="connsiteY7-1252" fmla="*/ 695968 h 698350"/>
              <a:gd name="connsiteX8-1253" fmla="*/ 517 w 2038925"/>
              <a:gd name="connsiteY8-1254" fmla="*/ 105032 h 698350"/>
              <a:gd name="connsiteX9-1255" fmla="*/ 6696 w 2038925"/>
              <a:gd name="connsiteY9-1256" fmla="*/ 80318 h 698350"/>
              <a:gd name="connsiteX10-1257" fmla="*/ 37587 w 2038925"/>
              <a:gd name="connsiteY10-1258" fmla="*/ 30891 h 698350"/>
              <a:gd name="connsiteX11-1259" fmla="*/ 87015 w 2038925"/>
              <a:gd name="connsiteY11-1260" fmla="*/ 12356 h 698350"/>
              <a:gd name="connsiteX12-1261" fmla="*/ 136442 w 2038925"/>
              <a:gd name="connsiteY12-1262" fmla="*/ 0 h 698350"/>
              <a:gd name="connsiteX13-1263" fmla="*/ 2038925 w 2038925"/>
              <a:gd name="connsiteY13-1264" fmla="*/ 0 h 698350"/>
              <a:gd name="connsiteX0-1265" fmla="*/ 2038925 w 2038925"/>
              <a:gd name="connsiteY0-1266" fmla="*/ 0 h 698350"/>
              <a:gd name="connsiteX1-1267" fmla="*/ 2033204 w 2038925"/>
              <a:gd name="connsiteY1-1268" fmla="*/ 123567 h 698350"/>
              <a:gd name="connsiteX2-1269" fmla="*/ 222939 w 2038925"/>
              <a:gd name="connsiteY2-1270" fmla="*/ 129745 h 698350"/>
              <a:gd name="connsiteX3-1271" fmla="*/ 167333 w 2038925"/>
              <a:gd name="connsiteY3-1272" fmla="*/ 142102 h 698350"/>
              <a:gd name="connsiteX4-1273" fmla="*/ 148798 w 2038925"/>
              <a:gd name="connsiteY4-1274" fmla="*/ 160637 h 698350"/>
              <a:gd name="connsiteX5-1275" fmla="*/ 136442 w 2038925"/>
              <a:gd name="connsiteY5-1276" fmla="*/ 191529 h 698350"/>
              <a:gd name="connsiteX6-1277" fmla="*/ 135641 w 2038925"/>
              <a:gd name="connsiteY6-1278" fmla="*/ 698350 h 698350"/>
              <a:gd name="connsiteX7-1279" fmla="*/ 517 w 2038925"/>
              <a:gd name="connsiteY7-1280" fmla="*/ 695968 h 698350"/>
              <a:gd name="connsiteX8-1281" fmla="*/ 517 w 2038925"/>
              <a:gd name="connsiteY8-1282" fmla="*/ 105032 h 698350"/>
              <a:gd name="connsiteX9-1283" fmla="*/ 6696 w 2038925"/>
              <a:gd name="connsiteY9-1284" fmla="*/ 80318 h 698350"/>
              <a:gd name="connsiteX10-1285" fmla="*/ 37587 w 2038925"/>
              <a:gd name="connsiteY10-1286" fmla="*/ 30891 h 698350"/>
              <a:gd name="connsiteX11-1287" fmla="*/ 87015 w 2038925"/>
              <a:gd name="connsiteY11-1288" fmla="*/ 12356 h 698350"/>
              <a:gd name="connsiteX12-1289" fmla="*/ 136442 w 2038925"/>
              <a:gd name="connsiteY12-1290" fmla="*/ 0 h 698350"/>
              <a:gd name="connsiteX13-1291" fmla="*/ 2038925 w 2038925"/>
              <a:gd name="connsiteY13-1292" fmla="*/ 0 h 698350"/>
              <a:gd name="connsiteX0-1293" fmla="*/ 2075149 w 2075149"/>
              <a:gd name="connsiteY0-1294" fmla="*/ 0 h 698350"/>
              <a:gd name="connsiteX1-1295" fmla="*/ 2069428 w 2075149"/>
              <a:gd name="connsiteY1-1296" fmla="*/ 123567 h 698350"/>
              <a:gd name="connsiteX2-1297" fmla="*/ 259163 w 2075149"/>
              <a:gd name="connsiteY2-1298" fmla="*/ 129745 h 698350"/>
              <a:gd name="connsiteX3-1299" fmla="*/ 203557 w 2075149"/>
              <a:gd name="connsiteY3-1300" fmla="*/ 142102 h 698350"/>
              <a:gd name="connsiteX4-1301" fmla="*/ 185022 w 2075149"/>
              <a:gd name="connsiteY4-1302" fmla="*/ 160637 h 698350"/>
              <a:gd name="connsiteX5-1303" fmla="*/ 172666 w 2075149"/>
              <a:gd name="connsiteY5-1304" fmla="*/ 191529 h 698350"/>
              <a:gd name="connsiteX6-1305" fmla="*/ 171865 w 2075149"/>
              <a:gd name="connsiteY6-1306" fmla="*/ 698350 h 698350"/>
              <a:gd name="connsiteX7-1307" fmla="*/ 36741 w 2075149"/>
              <a:gd name="connsiteY7-1308" fmla="*/ 695968 h 698350"/>
              <a:gd name="connsiteX8-1309" fmla="*/ 36741 w 2075149"/>
              <a:gd name="connsiteY8-1310" fmla="*/ 105032 h 698350"/>
              <a:gd name="connsiteX9-1311" fmla="*/ 42920 w 2075149"/>
              <a:gd name="connsiteY9-1312" fmla="*/ 80318 h 698350"/>
              <a:gd name="connsiteX10-1313" fmla="*/ 73811 w 2075149"/>
              <a:gd name="connsiteY10-1314" fmla="*/ 30891 h 698350"/>
              <a:gd name="connsiteX11-1315" fmla="*/ 172666 w 2075149"/>
              <a:gd name="connsiteY11-1316" fmla="*/ 0 h 698350"/>
              <a:gd name="connsiteX12-1317" fmla="*/ 2075149 w 2075149"/>
              <a:gd name="connsiteY12-1318" fmla="*/ 0 h 698350"/>
              <a:gd name="connsiteX0-1319" fmla="*/ 2038925 w 2038925"/>
              <a:gd name="connsiteY0-1320" fmla="*/ 0 h 698350"/>
              <a:gd name="connsiteX1-1321" fmla="*/ 2033204 w 2038925"/>
              <a:gd name="connsiteY1-1322" fmla="*/ 123567 h 698350"/>
              <a:gd name="connsiteX2-1323" fmla="*/ 222939 w 2038925"/>
              <a:gd name="connsiteY2-1324" fmla="*/ 129745 h 698350"/>
              <a:gd name="connsiteX3-1325" fmla="*/ 167333 w 2038925"/>
              <a:gd name="connsiteY3-1326" fmla="*/ 142102 h 698350"/>
              <a:gd name="connsiteX4-1327" fmla="*/ 148798 w 2038925"/>
              <a:gd name="connsiteY4-1328" fmla="*/ 160637 h 698350"/>
              <a:gd name="connsiteX5-1329" fmla="*/ 136442 w 2038925"/>
              <a:gd name="connsiteY5-1330" fmla="*/ 191529 h 698350"/>
              <a:gd name="connsiteX6-1331" fmla="*/ 135641 w 2038925"/>
              <a:gd name="connsiteY6-1332" fmla="*/ 698350 h 698350"/>
              <a:gd name="connsiteX7-1333" fmla="*/ 517 w 2038925"/>
              <a:gd name="connsiteY7-1334" fmla="*/ 695968 h 698350"/>
              <a:gd name="connsiteX8-1335" fmla="*/ 517 w 2038925"/>
              <a:gd name="connsiteY8-1336" fmla="*/ 105032 h 698350"/>
              <a:gd name="connsiteX9-1337" fmla="*/ 6696 w 2038925"/>
              <a:gd name="connsiteY9-1338" fmla="*/ 80318 h 698350"/>
              <a:gd name="connsiteX10-1339" fmla="*/ 37587 w 2038925"/>
              <a:gd name="connsiteY10-1340" fmla="*/ 30891 h 698350"/>
              <a:gd name="connsiteX11-1341" fmla="*/ 136442 w 2038925"/>
              <a:gd name="connsiteY11-1342" fmla="*/ 0 h 698350"/>
              <a:gd name="connsiteX12-1343" fmla="*/ 2038925 w 2038925"/>
              <a:gd name="connsiteY12-1344" fmla="*/ 0 h 698350"/>
              <a:gd name="connsiteX0-1345" fmla="*/ 2038925 w 2038925"/>
              <a:gd name="connsiteY0-1346" fmla="*/ 0 h 698350"/>
              <a:gd name="connsiteX1-1347" fmla="*/ 2033204 w 2038925"/>
              <a:gd name="connsiteY1-1348" fmla="*/ 123567 h 698350"/>
              <a:gd name="connsiteX2-1349" fmla="*/ 222939 w 2038925"/>
              <a:gd name="connsiteY2-1350" fmla="*/ 129745 h 698350"/>
              <a:gd name="connsiteX3-1351" fmla="*/ 167333 w 2038925"/>
              <a:gd name="connsiteY3-1352" fmla="*/ 142102 h 698350"/>
              <a:gd name="connsiteX4-1353" fmla="*/ 148798 w 2038925"/>
              <a:gd name="connsiteY4-1354" fmla="*/ 160637 h 698350"/>
              <a:gd name="connsiteX5-1355" fmla="*/ 136442 w 2038925"/>
              <a:gd name="connsiteY5-1356" fmla="*/ 191529 h 698350"/>
              <a:gd name="connsiteX6-1357" fmla="*/ 135641 w 2038925"/>
              <a:gd name="connsiteY6-1358" fmla="*/ 698350 h 698350"/>
              <a:gd name="connsiteX7-1359" fmla="*/ 517 w 2038925"/>
              <a:gd name="connsiteY7-1360" fmla="*/ 695968 h 698350"/>
              <a:gd name="connsiteX8-1361" fmla="*/ 517 w 2038925"/>
              <a:gd name="connsiteY8-1362" fmla="*/ 105032 h 698350"/>
              <a:gd name="connsiteX9-1363" fmla="*/ 6696 w 2038925"/>
              <a:gd name="connsiteY9-1364" fmla="*/ 80318 h 698350"/>
              <a:gd name="connsiteX10-1365" fmla="*/ 37587 w 2038925"/>
              <a:gd name="connsiteY10-1366" fmla="*/ 30891 h 698350"/>
              <a:gd name="connsiteX11-1367" fmla="*/ 136442 w 2038925"/>
              <a:gd name="connsiteY11-1368" fmla="*/ 0 h 698350"/>
              <a:gd name="connsiteX12-1369" fmla="*/ 2038925 w 2038925"/>
              <a:gd name="connsiteY12-1370" fmla="*/ 0 h 698350"/>
              <a:gd name="connsiteX0-1371" fmla="*/ 2038925 w 2038925"/>
              <a:gd name="connsiteY0-1372" fmla="*/ 0 h 698350"/>
              <a:gd name="connsiteX1-1373" fmla="*/ 2033204 w 2038925"/>
              <a:gd name="connsiteY1-1374" fmla="*/ 123567 h 698350"/>
              <a:gd name="connsiteX2-1375" fmla="*/ 222939 w 2038925"/>
              <a:gd name="connsiteY2-1376" fmla="*/ 129745 h 698350"/>
              <a:gd name="connsiteX3-1377" fmla="*/ 167333 w 2038925"/>
              <a:gd name="connsiteY3-1378" fmla="*/ 142102 h 698350"/>
              <a:gd name="connsiteX4-1379" fmla="*/ 148798 w 2038925"/>
              <a:gd name="connsiteY4-1380" fmla="*/ 160637 h 698350"/>
              <a:gd name="connsiteX5-1381" fmla="*/ 136442 w 2038925"/>
              <a:gd name="connsiteY5-1382" fmla="*/ 191529 h 698350"/>
              <a:gd name="connsiteX6-1383" fmla="*/ 135641 w 2038925"/>
              <a:gd name="connsiteY6-1384" fmla="*/ 698350 h 698350"/>
              <a:gd name="connsiteX7-1385" fmla="*/ 517 w 2038925"/>
              <a:gd name="connsiteY7-1386" fmla="*/ 695968 h 698350"/>
              <a:gd name="connsiteX8-1387" fmla="*/ 517 w 2038925"/>
              <a:gd name="connsiteY8-1388" fmla="*/ 105032 h 698350"/>
              <a:gd name="connsiteX9-1389" fmla="*/ 6696 w 2038925"/>
              <a:gd name="connsiteY9-1390" fmla="*/ 80318 h 698350"/>
              <a:gd name="connsiteX10-1391" fmla="*/ 37587 w 2038925"/>
              <a:gd name="connsiteY10-1392" fmla="*/ 30891 h 698350"/>
              <a:gd name="connsiteX11-1393" fmla="*/ 136442 w 2038925"/>
              <a:gd name="connsiteY11-1394" fmla="*/ 0 h 698350"/>
              <a:gd name="connsiteX12-1395" fmla="*/ 2038925 w 2038925"/>
              <a:gd name="connsiteY12-1396" fmla="*/ 0 h 698350"/>
              <a:gd name="connsiteX0-1397" fmla="*/ 2038925 w 2038925"/>
              <a:gd name="connsiteY0-1398" fmla="*/ 0 h 698350"/>
              <a:gd name="connsiteX1-1399" fmla="*/ 2033204 w 2038925"/>
              <a:gd name="connsiteY1-1400" fmla="*/ 123567 h 698350"/>
              <a:gd name="connsiteX2-1401" fmla="*/ 222939 w 2038925"/>
              <a:gd name="connsiteY2-1402" fmla="*/ 129745 h 698350"/>
              <a:gd name="connsiteX3-1403" fmla="*/ 167333 w 2038925"/>
              <a:gd name="connsiteY3-1404" fmla="*/ 142102 h 698350"/>
              <a:gd name="connsiteX4-1405" fmla="*/ 148798 w 2038925"/>
              <a:gd name="connsiteY4-1406" fmla="*/ 160637 h 698350"/>
              <a:gd name="connsiteX5-1407" fmla="*/ 136442 w 2038925"/>
              <a:gd name="connsiteY5-1408" fmla="*/ 191529 h 698350"/>
              <a:gd name="connsiteX6-1409" fmla="*/ 135641 w 2038925"/>
              <a:gd name="connsiteY6-1410" fmla="*/ 698350 h 698350"/>
              <a:gd name="connsiteX7-1411" fmla="*/ 517 w 2038925"/>
              <a:gd name="connsiteY7-1412" fmla="*/ 695968 h 698350"/>
              <a:gd name="connsiteX8-1413" fmla="*/ 517 w 2038925"/>
              <a:gd name="connsiteY8-1414" fmla="*/ 105032 h 698350"/>
              <a:gd name="connsiteX9-1415" fmla="*/ 6696 w 2038925"/>
              <a:gd name="connsiteY9-1416" fmla="*/ 80318 h 698350"/>
              <a:gd name="connsiteX10-1417" fmla="*/ 37587 w 2038925"/>
              <a:gd name="connsiteY10-1418" fmla="*/ 30891 h 698350"/>
              <a:gd name="connsiteX11-1419" fmla="*/ 136442 w 2038925"/>
              <a:gd name="connsiteY11-1420" fmla="*/ 0 h 698350"/>
              <a:gd name="connsiteX12-1421" fmla="*/ 2038925 w 2038925"/>
              <a:gd name="connsiteY12-1422" fmla="*/ 0 h 698350"/>
              <a:gd name="connsiteX0-1423" fmla="*/ 2038925 w 2038925"/>
              <a:gd name="connsiteY0-1424" fmla="*/ 0 h 698350"/>
              <a:gd name="connsiteX1-1425" fmla="*/ 2033204 w 2038925"/>
              <a:gd name="connsiteY1-1426" fmla="*/ 123567 h 698350"/>
              <a:gd name="connsiteX2-1427" fmla="*/ 222939 w 2038925"/>
              <a:gd name="connsiteY2-1428" fmla="*/ 129745 h 698350"/>
              <a:gd name="connsiteX3-1429" fmla="*/ 167333 w 2038925"/>
              <a:gd name="connsiteY3-1430" fmla="*/ 142102 h 698350"/>
              <a:gd name="connsiteX4-1431" fmla="*/ 148798 w 2038925"/>
              <a:gd name="connsiteY4-1432" fmla="*/ 160637 h 698350"/>
              <a:gd name="connsiteX5-1433" fmla="*/ 136442 w 2038925"/>
              <a:gd name="connsiteY5-1434" fmla="*/ 191529 h 698350"/>
              <a:gd name="connsiteX6-1435" fmla="*/ 135641 w 2038925"/>
              <a:gd name="connsiteY6-1436" fmla="*/ 698350 h 698350"/>
              <a:gd name="connsiteX7-1437" fmla="*/ 517 w 2038925"/>
              <a:gd name="connsiteY7-1438" fmla="*/ 695968 h 698350"/>
              <a:gd name="connsiteX8-1439" fmla="*/ 517 w 2038925"/>
              <a:gd name="connsiteY8-1440" fmla="*/ 105032 h 698350"/>
              <a:gd name="connsiteX9-1441" fmla="*/ 6696 w 2038925"/>
              <a:gd name="connsiteY9-1442" fmla="*/ 80318 h 698350"/>
              <a:gd name="connsiteX10-1443" fmla="*/ 45653 w 2038925"/>
              <a:gd name="connsiteY10-1444" fmla="*/ 33272 h 698350"/>
              <a:gd name="connsiteX11-1445" fmla="*/ 136442 w 2038925"/>
              <a:gd name="connsiteY11-1446" fmla="*/ 0 h 698350"/>
              <a:gd name="connsiteX12-1447" fmla="*/ 2038925 w 2038925"/>
              <a:gd name="connsiteY12-1448" fmla="*/ 0 h 698350"/>
              <a:gd name="connsiteX0-1449" fmla="*/ 2038925 w 2038925"/>
              <a:gd name="connsiteY0-1450" fmla="*/ 0 h 698350"/>
              <a:gd name="connsiteX1-1451" fmla="*/ 2033204 w 2038925"/>
              <a:gd name="connsiteY1-1452" fmla="*/ 123567 h 698350"/>
              <a:gd name="connsiteX2-1453" fmla="*/ 222939 w 2038925"/>
              <a:gd name="connsiteY2-1454" fmla="*/ 129745 h 698350"/>
              <a:gd name="connsiteX3-1455" fmla="*/ 167333 w 2038925"/>
              <a:gd name="connsiteY3-1456" fmla="*/ 142102 h 698350"/>
              <a:gd name="connsiteX4-1457" fmla="*/ 148798 w 2038925"/>
              <a:gd name="connsiteY4-1458" fmla="*/ 160637 h 698350"/>
              <a:gd name="connsiteX5-1459" fmla="*/ 136442 w 2038925"/>
              <a:gd name="connsiteY5-1460" fmla="*/ 191529 h 698350"/>
              <a:gd name="connsiteX6-1461" fmla="*/ 135641 w 2038925"/>
              <a:gd name="connsiteY6-1462" fmla="*/ 698350 h 698350"/>
              <a:gd name="connsiteX7-1463" fmla="*/ 517 w 2038925"/>
              <a:gd name="connsiteY7-1464" fmla="*/ 695968 h 698350"/>
              <a:gd name="connsiteX8-1465" fmla="*/ 517 w 2038925"/>
              <a:gd name="connsiteY8-1466" fmla="*/ 105032 h 698350"/>
              <a:gd name="connsiteX9-1467" fmla="*/ 45653 w 2038925"/>
              <a:gd name="connsiteY9-1468" fmla="*/ 33272 h 698350"/>
              <a:gd name="connsiteX10-1469" fmla="*/ 136442 w 2038925"/>
              <a:gd name="connsiteY10-1470" fmla="*/ 0 h 698350"/>
              <a:gd name="connsiteX11-1471" fmla="*/ 2038925 w 2038925"/>
              <a:gd name="connsiteY11-1472" fmla="*/ 0 h 698350"/>
              <a:gd name="connsiteX0-1473" fmla="*/ 2038925 w 2038925"/>
              <a:gd name="connsiteY0-1474" fmla="*/ 0 h 698350"/>
              <a:gd name="connsiteX1-1475" fmla="*/ 2033204 w 2038925"/>
              <a:gd name="connsiteY1-1476" fmla="*/ 123567 h 698350"/>
              <a:gd name="connsiteX2-1477" fmla="*/ 222939 w 2038925"/>
              <a:gd name="connsiteY2-1478" fmla="*/ 129745 h 698350"/>
              <a:gd name="connsiteX3-1479" fmla="*/ 167333 w 2038925"/>
              <a:gd name="connsiteY3-1480" fmla="*/ 142102 h 698350"/>
              <a:gd name="connsiteX4-1481" fmla="*/ 148798 w 2038925"/>
              <a:gd name="connsiteY4-1482" fmla="*/ 160637 h 698350"/>
              <a:gd name="connsiteX5-1483" fmla="*/ 136442 w 2038925"/>
              <a:gd name="connsiteY5-1484" fmla="*/ 191529 h 698350"/>
              <a:gd name="connsiteX6-1485" fmla="*/ 135641 w 2038925"/>
              <a:gd name="connsiteY6-1486" fmla="*/ 698350 h 698350"/>
              <a:gd name="connsiteX7-1487" fmla="*/ 517 w 2038925"/>
              <a:gd name="connsiteY7-1488" fmla="*/ 695968 h 698350"/>
              <a:gd name="connsiteX8-1489" fmla="*/ 517 w 2038925"/>
              <a:gd name="connsiteY8-1490" fmla="*/ 133607 h 698350"/>
              <a:gd name="connsiteX9-1491" fmla="*/ 45653 w 2038925"/>
              <a:gd name="connsiteY9-1492" fmla="*/ 33272 h 698350"/>
              <a:gd name="connsiteX10-1493" fmla="*/ 136442 w 2038925"/>
              <a:gd name="connsiteY10-1494" fmla="*/ 0 h 698350"/>
              <a:gd name="connsiteX11-1495" fmla="*/ 2038925 w 2038925"/>
              <a:gd name="connsiteY11-1496" fmla="*/ 0 h 698350"/>
              <a:gd name="connsiteX0-1497" fmla="*/ 2038925 w 2038925"/>
              <a:gd name="connsiteY0-1498" fmla="*/ 0 h 698350"/>
              <a:gd name="connsiteX1-1499" fmla="*/ 2033204 w 2038925"/>
              <a:gd name="connsiteY1-1500" fmla="*/ 123567 h 698350"/>
              <a:gd name="connsiteX2-1501" fmla="*/ 222939 w 2038925"/>
              <a:gd name="connsiteY2-1502" fmla="*/ 129745 h 698350"/>
              <a:gd name="connsiteX3-1503" fmla="*/ 167333 w 2038925"/>
              <a:gd name="connsiteY3-1504" fmla="*/ 142102 h 698350"/>
              <a:gd name="connsiteX4-1505" fmla="*/ 148798 w 2038925"/>
              <a:gd name="connsiteY4-1506" fmla="*/ 160637 h 698350"/>
              <a:gd name="connsiteX5-1507" fmla="*/ 136442 w 2038925"/>
              <a:gd name="connsiteY5-1508" fmla="*/ 191529 h 698350"/>
              <a:gd name="connsiteX6-1509" fmla="*/ 135641 w 2038925"/>
              <a:gd name="connsiteY6-1510" fmla="*/ 698350 h 698350"/>
              <a:gd name="connsiteX7-1511" fmla="*/ 517 w 2038925"/>
              <a:gd name="connsiteY7-1512" fmla="*/ 695968 h 698350"/>
              <a:gd name="connsiteX8-1513" fmla="*/ 517 w 2038925"/>
              <a:gd name="connsiteY8-1514" fmla="*/ 133607 h 698350"/>
              <a:gd name="connsiteX9-1515" fmla="*/ 40276 w 2038925"/>
              <a:gd name="connsiteY9-1516" fmla="*/ 42797 h 698350"/>
              <a:gd name="connsiteX10-1517" fmla="*/ 136442 w 2038925"/>
              <a:gd name="connsiteY10-1518" fmla="*/ 0 h 698350"/>
              <a:gd name="connsiteX11-1519" fmla="*/ 2038925 w 2038925"/>
              <a:gd name="connsiteY11-1520" fmla="*/ 0 h 698350"/>
              <a:gd name="connsiteX0-1521" fmla="*/ 2038925 w 2038925"/>
              <a:gd name="connsiteY0-1522" fmla="*/ 0 h 698350"/>
              <a:gd name="connsiteX1-1523" fmla="*/ 2033204 w 2038925"/>
              <a:gd name="connsiteY1-1524" fmla="*/ 123567 h 698350"/>
              <a:gd name="connsiteX2-1525" fmla="*/ 222939 w 2038925"/>
              <a:gd name="connsiteY2-1526" fmla="*/ 129745 h 698350"/>
              <a:gd name="connsiteX3-1527" fmla="*/ 167333 w 2038925"/>
              <a:gd name="connsiteY3-1528" fmla="*/ 142102 h 698350"/>
              <a:gd name="connsiteX4-1529" fmla="*/ 148798 w 2038925"/>
              <a:gd name="connsiteY4-1530" fmla="*/ 160637 h 698350"/>
              <a:gd name="connsiteX5-1531" fmla="*/ 136442 w 2038925"/>
              <a:gd name="connsiteY5-1532" fmla="*/ 191529 h 698350"/>
              <a:gd name="connsiteX6-1533" fmla="*/ 135641 w 2038925"/>
              <a:gd name="connsiteY6-1534" fmla="*/ 698350 h 698350"/>
              <a:gd name="connsiteX7-1535" fmla="*/ 517 w 2038925"/>
              <a:gd name="connsiteY7-1536" fmla="*/ 695968 h 698350"/>
              <a:gd name="connsiteX8-1537" fmla="*/ 517 w 2038925"/>
              <a:gd name="connsiteY8-1538" fmla="*/ 133607 h 698350"/>
              <a:gd name="connsiteX9-1539" fmla="*/ 40276 w 2038925"/>
              <a:gd name="connsiteY9-1540" fmla="*/ 42797 h 698350"/>
              <a:gd name="connsiteX10-1541" fmla="*/ 136442 w 2038925"/>
              <a:gd name="connsiteY10-1542" fmla="*/ 0 h 698350"/>
              <a:gd name="connsiteX11-1543" fmla="*/ 2038925 w 2038925"/>
              <a:gd name="connsiteY11-1544" fmla="*/ 0 h 698350"/>
              <a:gd name="connsiteX0-1545" fmla="*/ 2038925 w 2038925"/>
              <a:gd name="connsiteY0-1546" fmla="*/ 0 h 698350"/>
              <a:gd name="connsiteX1-1547" fmla="*/ 2033204 w 2038925"/>
              <a:gd name="connsiteY1-1548" fmla="*/ 123567 h 698350"/>
              <a:gd name="connsiteX2-1549" fmla="*/ 222939 w 2038925"/>
              <a:gd name="connsiteY2-1550" fmla="*/ 129745 h 698350"/>
              <a:gd name="connsiteX3-1551" fmla="*/ 167333 w 2038925"/>
              <a:gd name="connsiteY3-1552" fmla="*/ 142102 h 698350"/>
              <a:gd name="connsiteX4-1553" fmla="*/ 148798 w 2038925"/>
              <a:gd name="connsiteY4-1554" fmla="*/ 160637 h 698350"/>
              <a:gd name="connsiteX5-1555" fmla="*/ 136442 w 2038925"/>
              <a:gd name="connsiteY5-1556" fmla="*/ 191529 h 698350"/>
              <a:gd name="connsiteX6-1557" fmla="*/ 135641 w 2038925"/>
              <a:gd name="connsiteY6-1558" fmla="*/ 698350 h 698350"/>
              <a:gd name="connsiteX7-1559" fmla="*/ 517 w 2038925"/>
              <a:gd name="connsiteY7-1560" fmla="*/ 695968 h 698350"/>
              <a:gd name="connsiteX8-1561" fmla="*/ 517 w 2038925"/>
              <a:gd name="connsiteY8-1562" fmla="*/ 133607 h 698350"/>
              <a:gd name="connsiteX9-1563" fmla="*/ 40276 w 2038925"/>
              <a:gd name="connsiteY9-1564" fmla="*/ 42797 h 698350"/>
              <a:gd name="connsiteX10-1565" fmla="*/ 136442 w 2038925"/>
              <a:gd name="connsiteY10-1566" fmla="*/ 0 h 698350"/>
              <a:gd name="connsiteX11-1567" fmla="*/ 2038925 w 2038925"/>
              <a:gd name="connsiteY11-1568" fmla="*/ 0 h 698350"/>
              <a:gd name="connsiteX0-1569" fmla="*/ 2038925 w 2038925"/>
              <a:gd name="connsiteY0-1570" fmla="*/ 0 h 698350"/>
              <a:gd name="connsiteX1-1571" fmla="*/ 2033204 w 2038925"/>
              <a:gd name="connsiteY1-1572" fmla="*/ 123567 h 698350"/>
              <a:gd name="connsiteX2-1573" fmla="*/ 222939 w 2038925"/>
              <a:gd name="connsiteY2-1574" fmla="*/ 129745 h 698350"/>
              <a:gd name="connsiteX3-1575" fmla="*/ 167333 w 2038925"/>
              <a:gd name="connsiteY3-1576" fmla="*/ 142102 h 698350"/>
              <a:gd name="connsiteX4-1577" fmla="*/ 148798 w 2038925"/>
              <a:gd name="connsiteY4-1578" fmla="*/ 160637 h 698350"/>
              <a:gd name="connsiteX5-1579" fmla="*/ 136442 w 2038925"/>
              <a:gd name="connsiteY5-1580" fmla="*/ 191529 h 698350"/>
              <a:gd name="connsiteX6-1581" fmla="*/ 135641 w 2038925"/>
              <a:gd name="connsiteY6-1582" fmla="*/ 698350 h 698350"/>
              <a:gd name="connsiteX7-1583" fmla="*/ 517 w 2038925"/>
              <a:gd name="connsiteY7-1584" fmla="*/ 695968 h 698350"/>
              <a:gd name="connsiteX8-1585" fmla="*/ 517 w 2038925"/>
              <a:gd name="connsiteY8-1586" fmla="*/ 133607 h 698350"/>
              <a:gd name="connsiteX9-1587" fmla="*/ 40276 w 2038925"/>
              <a:gd name="connsiteY9-1588" fmla="*/ 42797 h 698350"/>
              <a:gd name="connsiteX10-1589" fmla="*/ 136442 w 2038925"/>
              <a:gd name="connsiteY10-1590" fmla="*/ 0 h 698350"/>
              <a:gd name="connsiteX11-1591" fmla="*/ 2038925 w 2038925"/>
              <a:gd name="connsiteY11-1592" fmla="*/ 0 h 698350"/>
              <a:gd name="connsiteX0-1593" fmla="*/ 2038925 w 2038925"/>
              <a:gd name="connsiteY0-1594" fmla="*/ 0 h 698350"/>
              <a:gd name="connsiteX1-1595" fmla="*/ 2033204 w 2038925"/>
              <a:gd name="connsiteY1-1596" fmla="*/ 123567 h 698350"/>
              <a:gd name="connsiteX2-1597" fmla="*/ 222939 w 2038925"/>
              <a:gd name="connsiteY2-1598" fmla="*/ 129745 h 698350"/>
              <a:gd name="connsiteX3-1599" fmla="*/ 167333 w 2038925"/>
              <a:gd name="connsiteY3-1600" fmla="*/ 142102 h 698350"/>
              <a:gd name="connsiteX4-1601" fmla="*/ 148798 w 2038925"/>
              <a:gd name="connsiteY4-1602" fmla="*/ 160637 h 698350"/>
              <a:gd name="connsiteX5-1603" fmla="*/ 136442 w 2038925"/>
              <a:gd name="connsiteY5-1604" fmla="*/ 191529 h 698350"/>
              <a:gd name="connsiteX6-1605" fmla="*/ 135641 w 2038925"/>
              <a:gd name="connsiteY6-1606" fmla="*/ 698350 h 698350"/>
              <a:gd name="connsiteX7-1607" fmla="*/ 517 w 2038925"/>
              <a:gd name="connsiteY7-1608" fmla="*/ 695968 h 698350"/>
              <a:gd name="connsiteX8-1609" fmla="*/ 517 w 2038925"/>
              <a:gd name="connsiteY8-1610" fmla="*/ 133607 h 698350"/>
              <a:gd name="connsiteX9-1611" fmla="*/ 40276 w 2038925"/>
              <a:gd name="connsiteY9-1612" fmla="*/ 42797 h 698350"/>
              <a:gd name="connsiteX10-1613" fmla="*/ 136442 w 2038925"/>
              <a:gd name="connsiteY10-1614" fmla="*/ 0 h 698350"/>
              <a:gd name="connsiteX11-1615" fmla="*/ 2038925 w 2038925"/>
              <a:gd name="connsiteY11-1616" fmla="*/ 0 h 698350"/>
              <a:gd name="connsiteX0-1617" fmla="*/ 2038925 w 2038925"/>
              <a:gd name="connsiteY0-1618" fmla="*/ 0 h 698350"/>
              <a:gd name="connsiteX1-1619" fmla="*/ 2033204 w 2038925"/>
              <a:gd name="connsiteY1-1620" fmla="*/ 123567 h 698350"/>
              <a:gd name="connsiteX2-1621" fmla="*/ 222939 w 2038925"/>
              <a:gd name="connsiteY2-1622" fmla="*/ 129745 h 698350"/>
              <a:gd name="connsiteX3-1623" fmla="*/ 167333 w 2038925"/>
              <a:gd name="connsiteY3-1624" fmla="*/ 142102 h 698350"/>
              <a:gd name="connsiteX4-1625" fmla="*/ 148798 w 2038925"/>
              <a:gd name="connsiteY4-1626" fmla="*/ 160637 h 698350"/>
              <a:gd name="connsiteX5-1627" fmla="*/ 136442 w 2038925"/>
              <a:gd name="connsiteY5-1628" fmla="*/ 191529 h 698350"/>
              <a:gd name="connsiteX6-1629" fmla="*/ 135641 w 2038925"/>
              <a:gd name="connsiteY6-1630" fmla="*/ 698350 h 698350"/>
              <a:gd name="connsiteX7-1631" fmla="*/ 517 w 2038925"/>
              <a:gd name="connsiteY7-1632" fmla="*/ 695968 h 698350"/>
              <a:gd name="connsiteX8-1633" fmla="*/ 517 w 2038925"/>
              <a:gd name="connsiteY8-1634" fmla="*/ 133607 h 698350"/>
              <a:gd name="connsiteX9-1635" fmla="*/ 56410 w 2038925"/>
              <a:gd name="connsiteY9-1636" fmla="*/ 45178 h 698350"/>
              <a:gd name="connsiteX10-1637" fmla="*/ 136442 w 2038925"/>
              <a:gd name="connsiteY10-1638" fmla="*/ 0 h 698350"/>
              <a:gd name="connsiteX11-1639" fmla="*/ 2038925 w 2038925"/>
              <a:gd name="connsiteY11-1640" fmla="*/ 0 h 698350"/>
              <a:gd name="connsiteX0-1641" fmla="*/ 2038925 w 2038925"/>
              <a:gd name="connsiteY0-1642" fmla="*/ 0 h 698350"/>
              <a:gd name="connsiteX1-1643" fmla="*/ 2033204 w 2038925"/>
              <a:gd name="connsiteY1-1644" fmla="*/ 123567 h 698350"/>
              <a:gd name="connsiteX2-1645" fmla="*/ 222939 w 2038925"/>
              <a:gd name="connsiteY2-1646" fmla="*/ 129745 h 698350"/>
              <a:gd name="connsiteX3-1647" fmla="*/ 167333 w 2038925"/>
              <a:gd name="connsiteY3-1648" fmla="*/ 142102 h 698350"/>
              <a:gd name="connsiteX4-1649" fmla="*/ 148798 w 2038925"/>
              <a:gd name="connsiteY4-1650" fmla="*/ 160637 h 698350"/>
              <a:gd name="connsiteX5-1651" fmla="*/ 136442 w 2038925"/>
              <a:gd name="connsiteY5-1652" fmla="*/ 191529 h 698350"/>
              <a:gd name="connsiteX6-1653" fmla="*/ 135641 w 2038925"/>
              <a:gd name="connsiteY6-1654" fmla="*/ 698350 h 698350"/>
              <a:gd name="connsiteX7-1655" fmla="*/ 517 w 2038925"/>
              <a:gd name="connsiteY7-1656" fmla="*/ 695968 h 698350"/>
              <a:gd name="connsiteX8-1657" fmla="*/ 517 w 2038925"/>
              <a:gd name="connsiteY8-1658" fmla="*/ 133607 h 698350"/>
              <a:gd name="connsiteX9-1659" fmla="*/ 56410 w 2038925"/>
              <a:gd name="connsiteY9-1660" fmla="*/ 45178 h 698350"/>
              <a:gd name="connsiteX10-1661" fmla="*/ 195596 w 2038925"/>
              <a:gd name="connsiteY10-1662" fmla="*/ 0 h 698350"/>
              <a:gd name="connsiteX11-1663" fmla="*/ 2038925 w 2038925"/>
              <a:gd name="connsiteY11-1664" fmla="*/ 0 h 698350"/>
              <a:gd name="connsiteX0-1665" fmla="*/ 2038925 w 2038925"/>
              <a:gd name="connsiteY0-1666" fmla="*/ 0 h 698350"/>
              <a:gd name="connsiteX1-1667" fmla="*/ 2033204 w 2038925"/>
              <a:gd name="connsiteY1-1668" fmla="*/ 123567 h 698350"/>
              <a:gd name="connsiteX2-1669" fmla="*/ 222939 w 2038925"/>
              <a:gd name="connsiteY2-1670" fmla="*/ 129745 h 698350"/>
              <a:gd name="connsiteX3-1671" fmla="*/ 167333 w 2038925"/>
              <a:gd name="connsiteY3-1672" fmla="*/ 142102 h 698350"/>
              <a:gd name="connsiteX4-1673" fmla="*/ 148798 w 2038925"/>
              <a:gd name="connsiteY4-1674" fmla="*/ 160637 h 698350"/>
              <a:gd name="connsiteX5-1675" fmla="*/ 136442 w 2038925"/>
              <a:gd name="connsiteY5-1676" fmla="*/ 191529 h 698350"/>
              <a:gd name="connsiteX6-1677" fmla="*/ 135641 w 2038925"/>
              <a:gd name="connsiteY6-1678" fmla="*/ 698350 h 698350"/>
              <a:gd name="connsiteX7-1679" fmla="*/ 517 w 2038925"/>
              <a:gd name="connsiteY7-1680" fmla="*/ 695968 h 698350"/>
              <a:gd name="connsiteX8-1681" fmla="*/ 517 w 2038925"/>
              <a:gd name="connsiteY8-1682" fmla="*/ 133607 h 698350"/>
              <a:gd name="connsiteX9-1683" fmla="*/ 56410 w 2038925"/>
              <a:gd name="connsiteY9-1684" fmla="*/ 45178 h 698350"/>
              <a:gd name="connsiteX10-1685" fmla="*/ 195596 w 2038925"/>
              <a:gd name="connsiteY10-1686" fmla="*/ 0 h 698350"/>
              <a:gd name="connsiteX11-1687" fmla="*/ 2038925 w 2038925"/>
              <a:gd name="connsiteY11-1688" fmla="*/ 0 h 698350"/>
              <a:gd name="connsiteX0-1689" fmla="*/ 2038925 w 2038925"/>
              <a:gd name="connsiteY0-1690" fmla="*/ 0 h 698350"/>
              <a:gd name="connsiteX1-1691" fmla="*/ 2033204 w 2038925"/>
              <a:gd name="connsiteY1-1692" fmla="*/ 123567 h 698350"/>
              <a:gd name="connsiteX2-1693" fmla="*/ 222939 w 2038925"/>
              <a:gd name="connsiteY2-1694" fmla="*/ 129745 h 698350"/>
              <a:gd name="connsiteX3-1695" fmla="*/ 167333 w 2038925"/>
              <a:gd name="connsiteY3-1696" fmla="*/ 142102 h 698350"/>
              <a:gd name="connsiteX4-1697" fmla="*/ 148798 w 2038925"/>
              <a:gd name="connsiteY4-1698" fmla="*/ 160637 h 698350"/>
              <a:gd name="connsiteX5-1699" fmla="*/ 136442 w 2038925"/>
              <a:gd name="connsiteY5-1700" fmla="*/ 191529 h 698350"/>
              <a:gd name="connsiteX6-1701" fmla="*/ 135641 w 2038925"/>
              <a:gd name="connsiteY6-1702" fmla="*/ 698350 h 698350"/>
              <a:gd name="connsiteX7-1703" fmla="*/ 517 w 2038925"/>
              <a:gd name="connsiteY7-1704" fmla="*/ 695968 h 698350"/>
              <a:gd name="connsiteX8-1705" fmla="*/ 517 w 2038925"/>
              <a:gd name="connsiteY8-1706" fmla="*/ 133607 h 698350"/>
              <a:gd name="connsiteX9-1707" fmla="*/ 56410 w 2038925"/>
              <a:gd name="connsiteY9-1708" fmla="*/ 45178 h 698350"/>
              <a:gd name="connsiteX10-1709" fmla="*/ 195596 w 2038925"/>
              <a:gd name="connsiteY10-1710" fmla="*/ 0 h 698350"/>
              <a:gd name="connsiteX11-1711" fmla="*/ 2038925 w 2038925"/>
              <a:gd name="connsiteY11-1712" fmla="*/ 0 h 698350"/>
              <a:gd name="connsiteX0-1713" fmla="*/ 2038925 w 2038925"/>
              <a:gd name="connsiteY0-1714" fmla="*/ 0 h 698350"/>
              <a:gd name="connsiteX1-1715" fmla="*/ 2033204 w 2038925"/>
              <a:gd name="connsiteY1-1716" fmla="*/ 123567 h 698350"/>
              <a:gd name="connsiteX2-1717" fmla="*/ 222939 w 2038925"/>
              <a:gd name="connsiteY2-1718" fmla="*/ 129745 h 698350"/>
              <a:gd name="connsiteX3-1719" fmla="*/ 167333 w 2038925"/>
              <a:gd name="connsiteY3-1720" fmla="*/ 142102 h 698350"/>
              <a:gd name="connsiteX4-1721" fmla="*/ 148798 w 2038925"/>
              <a:gd name="connsiteY4-1722" fmla="*/ 160637 h 698350"/>
              <a:gd name="connsiteX5-1723" fmla="*/ 136442 w 2038925"/>
              <a:gd name="connsiteY5-1724" fmla="*/ 191529 h 698350"/>
              <a:gd name="connsiteX6-1725" fmla="*/ 135641 w 2038925"/>
              <a:gd name="connsiteY6-1726" fmla="*/ 698350 h 698350"/>
              <a:gd name="connsiteX7-1727" fmla="*/ 517 w 2038925"/>
              <a:gd name="connsiteY7-1728" fmla="*/ 695968 h 698350"/>
              <a:gd name="connsiteX8-1729" fmla="*/ 517 w 2038925"/>
              <a:gd name="connsiteY8-1730" fmla="*/ 133607 h 698350"/>
              <a:gd name="connsiteX9-1731" fmla="*/ 56410 w 2038925"/>
              <a:gd name="connsiteY9-1732" fmla="*/ 45178 h 698350"/>
              <a:gd name="connsiteX10-1733" fmla="*/ 195596 w 2038925"/>
              <a:gd name="connsiteY10-1734" fmla="*/ 0 h 698350"/>
              <a:gd name="connsiteX11-1735" fmla="*/ 2038925 w 2038925"/>
              <a:gd name="connsiteY11-1736" fmla="*/ 0 h 698350"/>
              <a:gd name="connsiteX0-1737" fmla="*/ 2038734 w 2038734"/>
              <a:gd name="connsiteY0-1738" fmla="*/ 0 h 698350"/>
              <a:gd name="connsiteX1-1739" fmla="*/ 2033013 w 2038734"/>
              <a:gd name="connsiteY1-1740" fmla="*/ 123567 h 698350"/>
              <a:gd name="connsiteX2-1741" fmla="*/ 222748 w 2038734"/>
              <a:gd name="connsiteY2-1742" fmla="*/ 129745 h 698350"/>
              <a:gd name="connsiteX3-1743" fmla="*/ 167142 w 2038734"/>
              <a:gd name="connsiteY3-1744" fmla="*/ 142102 h 698350"/>
              <a:gd name="connsiteX4-1745" fmla="*/ 148607 w 2038734"/>
              <a:gd name="connsiteY4-1746" fmla="*/ 160637 h 698350"/>
              <a:gd name="connsiteX5-1747" fmla="*/ 136251 w 2038734"/>
              <a:gd name="connsiteY5-1748" fmla="*/ 191529 h 698350"/>
              <a:gd name="connsiteX6-1749" fmla="*/ 135450 w 2038734"/>
              <a:gd name="connsiteY6-1750" fmla="*/ 698350 h 698350"/>
              <a:gd name="connsiteX7-1751" fmla="*/ 326 w 2038734"/>
              <a:gd name="connsiteY7-1752" fmla="*/ 695968 h 698350"/>
              <a:gd name="connsiteX8-1753" fmla="*/ 3015 w 2038734"/>
              <a:gd name="connsiteY8-1754" fmla="*/ 174088 h 698350"/>
              <a:gd name="connsiteX9-1755" fmla="*/ 56219 w 2038734"/>
              <a:gd name="connsiteY9-1756" fmla="*/ 45178 h 698350"/>
              <a:gd name="connsiteX10-1757" fmla="*/ 195405 w 2038734"/>
              <a:gd name="connsiteY10-1758" fmla="*/ 0 h 698350"/>
              <a:gd name="connsiteX11-1759" fmla="*/ 2038734 w 2038734"/>
              <a:gd name="connsiteY11-1760" fmla="*/ 0 h 698350"/>
              <a:gd name="connsiteX0-1761" fmla="*/ 2038734 w 2038734"/>
              <a:gd name="connsiteY0-1762" fmla="*/ 0 h 698350"/>
              <a:gd name="connsiteX1-1763" fmla="*/ 2033013 w 2038734"/>
              <a:gd name="connsiteY1-1764" fmla="*/ 123567 h 698350"/>
              <a:gd name="connsiteX2-1765" fmla="*/ 222748 w 2038734"/>
              <a:gd name="connsiteY2-1766" fmla="*/ 129745 h 698350"/>
              <a:gd name="connsiteX3-1767" fmla="*/ 167142 w 2038734"/>
              <a:gd name="connsiteY3-1768" fmla="*/ 142102 h 698350"/>
              <a:gd name="connsiteX4-1769" fmla="*/ 148607 w 2038734"/>
              <a:gd name="connsiteY4-1770" fmla="*/ 160637 h 698350"/>
              <a:gd name="connsiteX5-1771" fmla="*/ 136251 w 2038734"/>
              <a:gd name="connsiteY5-1772" fmla="*/ 191529 h 698350"/>
              <a:gd name="connsiteX6-1773" fmla="*/ 135450 w 2038734"/>
              <a:gd name="connsiteY6-1774" fmla="*/ 698350 h 698350"/>
              <a:gd name="connsiteX7-1775" fmla="*/ 326 w 2038734"/>
              <a:gd name="connsiteY7-1776" fmla="*/ 695968 h 698350"/>
              <a:gd name="connsiteX8-1777" fmla="*/ 3015 w 2038734"/>
              <a:gd name="connsiteY8-1778" fmla="*/ 174088 h 698350"/>
              <a:gd name="connsiteX9-1779" fmla="*/ 56219 w 2038734"/>
              <a:gd name="connsiteY9-1780" fmla="*/ 45178 h 698350"/>
              <a:gd name="connsiteX10-1781" fmla="*/ 195405 w 2038734"/>
              <a:gd name="connsiteY10-1782" fmla="*/ 0 h 698350"/>
              <a:gd name="connsiteX11-1783" fmla="*/ 2038734 w 2038734"/>
              <a:gd name="connsiteY11-1784" fmla="*/ 0 h 698350"/>
              <a:gd name="connsiteX0-1785" fmla="*/ 2038734 w 2038734"/>
              <a:gd name="connsiteY0-1786" fmla="*/ 0 h 698350"/>
              <a:gd name="connsiteX1-1787" fmla="*/ 2033013 w 2038734"/>
              <a:gd name="connsiteY1-1788" fmla="*/ 123567 h 698350"/>
              <a:gd name="connsiteX2-1789" fmla="*/ 222748 w 2038734"/>
              <a:gd name="connsiteY2-1790" fmla="*/ 129745 h 698350"/>
              <a:gd name="connsiteX3-1791" fmla="*/ 167142 w 2038734"/>
              <a:gd name="connsiteY3-1792" fmla="*/ 142102 h 698350"/>
              <a:gd name="connsiteX4-1793" fmla="*/ 148607 w 2038734"/>
              <a:gd name="connsiteY4-1794" fmla="*/ 160637 h 698350"/>
              <a:gd name="connsiteX5-1795" fmla="*/ 136251 w 2038734"/>
              <a:gd name="connsiteY5-1796" fmla="*/ 191529 h 698350"/>
              <a:gd name="connsiteX6-1797" fmla="*/ 135450 w 2038734"/>
              <a:gd name="connsiteY6-1798" fmla="*/ 698350 h 698350"/>
              <a:gd name="connsiteX7-1799" fmla="*/ 326 w 2038734"/>
              <a:gd name="connsiteY7-1800" fmla="*/ 695968 h 698350"/>
              <a:gd name="connsiteX8-1801" fmla="*/ 3015 w 2038734"/>
              <a:gd name="connsiteY8-1802" fmla="*/ 174088 h 698350"/>
              <a:gd name="connsiteX9-1803" fmla="*/ 56219 w 2038734"/>
              <a:gd name="connsiteY9-1804" fmla="*/ 45178 h 698350"/>
              <a:gd name="connsiteX10-1805" fmla="*/ 195405 w 2038734"/>
              <a:gd name="connsiteY10-1806" fmla="*/ 0 h 698350"/>
              <a:gd name="connsiteX11-1807" fmla="*/ 2038734 w 2038734"/>
              <a:gd name="connsiteY11-1808" fmla="*/ 0 h 698350"/>
              <a:gd name="connsiteX0-1809" fmla="*/ 2038734 w 2038734"/>
              <a:gd name="connsiteY0-1810" fmla="*/ 0 h 698350"/>
              <a:gd name="connsiteX1-1811" fmla="*/ 2033013 w 2038734"/>
              <a:gd name="connsiteY1-1812" fmla="*/ 123567 h 698350"/>
              <a:gd name="connsiteX2-1813" fmla="*/ 222748 w 2038734"/>
              <a:gd name="connsiteY2-1814" fmla="*/ 129745 h 698350"/>
              <a:gd name="connsiteX3-1815" fmla="*/ 167142 w 2038734"/>
              <a:gd name="connsiteY3-1816" fmla="*/ 142102 h 698350"/>
              <a:gd name="connsiteX4-1817" fmla="*/ 148607 w 2038734"/>
              <a:gd name="connsiteY4-1818" fmla="*/ 160637 h 698350"/>
              <a:gd name="connsiteX5-1819" fmla="*/ 136251 w 2038734"/>
              <a:gd name="connsiteY5-1820" fmla="*/ 191529 h 698350"/>
              <a:gd name="connsiteX6-1821" fmla="*/ 135450 w 2038734"/>
              <a:gd name="connsiteY6-1822" fmla="*/ 698350 h 698350"/>
              <a:gd name="connsiteX7-1823" fmla="*/ 326 w 2038734"/>
              <a:gd name="connsiteY7-1824" fmla="*/ 695968 h 698350"/>
              <a:gd name="connsiteX8-1825" fmla="*/ 3015 w 2038734"/>
              <a:gd name="connsiteY8-1826" fmla="*/ 174088 h 698350"/>
              <a:gd name="connsiteX9-1827" fmla="*/ 56219 w 2038734"/>
              <a:gd name="connsiteY9-1828" fmla="*/ 45178 h 698350"/>
              <a:gd name="connsiteX10-1829" fmla="*/ 195405 w 2038734"/>
              <a:gd name="connsiteY10-1830" fmla="*/ 0 h 698350"/>
              <a:gd name="connsiteX11-1831" fmla="*/ 2038734 w 2038734"/>
              <a:gd name="connsiteY11-1832" fmla="*/ 0 h 698350"/>
              <a:gd name="connsiteX0-1833" fmla="*/ 2038734 w 2038734"/>
              <a:gd name="connsiteY0-1834" fmla="*/ 0 h 698350"/>
              <a:gd name="connsiteX1-1835" fmla="*/ 2033013 w 2038734"/>
              <a:gd name="connsiteY1-1836" fmla="*/ 123567 h 698350"/>
              <a:gd name="connsiteX2-1837" fmla="*/ 222748 w 2038734"/>
              <a:gd name="connsiteY2-1838" fmla="*/ 129745 h 698350"/>
              <a:gd name="connsiteX3-1839" fmla="*/ 167142 w 2038734"/>
              <a:gd name="connsiteY3-1840" fmla="*/ 142102 h 698350"/>
              <a:gd name="connsiteX4-1841" fmla="*/ 148607 w 2038734"/>
              <a:gd name="connsiteY4-1842" fmla="*/ 160637 h 698350"/>
              <a:gd name="connsiteX5-1843" fmla="*/ 136251 w 2038734"/>
              <a:gd name="connsiteY5-1844" fmla="*/ 191529 h 698350"/>
              <a:gd name="connsiteX6-1845" fmla="*/ 135450 w 2038734"/>
              <a:gd name="connsiteY6-1846" fmla="*/ 698350 h 698350"/>
              <a:gd name="connsiteX7-1847" fmla="*/ 326 w 2038734"/>
              <a:gd name="connsiteY7-1848" fmla="*/ 695968 h 698350"/>
              <a:gd name="connsiteX8-1849" fmla="*/ 3015 w 2038734"/>
              <a:gd name="connsiteY8-1850" fmla="*/ 174088 h 698350"/>
              <a:gd name="connsiteX9-1851" fmla="*/ 56219 w 2038734"/>
              <a:gd name="connsiteY9-1852" fmla="*/ 45178 h 698350"/>
              <a:gd name="connsiteX10-1853" fmla="*/ 195405 w 2038734"/>
              <a:gd name="connsiteY10-1854" fmla="*/ 0 h 698350"/>
              <a:gd name="connsiteX11-1855" fmla="*/ 2038734 w 2038734"/>
              <a:gd name="connsiteY11-1856" fmla="*/ 0 h 698350"/>
              <a:gd name="connsiteX0-1857" fmla="*/ 2038734 w 2038734"/>
              <a:gd name="connsiteY0-1858" fmla="*/ 0 h 698350"/>
              <a:gd name="connsiteX1-1859" fmla="*/ 2033013 w 2038734"/>
              <a:gd name="connsiteY1-1860" fmla="*/ 123567 h 698350"/>
              <a:gd name="connsiteX2-1861" fmla="*/ 222748 w 2038734"/>
              <a:gd name="connsiteY2-1862" fmla="*/ 129745 h 698350"/>
              <a:gd name="connsiteX3-1863" fmla="*/ 167142 w 2038734"/>
              <a:gd name="connsiteY3-1864" fmla="*/ 142102 h 698350"/>
              <a:gd name="connsiteX4-1865" fmla="*/ 148607 w 2038734"/>
              <a:gd name="connsiteY4-1866" fmla="*/ 160637 h 698350"/>
              <a:gd name="connsiteX5-1867" fmla="*/ 136251 w 2038734"/>
              <a:gd name="connsiteY5-1868" fmla="*/ 191529 h 698350"/>
              <a:gd name="connsiteX6-1869" fmla="*/ 135450 w 2038734"/>
              <a:gd name="connsiteY6-1870" fmla="*/ 698350 h 698350"/>
              <a:gd name="connsiteX7-1871" fmla="*/ 326 w 2038734"/>
              <a:gd name="connsiteY7-1872" fmla="*/ 695968 h 698350"/>
              <a:gd name="connsiteX8-1873" fmla="*/ 3015 w 2038734"/>
              <a:gd name="connsiteY8-1874" fmla="*/ 174088 h 698350"/>
              <a:gd name="connsiteX9-1875" fmla="*/ 56219 w 2038734"/>
              <a:gd name="connsiteY9-1876" fmla="*/ 45178 h 698350"/>
              <a:gd name="connsiteX10-1877" fmla="*/ 195405 w 2038734"/>
              <a:gd name="connsiteY10-1878" fmla="*/ 0 h 698350"/>
              <a:gd name="connsiteX11-1879" fmla="*/ 2038734 w 2038734"/>
              <a:gd name="connsiteY11-1880" fmla="*/ 0 h 698350"/>
              <a:gd name="connsiteX0-1881" fmla="*/ 2038734 w 2038734"/>
              <a:gd name="connsiteY0-1882" fmla="*/ 0 h 698350"/>
              <a:gd name="connsiteX1-1883" fmla="*/ 2033013 w 2038734"/>
              <a:gd name="connsiteY1-1884" fmla="*/ 123567 h 698350"/>
              <a:gd name="connsiteX2-1885" fmla="*/ 222748 w 2038734"/>
              <a:gd name="connsiteY2-1886" fmla="*/ 129745 h 698350"/>
              <a:gd name="connsiteX3-1887" fmla="*/ 167142 w 2038734"/>
              <a:gd name="connsiteY3-1888" fmla="*/ 142102 h 698350"/>
              <a:gd name="connsiteX4-1889" fmla="*/ 136251 w 2038734"/>
              <a:gd name="connsiteY4-1890" fmla="*/ 191529 h 698350"/>
              <a:gd name="connsiteX5-1891" fmla="*/ 135450 w 2038734"/>
              <a:gd name="connsiteY5-1892" fmla="*/ 698350 h 698350"/>
              <a:gd name="connsiteX6-1893" fmla="*/ 326 w 2038734"/>
              <a:gd name="connsiteY6-1894" fmla="*/ 695968 h 698350"/>
              <a:gd name="connsiteX7-1895" fmla="*/ 3015 w 2038734"/>
              <a:gd name="connsiteY7-1896" fmla="*/ 174088 h 698350"/>
              <a:gd name="connsiteX8-1897" fmla="*/ 56219 w 2038734"/>
              <a:gd name="connsiteY8-1898" fmla="*/ 45178 h 698350"/>
              <a:gd name="connsiteX9-1899" fmla="*/ 195405 w 2038734"/>
              <a:gd name="connsiteY9-1900" fmla="*/ 0 h 698350"/>
              <a:gd name="connsiteX10-1901" fmla="*/ 2038734 w 2038734"/>
              <a:gd name="connsiteY10-1902" fmla="*/ 0 h 698350"/>
              <a:gd name="connsiteX0-1903" fmla="*/ 2038734 w 2038734"/>
              <a:gd name="connsiteY0-1904" fmla="*/ 0 h 698350"/>
              <a:gd name="connsiteX1-1905" fmla="*/ 2033013 w 2038734"/>
              <a:gd name="connsiteY1-1906" fmla="*/ 123567 h 698350"/>
              <a:gd name="connsiteX2-1907" fmla="*/ 222748 w 2038734"/>
              <a:gd name="connsiteY2-1908" fmla="*/ 129745 h 698350"/>
              <a:gd name="connsiteX3-1909" fmla="*/ 167142 w 2038734"/>
              <a:gd name="connsiteY3-1910" fmla="*/ 142102 h 698350"/>
              <a:gd name="connsiteX4-1911" fmla="*/ 136251 w 2038734"/>
              <a:gd name="connsiteY4-1912" fmla="*/ 191529 h 698350"/>
              <a:gd name="connsiteX5-1913" fmla="*/ 135450 w 2038734"/>
              <a:gd name="connsiteY5-1914" fmla="*/ 698350 h 698350"/>
              <a:gd name="connsiteX6-1915" fmla="*/ 326 w 2038734"/>
              <a:gd name="connsiteY6-1916" fmla="*/ 695968 h 698350"/>
              <a:gd name="connsiteX7-1917" fmla="*/ 3015 w 2038734"/>
              <a:gd name="connsiteY7-1918" fmla="*/ 174088 h 698350"/>
              <a:gd name="connsiteX8-1919" fmla="*/ 56219 w 2038734"/>
              <a:gd name="connsiteY8-1920" fmla="*/ 45178 h 698350"/>
              <a:gd name="connsiteX9-1921" fmla="*/ 195405 w 2038734"/>
              <a:gd name="connsiteY9-1922" fmla="*/ 0 h 698350"/>
              <a:gd name="connsiteX10-1923" fmla="*/ 2038734 w 2038734"/>
              <a:gd name="connsiteY10-1924" fmla="*/ 0 h 698350"/>
              <a:gd name="connsiteX0-1925" fmla="*/ 2038734 w 2038734"/>
              <a:gd name="connsiteY0-1926" fmla="*/ 0 h 698350"/>
              <a:gd name="connsiteX1-1927" fmla="*/ 2033013 w 2038734"/>
              <a:gd name="connsiteY1-1928" fmla="*/ 123567 h 698350"/>
              <a:gd name="connsiteX2-1929" fmla="*/ 222748 w 2038734"/>
              <a:gd name="connsiteY2-1930" fmla="*/ 129745 h 698350"/>
              <a:gd name="connsiteX3-1931" fmla="*/ 167142 w 2038734"/>
              <a:gd name="connsiteY3-1932" fmla="*/ 142102 h 698350"/>
              <a:gd name="connsiteX4-1933" fmla="*/ 136251 w 2038734"/>
              <a:gd name="connsiteY4-1934" fmla="*/ 191529 h 698350"/>
              <a:gd name="connsiteX5-1935" fmla="*/ 135450 w 2038734"/>
              <a:gd name="connsiteY5-1936" fmla="*/ 698350 h 698350"/>
              <a:gd name="connsiteX6-1937" fmla="*/ 326 w 2038734"/>
              <a:gd name="connsiteY6-1938" fmla="*/ 695968 h 698350"/>
              <a:gd name="connsiteX7-1939" fmla="*/ 3015 w 2038734"/>
              <a:gd name="connsiteY7-1940" fmla="*/ 174088 h 698350"/>
              <a:gd name="connsiteX8-1941" fmla="*/ 56219 w 2038734"/>
              <a:gd name="connsiteY8-1942" fmla="*/ 45178 h 698350"/>
              <a:gd name="connsiteX9-1943" fmla="*/ 195405 w 2038734"/>
              <a:gd name="connsiteY9-1944" fmla="*/ 0 h 698350"/>
              <a:gd name="connsiteX10-1945" fmla="*/ 2038734 w 2038734"/>
              <a:gd name="connsiteY10-1946" fmla="*/ 0 h 698350"/>
              <a:gd name="connsiteX0-1947" fmla="*/ 2038734 w 2038734"/>
              <a:gd name="connsiteY0-1948" fmla="*/ 0 h 698350"/>
              <a:gd name="connsiteX1-1949" fmla="*/ 2033013 w 2038734"/>
              <a:gd name="connsiteY1-1950" fmla="*/ 123567 h 698350"/>
              <a:gd name="connsiteX2-1951" fmla="*/ 222748 w 2038734"/>
              <a:gd name="connsiteY2-1952" fmla="*/ 129745 h 698350"/>
              <a:gd name="connsiteX3-1953" fmla="*/ 159075 w 2038734"/>
              <a:gd name="connsiteY3-1954" fmla="*/ 142102 h 698350"/>
              <a:gd name="connsiteX4-1955" fmla="*/ 136251 w 2038734"/>
              <a:gd name="connsiteY4-1956" fmla="*/ 191529 h 698350"/>
              <a:gd name="connsiteX5-1957" fmla="*/ 135450 w 2038734"/>
              <a:gd name="connsiteY5-1958" fmla="*/ 698350 h 698350"/>
              <a:gd name="connsiteX6-1959" fmla="*/ 326 w 2038734"/>
              <a:gd name="connsiteY6-1960" fmla="*/ 695968 h 698350"/>
              <a:gd name="connsiteX7-1961" fmla="*/ 3015 w 2038734"/>
              <a:gd name="connsiteY7-1962" fmla="*/ 174088 h 698350"/>
              <a:gd name="connsiteX8-1963" fmla="*/ 56219 w 2038734"/>
              <a:gd name="connsiteY8-1964" fmla="*/ 45178 h 698350"/>
              <a:gd name="connsiteX9-1965" fmla="*/ 195405 w 2038734"/>
              <a:gd name="connsiteY9-1966" fmla="*/ 0 h 698350"/>
              <a:gd name="connsiteX10-1967" fmla="*/ 2038734 w 2038734"/>
              <a:gd name="connsiteY10-1968" fmla="*/ 0 h 698350"/>
              <a:gd name="connsiteX0-1969" fmla="*/ 2038734 w 2038734"/>
              <a:gd name="connsiteY0-1970" fmla="*/ 0 h 698350"/>
              <a:gd name="connsiteX1-1971" fmla="*/ 1479958 w 2038734"/>
              <a:gd name="connsiteY1-1972" fmla="*/ 126470 h 698350"/>
              <a:gd name="connsiteX2-1973" fmla="*/ 222748 w 2038734"/>
              <a:gd name="connsiteY2-1974" fmla="*/ 129745 h 698350"/>
              <a:gd name="connsiteX3-1975" fmla="*/ 159075 w 2038734"/>
              <a:gd name="connsiteY3-1976" fmla="*/ 142102 h 698350"/>
              <a:gd name="connsiteX4-1977" fmla="*/ 136251 w 2038734"/>
              <a:gd name="connsiteY4-1978" fmla="*/ 191529 h 698350"/>
              <a:gd name="connsiteX5-1979" fmla="*/ 135450 w 2038734"/>
              <a:gd name="connsiteY5-1980" fmla="*/ 698350 h 698350"/>
              <a:gd name="connsiteX6-1981" fmla="*/ 326 w 2038734"/>
              <a:gd name="connsiteY6-1982" fmla="*/ 695968 h 698350"/>
              <a:gd name="connsiteX7-1983" fmla="*/ 3015 w 2038734"/>
              <a:gd name="connsiteY7-1984" fmla="*/ 174088 h 698350"/>
              <a:gd name="connsiteX8-1985" fmla="*/ 56219 w 2038734"/>
              <a:gd name="connsiteY8-1986" fmla="*/ 45178 h 698350"/>
              <a:gd name="connsiteX9-1987" fmla="*/ 195405 w 2038734"/>
              <a:gd name="connsiteY9-1988" fmla="*/ 0 h 698350"/>
              <a:gd name="connsiteX10-1989" fmla="*/ 2038734 w 2038734"/>
              <a:gd name="connsiteY10-1990" fmla="*/ 0 h 698350"/>
              <a:gd name="connsiteX0-1991" fmla="*/ 1489366 w 1489366"/>
              <a:gd name="connsiteY0-1992" fmla="*/ 2903 h 698350"/>
              <a:gd name="connsiteX1-1993" fmla="*/ 1479958 w 1489366"/>
              <a:gd name="connsiteY1-1994" fmla="*/ 126470 h 698350"/>
              <a:gd name="connsiteX2-1995" fmla="*/ 222748 w 1489366"/>
              <a:gd name="connsiteY2-1996" fmla="*/ 129745 h 698350"/>
              <a:gd name="connsiteX3-1997" fmla="*/ 159075 w 1489366"/>
              <a:gd name="connsiteY3-1998" fmla="*/ 142102 h 698350"/>
              <a:gd name="connsiteX4-1999" fmla="*/ 136251 w 1489366"/>
              <a:gd name="connsiteY4-2000" fmla="*/ 191529 h 698350"/>
              <a:gd name="connsiteX5-2001" fmla="*/ 135450 w 1489366"/>
              <a:gd name="connsiteY5-2002" fmla="*/ 698350 h 698350"/>
              <a:gd name="connsiteX6-2003" fmla="*/ 326 w 1489366"/>
              <a:gd name="connsiteY6-2004" fmla="*/ 695968 h 698350"/>
              <a:gd name="connsiteX7-2005" fmla="*/ 3015 w 1489366"/>
              <a:gd name="connsiteY7-2006" fmla="*/ 174088 h 698350"/>
              <a:gd name="connsiteX8-2007" fmla="*/ 56219 w 1489366"/>
              <a:gd name="connsiteY8-2008" fmla="*/ 45178 h 698350"/>
              <a:gd name="connsiteX9-2009" fmla="*/ 195405 w 1489366"/>
              <a:gd name="connsiteY9-2010" fmla="*/ 0 h 698350"/>
              <a:gd name="connsiteX10-2011" fmla="*/ 1489366 w 1489366"/>
              <a:gd name="connsiteY10-2012" fmla="*/ 2903 h 698350"/>
              <a:gd name="connsiteX0-2013" fmla="*/ 1481992 w 1481992"/>
              <a:gd name="connsiteY0-2014" fmla="*/ 5806 h 698350"/>
              <a:gd name="connsiteX1-2015" fmla="*/ 1479958 w 1481992"/>
              <a:gd name="connsiteY1-2016" fmla="*/ 126470 h 698350"/>
              <a:gd name="connsiteX2-2017" fmla="*/ 222748 w 1481992"/>
              <a:gd name="connsiteY2-2018" fmla="*/ 129745 h 698350"/>
              <a:gd name="connsiteX3-2019" fmla="*/ 159075 w 1481992"/>
              <a:gd name="connsiteY3-2020" fmla="*/ 142102 h 698350"/>
              <a:gd name="connsiteX4-2021" fmla="*/ 136251 w 1481992"/>
              <a:gd name="connsiteY4-2022" fmla="*/ 191529 h 698350"/>
              <a:gd name="connsiteX5-2023" fmla="*/ 135450 w 1481992"/>
              <a:gd name="connsiteY5-2024" fmla="*/ 698350 h 698350"/>
              <a:gd name="connsiteX6-2025" fmla="*/ 326 w 1481992"/>
              <a:gd name="connsiteY6-2026" fmla="*/ 695968 h 698350"/>
              <a:gd name="connsiteX7-2027" fmla="*/ 3015 w 1481992"/>
              <a:gd name="connsiteY7-2028" fmla="*/ 174088 h 698350"/>
              <a:gd name="connsiteX8-2029" fmla="*/ 56219 w 1481992"/>
              <a:gd name="connsiteY8-2030" fmla="*/ 45178 h 698350"/>
              <a:gd name="connsiteX9-2031" fmla="*/ 195405 w 1481992"/>
              <a:gd name="connsiteY9-2032" fmla="*/ 0 h 698350"/>
              <a:gd name="connsiteX10-2033" fmla="*/ 1481992 w 1481992"/>
              <a:gd name="connsiteY10-2034" fmla="*/ 5806 h 698350"/>
              <a:gd name="connsiteX0-2035" fmla="*/ 1481992 w 1481992"/>
              <a:gd name="connsiteY0-2036" fmla="*/ 1 h 698350"/>
              <a:gd name="connsiteX1-2037" fmla="*/ 1479958 w 1481992"/>
              <a:gd name="connsiteY1-2038" fmla="*/ 126470 h 698350"/>
              <a:gd name="connsiteX2-2039" fmla="*/ 222748 w 1481992"/>
              <a:gd name="connsiteY2-2040" fmla="*/ 129745 h 698350"/>
              <a:gd name="connsiteX3-2041" fmla="*/ 159075 w 1481992"/>
              <a:gd name="connsiteY3-2042" fmla="*/ 142102 h 698350"/>
              <a:gd name="connsiteX4-2043" fmla="*/ 136251 w 1481992"/>
              <a:gd name="connsiteY4-2044" fmla="*/ 191529 h 698350"/>
              <a:gd name="connsiteX5-2045" fmla="*/ 135450 w 1481992"/>
              <a:gd name="connsiteY5-2046" fmla="*/ 698350 h 698350"/>
              <a:gd name="connsiteX6-2047" fmla="*/ 326 w 1481992"/>
              <a:gd name="connsiteY6-2048" fmla="*/ 695968 h 698350"/>
              <a:gd name="connsiteX7-2049" fmla="*/ 3015 w 1481992"/>
              <a:gd name="connsiteY7-2050" fmla="*/ 174088 h 698350"/>
              <a:gd name="connsiteX8-2051" fmla="*/ 56219 w 1481992"/>
              <a:gd name="connsiteY8-2052" fmla="*/ 45178 h 698350"/>
              <a:gd name="connsiteX9-2053" fmla="*/ 195405 w 1481992"/>
              <a:gd name="connsiteY9-2054" fmla="*/ 0 h 698350"/>
              <a:gd name="connsiteX10-2055" fmla="*/ 1481992 w 1481992"/>
              <a:gd name="connsiteY10-2056" fmla="*/ 1 h 698350"/>
              <a:gd name="connsiteX0-2057" fmla="*/ 1478977 w 1478977"/>
              <a:gd name="connsiteY0-2058" fmla="*/ 1 h 698736"/>
              <a:gd name="connsiteX1-2059" fmla="*/ 1476943 w 1478977"/>
              <a:gd name="connsiteY1-2060" fmla="*/ 126470 h 698736"/>
              <a:gd name="connsiteX2-2061" fmla="*/ 219733 w 1478977"/>
              <a:gd name="connsiteY2-2062" fmla="*/ 129745 h 698736"/>
              <a:gd name="connsiteX3-2063" fmla="*/ 156060 w 1478977"/>
              <a:gd name="connsiteY3-2064" fmla="*/ 142102 h 698736"/>
              <a:gd name="connsiteX4-2065" fmla="*/ 133236 w 1478977"/>
              <a:gd name="connsiteY4-2066" fmla="*/ 191529 h 698736"/>
              <a:gd name="connsiteX5-2067" fmla="*/ 132435 w 1478977"/>
              <a:gd name="connsiteY5-2068" fmla="*/ 698350 h 698736"/>
              <a:gd name="connsiteX6-2069" fmla="*/ 3278 w 1478977"/>
              <a:gd name="connsiteY6-2070" fmla="*/ 698736 h 698736"/>
              <a:gd name="connsiteX7-2071" fmla="*/ 0 w 1478977"/>
              <a:gd name="connsiteY7-2072" fmla="*/ 174088 h 698736"/>
              <a:gd name="connsiteX8-2073" fmla="*/ 53204 w 1478977"/>
              <a:gd name="connsiteY8-2074" fmla="*/ 45178 h 698736"/>
              <a:gd name="connsiteX9-2075" fmla="*/ 192390 w 1478977"/>
              <a:gd name="connsiteY9-2076" fmla="*/ 0 h 698736"/>
              <a:gd name="connsiteX10-2077" fmla="*/ 1478977 w 1478977"/>
              <a:gd name="connsiteY10-2078" fmla="*/ 1 h 698736"/>
              <a:gd name="connsiteX0-2079" fmla="*/ 1478977 w 1478977"/>
              <a:gd name="connsiteY0-2080" fmla="*/ 1 h 701503"/>
              <a:gd name="connsiteX1-2081" fmla="*/ 1476943 w 1478977"/>
              <a:gd name="connsiteY1-2082" fmla="*/ 126470 h 701503"/>
              <a:gd name="connsiteX2-2083" fmla="*/ 219733 w 1478977"/>
              <a:gd name="connsiteY2-2084" fmla="*/ 129745 h 701503"/>
              <a:gd name="connsiteX3-2085" fmla="*/ 156060 w 1478977"/>
              <a:gd name="connsiteY3-2086" fmla="*/ 142102 h 701503"/>
              <a:gd name="connsiteX4-2087" fmla="*/ 133236 w 1478977"/>
              <a:gd name="connsiteY4-2088" fmla="*/ 191529 h 701503"/>
              <a:gd name="connsiteX5-2089" fmla="*/ 132435 w 1478977"/>
              <a:gd name="connsiteY5-2090" fmla="*/ 698350 h 701503"/>
              <a:gd name="connsiteX6-2091" fmla="*/ 3281 w 1478977"/>
              <a:gd name="connsiteY6-2092" fmla="*/ 701503 h 701503"/>
              <a:gd name="connsiteX7-2093" fmla="*/ 0 w 1478977"/>
              <a:gd name="connsiteY7-2094" fmla="*/ 174088 h 701503"/>
              <a:gd name="connsiteX8-2095" fmla="*/ 53204 w 1478977"/>
              <a:gd name="connsiteY8-2096" fmla="*/ 45178 h 701503"/>
              <a:gd name="connsiteX9-2097" fmla="*/ 192390 w 1478977"/>
              <a:gd name="connsiteY9-2098" fmla="*/ 0 h 701503"/>
              <a:gd name="connsiteX10-2099" fmla="*/ 1478977 w 1478977"/>
              <a:gd name="connsiteY10-2100" fmla="*/ 1 h 701503"/>
              <a:gd name="connsiteX0-2101" fmla="*/ 1479231 w 1479231"/>
              <a:gd name="connsiteY0-2102" fmla="*/ 1 h 704271"/>
              <a:gd name="connsiteX1-2103" fmla="*/ 1477197 w 1479231"/>
              <a:gd name="connsiteY1-2104" fmla="*/ 126470 h 704271"/>
              <a:gd name="connsiteX2-2105" fmla="*/ 219987 w 1479231"/>
              <a:gd name="connsiteY2-2106" fmla="*/ 129745 h 704271"/>
              <a:gd name="connsiteX3-2107" fmla="*/ 156314 w 1479231"/>
              <a:gd name="connsiteY3-2108" fmla="*/ 142102 h 704271"/>
              <a:gd name="connsiteX4-2109" fmla="*/ 133490 w 1479231"/>
              <a:gd name="connsiteY4-2110" fmla="*/ 191529 h 704271"/>
              <a:gd name="connsiteX5-2111" fmla="*/ 132689 w 1479231"/>
              <a:gd name="connsiteY5-2112" fmla="*/ 698350 h 704271"/>
              <a:gd name="connsiteX6-2113" fmla="*/ 554 w 1479231"/>
              <a:gd name="connsiteY6-2114" fmla="*/ 704271 h 704271"/>
              <a:gd name="connsiteX7-2115" fmla="*/ 254 w 1479231"/>
              <a:gd name="connsiteY7-2116" fmla="*/ 174088 h 704271"/>
              <a:gd name="connsiteX8-2117" fmla="*/ 53458 w 1479231"/>
              <a:gd name="connsiteY8-2118" fmla="*/ 45178 h 704271"/>
              <a:gd name="connsiteX9-2119" fmla="*/ 192644 w 1479231"/>
              <a:gd name="connsiteY9-2120" fmla="*/ 0 h 704271"/>
              <a:gd name="connsiteX10-2121" fmla="*/ 1479231 w 1479231"/>
              <a:gd name="connsiteY10-2122" fmla="*/ 1 h 704271"/>
              <a:gd name="connsiteX0-2123" fmla="*/ 1479231 w 1479231"/>
              <a:gd name="connsiteY0-2124" fmla="*/ 1 h 704271"/>
              <a:gd name="connsiteX1-2125" fmla="*/ 1477197 w 1479231"/>
              <a:gd name="connsiteY1-2126" fmla="*/ 126470 h 704271"/>
              <a:gd name="connsiteX2-2127" fmla="*/ 219987 w 1479231"/>
              <a:gd name="connsiteY2-2128" fmla="*/ 129745 h 704271"/>
              <a:gd name="connsiteX3-2129" fmla="*/ 156314 w 1479231"/>
              <a:gd name="connsiteY3-2130" fmla="*/ 142102 h 704271"/>
              <a:gd name="connsiteX4-2131" fmla="*/ 133490 w 1479231"/>
              <a:gd name="connsiteY4-2132" fmla="*/ 191529 h 704271"/>
              <a:gd name="connsiteX5-2133" fmla="*/ 135672 w 1479231"/>
              <a:gd name="connsiteY5-2134" fmla="*/ 703885 h 704271"/>
              <a:gd name="connsiteX6-2135" fmla="*/ 554 w 1479231"/>
              <a:gd name="connsiteY6-2136" fmla="*/ 704271 h 704271"/>
              <a:gd name="connsiteX7-2137" fmla="*/ 254 w 1479231"/>
              <a:gd name="connsiteY7-2138" fmla="*/ 174088 h 704271"/>
              <a:gd name="connsiteX8-2139" fmla="*/ 53458 w 1479231"/>
              <a:gd name="connsiteY8-2140" fmla="*/ 45178 h 704271"/>
              <a:gd name="connsiteX9-2141" fmla="*/ 192644 w 1479231"/>
              <a:gd name="connsiteY9-2142" fmla="*/ 0 h 704271"/>
              <a:gd name="connsiteX10-2143" fmla="*/ 1479231 w 1479231"/>
              <a:gd name="connsiteY10-2144" fmla="*/ 1 h 704271"/>
              <a:gd name="connsiteX0-2145" fmla="*/ 1479231 w 1479231"/>
              <a:gd name="connsiteY0-2146" fmla="*/ 1 h 704271"/>
              <a:gd name="connsiteX1-2147" fmla="*/ 1477197 w 1479231"/>
              <a:gd name="connsiteY1-2148" fmla="*/ 126470 h 704271"/>
              <a:gd name="connsiteX2-2149" fmla="*/ 219987 w 1479231"/>
              <a:gd name="connsiteY2-2150" fmla="*/ 129745 h 704271"/>
              <a:gd name="connsiteX3-2151" fmla="*/ 156314 w 1479231"/>
              <a:gd name="connsiteY3-2152" fmla="*/ 142102 h 704271"/>
              <a:gd name="connsiteX4-2153" fmla="*/ 133490 w 1479231"/>
              <a:gd name="connsiteY4-2154" fmla="*/ 191529 h 704271"/>
              <a:gd name="connsiteX5-2155" fmla="*/ 135672 w 1479231"/>
              <a:gd name="connsiteY5-2156" fmla="*/ 703885 h 704271"/>
              <a:gd name="connsiteX6-2157" fmla="*/ 554 w 1479231"/>
              <a:gd name="connsiteY6-2158" fmla="*/ 704271 h 704271"/>
              <a:gd name="connsiteX7-2159" fmla="*/ 254 w 1479231"/>
              <a:gd name="connsiteY7-2160" fmla="*/ 174088 h 704271"/>
              <a:gd name="connsiteX8-2161" fmla="*/ 53458 w 1479231"/>
              <a:gd name="connsiteY8-2162" fmla="*/ 45178 h 704271"/>
              <a:gd name="connsiteX9-2163" fmla="*/ 192644 w 1479231"/>
              <a:gd name="connsiteY9-2164" fmla="*/ 0 h 704271"/>
              <a:gd name="connsiteX10-2165" fmla="*/ 1479231 w 1479231"/>
              <a:gd name="connsiteY10-2166" fmla="*/ 1 h 704271"/>
              <a:gd name="connsiteX0-2167" fmla="*/ 1478977 w 1478977"/>
              <a:gd name="connsiteY0-2168" fmla="*/ 1 h 704270"/>
              <a:gd name="connsiteX1-2169" fmla="*/ 1476943 w 1478977"/>
              <a:gd name="connsiteY1-2170" fmla="*/ 126470 h 704270"/>
              <a:gd name="connsiteX2-2171" fmla="*/ 219733 w 1478977"/>
              <a:gd name="connsiteY2-2172" fmla="*/ 129745 h 704270"/>
              <a:gd name="connsiteX3-2173" fmla="*/ 156060 w 1478977"/>
              <a:gd name="connsiteY3-2174" fmla="*/ 142102 h 704270"/>
              <a:gd name="connsiteX4-2175" fmla="*/ 133236 w 1478977"/>
              <a:gd name="connsiteY4-2176" fmla="*/ 191529 h 704270"/>
              <a:gd name="connsiteX5-2177" fmla="*/ 135418 w 1478977"/>
              <a:gd name="connsiteY5-2178" fmla="*/ 703885 h 704270"/>
              <a:gd name="connsiteX6-2179" fmla="*/ 15793 w 1478977"/>
              <a:gd name="connsiteY6-2180" fmla="*/ 704270 h 704270"/>
              <a:gd name="connsiteX7-2181" fmla="*/ 0 w 1478977"/>
              <a:gd name="connsiteY7-2182" fmla="*/ 174088 h 704270"/>
              <a:gd name="connsiteX8-2183" fmla="*/ 53204 w 1478977"/>
              <a:gd name="connsiteY8-2184" fmla="*/ 45178 h 704270"/>
              <a:gd name="connsiteX9-2185" fmla="*/ 192390 w 1478977"/>
              <a:gd name="connsiteY9-2186" fmla="*/ 0 h 704270"/>
              <a:gd name="connsiteX10-2187" fmla="*/ 1478977 w 1478977"/>
              <a:gd name="connsiteY10-2188" fmla="*/ 1 h 704270"/>
              <a:gd name="connsiteX0-2189" fmla="*/ 1464192 w 1464192"/>
              <a:gd name="connsiteY0-2190" fmla="*/ 1 h 704270"/>
              <a:gd name="connsiteX1-2191" fmla="*/ 1462158 w 1464192"/>
              <a:gd name="connsiteY1-2192" fmla="*/ 126470 h 704270"/>
              <a:gd name="connsiteX2-2193" fmla="*/ 204948 w 1464192"/>
              <a:gd name="connsiteY2-2194" fmla="*/ 129745 h 704270"/>
              <a:gd name="connsiteX3-2195" fmla="*/ 141275 w 1464192"/>
              <a:gd name="connsiteY3-2196" fmla="*/ 142102 h 704270"/>
              <a:gd name="connsiteX4-2197" fmla="*/ 118451 w 1464192"/>
              <a:gd name="connsiteY4-2198" fmla="*/ 191529 h 704270"/>
              <a:gd name="connsiteX5-2199" fmla="*/ 120633 w 1464192"/>
              <a:gd name="connsiteY5-2200" fmla="*/ 703885 h 704270"/>
              <a:gd name="connsiteX6-2201" fmla="*/ 1008 w 1464192"/>
              <a:gd name="connsiteY6-2202" fmla="*/ 704270 h 704270"/>
              <a:gd name="connsiteX7-2203" fmla="*/ 706 w 1464192"/>
              <a:gd name="connsiteY7-2204" fmla="*/ 174088 h 704270"/>
              <a:gd name="connsiteX8-2205" fmla="*/ 38419 w 1464192"/>
              <a:gd name="connsiteY8-2206" fmla="*/ 45178 h 704270"/>
              <a:gd name="connsiteX9-2207" fmla="*/ 177605 w 1464192"/>
              <a:gd name="connsiteY9-2208" fmla="*/ 0 h 704270"/>
              <a:gd name="connsiteX10-2209" fmla="*/ 1464192 w 1464192"/>
              <a:gd name="connsiteY10-2210" fmla="*/ 1 h 704270"/>
              <a:gd name="connsiteX0-2211" fmla="*/ 1466065 w 1466065"/>
              <a:gd name="connsiteY0-2212" fmla="*/ 1 h 704270"/>
              <a:gd name="connsiteX1-2213" fmla="*/ 1464031 w 1466065"/>
              <a:gd name="connsiteY1-2214" fmla="*/ 126470 h 704270"/>
              <a:gd name="connsiteX2-2215" fmla="*/ 206821 w 1466065"/>
              <a:gd name="connsiteY2-2216" fmla="*/ 129745 h 704270"/>
              <a:gd name="connsiteX3-2217" fmla="*/ 143148 w 1466065"/>
              <a:gd name="connsiteY3-2218" fmla="*/ 142102 h 704270"/>
              <a:gd name="connsiteX4-2219" fmla="*/ 120324 w 1466065"/>
              <a:gd name="connsiteY4-2220" fmla="*/ 191529 h 704270"/>
              <a:gd name="connsiteX5-2221" fmla="*/ 122506 w 1466065"/>
              <a:gd name="connsiteY5-2222" fmla="*/ 703885 h 704270"/>
              <a:gd name="connsiteX6-2223" fmla="*/ 2881 w 1466065"/>
              <a:gd name="connsiteY6-2224" fmla="*/ 704270 h 704270"/>
              <a:gd name="connsiteX7-2225" fmla="*/ 0 w 1466065"/>
              <a:gd name="connsiteY7-2226" fmla="*/ 174087 h 704270"/>
              <a:gd name="connsiteX8-2227" fmla="*/ 40292 w 1466065"/>
              <a:gd name="connsiteY8-2228" fmla="*/ 45178 h 704270"/>
              <a:gd name="connsiteX9-2229" fmla="*/ 179478 w 1466065"/>
              <a:gd name="connsiteY9-2230" fmla="*/ 0 h 704270"/>
              <a:gd name="connsiteX10-2231" fmla="*/ 1466065 w 1466065"/>
              <a:gd name="connsiteY10-2232" fmla="*/ 1 h 704270"/>
              <a:gd name="connsiteX0-2233" fmla="*/ 1466065 w 1466065"/>
              <a:gd name="connsiteY0-2234" fmla="*/ 1 h 704270"/>
              <a:gd name="connsiteX1-2235" fmla="*/ 1464031 w 1466065"/>
              <a:gd name="connsiteY1-2236" fmla="*/ 126470 h 704270"/>
              <a:gd name="connsiteX2-2237" fmla="*/ 206821 w 1466065"/>
              <a:gd name="connsiteY2-2238" fmla="*/ 129745 h 704270"/>
              <a:gd name="connsiteX3-2239" fmla="*/ 143148 w 1466065"/>
              <a:gd name="connsiteY3-2240" fmla="*/ 142102 h 704270"/>
              <a:gd name="connsiteX4-2241" fmla="*/ 120324 w 1466065"/>
              <a:gd name="connsiteY4-2242" fmla="*/ 191529 h 704270"/>
              <a:gd name="connsiteX5-2243" fmla="*/ 122506 w 1466065"/>
              <a:gd name="connsiteY5-2244" fmla="*/ 703885 h 704270"/>
              <a:gd name="connsiteX6-2245" fmla="*/ 2881 w 1466065"/>
              <a:gd name="connsiteY6-2246" fmla="*/ 704270 h 704270"/>
              <a:gd name="connsiteX7-2247" fmla="*/ 0 w 1466065"/>
              <a:gd name="connsiteY7-2248" fmla="*/ 174087 h 704270"/>
              <a:gd name="connsiteX8-2249" fmla="*/ 40292 w 1466065"/>
              <a:gd name="connsiteY8-2250" fmla="*/ 45178 h 704270"/>
              <a:gd name="connsiteX9-2251" fmla="*/ 179478 w 1466065"/>
              <a:gd name="connsiteY9-2252" fmla="*/ 0 h 704270"/>
              <a:gd name="connsiteX10-2253" fmla="*/ 1466065 w 1466065"/>
              <a:gd name="connsiteY10-2254" fmla="*/ 1 h 704270"/>
              <a:gd name="connsiteX0-2255" fmla="*/ 1466065 w 1466065"/>
              <a:gd name="connsiteY0-2256" fmla="*/ 1 h 704270"/>
              <a:gd name="connsiteX1-2257" fmla="*/ 1464031 w 1466065"/>
              <a:gd name="connsiteY1-2258" fmla="*/ 126470 h 704270"/>
              <a:gd name="connsiteX2-2259" fmla="*/ 206821 w 1466065"/>
              <a:gd name="connsiteY2-2260" fmla="*/ 129745 h 704270"/>
              <a:gd name="connsiteX3-2261" fmla="*/ 143148 w 1466065"/>
              <a:gd name="connsiteY3-2262" fmla="*/ 142102 h 704270"/>
              <a:gd name="connsiteX4-2263" fmla="*/ 120324 w 1466065"/>
              <a:gd name="connsiteY4-2264" fmla="*/ 191529 h 704270"/>
              <a:gd name="connsiteX5-2265" fmla="*/ 122506 w 1466065"/>
              <a:gd name="connsiteY5-2266" fmla="*/ 703885 h 704270"/>
              <a:gd name="connsiteX6-2267" fmla="*/ 2881 w 1466065"/>
              <a:gd name="connsiteY6-2268" fmla="*/ 704270 h 704270"/>
              <a:gd name="connsiteX7-2269" fmla="*/ 0 w 1466065"/>
              <a:gd name="connsiteY7-2270" fmla="*/ 174087 h 704270"/>
              <a:gd name="connsiteX8-2271" fmla="*/ 60946 w 1466065"/>
              <a:gd name="connsiteY8-2272" fmla="*/ 45178 h 704270"/>
              <a:gd name="connsiteX9-2273" fmla="*/ 179478 w 1466065"/>
              <a:gd name="connsiteY9-2274" fmla="*/ 0 h 704270"/>
              <a:gd name="connsiteX10-2275" fmla="*/ 1466065 w 1466065"/>
              <a:gd name="connsiteY10-2276" fmla="*/ 1 h 704270"/>
              <a:gd name="connsiteX0-2277" fmla="*/ 1463382 w 1463382"/>
              <a:gd name="connsiteY0-2278" fmla="*/ 1 h 704270"/>
              <a:gd name="connsiteX1-2279" fmla="*/ 1461348 w 1463382"/>
              <a:gd name="connsiteY1-2280" fmla="*/ 126470 h 704270"/>
              <a:gd name="connsiteX2-2281" fmla="*/ 204138 w 1463382"/>
              <a:gd name="connsiteY2-2282" fmla="*/ 129745 h 704270"/>
              <a:gd name="connsiteX3-2283" fmla="*/ 140465 w 1463382"/>
              <a:gd name="connsiteY3-2284" fmla="*/ 142102 h 704270"/>
              <a:gd name="connsiteX4-2285" fmla="*/ 117641 w 1463382"/>
              <a:gd name="connsiteY4-2286" fmla="*/ 191529 h 704270"/>
              <a:gd name="connsiteX5-2287" fmla="*/ 119823 w 1463382"/>
              <a:gd name="connsiteY5-2288" fmla="*/ 703885 h 704270"/>
              <a:gd name="connsiteX6-2289" fmla="*/ 198 w 1463382"/>
              <a:gd name="connsiteY6-2290" fmla="*/ 704270 h 704270"/>
              <a:gd name="connsiteX7-2291" fmla="*/ 7644 w 1463382"/>
              <a:gd name="connsiteY7-2292" fmla="*/ 170667 h 704270"/>
              <a:gd name="connsiteX8-2293" fmla="*/ 58263 w 1463382"/>
              <a:gd name="connsiteY8-2294" fmla="*/ 45178 h 704270"/>
              <a:gd name="connsiteX9-2295" fmla="*/ 176795 w 1463382"/>
              <a:gd name="connsiteY9-2296" fmla="*/ 0 h 704270"/>
              <a:gd name="connsiteX10-2297" fmla="*/ 1463382 w 1463382"/>
              <a:gd name="connsiteY10-2298" fmla="*/ 1 h 704270"/>
              <a:gd name="connsiteX0-2299" fmla="*/ 1455994 w 1455994"/>
              <a:gd name="connsiteY0-2300" fmla="*/ 1 h 704270"/>
              <a:gd name="connsiteX1-2301" fmla="*/ 1453960 w 1455994"/>
              <a:gd name="connsiteY1-2302" fmla="*/ 126470 h 704270"/>
              <a:gd name="connsiteX2-2303" fmla="*/ 196750 w 1455994"/>
              <a:gd name="connsiteY2-2304" fmla="*/ 129745 h 704270"/>
              <a:gd name="connsiteX3-2305" fmla="*/ 133077 w 1455994"/>
              <a:gd name="connsiteY3-2306" fmla="*/ 142102 h 704270"/>
              <a:gd name="connsiteX4-2307" fmla="*/ 110253 w 1455994"/>
              <a:gd name="connsiteY4-2308" fmla="*/ 191529 h 704270"/>
              <a:gd name="connsiteX5-2309" fmla="*/ 112435 w 1455994"/>
              <a:gd name="connsiteY5-2310" fmla="*/ 703885 h 704270"/>
              <a:gd name="connsiteX6-2311" fmla="*/ 555 w 1455994"/>
              <a:gd name="connsiteY6-2312" fmla="*/ 704270 h 704270"/>
              <a:gd name="connsiteX7-2313" fmla="*/ 256 w 1455994"/>
              <a:gd name="connsiteY7-2314" fmla="*/ 170667 h 704270"/>
              <a:gd name="connsiteX8-2315" fmla="*/ 50875 w 1455994"/>
              <a:gd name="connsiteY8-2316" fmla="*/ 45178 h 704270"/>
              <a:gd name="connsiteX9-2317" fmla="*/ 169407 w 1455994"/>
              <a:gd name="connsiteY9-2318" fmla="*/ 0 h 704270"/>
              <a:gd name="connsiteX10-2319" fmla="*/ 1455994 w 1455994"/>
              <a:gd name="connsiteY10-2320" fmla="*/ 1 h 704270"/>
              <a:gd name="connsiteX0-2321" fmla="*/ 1455993 w 1455993"/>
              <a:gd name="connsiteY0-2322" fmla="*/ 1 h 704270"/>
              <a:gd name="connsiteX1-2323" fmla="*/ 1453959 w 1455993"/>
              <a:gd name="connsiteY1-2324" fmla="*/ 126470 h 704270"/>
              <a:gd name="connsiteX2-2325" fmla="*/ 196749 w 1455993"/>
              <a:gd name="connsiteY2-2326" fmla="*/ 129745 h 704270"/>
              <a:gd name="connsiteX3-2327" fmla="*/ 133076 w 1455993"/>
              <a:gd name="connsiteY3-2328" fmla="*/ 142102 h 704270"/>
              <a:gd name="connsiteX4-2329" fmla="*/ 110252 w 1455993"/>
              <a:gd name="connsiteY4-2330" fmla="*/ 191529 h 704270"/>
              <a:gd name="connsiteX5-2331" fmla="*/ 112434 w 1455993"/>
              <a:gd name="connsiteY5-2332" fmla="*/ 703885 h 704270"/>
              <a:gd name="connsiteX6-2333" fmla="*/ 554 w 1455993"/>
              <a:gd name="connsiteY6-2334" fmla="*/ 704270 h 704270"/>
              <a:gd name="connsiteX7-2335" fmla="*/ 255 w 1455993"/>
              <a:gd name="connsiteY7-2336" fmla="*/ 170667 h 704270"/>
              <a:gd name="connsiteX8-2337" fmla="*/ 50874 w 1455993"/>
              <a:gd name="connsiteY8-2338" fmla="*/ 45178 h 704270"/>
              <a:gd name="connsiteX9-2339" fmla="*/ 169406 w 1455993"/>
              <a:gd name="connsiteY9-2340" fmla="*/ 0 h 704270"/>
              <a:gd name="connsiteX10-2341" fmla="*/ 1455993 w 1455993"/>
              <a:gd name="connsiteY10-2342" fmla="*/ 1 h 704270"/>
              <a:gd name="connsiteX0-2343" fmla="*/ 1455993 w 1455993"/>
              <a:gd name="connsiteY0-2344" fmla="*/ 1 h 704270"/>
              <a:gd name="connsiteX1-2345" fmla="*/ 1453959 w 1455993"/>
              <a:gd name="connsiteY1-2346" fmla="*/ 126470 h 704270"/>
              <a:gd name="connsiteX2-2347" fmla="*/ 196749 w 1455993"/>
              <a:gd name="connsiteY2-2348" fmla="*/ 129745 h 704270"/>
              <a:gd name="connsiteX3-2349" fmla="*/ 133076 w 1455993"/>
              <a:gd name="connsiteY3-2350" fmla="*/ 142102 h 704270"/>
              <a:gd name="connsiteX4-2351" fmla="*/ 110252 w 1455993"/>
              <a:gd name="connsiteY4-2352" fmla="*/ 191529 h 704270"/>
              <a:gd name="connsiteX5-2353" fmla="*/ 112434 w 1455993"/>
              <a:gd name="connsiteY5-2354" fmla="*/ 703885 h 704270"/>
              <a:gd name="connsiteX6-2355" fmla="*/ 554 w 1455993"/>
              <a:gd name="connsiteY6-2356" fmla="*/ 704270 h 704270"/>
              <a:gd name="connsiteX7-2357" fmla="*/ 255 w 1455993"/>
              <a:gd name="connsiteY7-2358" fmla="*/ 170667 h 704270"/>
              <a:gd name="connsiteX8-2359" fmla="*/ 50874 w 1455993"/>
              <a:gd name="connsiteY8-2360" fmla="*/ 45178 h 704270"/>
              <a:gd name="connsiteX9-2361" fmla="*/ 169406 w 1455993"/>
              <a:gd name="connsiteY9-2362" fmla="*/ 0 h 704270"/>
              <a:gd name="connsiteX10-2363" fmla="*/ 1455993 w 1455993"/>
              <a:gd name="connsiteY10-2364" fmla="*/ 1 h 704270"/>
              <a:gd name="connsiteX0-2365" fmla="*/ 1455993 w 1455993"/>
              <a:gd name="connsiteY0-2366" fmla="*/ 1 h 704270"/>
              <a:gd name="connsiteX1-2367" fmla="*/ 1453959 w 1455993"/>
              <a:gd name="connsiteY1-2368" fmla="*/ 126470 h 704270"/>
              <a:gd name="connsiteX2-2369" fmla="*/ 196749 w 1455993"/>
              <a:gd name="connsiteY2-2370" fmla="*/ 129745 h 704270"/>
              <a:gd name="connsiteX3-2371" fmla="*/ 133076 w 1455993"/>
              <a:gd name="connsiteY3-2372" fmla="*/ 142102 h 704270"/>
              <a:gd name="connsiteX4-2373" fmla="*/ 110252 w 1455993"/>
              <a:gd name="connsiteY4-2374" fmla="*/ 191529 h 704270"/>
              <a:gd name="connsiteX5-2375" fmla="*/ 112434 w 1455993"/>
              <a:gd name="connsiteY5-2376" fmla="*/ 703885 h 704270"/>
              <a:gd name="connsiteX6-2377" fmla="*/ 554 w 1455993"/>
              <a:gd name="connsiteY6-2378" fmla="*/ 704270 h 704270"/>
              <a:gd name="connsiteX7-2379" fmla="*/ 255 w 1455993"/>
              <a:gd name="connsiteY7-2380" fmla="*/ 170667 h 704270"/>
              <a:gd name="connsiteX8-2381" fmla="*/ 50874 w 1455993"/>
              <a:gd name="connsiteY8-2382" fmla="*/ 45178 h 704270"/>
              <a:gd name="connsiteX9-2383" fmla="*/ 169406 w 1455993"/>
              <a:gd name="connsiteY9-2384" fmla="*/ 0 h 704270"/>
              <a:gd name="connsiteX10-2385" fmla="*/ 1455993 w 1455993"/>
              <a:gd name="connsiteY10-2386" fmla="*/ 1 h 704270"/>
              <a:gd name="connsiteX0-2387" fmla="*/ 1455993 w 1455993"/>
              <a:gd name="connsiteY0-2388" fmla="*/ 1 h 704270"/>
              <a:gd name="connsiteX1-2389" fmla="*/ 1453959 w 1455993"/>
              <a:gd name="connsiteY1-2390" fmla="*/ 126470 h 704270"/>
              <a:gd name="connsiteX2-2391" fmla="*/ 196749 w 1455993"/>
              <a:gd name="connsiteY2-2392" fmla="*/ 129745 h 704270"/>
              <a:gd name="connsiteX3-2393" fmla="*/ 133076 w 1455993"/>
              <a:gd name="connsiteY3-2394" fmla="*/ 142102 h 704270"/>
              <a:gd name="connsiteX4-2395" fmla="*/ 110252 w 1455993"/>
              <a:gd name="connsiteY4-2396" fmla="*/ 191529 h 704270"/>
              <a:gd name="connsiteX5-2397" fmla="*/ 112434 w 1455993"/>
              <a:gd name="connsiteY5-2398" fmla="*/ 703885 h 704270"/>
              <a:gd name="connsiteX6-2399" fmla="*/ 554 w 1455993"/>
              <a:gd name="connsiteY6-2400" fmla="*/ 704270 h 704270"/>
              <a:gd name="connsiteX7-2401" fmla="*/ 255 w 1455993"/>
              <a:gd name="connsiteY7-2402" fmla="*/ 170667 h 704270"/>
              <a:gd name="connsiteX8-2403" fmla="*/ 50874 w 1455993"/>
              <a:gd name="connsiteY8-2404" fmla="*/ 45178 h 704270"/>
              <a:gd name="connsiteX9-2405" fmla="*/ 169406 w 1455993"/>
              <a:gd name="connsiteY9-2406" fmla="*/ 0 h 704270"/>
              <a:gd name="connsiteX10-2407" fmla="*/ 1455993 w 1455993"/>
              <a:gd name="connsiteY10-2408" fmla="*/ 1 h 7042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455993" h="704270">
                <a:moveTo>
                  <a:pt x="1455993" y="1"/>
                </a:moveTo>
                <a:lnTo>
                  <a:pt x="1453959" y="126470"/>
                </a:lnTo>
                <a:lnTo>
                  <a:pt x="196749" y="129745"/>
                </a:lnTo>
                <a:cubicBezTo>
                  <a:pt x="178214" y="133864"/>
                  <a:pt x="170433" y="128458"/>
                  <a:pt x="133076" y="142102"/>
                </a:cubicBezTo>
                <a:cubicBezTo>
                  <a:pt x="109335" y="168103"/>
                  <a:pt x="120549" y="175053"/>
                  <a:pt x="110252" y="191529"/>
                </a:cubicBezTo>
                <a:cubicBezTo>
                  <a:pt x="108192" y="481913"/>
                  <a:pt x="111511" y="410733"/>
                  <a:pt x="112434" y="703885"/>
                </a:cubicBezTo>
                <a:lnTo>
                  <a:pt x="554" y="704270"/>
                </a:lnTo>
                <a:cubicBezTo>
                  <a:pt x="-1237" y="472050"/>
                  <a:pt x="2048" y="413149"/>
                  <a:pt x="255" y="170667"/>
                </a:cubicBezTo>
                <a:cubicBezTo>
                  <a:pt x="23514" y="79566"/>
                  <a:pt x="15255" y="97183"/>
                  <a:pt x="50874" y="45178"/>
                </a:cubicBezTo>
                <a:cubicBezTo>
                  <a:pt x="112832" y="-1546"/>
                  <a:pt x="120863" y="7530"/>
                  <a:pt x="169406" y="0"/>
                </a:cubicBezTo>
                <a:lnTo>
                  <a:pt x="1455993" y="1"/>
                </a:lnTo>
                <a:close/>
              </a:path>
            </a:pathLst>
          </a:cu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6" name="Freeform 842"/>
          <p:cNvSpPr/>
          <p:nvPr/>
        </p:nvSpPr>
        <p:spPr>
          <a:xfrm rot="16200000" flipH="1" flipV="1">
            <a:off x="5885260" y="3352800"/>
            <a:ext cx="410765" cy="634603"/>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1" fmla="*/ 2594919 w 2594919"/>
              <a:gd name="connsiteY0-2" fmla="*/ 3106823 h 3106823"/>
              <a:gd name="connsiteX1-3" fmla="*/ 2168611 w 2594919"/>
              <a:gd name="connsiteY1-4" fmla="*/ 3089189 h 3106823"/>
              <a:gd name="connsiteX2-5" fmla="*/ 2143898 w 2594919"/>
              <a:gd name="connsiteY2-6" fmla="*/ 3064475 h 3106823"/>
              <a:gd name="connsiteX3-7" fmla="*/ 2125362 w 2594919"/>
              <a:gd name="connsiteY3-8" fmla="*/ 3033583 h 3106823"/>
              <a:gd name="connsiteX4-9" fmla="*/ 2113006 w 2594919"/>
              <a:gd name="connsiteY4-10" fmla="*/ 3002691 h 3106823"/>
              <a:gd name="connsiteX5-11" fmla="*/ 2106827 w 2594919"/>
              <a:gd name="connsiteY5-12" fmla="*/ 2965621 h 3106823"/>
              <a:gd name="connsiteX6-13" fmla="*/ 2094470 w 2594919"/>
              <a:gd name="connsiteY6-14" fmla="*/ 166816 h 3106823"/>
              <a:gd name="connsiteX7-15" fmla="*/ 2082114 w 2594919"/>
              <a:gd name="connsiteY7-16" fmla="*/ 142102 h 3106823"/>
              <a:gd name="connsiteX8-17" fmla="*/ 2032687 w 2594919"/>
              <a:gd name="connsiteY8-18" fmla="*/ 123567 h 3106823"/>
              <a:gd name="connsiteX9-19" fmla="*/ 222422 w 2594919"/>
              <a:gd name="connsiteY9-20" fmla="*/ 129745 h 3106823"/>
              <a:gd name="connsiteX10-21" fmla="*/ 166816 w 2594919"/>
              <a:gd name="connsiteY10-22" fmla="*/ 142102 h 3106823"/>
              <a:gd name="connsiteX11-23" fmla="*/ 148281 w 2594919"/>
              <a:gd name="connsiteY11-24" fmla="*/ 160637 h 3106823"/>
              <a:gd name="connsiteX12-25" fmla="*/ 135925 w 2594919"/>
              <a:gd name="connsiteY12-26" fmla="*/ 191529 h 3106823"/>
              <a:gd name="connsiteX13-27" fmla="*/ 129746 w 2594919"/>
              <a:gd name="connsiteY13-28" fmla="*/ 1062681 h 3106823"/>
              <a:gd name="connsiteX14-29" fmla="*/ 0 w 2594919"/>
              <a:gd name="connsiteY14-30" fmla="*/ 1062681 h 3106823"/>
              <a:gd name="connsiteX15-31" fmla="*/ 0 w 2594919"/>
              <a:gd name="connsiteY15-32" fmla="*/ 105032 h 3106823"/>
              <a:gd name="connsiteX16-33" fmla="*/ 6179 w 2594919"/>
              <a:gd name="connsiteY16-34" fmla="*/ 80318 h 3106823"/>
              <a:gd name="connsiteX17-35" fmla="*/ 24714 w 2594919"/>
              <a:gd name="connsiteY17-36" fmla="*/ 55605 h 3106823"/>
              <a:gd name="connsiteX18-37" fmla="*/ 37070 w 2594919"/>
              <a:gd name="connsiteY18-38" fmla="*/ 30891 h 3106823"/>
              <a:gd name="connsiteX19-39" fmla="*/ 86498 w 2594919"/>
              <a:gd name="connsiteY19-40" fmla="*/ 12356 h 3106823"/>
              <a:gd name="connsiteX20-41" fmla="*/ 135925 w 2594919"/>
              <a:gd name="connsiteY20-42" fmla="*/ 0 h 3106823"/>
              <a:gd name="connsiteX21-43" fmla="*/ 2131541 w 2594919"/>
              <a:gd name="connsiteY21-44" fmla="*/ 0 h 3106823"/>
              <a:gd name="connsiteX22-45" fmla="*/ 2168611 w 2594919"/>
              <a:gd name="connsiteY22-46" fmla="*/ 18535 h 3106823"/>
              <a:gd name="connsiteX23-47" fmla="*/ 2193325 w 2594919"/>
              <a:gd name="connsiteY23-48" fmla="*/ 37070 h 3106823"/>
              <a:gd name="connsiteX24-49" fmla="*/ 2218038 w 2594919"/>
              <a:gd name="connsiteY24-50" fmla="*/ 67962 h 3106823"/>
              <a:gd name="connsiteX25-51" fmla="*/ 2224216 w 2594919"/>
              <a:gd name="connsiteY25-52" fmla="*/ 154459 h 3106823"/>
              <a:gd name="connsiteX26-53" fmla="*/ 2255108 w 2594919"/>
              <a:gd name="connsiteY26-54" fmla="*/ 2928551 h 3106823"/>
              <a:gd name="connsiteX27-55" fmla="*/ 2273643 w 2594919"/>
              <a:gd name="connsiteY27-56" fmla="*/ 2953264 h 3106823"/>
              <a:gd name="connsiteX28-57" fmla="*/ 2298357 w 2594919"/>
              <a:gd name="connsiteY28-58" fmla="*/ 2965621 h 3106823"/>
              <a:gd name="connsiteX29-59" fmla="*/ 2588741 w 2594919"/>
              <a:gd name="connsiteY29-60" fmla="*/ 2965621 h 3106823"/>
              <a:gd name="connsiteX30-61" fmla="*/ 2594919 w 2594919"/>
              <a:gd name="connsiteY30-62" fmla="*/ 3106823 h 3106823"/>
              <a:gd name="connsiteX0-63" fmla="*/ 2594919 w 2594919"/>
              <a:gd name="connsiteY0-64" fmla="*/ 3106823 h 3113001"/>
              <a:gd name="connsiteX1-65" fmla="*/ 2180517 w 2594919"/>
              <a:gd name="connsiteY1-66" fmla="*/ 3113001 h 3113001"/>
              <a:gd name="connsiteX2-67" fmla="*/ 2143898 w 2594919"/>
              <a:gd name="connsiteY2-68" fmla="*/ 3064475 h 3113001"/>
              <a:gd name="connsiteX3-69" fmla="*/ 2125362 w 2594919"/>
              <a:gd name="connsiteY3-70" fmla="*/ 3033583 h 3113001"/>
              <a:gd name="connsiteX4-71" fmla="*/ 2113006 w 2594919"/>
              <a:gd name="connsiteY4-72" fmla="*/ 3002691 h 3113001"/>
              <a:gd name="connsiteX5-73" fmla="*/ 2106827 w 2594919"/>
              <a:gd name="connsiteY5-74" fmla="*/ 2965621 h 3113001"/>
              <a:gd name="connsiteX6-75" fmla="*/ 2094470 w 2594919"/>
              <a:gd name="connsiteY6-76" fmla="*/ 166816 h 3113001"/>
              <a:gd name="connsiteX7-77" fmla="*/ 2082114 w 2594919"/>
              <a:gd name="connsiteY7-78" fmla="*/ 142102 h 3113001"/>
              <a:gd name="connsiteX8-79" fmla="*/ 2032687 w 2594919"/>
              <a:gd name="connsiteY8-80" fmla="*/ 123567 h 3113001"/>
              <a:gd name="connsiteX9-81" fmla="*/ 222422 w 2594919"/>
              <a:gd name="connsiteY9-82" fmla="*/ 129745 h 3113001"/>
              <a:gd name="connsiteX10-83" fmla="*/ 166816 w 2594919"/>
              <a:gd name="connsiteY10-84" fmla="*/ 142102 h 3113001"/>
              <a:gd name="connsiteX11-85" fmla="*/ 148281 w 2594919"/>
              <a:gd name="connsiteY11-86" fmla="*/ 160637 h 3113001"/>
              <a:gd name="connsiteX12-87" fmla="*/ 135925 w 2594919"/>
              <a:gd name="connsiteY12-88" fmla="*/ 191529 h 3113001"/>
              <a:gd name="connsiteX13-89" fmla="*/ 129746 w 2594919"/>
              <a:gd name="connsiteY13-90" fmla="*/ 1062681 h 3113001"/>
              <a:gd name="connsiteX14-91" fmla="*/ 0 w 2594919"/>
              <a:gd name="connsiteY14-92" fmla="*/ 1062681 h 3113001"/>
              <a:gd name="connsiteX15-93" fmla="*/ 0 w 2594919"/>
              <a:gd name="connsiteY15-94" fmla="*/ 105032 h 3113001"/>
              <a:gd name="connsiteX16-95" fmla="*/ 6179 w 2594919"/>
              <a:gd name="connsiteY16-96" fmla="*/ 80318 h 3113001"/>
              <a:gd name="connsiteX17-97" fmla="*/ 24714 w 2594919"/>
              <a:gd name="connsiteY17-98" fmla="*/ 55605 h 3113001"/>
              <a:gd name="connsiteX18-99" fmla="*/ 37070 w 2594919"/>
              <a:gd name="connsiteY18-100" fmla="*/ 30891 h 3113001"/>
              <a:gd name="connsiteX19-101" fmla="*/ 86498 w 2594919"/>
              <a:gd name="connsiteY19-102" fmla="*/ 12356 h 3113001"/>
              <a:gd name="connsiteX20-103" fmla="*/ 135925 w 2594919"/>
              <a:gd name="connsiteY20-104" fmla="*/ 0 h 3113001"/>
              <a:gd name="connsiteX21-105" fmla="*/ 2131541 w 2594919"/>
              <a:gd name="connsiteY21-106" fmla="*/ 0 h 3113001"/>
              <a:gd name="connsiteX22-107" fmla="*/ 2168611 w 2594919"/>
              <a:gd name="connsiteY22-108" fmla="*/ 18535 h 3113001"/>
              <a:gd name="connsiteX23-109" fmla="*/ 2193325 w 2594919"/>
              <a:gd name="connsiteY23-110" fmla="*/ 37070 h 3113001"/>
              <a:gd name="connsiteX24-111" fmla="*/ 2218038 w 2594919"/>
              <a:gd name="connsiteY24-112" fmla="*/ 67962 h 3113001"/>
              <a:gd name="connsiteX25-113" fmla="*/ 2224216 w 2594919"/>
              <a:gd name="connsiteY25-114" fmla="*/ 154459 h 3113001"/>
              <a:gd name="connsiteX26-115" fmla="*/ 2255108 w 2594919"/>
              <a:gd name="connsiteY26-116" fmla="*/ 2928551 h 3113001"/>
              <a:gd name="connsiteX27-117" fmla="*/ 2273643 w 2594919"/>
              <a:gd name="connsiteY27-118" fmla="*/ 2953264 h 3113001"/>
              <a:gd name="connsiteX28-119" fmla="*/ 2298357 w 2594919"/>
              <a:gd name="connsiteY28-120" fmla="*/ 2965621 h 3113001"/>
              <a:gd name="connsiteX29-121" fmla="*/ 2588741 w 2594919"/>
              <a:gd name="connsiteY29-122" fmla="*/ 2965621 h 3113001"/>
              <a:gd name="connsiteX30-123" fmla="*/ 2594919 w 2594919"/>
              <a:gd name="connsiteY30-124" fmla="*/ 3106823 h 3113001"/>
              <a:gd name="connsiteX0-125" fmla="*/ 2594919 w 2594919"/>
              <a:gd name="connsiteY0-126" fmla="*/ 3106823 h 3106823"/>
              <a:gd name="connsiteX1-127" fmla="*/ 2180517 w 2594919"/>
              <a:gd name="connsiteY1-128" fmla="*/ 3101095 h 3106823"/>
              <a:gd name="connsiteX2-129" fmla="*/ 2143898 w 2594919"/>
              <a:gd name="connsiteY2-130" fmla="*/ 3064475 h 3106823"/>
              <a:gd name="connsiteX3-131" fmla="*/ 2125362 w 2594919"/>
              <a:gd name="connsiteY3-132" fmla="*/ 3033583 h 3106823"/>
              <a:gd name="connsiteX4-133" fmla="*/ 2113006 w 2594919"/>
              <a:gd name="connsiteY4-134" fmla="*/ 3002691 h 3106823"/>
              <a:gd name="connsiteX5-135" fmla="*/ 2106827 w 2594919"/>
              <a:gd name="connsiteY5-136" fmla="*/ 2965621 h 3106823"/>
              <a:gd name="connsiteX6-137" fmla="*/ 2094470 w 2594919"/>
              <a:gd name="connsiteY6-138" fmla="*/ 166816 h 3106823"/>
              <a:gd name="connsiteX7-139" fmla="*/ 2082114 w 2594919"/>
              <a:gd name="connsiteY7-140" fmla="*/ 142102 h 3106823"/>
              <a:gd name="connsiteX8-141" fmla="*/ 2032687 w 2594919"/>
              <a:gd name="connsiteY8-142" fmla="*/ 123567 h 3106823"/>
              <a:gd name="connsiteX9-143" fmla="*/ 222422 w 2594919"/>
              <a:gd name="connsiteY9-144" fmla="*/ 129745 h 3106823"/>
              <a:gd name="connsiteX10-145" fmla="*/ 166816 w 2594919"/>
              <a:gd name="connsiteY10-146" fmla="*/ 142102 h 3106823"/>
              <a:gd name="connsiteX11-147" fmla="*/ 148281 w 2594919"/>
              <a:gd name="connsiteY11-148" fmla="*/ 160637 h 3106823"/>
              <a:gd name="connsiteX12-149" fmla="*/ 135925 w 2594919"/>
              <a:gd name="connsiteY12-150" fmla="*/ 191529 h 3106823"/>
              <a:gd name="connsiteX13-151" fmla="*/ 129746 w 2594919"/>
              <a:gd name="connsiteY13-152" fmla="*/ 1062681 h 3106823"/>
              <a:gd name="connsiteX14-153" fmla="*/ 0 w 2594919"/>
              <a:gd name="connsiteY14-154" fmla="*/ 1062681 h 3106823"/>
              <a:gd name="connsiteX15-155" fmla="*/ 0 w 2594919"/>
              <a:gd name="connsiteY15-156" fmla="*/ 105032 h 3106823"/>
              <a:gd name="connsiteX16-157" fmla="*/ 6179 w 2594919"/>
              <a:gd name="connsiteY16-158" fmla="*/ 80318 h 3106823"/>
              <a:gd name="connsiteX17-159" fmla="*/ 24714 w 2594919"/>
              <a:gd name="connsiteY17-160" fmla="*/ 55605 h 3106823"/>
              <a:gd name="connsiteX18-161" fmla="*/ 37070 w 2594919"/>
              <a:gd name="connsiteY18-162" fmla="*/ 30891 h 3106823"/>
              <a:gd name="connsiteX19-163" fmla="*/ 86498 w 2594919"/>
              <a:gd name="connsiteY19-164" fmla="*/ 12356 h 3106823"/>
              <a:gd name="connsiteX20-165" fmla="*/ 135925 w 2594919"/>
              <a:gd name="connsiteY20-166" fmla="*/ 0 h 3106823"/>
              <a:gd name="connsiteX21-167" fmla="*/ 2131541 w 2594919"/>
              <a:gd name="connsiteY21-168" fmla="*/ 0 h 3106823"/>
              <a:gd name="connsiteX22-169" fmla="*/ 2168611 w 2594919"/>
              <a:gd name="connsiteY22-170" fmla="*/ 18535 h 3106823"/>
              <a:gd name="connsiteX23-171" fmla="*/ 2193325 w 2594919"/>
              <a:gd name="connsiteY23-172" fmla="*/ 37070 h 3106823"/>
              <a:gd name="connsiteX24-173" fmla="*/ 2218038 w 2594919"/>
              <a:gd name="connsiteY24-174" fmla="*/ 67962 h 3106823"/>
              <a:gd name="connsiteX25-175" fmla="*/ 2224216 w 2594919"/>
              <a:gd name="connsiteY25-176" fmla="*/ 154459 h 3106823"/>
              <a:gd name="connsiteX26-177" fmla="*/ 2255108 w 2594919"/>
              <a:gd name="connsiteY26-178" fmla="*/ 2928551 h 3106823"/>
              <a:gd name="connsiteX27-179" fmla="*/ 2273643 w 2594919"/>
              <a:gd name="connsiteY27-180" fmla="*/ 2953264 h 3106823"/>
              <a:gd name="connsiteX28-181" fmla="*/ 2298357 w 2594919"/>
              <a:gd name="connsiteY28-182" fmla="*/ 2965621 h 3106823"/>
              <a:gd name="connsiteX29-183" fmla="*/ 2588741 w 2594919"/>
              <a:gd name="connsiteY29-184" fmla="*/ 2965621 h 3106823"/>
              <a:gd name="connsiteX30-185" fmla="*/ 2594919 w 2594919"/>
              <a:gd name="connsiteY30-186" fmla="*/ 3106823 h 3106823"/>
              <a:gd name="connsiteX0-187" fmla="*/ 2585394 w 2588741"/>
              <a:gd name="connsiteY0-188" fmla="*/ 3099679 h 3101095"/>
              <a:gd name="connsiteX1-189" fmla="*/ 2180517 w 2588741"/>
              <a:gd name="connsiteY1-190" fmla="*/ 3101095 h 3101095"/>
              <a:gd name="connsiteX2-191" fmla="*/ 2143898 w 2588741"/>
              <a:gd name="connsiteY2-192" fmla="*/ 3064475 h 3101095"/>
              <a:gd name="connsiteX3-193" fmla="*/ 2125362 w 2588741"/>
              <a:gd name="connsiteY3-194" fmla="*/ 3033583 h 3101095"/>
              <a:gd name="connsiteX4-195" fmla="*/ 2113006 w 2588741"/>
              <a:gd name="connsiteY4-196" fmla="*/ 3002691 h 3101095"/>
              <a:gd name="connsiteX5-197" fmla="*/ 2106827 w 2588741"/>
              <a:gd name="connsiteY5-198" fmla="*/ 2965621 h 3101095"/>
              <a:gd name="connsiteX6-199" fmla="*/ 2094470 w 2588741"/>
              <a:gd name="connsiteY6-200" fmla="*/ 166816 h 3101095"/>
              <a:gd name="connsiteX7-201" fmla="*/ 2082114 w 2588741"/>
              <a:gd name="connsiteY7-202" fmla="*/ 142102 h 3101095"/>
              <a:gd name="connsiteX8-203" fmla="*/ 2032687 w 2588741"/>
              <a:gd name="connsiteY8-204" fmla="*/ 123567 h 3101095"/>
              <a:gd name="connsiteX9-205" fmla="*/ 222422 w 2588741"/>
              <a:gd name="connsiteY9-206" fmla="*/ 129745 h 3101095"/>
              <a:gd name="connsiteX10-207" fmla="*/ 166816 w 2588741"/>
              <a:gd name="connsiteY10-208" fmla="*/ 142102 h 3101095"/>
              <a:gd name="connsiteX11-209" fmla="*/ 148281 w 2588741"/>
              <a:gd name="connsiteY11-210" fmla="*/ 160637 h 3101095"/>
              <a:gd name="connsiteX12-211" fmla="*/ 135925 w 2588741"/>
              <a:gd name="connsiteY12-212" fmla="*/ 191529 h 3101095"/>
              <a:gd name="connsiteX13-213" fmla="*/ 129746 w 2588741"/>
              <a:gd name="connsiteY13-214" fmla="*/ 1062681 h 3101095"/>
              <a:gd name="connsiteX14-215" fmla="*/ 0 w 2588741"/>
              <a:gd name="connsiteY14-216" fmla="*/ 1062681 h 3101095"/>
              <a:gd name="connsiteX15-217" fmla="*/ 0 w 2588741"/>
              <a:gd name="connsiteY15-218" fmla="*/ 105032 h 3101095"/>
              <a:gd name="connsiteX16-219" fmla="*/ 6179 w 2588741"/>
              <a:gd name="connsiteY16-220" fmla="*/ 80318 h 3101095"/>
              <a:gd name="connsiteX17-221" fmla="*/ 24714 w 2588741"/>
              <a:gd name="connsiteY17-222" fmla="*/ 55605 h 3101095"/>
              <a:gd name="connsiteX18-223" fmla="*/ 37070 w 2588741"/>
              <a:gd name="connsiteY18-224" fmla="*/ 30891 h 3101095"/>
              <a:gd name="connsiteX19-225" fmla="*/ 86498 w 2588741"/>
              <a:gd name="connsiteY19-226" fmla="*/ 12356 h 3101095"/>
              <a:gd name="connsiteX20-227" fmla="*/ 135925 w 2588741"/>
              <a:gd name="connsiteY20-228" fmla="*/ 0 h 3101095"/>
              <a:gd name="connsiteX21-229" fmla="*/ 2131541 w 2588741"/>
              <a:gd name="connsiteY21-230" fmla="*/ 0 h 3101095"/>
              <a:gd name="connsiteX22-231" fmla="*/ 2168611 w 2588741"/>
              <a:gd name="connsiteY22-232" fmla="*/ 18535 h 3101095"/>
              <a:gd name="connsiteX23-233" fmla="*/ 2193325 w 2588741"/>
              <a:gd name="connsiteY23-234" fmla="*/ 37070 h 3101095"/>
              <a:gd name="connsiteX24-235" fmla="*/ 2218038 w 2588741"/>
              <a:gd name="connsiteY24-236" fmla="*/ 67962 h 3101095"/>
              <a:gd name="connsiteX25-237" fmla="*/ 2224216 w 2588741"/>
              <a:gd name="connsiteY25-238" fmla="*/ 154459 h 3101095"/>
              <a:gd name="connsiteX26-239" fmla="*/ 2255108 w 2588741"/>
              <a:gd name="connsiteY26-240" fmla="*/ 2928551 h 3101095"/>
              <a:gd name="connsiteX27-241" fmla="*/ 2273643 w 2588741"/>
              <a:gd name="connsiteY27-242" fmla="*/ 2953264 h 3101095"/>
              <a:gd name="connsiteX28-243" fmla="*/ 2298357 w 2588741"/>
              <a:gd name="connsiteY28-244" fmla="*/ 2965621 h 3101095"/>
              <a:gd name="connsiteX29-245" fmla="*/ 2588741 w 2588741"/>
              <a:gd name="connsiteY29-246" fmla="*/ 2965621 h 3101095"/>
              <a:gd name="connsiteX30-247" fmla="*/ 2585394 w 2588741"/>
              <a:gd name="connsiteY30-248" fmla="*/ 3099679 h 3101095"/>
              <a:gd name="connsiteX0-249" fmla="*/ 2585394 w 2588741"/>
              <a:gd name="connsiteY0-250" fmla="*/ 3099679 h 3101095"/>
              <a:gd name="connsiteX1-251" fmla="*/ 2180517 w 2588741"/>
              <a:gd name="connsiteY1-252" fmla="*/ 3101095 h 3101095"/>
              <a:gd name="connsiteX2-253" fmla="*/ 2143898 w 2588741"/>
              <a:gd name="connsiteY2-254" fmla="*/ 3064475 h 3101095"/>
              <a:gd name="connsiteX3-255" fmla="*/ 2125362 w 2588741"/>
              <a:gd name="connsiteY3-256" fmla="*/ 3033583 h 3101095"/>
              <a:gd name="connsiteX4-257" fmla="*/ 2113006 w 2588741"/>
              <a:gd name="connsiteY4-258" fmla="*/ 3002691 h 3101095"/>
              <a:gd name="connsiteX5-259" fmla="*/ 2094470 w 2588741"/>
              <a:gd name="connsiteY5-260" fmla="*/ 166816 h 3101095"/>
              <a:gd name="connsiteX6-261" fmla="*/ 2082114 w 2588741"/>
              <a:gd name="connsiteY6-262" fmla="*/ 142102 h 3101095"/>
              <a:gd name="connsiteX7-263" fmla="*/ 2032687 w 2588741"/>
              <a:gd name="connsiteY7-264" fmla="*/ 123567 h 3101095"/>
              <a:gd name="connsiteX8-265" fmla="*/ 222422 w 2588741"/>
              <a:gd name="connsiteY8-266" fmla="*/ 129745 h 3101095"/>
              <a:gd name="connsiteX9-267" fmla="*/ 166816 w 2588741"/>
              <a:gd name="connsiteY9-268" fmla="*/ 142102 h 3101095"/>
              <a:gd name="connsiteX10-269" fmla="*/ 148281 w 2588741"/>
              <a:gd name="connsiteY10-270" fmla="*/ 160637 h 3101095"/>
              <a:gd name="connsiteX11-271" fmla="*/ 135925 w 2588741"/>
              <a:gd name="connsiteY11-272" fmla="*/ 191529 h 3101095"/>
              <a:gd name="connsiteX12-273" fmla="*/ 129746 w 2588741"/>
              <a:gd name="connsiteY12-274" fmla="*/ 1062681 h 3101095"/>
              <a:gd name="connsiteX13-275" fmla="*/ 0 w 2588741"/>
              <a:gd name="connsiteY13-276" fmla="*/ 1062681 h 3101095"/>
              <a:gd name="connsiteX14-277" fmla="*/ 0 w 2588741"/>
              <a:gd name="connsiteY14-278" fmla="*/ 105032 h 3101095"/>
              <a:gd name="connsiteX15-279" fmla="*/ 6179 w 2588741"/>
              <a:gd name="connsiteY15-280" fmla="*/ 80318 h 3101095"/>
              <a:gd name="connsiteX16-281" fmla="*/ 24714 w 2588741"/>
              <a:gd name="connsiteY16-282" fmla="*/ 55605 h 3101095"/>
              <a:gd name="connsiteX17-283" fmla="*/ 37070 w 2588741"/>
              <a:gd name="connsiteY17-284" fmla="*/ 30891 h 3101095"/>
              <a:gd name="connsiteX18-285" fmla="*/ 86498 w 2588741"/>
              <a:gd name="connsiteY18-286" fmla="*/ 12356 h 3101095"/>
              <a:gd name="connsiteX19-287" fmla="*/ 135925 w 2588741"/>
              <a:gd name="connsiteY19-288" fmla="*/ 0 h 3101095"/>
              <a:gd name="connsiteX20-289" fmla="*/ 2131541 w 2588741"/>
              <a:gd name="connsiteY20-290" fmla="*/ 0 h 3101095"/>
              <a:gd name="connsiteX21-291" fmla="*/ 2168611 w 2588741"/>
              <a:gd name="connsiteY21-292" fmla="*/ 18535 h 3101095"/>
              <a:gd name="connsiteX22-293" fmla="*/ 2193325 w 2588741"/>
              <a:gd name="connsiteY22-294" fmla="*/ 37070 h 3101095"/>
              <a:gd name="connsiteX23-295" fmla="*/ 2218038 w 2588741"/>
              <a:gd name="connsiteY23-296" fmla="*/ 67962 h 3101095"/>
              <a:gd name="connsiteX24-297" fmla="*/ 2224216 w 2588741"/>
              <a:gd name="connsiteY24-298" fmla="*/ 154459 h 3101095"/>
              <a:gd name="connsiteX25-299" fmla="*/ 2255108 w 2588741"/>
              <a:gd name="connsiteY25-300" fmla="*/ 2928551 h 3101095"/>
              <a:gd name="connsiteX26-301" fmla="*/ 2273643 w 2588741"/>
              <a:gd name="connsiteY26-302" fmla="*/ 2953264 h 3101095"/>
              <a:gd name="connsiteX27-303" fmla="*/ 2298357 w 2588741"/>
              <a:gd name="connsiteY27-304" fmla="*/ 2965621 h 3101095"/>
              <a:gd name="connsiteX28-305" fmla="*/ 2588741 w 2588741"/>
              <a:gd name="connsiteY28-306" fmla="*/ 2965621 h 3101095"/>
              <a:gd name="connsiteX29-307" fmla="*/ 2585394 w 2588741"/>
              <a:gd name="connsiteY29-308" fmla="*/ 3099679 h 3101095"/>
              <a:gd name="connsiteX0-309" fmla="*/ 2585394 w 2588741"/>
              <a:gd name="connsiteY0-310" fmla="*/ 3099679 h 3101095"/>
              <a:gd name="connsiteX1-311" fmla="*/ 2180517 w 2588741"/>
              <a:gd name="connsiteY1-312" fmla="*/ 3101095 h 3101095"/>
              <a:gd name="connsiteX2-313" fmla="*/ 2143898 w 2588741"/>
              <a:gd name="connsiteY2-314" fmla="*/ 3064475 h 3101095"/>
              <a:gd name="connsiteX3-315" fmla="*/ 2125362 w 2588741"/>
              <a:gd name="connsiteY3-316" fmla="*/ 3033583 h 3101095"/>
              <a:gd name="connsiteX4-317" fmla="*/ 2094470 w 2588741"/>
              <a:gd name="connsiteY4-318" fmla="*/ 166816 h 3101095"/>
              <a:gd name="connsiteX5-319" fmla="*/ 2082114 w 2588741"/>
              <a:gd name="connsiteY5-320" fmla="*/ 142102 h 3101095"/>
              <a:gd name="connsiteX6-321" fmla="*/ 2032687 w 2588741"/>
              <a:gd name="connsiteY6-322" fmla="*/ 123567 h 3101095"/>
              <a:gd name="connsiteX7-323" fmla="*/ 222422 w 2588741"/>
              <a:gd name="connsiteY7-324" fmla="*/ 129745 h 3101095"/>
              <a:gd name="connsiteX8-325" fmla="*/ 166816 w 2588741"/>
              <a:gd name="connsiteY8-326" fmla="*/ 142102 h 3101095"/>
              <a:gd name="connsiteX9-327" fmla="*/ 148281 w 2588741"/>
              <a:gd name="connsiteY9-328" fmla="*/ 160637 h 3101095"/>
              <a:gd name="connsiteX10-329" fmla="*/ 135925 w 2588741"/>
              <a:gd name="connsiteY10-330" fmla="*/ 191529 h 3101095"/>
              <a:gd name="connsiteX11-331" fmla="*/ 129746 w 2588741"/>
              <a:gd name="connsiteY11-332" fmla="*/ 1062681 h 3101095"/>
              <a:gd name="connsiteX12-333" fmla="*/ 0 w 2588741"/>
              <a:gd name="connsiteY12-334" fmla="*/ 1062681 h 3101095"/>
              <a:gd name="connsiteX13-335" fmla="*/ 0 w 2588741"/>
              <a:gd name="connsiteY13-336" fmla="*/ 105032 h 3101095"/>
              <a:gd name="connsiteX14-337" fmla="*/ 6179 w 2588741"/>
              <a:gd name="connsiteY14-338" fmla="*/ 80318 h 3101095"/>
              <a:gd name="connsiteX15-339" fmla="*/ 24714 w 2588741"/>
              <a:gd name="connsiteY15-340" fmla="*/ 55605 h 3101095"/>
              <a:gd name="connsiteX16-341" fmla="*/ 37070 w 2588741"/>
              <a:gd name="connsiteY16-342" fmla="*/ 30891 h 3101095"/>
              <a:gd name="connsiteX17-343" fmla="*/ 86498 w 2588741"/>
              <a:gd name="connsiteY17-344" fmla="*/ 12356 h 3101095"/>
              <a:gd name="connsiteX18-345" fmla="*/ 135925 w 2588741"/>
              <a:gd name="connsiteY18-346" fmla="*/ 0 h 3101095"/>
              <a:gd name="connsiteX19-347" fmla="*/ 2131541 w 2588741"/>
              <a:gd name="connsiteY19-348" fmla="*/ 0 h 3101095"/>
              <a:gd name="connsiteX20-349" fmla="*/ 2168611 w 2588741"/>
              <a:gd name="connsiteY20-350" fmla="*/ 18535 h 3101095"/>
              <a:gd name="connsiteX21-351" fmla="*/ 2193325 w 2588741"/>
              <a:gd name="connsiteY21-352" fmla="*/ 37070 h 3101095"/>
              <a:gd name="connsiteX22-353" fmla="*/ 2218038 w 2588741"/>
              <a:gd name="connsiteY22-354" fmla="*/ 67962 h 3101095"/>
              <a:gd name="connsiteX23-355" fmla="*/ 2224216 w 2588741"/>
              <a:gd name="connsiteY23-356" fmla="*/ 154459 h 3101095"/>
              <a:gd name="connsiteX24-357" fmla="*/ 2255108 w 2588741"/>
              <a:gd name="connsiteY24-358" fmla="*/ 2928551 h 3101095"/>
              <a:gd name="connsiteX25-359" fmla="*/ 2273643 w 2588741"/>
              <a:gd name="connsiteY25-360" fmla="*/ 2953264 h 3101095"/>
              <a:gd name="connsiteX26-361" fmla="*/ 2298357 w 2588741"/>
              <a:gd name="connsiteY26-362" fmla="*/ 2965621 h 3101095"/>
              <a:gd name="connsiteX27-363" fmla="*/ 2588741 w 2588741"/>
              <a:gd name="connsiteY27-364" fmla="*/ 2965621 h 3101095"/>
              <a:gd name="connsiteX28-365" fmla="*/ 2585394 w 2588741"/>
              <a:gd name="connsiteY28-366" fmla="*/ 3099679 h 3101095"/>
              <a:gd name="connsiteX0-367" fmla="*/ 2585394 w 2588741"/>
              <a:gd name="connsiteY0-368" fmla="*/ 3099679 h 3101095"/>
              <a:gd name="connsiteX1-369" fmla="*/ 2180517 w 2588741"/>
              <a:gd name="connsiteY1-370" fmla="*/ 3101095 h 3101095"/>
              <a:gd name="connsiteX2-371" fmla="*/ 2143898 w 2588741"/>
              <a:gd name="connsiteY2-372" fmla="*/ 3064475 h 3101095"/>
              <a:gd name="connsiteX3-373" fmla="*/ 2094470 w 2588741"/>
              <a:gd name="connsiteY3-374" fmla="*/ 166816 h 3101095"/>
              <a:gd name="connsiteX4-375" fmla="*/ 2082114 w 2588741"/>
              <a:gd name="connsiteY4-376" fmla="*/ 142102 h 3101095"/>
              <a:gd name="connsiteX5-377" fmla="*/ 2032687 w 2588741"/>
              <a:gd name="connsiteY5-378" fmla="*/ 123567 h 3101095"/>
              <a:gd name="connsiteX6-379" fmla="*/ 222422 w 2588741"/>
              <a:gd name="connsiteY6-380" fmla="*/ 129745 h 3101095"/>
              <a:gd name="connsiteX7-381" fmla="*/ 166816 w 2588741"/>
              <a:gd name="connsiteY7-382" fmla="*/ 142102 h 3101095"/>
              <a:gd name="connsiteX8-383" fmla="*/ 148281 w 2588741"/>
              <a:gd name="connsiteY8-384" fmla="*/ 160637 h 3101095"/>
              <a:gd name="connsiteX9-385" fmla="*/ 135925 w 2588741"/>
              <a:gd name="connsiteY9-386" fmla="*/ 191529 h 3101095"/>
              <a:gd name="connsiteX10-387" fmla="*/ 129746 w 2588741"/>
              <a:gd name="connsiteY10-388" fmla="*/ 1062681 h 3101095"/>
              <a:gd name="connsiteX11-389" fmla="*/ 0 w 2588741"/>
              <a:gd name="connsiteY11-390" fmla="*/ 1062681 h 3101095"/>
              <a:gd name="connsiteX12-391" fmla="*/ 0 w 2588741"/>
              <a:gd name="connsiteY12-392" fmla="*/ 105032 h 3101095"/>
              <a:gd name="connsiteX13-393" fmla="*/ 6179 w 2588741"/>
              <a:gd name="connsiteY13-394" fmla="*/ 80318 h 3101095"/>
              <a:gd name="connsiteX14-395" fmla="*/ 24714 w 2588741"/>
              <a:gd name="connsiteY14-396" fmla="*/ 55605 h 3101095"/>
              <a:gd name="connsiteX15-397" fmla="*/ 37070 w 2588741"/>
              <a:gd name="connsiteY15-398" fmla="*/ 30891 h 3101095"/>
              <a:gd name="connsiteX16-399" fmla="*/ 86498 w 2588741"/>
              <a:gd name="connsiteY16-400" fmla="*/ 12356 h 3101095"/>
              <a:gd name="connsiteX17-401" fmla="*/ 135925 w 2588741"/>
              <a:gd name="connsiteY17-402" fmla="*/ 0 h 3101095"/>
              <a:gd name="connsiteX18-403" fmla="*/ 2131541 w 2588741"/>
              <a:gd name="connsiteY18-404" fmla="*/ 0 h 3101095"/>
              <a:gd name="connsiteX19-405" fmla="*/ 2168611 w 2588741"/>
              <a:gd name="connsiteY19-406" fmla="*/ 18535 h 3101095"/>
              <a:gd name="connsiteX20-407" fmla="*/ 2193325 w 2588741"/>
              <a:gd name="connsiteY20-408" fmla="*/ 37070 h 3101095"/>
              <a:gd name="connsiteX21-409" fmla="*/ 2218038 w 2588741"/>
              <a:gd name="connsiteY21-410" fmla="*/ 67962 h 3101095"/>
              <a:gd name="connsiteX22-411" fmla="*/ 2224216 w 2588741"/>
              <a:gd name="connsiteY22-412" fmla="*/ 154459 h 3101095"/>
              <a:gd name="connsiteX23-413" fmla="*/ 2255108 w 2588741"/>
              <a:gd name="connsiteY23-414" fmla="*/ 2928551 h 3101095"/>
              <a:gd name="connsiteX24-415" fmla="*/ 2273643 w 2588741"/>
              <a:gd name="connsiteY24-416" fmla="*/ 2953264 h 3101095"/>
              <a:gd name="connsiteX25-417" fmla="*/ 2298357 w 2588741"/>
              <a:gd name="connsiteY25-418" fmla="*/ 2965621 h 3101095"/>
              <a:gd name="connsiteX26-419" fmla="*/ 2588741 w 2588741"/>
              <a:gd name="connsiteY26-420" fmla="*/ 2965621 h 3101095"/>
              <a:gd name="connsiteX27-421" fmla="*/ 2585394 w 2588741"/>
              <a:gd name="connsiteY27-422" fmla="*/ 3099679 h 3101095"/>
              <a:gd name="connsiteX0-423" fmla="*/ 2585394 w 2588741"/>
              <a:gd name="connsiteY0-424" fmla="*/ 3099679 h 3101095"/>
              <a:gd name="connsiteX1-425" fmla="*/ 2180517 w 2588741"/>
              <a:gd name="connsiteY1-426" fmla="*/ 3101095 h 3101095"/>
              <a:gd name="connsiteX2-427" fmla="*/ 2094470 w 2588741"/>
              <a:gd name="connsiteY2-428" fmla="*/ 166816 h 3101095"/>
              <a:gd name="connsiteX3-429" fmla="*/ 2082114 w 2588741"/>
              <a:gd name="connsiteY3-430" fmla="*/ 142102 h 3101095"/>
              <a:gd name="connsiteX4-431" fmla="*/ 2032687 w 2588741"/>
              <a:gd name="connsiteY4-432" fmla="*/ 123567 h 3101095"/>
              <a:gd name="connsiteX5-433" fmla="*/ 222422 w 2588741"/>
              <a:gd name="connsiteY5-434" fmla="*/ 129745 h 3101095"/>
              <a:gd name="connsiteX6-435" fmla="*/ 166816 w 2588741"/>
              <a:gd name="connsiteY6-436" fmla="*/ 142102 h 3101095"/>
              <a:gd name="connsiteX7-437" fmla="*/ 148281 w 2588741"/>
              <a:gd name="connsiteY7-438" fmla="*/ 160637 h 3101095"/>
              <a:gd name="connsiteX8-439" fmla="*/ 135925 w 2588741"/>
              <a:gd name="connsiteY8-440" fmla="*/ 191529 h 3101095"/>
              <a:gd name="connsiteX9-441" fmla="*/ 129746 w 2588741"/>
              <a:gd name="connsiteY9-442" fmla="*/ 1062681 h 3101095"/>
              <a:gd name="connsiteX10-443" fmla="*/ 0 w 2588741"/>
              <a:gd name="connsiteY10-444" fmla="*/ 1062681 h 3101095"/>
              <a:gd name="connsiteX11-445" fmla="*/ 0 w 2588741"/>
              <a:gd name="connsiteY11-446" fmla="*/ 105032 h 3101095"/>
              <a:gd name="connsiteX12-447" fmla="*/ 6179 w 2588741"/>
              <a:gd name="connsiteY12-448" fmla="*/ 80318 h 3101095"/>
              <a:gd name="connsiteX13-449" fmla="*/ 24714 w 2588741"/>
              <a:gd name="connsiteY13-450" fmla="*/ 55605 h 3101095"/>
              <a:gd name="connsiteX14-451" fmla="*/ 37070 w 2588741"/>
              <a:gd name="connsiteY14-452" fmla="*/ 30891 h 3101095"/>
              <a:gd name="connsiteX15-453" fmla="*/ 86498 w 2588741"/>
              <a:gd name="connsiteY15-454" fmla="*/ 12356 h 3101095"/>
              <a:gd name="connsiteX16-455" fmla="*/ 135925 w 2588741"/>
              <a:gd name="connsiteY16-456" fmla="*/ 0 h 3101095"/>
              <a:gd name="connsiteX17-457" fmla="*/ 2131541 w 2588741"/>
              <a:gd name="connsiteY17-458" fmla="*/ 0 h 3101095"/>
              <a:gd name="connsiteX18-459" fmla="*/ 2168611 w 2588741"/>
              <a:gd name="connsiteY18-460" fmla="*/ 18535 h 3101095"/>
              <a:gd name="connsiteX19-461" fmla="*/ 2193325 w 2588741"/>
              <a:gd name="connsiteY19-462" fmla="*/ 37070 h 3101095"/>
              <a:gd name="connsiteX20-463" fmla="*/ 2218038 w 2588741"/>
              <a:gd name="connsiteY20-464" fmla="*/ 67962 h 3101095"/>
              <a:gd name="connsiteX21-465" fmla="*/ 2224216 w 2588741"/>
              <a:gd name="connsiteY21-466" fmla="*/ 154459 h 3101095"/>
              <a:gd name="connsiteX22-467" fmla="*/ 2255108 w 2588741"/>
              <a:gd name="connsiteY22-468" fmla="*/ 2928551 h 3101095"/>
              <a:gd name="connsiteX23-469" fmla="*/ 2273643 w 2588741"/>
              <a:gd name="connsiteY23-470" fmla="*/ 2953264 h 3101095"/>
              <a:gd name="connsiteX24-471" fmla="*/ 2298357 w 2588741"/>
              <a:gd name="connsiteY24-472" fmla="*/ 2965621 h 3101095"/>
              <a:gd name="connsiteX25-473" fmla="*/ 2588741 w 2588741"/>
              <a:gd name="connsiteY25-474" fmla="*/ 2965621 h 3101095"/>
              <a:gd name="connsiteX26-475" fmla="*/ 2585394 w 2588741"/>
              <a:gd name="connsiteY26-476" fmla="*/ 3099679 h 3101095"/>
              <a:gd name="connsiteX0-477" fmla="*/ 2585394 w 2588741"/>
              <a:gd name="connsiteY0-478" fmla="*/ 3099679 h 3101095"/>
              <a:gd name="connsiteX1-479" fmla="*/ 2180517 w 2588741"/>
              <a:gd name="connsiteY1-480" fmla="*/ 3101095 h 3101095"/>
              <a:gd name="connsiteX2-481" fmla="*/ 2094470 w 2588741"/>
              <a:gd name="connsiteY2-482" fmla="*/ 166816 h 3101095"/>
              <a:gd name="connsiteX3-483" fmla="*/ 2082114 w 2588741"/>
              <a:gd name="connsiteY3-484" fmla="*/ 142102 h 3101095"/>
              <a:gd name="connsiteX4-485" fmla="*/ 2032687 w 2588741"/>
              <a:gd name="connsiteY4-486" fmla="*/ 123567 h 3101095"/>
              <a:gd name="connsiteX5-487" fmla="*/ 222422 w 2588741"/>
              <a:gd name="connsiteY5-488" fmla="*/ 129745 h 3101095"/>
              <a:gd name="connsiteX6-489" fmla="*/ 166816 w 2588741"/>
              <a:gd name="connsiteY6-490" fmla="*/ 142102 h 3101095"/>
              <a:gd name="connsiteX7-491" fmla="*/ 148281 w 2588741"/>
              <a:gd name="connsiteY7-492" fmla="*/ 160637 h 3101095"/>
              <a:gd name="connsiteX8-493" fmla="*/ 135925 w 2588741"/>
              <a:gd name="connsiteY8-494" fmla="*/ 191529 h 3101095"/>
              <a:gd name="connsiteX9-495" fmla="*/ 129746 w 2588741"/>
              <a:gd name="connsiteY9-496" fmla="*/ 1062681 h 3101095"/>
              <a:gd name="connsiteX10-497" fmla="*/ 0 w 2588741"/>
              <a:gd name="connsiteY10-498" fmla="*/ 1062681 h 3101095"/>
              <a:gd name="connsiteX11-499" fmla="*/ 0 w 2588741"/>
              <a:gd name="connsiteY11-500" fmla="*/ 105032 h 3101095"/>
              <a:gd name="connsiteX12-501" fmla="*/ 6179 w 2588741"/>
              <a:gd name="connsiteY12-502" fmla="*/ 80318 h 3101095"/>
              <a:gd name="connsiteX13-503" fmla="*/ 24714 w 2588741"/>
              <a:gd name="connsiteY13-504" fmla="*/ 55605 h 3101095"/>
              <a:gd name="connsiteX14-505" fmla="*/ 37070 w 2588741"/>
              <a:gd name="connsiteY14-506" fmla="*/ 30891 h 3101095"/>
              <a:gd name="connsiteX15-507" fmla="*/ 86498 w 2588741"/>
              <a:gd name="connsiteY15-508" fmla="*/ 12356 h 3101095"/>
              <a:gd name="connsiteX16-509" fmla="*/ 135925 w 2588741"/>
              <a:gd name="connsiteY16-510" fmla="*/ 0 h 3101095"/>
              <a:gd name="connsiteX17-511" fmla="*/ 2131541 w 2588741"/>
              <a:gd name="connsiteY17-512" fmla="*/ 0 h 3101095"/>
              <a:gd name="connsiteX18-513" fmla="*/ 2168611 w 2588741"/>
              <a:gd name="connsiteY18-514" fmla="*/ 18535 h 3101095"/>
              <a:gd name="connsiteX19-515" fmla="*/ 2193325 w 2588741"/>
              <a:gd name="connsiteY19-516" fmla="*/ 37070 h 3101095"/>
              <a:gd name="connsiteX20-517" fmla="*/ 2218038 w 2588741"/>
              <a:gd name="connsiteY20-518" fmla="*/ 67962 h 3101095"/>
              <a:gd name="connsiteX21-519" fmla="*/ 2224216 w 2588741"/>
              <a:gd name="connsiteY21-520" fmla="*/ 154459 h 3101095"/>
              <a:gd name="connsiteX22-521" fmla="*/ 2255108 w 2588741"/>
              <a:gd name="connsiteY22-522" fmla="*/ 2928551 h 3101095"/>
              <a:gd name="connsiteX23-523" fmla="*/ 2273643 w 2588741"/>
              <a:gd name="connsiteY23-524" fmla="*/ 2953264 h 3101095"/>
              <a:gd name="connsiteX24-525" fmla="*/ 2588741 w 2588741"/>
              <a:gd name="connsiteY24-526" fmla="*/ 2965621 h 3101095"/>
              <a:gd name="connsiteX25-527" fmla="*/ 2585394 w 2588741"/>
              <a:gd name="connsiteY25-528" fmla="*/ 3099679 h 3101095"/>
              <a:gd name="connsiteX0-529" fmla="*/ 2585394 w 2588741"/>
              <a:gd name="connsiteY0-530" fmla="*/ 3099679 h 3101095"/>
              <a:gd name="connsiteX1-531" fmla="*/ 2180517 w 2588741"/>
              <a:gd name="connsiteY1-532" fmla="*/ 3101095 h 3101095"/>
              <a:gd name="connsiteX2-533" fmla="*/ 2094470 w 2588741"/>
              <a:gd name="connsiteY2-534" fmla="*/ 166816 h 3101095"/>
              <a:gd name="connsiteX3-535" fmla="*/ 2082114 w 2588741"/>
              <a:gd name="connsiteY3-536" fmla="*/ 142102 h 3101095"/>
              <a:gd name="connsiteX4-537" fmla="*/ 2032687 w 2588741"/>
              <a:gd name="connsiteY4-538" fmla="*/ 123567 h 3101095"/>
              <a:gd name="connsiteX5-539" fmla="*/ 222422 w 2588741"/>
              <a:gd name="connsiteY5-540" fmla="*/ 129745 h 3101095"/>
              <a:gd name="connsiteX6-541" fmla="*/ 166816 w 2588741"/>
              <a:gd name="connsiteY6-542" fmla="*/ 142102 h 3101095"/>
              <a:gd name="connsiteX7-543" fmla="*/ 148281 w 2588741"/>
              <a:gd name="connsiteY7-544" fmla="*/ 160637 h 3101095"/>
              <a:gd name="connsiteX8-545" fmla="*/ 135925 w 2588741"/>
              <a:gd name="connsiteY8-546" fmla="*/ 191529 h 3101095"/>
              <a:gd name="connsiteX9-547" fmla="*/ 129746 w 2588741"/>
              <a:gd name="connsiteY9-548" fmla="*/ 1062681 h 3101095"/>
              <a:gd name="connsiteX10-549" fmla="*/ 0 w 2588741"/>
              <a:gd name="connsiteY10-550" fmla="*/ 1062681 h 3101095"/>
              <a:gd name="connsiteX11-551" fmla="*/ 0 w 2588741"/>
              <a:gd name="connsiteY11-552" fmla="*/ 105032 h 3101095"/>
              <a:gd name="connsiteX12-553" fmla="*/ 6179 w 2588741"/>
              <a:gd name="connsiteY12-554" fmla="*/ 80318 h 3101095"/>
              <a:gd name="connsiteX13-555" fmla="*/ 24714 w 2588741"/>
              <a:gd name="connsiteY13-556" fmla="*/ 55605 h 3101095"/>
              <a:gd name="connsiteX14-557" fmla="*/ 37070 w 2588741"/>
              <a:gd name="connsiteY14-558" fmla="*/ 30891 h 3101095"/>
              <a:gd name="connsiteX15-559" fmla="*/ 86498 w 2588741"/>
              <a:gd name="connsiteY15-560" fmla="*/ 12356 h 3101095"/>
              <a:gd name="connsiteX16-561" fmla="*/ 135925 w 2588741"/>
              <a:gd name="connsiteY16-562" fmla="*/ 0 h 3101095"/>
              <a:gd name="connsiteX17-563" fmla="*/ 2131541 w 2588741"/>
              <a:gd name="connsiteY17-564" fmla="*/ 0 h 3101095"/>
              <a:gd name="connsiteX18-565" fmla="*/ 2168611 w 2588741"/>
              <a:gd name="connsiteY18-566" fmla="*/ 18535 h 3101095"/>
              <a:gd name="connsiteX19-567" fmla="*/ 2193325 w 2588741"/>
              <a:gd name="connsiteY19-568" fmla="*/ 37070 h 3101095"/>
              <a:gd name="connsiteX20-569" fmla="*/ 2218038 w 2588741"/>
              <a:gd name="connsiteY20-570" fmla="*/ 67962 h 3101095"/>
              <a:gd name="connsiteX21-571" fmla="*/ 2224216 w 2588741"/>
              <a:gd name="connsiteY21-572" fmla="*/ 154459 h 3101095"/>
              <a:gd name="connsiteX22-573" fmla="*/ 2255108 w 2588741"/>
              <a:gd name="connsiteY22-574" fmla="*/ 2928551 h 3101095"/>
              <a:gd name="connsiteX23-575" fmla="*/ 2588741 w 2588741"/>
              <a:gd name="connsiteY23-576" fmla="*/ 2965621 h 3101095"/>
              <a:gd name="connsiteX24-577" fmla="*/ 2585394 w 2588741"/>
              <a:gd name="connsiteY24-578" fmla="*/ 3099679 h 3101095"/>
              <a:gd name="connsiteX0-579" fmla="*/ 2585394 w 2588741"/>
              <a:gd name="connsiteY0-580" fmla="*/ 3099679 h 3101095"/>
              <a:gd name="connsiteX1-581" fmla="*/ 2180517 w 2588741"/>
              <a:gd name="connsiteY1-582" fmla="*/ 3101095 h 3101095"/>
              <a:gd name="connsiteX2-583" fmla="*/ 2094470 w 2588741"/>
              <a:gd name="connsiteY2-584" fmla="*/ 166816 h 3101095"/>
              <a:gd name="connsiteX3-585" fmla="*/ 2082114 w 2588741"/>
              <a:gd name="connsiteY3-586" fmla="*/ 142102 h 3101095"/>
              <a:gd name="connsiteX4-587" fmla="*/ 2032687 w 2588741"/>
              <a:gd name="connsiteY4-588" fmla="*/ 123567 h 3101095"/>
              <a:gd name="connsiteX5-589" fmla="*/ 222422 w 2588741"/>
              <a:gd name="connsiteY5-590" fmla="*/ 129745 h 3101095"/>
              <a:gd name="connsiteX6-591" fmla="*/ 166816 w 2588741"/>
              <a:gd name="connsiteY6-592" fmla="*/ 142102 h 3101095"/>
              <a:gd name="connsiteX7-593" fmla="*/ 148281 w 2588741"/>
              <a:gd name="connsiteY7-594" fmla="*/ 160637 h 3101095"/>
              <a:gd name="connsiteX8-595" fmla="*/ 135925 w 2588741"/>
              <a:gd name="connsiteY8-596" fmla="*/ 191529 h 3101095"/>
              <a:gd name="connsiteX9-597" fmla="*/ 129746 w 2588741"/>
              <a:gd name="connsiteY9-598" fmla="*/ 1062681 h 3101095"/>
              <a:gd name="connsiteX10-599" fmla="*/ 0 w 2588741"/>
              <a:gd name="connsiteY10-600" fmla="*/ 1062681 h 3101095"/>
              <a:gd name="connsiteX11-601" fmla="*/ 0 w 2588741"/>
              <a:gd name="connsiteY11-602" fmla="*/ 105032 h 3101095"/>
              <a:gd name="connsiteX12-603" fmla="*/ 6179 w 2588741"/>
              <a:gd name="connsiteY12-604" fmla="*/ 80318 h 3101095"/>
              <a:gd name="connsiteX13-605" fmla="*/ 24714 w 2588741"/>
              <a:gd name="connsiteY13-606" fmla="*/ 55605 h 3101095"/>
              <a:gd name="connsiteX14-607" fmla="*/ 37070 w 2588741"/>
              <a:gd name="connsiteY14-608" fmla="*/ 30891 h 3101095"/>
              <a:gd name="connsiteX15-609" fmla="*/ 86498 w 2588741"/>
              <a:gd name="connsiteY15-610" fmla="*/ 12356 h 3101095"/>
              <a:gd name="connsiteX16-611" fmla="*/ 135925 w 2588741"/>
              <a:gd name="connsiteY16-612" fmla="*/ 0 h 3101095"/>
              <a:gd name="connsiteX17-613" fmla="*/ 2131541 w 2588741"/>
              <a:gd name="connsiteY17-614" fmla="*/ 0 h 3101095"/>
              <a:gd name="connsiteX18-615" fmla="*/ 2168611 w 2588741"/>
              <a:gd name="connsiteY18-616" fmla="*/ 18535 h 3101095"/>
              <a:gd name="connsiteX19-617" fmla="*/ 2193325 w 2588741"/>
              <a:gd name="connsiteY19-618" fmla="*/ 37070 h 3101095"/>
              <a:gd name="connsiteX20-619" fmla="*/ 2218038 w 2588741"/>
              <a:gd name="connsiteY20-620" fmla="*/ 67962 h 3101095"/>
              <a:gd name="connsiteX21-621" fmla="*/ 2224216 w 2588741"/>
              <a:gd name="connsiteY21-622" fmla="*/ 154459 h 3101095"/>
              <a:gd name="connsiteX22-623" fmla="*/ 2588741 w 2588741"/>
              <a:gd name="connsiteY22-624" fmla="*/ 2965621 h 3101095"/>
              <a:gd name="connsiteX23-625" fmla="*/ 2585394 w 2588741"/>
              <a:gd name="connsiteY23-626" fmla="*/ 3099679 h 3101095"/>
              <a:gd name="connsiteX0-627" fmla="*/ 2585394 w 2588741"/>
              <a:gd name="connsiteY0-628" fmla="*/ 3099679 h 3099679"/>
              <a:gd name="connsiteX1-629" fmla="*/ 2094470 w 2588741"/>
              <a:gd name="connsiteY1-630" fmla="*/ 166816 h 3099679"/>
              <a:gd name="connsiteX2-631" fmla="*/ 2082114 w 2588741"/>
              <a:gd name="connsiteY2-632" fmla="*/ 142102 h 3099679"/>
              <a:gd name="connsiteX3-633" fmla="*/ 2032687 w 2588741"/>
              <a:gd name="connsiteY3-634" fmla="*/ 123567 h 3099679"/>
              <a:gd name="connsiteX4-635" fmla="*/ 222422 w 2588741"/>
              <a:gd name="connsiteY4-636" fmla="*/ 129745 h 3099679"/>
              <a:gd name="connsiteX5-637" fmla="*/ 166816 w 2588741"/>
              <a:gd name="connsiteY5-638" fmla="*/ 142102 h 3099679"/>
              <a:gd name="connsiteX6-639" fmla="*/ 148281 w 2588741"/>
              <a:gd name="connsiteY6-640" fmla="*/ 160637 h 3099679"/>
              <a:gd name="connsiteX7-641" fmla="*/ 135925 w 2588741"/>
              <a:gd name="connsiteY7-642" fmla="*/ 191529 h 3099679"/>
              <a:gd name="connsiteX8-643" fmla="*/ 129746 w 2588741"/>
              <a:gd name="connsiteY8-644" fmla="*/ 1062681 h 3099679"/>
              <a:gd name="connsiteX9-645" fmla="*/ 0 w 2588741"/>
              <a:gd name="connsiteY9-646" fmla="*/ 1062681 h 3099679"/>
              <a:gd name="connsiteX10-647" fmla="*/ 0 w 2588741"/>
              <a:gd name="connsiteY10-648" fmla="*/ 105032 h 3099679"/>
              <a:gd name="connsiteX11-649" fmla="*/ 6179 w 2588741"/>
              <a:gd name="connsiteY11-650" fmla="*/ 80318 h 3099679"/>
              <a:gd name="connsiteX12-651" fmla="*/ 24714 w 2588741"/>
              <a:gd name="connsiteY12-652" fmla="*/ 55605 h 3099679"/>
              <a:gd name="connsiteX13-653" fmla="*/ 37070 w 2588741"/>
              <a:gd name="connsiteY13-654" fmla="*/ 30891 h 3099679"/>
              <a:gd name="connsiteX14-655" fmla="*/ 86498 w 2588741"/>
              <a:gd name="connsiteY14-656" fmla="*/ 12356 h 3099679"/>
              <a:gd name="connsiteX15-657" fmla="*/ 135925 w 2588741"/>
              <a:gd name="connsiteY15-658" fmla="*/ 0 h 3099679"/>
              <a:gd name="connsiteX16-659" fmla="*/ 2131541 w 2588741"/>
              <a:gd name="connsiteY16-660" fmla="*/ 0 h 3099679"/>
              <a:gd name="connsiteX17-661" fmla="*/ 2168611 w 2588741"/>
              <a:gd name="connsiteY17-662" fmla="*/ 18535 h 3099679"/>
              <a:gd name="connsiteX18-663" fmla="*/ 2193325 w 2588741"/>
              <a:gd name="connsiteY18-664" fmla="*/ 37070 h 3099679"/>
              <a:gd name="connsiteX19-665" fmla="*/ 2218038 w 2588741"/>
              <a:gd name="connsiteY19-666" fmla="*/ 67962 h 3099679"/>
              <a:gd name="connsiteX20-667" fmla="*/ 2224216 w 2588741"/>
              <a:gd name="connsiteY20-668" fmla="*/ 154459 h 3099679"/>
              <a:gd name="connsiteX21-669" fmla="*/ 2588741 w 2588741"/>
              <a:gd name="connsiteY21-670" fmla="*/ 2965621 h 3099679"/>
              <a:gd name="connsiteX22-671" fmla="*/ 2585394 w 2588741"/>
              <a:gd name="connsiteY22-672" fmla="*/ 3099679 h 3099679"/>
              <a:gd name="connsiteX0-673" fmla="*/ 2585394 w 2585394"/>
              <a:gd name="connsiteY0-674" fmla="*/ 3099679 h 3099679"/>
              <a:gd name="connsiteX1-675" fmla="*/ 2094470 w 2585394"/>
              <a:gd name="connsiteY1-676" fmla="*/ 166816 h 3099679"/>
              <a:gd name="connsiteX2-677" fmla="*/ 2082114 w 2585394"/>
              <a:gd name="connsiteY2-678" fmla="*/ 142102 h 3099679"/>
              <a:gd name="connsiteX3-679" fmla="*/ 2032687 w 2585394"/>
              <a:gd name="connsiteY3-680" fmla="*/ 123567 h 3099679"/>
              <a:gd name="connsiteX4-681" fmla="*/ 222422 w 2585394"/>
              <a:gd name="connsiteY4-682" fmla="*/ 129745 h 3099679"/>
              <a:gd name="connsiteX5-683" fmla="*/ 166816 w 2585394"/>
              <a:gd name="connsiteY5-684" fmla="*/ 142102 h 3099679"/>
              <a:gd name="connsiteX6-685" fmla="*/ 148281 w 2585394"/>
              <a:gd name="connsiteY6-686" fmla="*/ 160637 h 3099679"/>
              <a:gd name="connsiteX7-687" fmla="*/ 135925 w 2585394"/>
              <a:gd name="connsiteY7-688" fmla="*/ 191529 h 3099679"/>
              <a:gd name="connsiteX8-689" fmla="*/ 129746 w 2585394"/>
              <a:gd name="connsiteY8-690" fmla="*/ 1062681 h 3099679"/>
              <a:gd name="connsiteX9-691" fmla="*/ 0 w 2585394"/>
              <a:gd name="connsiteY9-692" fmla="*/ 1062681 h 3099679"/>
              <a:gd name="connsiteX10-693" fmla="*/ 0 w 2585394"/>
              <a:gd name="connsiteY10-694" fmla="*/ 105032 h 3099679"/>
              <a:gd name="connsiteX11-695" fmla="*/ 6179 w 2585394"/>
              <a:gd name="connsiteY11-696" fmla="*/ 80318 h 3099679"/>
              <a:gd name="connsiteX12-697" fmla="*/ 24714 w 2585394"/>
              <a:gd name="connsiteY12-698" fmla="*/ 55605 h 3099679"/>
              <a:gd name="connsiteX13-699" fmla="*/ 37070 w 2585394"/>
              <a:gd name="connsiteY13-700" fmla="*/ 30891 h 3099679"/>
              <a:gd name="connsiteX14-701" fmla="*/ 86498 w 2585394"/>
              <a:gd name="connsiteY14-702" fmla="*/ 12356 h 3099679"/>
              <a:gd name="connsiteX15-703" fmla="*/ 135925 w 2585394"/>
              <a:gd name="connsiteY15-704" fmla="*/ 0 h 3099679"/>
              <a:gd name="connsiteX16-705" fmla="*/ 2131541 w 2585394"/>
              <a:gd name="connsiteY16-706" fmla="*/ 0 h 3099679"/>
              <a:gd name="connsiteX17-707" fmla="*/ 2168611 w 2585394"/>
              <a:gd name="connsiteY17-708" fmla="*/ 18535 h 3099679"/>
              <a:gd name="connsiteX18-709" fmla="*/ 2193325 w 2585394"/>
              <a:gd name="connsiteY18-710" fmla="*/ 37070 h 3099679"/>
              <a:gd name="connsiteX19-711" fmla="*/ 2218038 w 2585394"/>
              <a:gd name="connsiteY19-712" fmla="*/ 67962 h 3099679"/>
              <a:gd name="connsiteX20-713" fmla="*/ 2224216 w 2585394"/>
              <a:gd name="connsiteY20-714" fmla="*/ 154459 h 3099679"/>
              <a:gd name="connsiteX21-715" fmla="*/ 2585394 w 2585394"/>
              <a:gd name="connsiteY21-716" fmla="*/ 3099679 h 3099679"/>
              <a:gd name="connsiteX0-717" fmla="*/ 2224216 w 2224216"/>
              <a:gd name="connsiteY0-718" fmla="*/ 154459 h 1062681"/>
              <a:gd name="connsiteX1-719" fmla="*/ 2094470 w 2224216"/>
              <a:gd name="connsiteY1-720" fmla="*/ 166816 h 1062681"/>
              <a:gd name="connsiteX2-721" fmla="*/ 2082114 w 2224216"/>
              <a:gd name="connsiteY2-722" fmla="*/ 142102 h 1062681"/>
              <a:gd name="connsiteX3-723" fmla="*/ 2032687 w 2224216"/>
              <a:gd name="connsiteY3-724" fmla="*/ 123567 h 1062681"/>
              <a:gd name="connsiteX4-725" fmla="*/ 222422 w 2224216"/>
              <a:gd name="connsiteY4-726" fmla="*/ 129745 h 1062681"/>
              <a:gd name="connsiteX5-727" fmla="*/ 166816 w 2224216"/>
              <a:gd name="connsiteY5-728" fmla="*/ 142102 h 1062681"/>
              <a:gd name="connsiteX6-729" fmla="*/ 148281 w 2224216"/>
              <a:gd name="connsiteY6-730" fmla="*/ 160637 h 1062681"/>
              <a:gd name="connsiteX7-731" fmla="*/ 135925 w 2224216"/>
              <a:gd name="connsiteY7-732" fmla="*/ 191529 h 1062681"/>
              <a:gd name="connsiteX8-733" fmla="*/ 129746 w 2224216"/>
              <a:gd name="connsiteY8-734" fmla="*/ 1062681 h 1062681"/>
              <a:gd name="connsiteX9-735" fmla="*/ 0 w 2224216"/>
              <a:gd name="connsiteY9-736" fmla="*/ 1062681 h 1062681"/>
              <a:gd name="connsiteX10-737" fmla="*/ 0 w 2224216"/>
              <a:gd name="connsiteY10-738" fmla="*/ 105032 h 1062681"/>
              <a:gd name="connsiteX11-739" fmla="*/ 6179 w 2224216"/>
              <a:gd name="connsiteY11-740" fmla="*/ 80318 h 1062681"/>
              <a:gd name="connsiteX12-741" fmla="*/ 24714 w 2224216"/>
              <a:gd name="connsiteY12-742" fmla="*/ 55605 h 1062681"/>
              <a:gd name="connsiteX13-743" fmla="*/ 37070 w 2224216"/>
              <a:gd name="connsiteY13-744" fmla="*/ 30891 h 1062681"/>
              <a:gd name="connsiteX14-745" fmla="*/ 86498 w 2224216"/>
              <a:gd name="connsiteY14-746" fmla="*/ 12356 h 1062681"/>
              <a:gd name="connsiteX15-747" fmla="*/ 135925 w 2224216"/>
              <a:gd name="connsiteY15-748" fmla="*/ 0 h 1062681"/>
              <a:gd name="connsiteX16-749" fmla="*/ 2131541 w 2224216"/>
              <a:gd name="connsiteY16-750" fmla="*/ 0 h 1062681"/>
              <a:gd name="connsiteX17-751" fmla="*/ 2168611 w 2224216"/>
              <a:gd name="connsiteY17-752" fmla="*/ 18535 h 1062681"/>
              <a:gd name="connsiteX18-753" fmla="*/ 2193325 w 2224216"/>
              <a:gd name="connsiteY18-754" fmla="*/ 37070 h 1062681"/>
              <a:gd name="connsiteX19-755" fmla="*/ 2218038 w 2224216"/>
              <a:gd name="connsiteY19-756" fmla="*/ 67962 h 1062681"/>
              <a:gd name="connsiteX20-757" fmla="*/ 2224216 w 2224216"/>
              <a:gd name="connsiteY20-758" fmla="*/ 154459 h 1062681"/>
              <a:gd name="connsiteX0-759" fmla="*/ 2224216 w 2224216"/>
              <a:gd name="connsiteY0-760" fmla="*/ 154459 h 1062681"/>
              <a:gd name="connsiteX1-761" fmla="*/ 2082114 w 2224216"/>
              <a:gd name="connsiteY1-762" fmla="*/ 142102 h 1062681"/>
              <a:gd name="connsiteX2-763" fmla="*/ 2032687 w 2224216"/>
              <a:gd name="connsiteY2-764" fmla="*/ 123567 h 1062681"/>
              <a:gd name="connsiteX3-765" fmla="*/ 222422 w 2224216"/>
              <a:gd name="connsiteY3-766" fmla="*/ 129745 h 1062681"/>
              <a:gd name="connsiteX4-767" fmla="*/ 166816 w 2224216"/>
              <a:gd name="connsiteY4-768" fmla="*/ 142102 h 1062681"/>
              <a:gd name="connsiteX5-769" fmla="*/ 148281 w 2224216"/>
              <a:gd name="connsiteY5-770" fmla="*/ 160637 h 1062681"/>
              <a:gd name="connsiteX6-771" fmla="*/ 135925 w 2224216"/>
              <a:gd name="connsiteY6-772" fmla="*/ 191529 h 1062681"/>
              <a:gd name="connsiteX7-773" fmla="*/ 129746 w 2224216"/>
              <a:gd name="connsiteY7-774" fmla="*/ 1062681 h 1062681"/>
              <a:gd name="connsiteX8-775" fmla="*/ 0 w 2224216"/>
              <a:gd name="connsiteY8-776" fmla="*/ 1062681 h 1062681"/>
              <a:gd name="connsiteX9-777" fmla="*/ 0 w 2224216"/>
              <a:gd name="connsiteY9-778" fmla="*/ 105032 h 1062681"/>
              <a:gd name="connsiteX10-779" fmla="*/ 6179 w 2224216"/>
              <a:gd name="connsiteY10-780" fmla="*/ 80318 h 1062681"/>
              <a:gd name="connsiteX11-781" fmla="*/ 24714 w 2224216"/>
              <a:gd name="connsiteY11-782" fmla="*/ 55605 h 1062681"/>
              <a:gd name="connsiteX12-783" fmla="*/ 37070 w 2224216"/>
              <a:gd name="connsiteY12-784" fmla="*/ 30891 h 1062681"/>
              <a:gd name="connsiteX13-785" fmla="*/ 86498 w 2224216"/>
              <a:gd name="connsiteY13-786" fmla="*/ 12356 h 1062681"/>
              <a:gd name="connsiteX14-787" fmla="*/ 135925 w 2224216"/>
              <a:gd name="connsiteY14-788" fmla="*/ 0 h 1062681"/>
              <a:gd name="connsiteX15-789" fmla="*/ 2131541 w 2224216"/>
              <a:gd name="connsiteY15-790" fmla="*/ 0 h 1062681"/>
              <a:gd name="connsiteX16-791" fmla="*/ 2168611 w 2224216"/>
              <a:gd name="connsiteY16-792" fmla="*/ 18535 h 1062681"/>
              <a:gd name="connsiteX17-793" fmla="*/ 2193325 w 2224216"/>
              <a:gd name="connsiteY17-794" fmla="*/ 37070 h 1062681"/>
              <a:gd name="connsiteX18-795" fmla="*/ 2218038 w 2224216"/>
              <a:gd name="connsiteY18-796" fmla="*/ 67962 h 1062681"/>
              <a:gd name="connsiteX19-797" fmla="*/ 2224216 w 2224216"/>
              <a:gd name="connsiteY19-798" fmla="*/ 154459 h 1062681"/>
              <a:gd name="connsiteX0-799" fmla="*/ 2218038 w 2218038"/>
              <a:gd name="connsiteY0-800" fmla="*/ 67962 h 1062681"/>
              <a:gd name="connsiteX1-801" fmla="*/ 2082114 w 2218038"/>
              <a:gd name="connsiteY1-802" fmla="*/ 142102 h 1062681"/>
              <a:gd name="connsiteX2-803" fmla="*/ 2032687 w 2218038"/>
              <a:gd name="connsiteY2-804" fmla="*/ 123567 h 1062681"/>
              <a:gd name="connsiteX3-805" fmla="*/ 222422 w 2218038"/>
              <a:gd name="connsiteY3-806" fmla="*/ 129745 h 1062681"/>
              <a:gd name="connsiteX4-807" fmla="*/ 166816 w 2218038"/>
              <a:gd name="connsiteY4-808" fmla="*/ 142102 h 1062681"/>
              <a:gd name="connsiteX5-809" fmla="*/ 148281 w 2218038"/>
              <a:gd name="connsiteY5-810" fmla="*/ 160637 h 1062681"/>
              <a:gd name="connsiteX6-811" fmla="*/ 135925 w 2218038"/>
              <a:gd name="connsiteY6-812" fmla="*/ 191529 h 1062681"/>
              <a:gd name="connsiteX7-813" fmla="*/ 129746 w 2218038"/>
              <a:gd name="connsiteY7-814" fmla="*/ 1062681 h 1062681"/>
              <a:gd name="connsiteX8-815" fmla="*/ 0 w 2218038"/>
              <a:gd name="connsiteY8-816" fmla="*/ 1062681 h 1062681"/>
              <a:gd name="connsiteX9-817" fmla="*/ 0 w 2218038"/>
              <a:gd name="connsiteY9-818" fmla="*/ 105032 h 1062681"/>
              <a:gd name="connsiteX10-819" fmla="*/ 6179 w 2218038"/>
              <a:gd name="connsiteY10-820" fmla="*/ 80318 h 1062681"/>
              <a:gd name="connsiteX11-821" fmla="*/ 24714 w 2218038"/>
              <a:gd name="connsiteY11-822" fmla="*/ 55605 h 1062681"/>
              <a:gd name="connsiteX12-823" fmla="*/ 37070 w 2218038"/>
              <a:gd name="connsiteY12-824" fmla="*/ 30891 h 1062681"/>
              <a:gd name="connsiteX13-825" fmla="*/ 86498 w 2218038"/>
              <a:gd name="connsiteY13-826" fmla="*/ 12356 h 1062681"/>
              <a:gd name="connsiteX14-827" fmla="*/ 135925 w 2218038"/>
              <a:gd name="connsiteY14-828" fmla="*/ 0 h 1062681"/>
              <a:gd name="connsiteX15-829" fmla="*/ 2131541 w 2218038"/>
              <a:gd name="connsiteY15-830" fmla="*/ 0 h 1062681"/>
              <a:gd name="connsiteX16-831" fmla="*/ 2168611 w 2218038"/>
              <a:gd name="connsiteY16-832" fmla="*/ 18535 h 1062681"/>
              <a:gd name="connsiteX17-833" fmla="*/ 2193325 w 2218038"/>
              <a:gd name="connsiteY17-834" fmla="*/ 37070 h 1062681"/>
              <a:gd name="connsiteX18-835" fmla="*/ 2218038 w 2218038"/>
              <a:gd name="connsiteY18-836" fmla="*/ 67962 h 1062681"/>
              <a:gd name="connsiteX0-837" fmla="*/ 2193325 w 2193325"/>
              <a:gd name="connsiteY0-838" fmla="*/ 37070 h 1062681"/>
              <a:gd name="connsiteX1-839" fmla="*/ 2082114 w 2193325"/>
              <a:gd name="connsiteY1-840" fmla="*/ 142102 h 1062681"/>
              <a:gd name="connsiteX2-841" fmla="*/ 2032687 w 2193325"/>
              <a:gd name="connsiteY2-842" fmla="*/ 123567 h 1062681"/>
              <a:gd name="connsiteX3-843" fmla="*/ 222422 w 2193325"/>
              <a:gd name="connsiteY3-844" fmla="*/ 129745 h 1062681"/>
              <a:gd name="connsiteX4-845" fmla="*/ 166816 w 2193325"/>
              <a:gd name="connsiteY4-846" fmla="*/ 142102 h 1062681"/>
              <a:gd name="connsiteX5-847" fmla="*/ 148281 w 2193325"/>
              <a:gd name="connsiteY5-848" fmla="*/ 160637 h 1062681"/>
              <a:gd name="connsiteX6-849" fmla="*/ 135925 w 2193325"/>
              <a:gd name="connsiteY6-850" fmla="*/ 191529 h 1062681"/>
              <a:gd name="connsiteX7-851" fmla="*/ 129746 w 2193325"/>
              <a:gd name="connsiteY7-852" fmla="*/ 1062681 h 1062681"/>
              <a:gd name="connsiteX8-853" fmla="*/ 0 w 2193325"/>
              <a:gd name="connsiteY8-854" fmla="*/ 1062681 h 1062681"/>
              <a:gd name="connsiteX9-855" fmla="*/ 0 w 2193325"/>
              <a:gd name="connsiteY9-856" fmla="*/ 105032 h 1062681"/>
              <a:gd name="connsiteX10-857" fmla="*/ 6179 w 2193325"/>
              <a:gd name="connsiteY10-858" fmla="*/ 80318 h 1062681"/>
              <a:gd name="connsiteX11-859" fmla="*/ 24714 w 2193325"/>
              <a:gd name="connsiteY11-860" fmla="*/ 55605 h 1062681"/>
              <a:gd name="connsiteX12-861" fmla="*/ 37070 w 2193325"/>
              <a:gd name="connsiteY12-862" fmla="*/ 30891 h 1062681"/>
              <a:gd name="connsiteX13-863" fmla="*/ 86498 w 2193325"/>
              <a:gd name="connsiteY13-864" fmla="*/ 12356 h 1062681"/>
              <a:gd name="connsiteX14-865" fmla="*/ 135925 w 2193325"/>
              <a:gd name="connsiteY14-866" fmla="*/ 0 h 1062681"/>
              <a:gd name="connsiteX15-867" fmla="*/ 2131541 w 2193325"/>
              <a:gd name="connsiteY15-868" fmla="*/ 0 h 1062681"/>
              <a:gd name="connsiteX16-869" fmla="*/ 2168611 w 2193325"/>
              <a:gd name="connsiteY16-870" fmla="*/ 18535 h 1062681"/>
              <a:gd name="connsiteX17-871" fmla="*/ 2193325 w 2193325"/>
              <a:gd name="connsiteY17-872" fmla="*/ 37070 h 1062681"/>
              <a:gd name="connsiteX0-873" fmla="*/ 2193325 w 2193325"/>
              <a:gd name="connsiteY0-874" fmla="*/ 37070 h 1062681"/>
              <a:gd name="connsiteX1-875" fmla="*/ 2032687 w 2193325"/>
              <a:gd name="connsiteY1-876" fmla="*/ 123567 h 1062681"/>
              <a:gd name="connsiteX2-877" fmla="*/ 222422 w 2193325"/>
              <a:gd name="connsiteY2-878" fmla="*/ 129745 h 1062681"/>
              <a:gd name="connsiteX3-879" fmla="*/ 166816 w 2193325"/>
              <a:gd name="connsiteY3-880" fmla="*/ 142102 h 1062681"/>
              <a:gd name="connsiteX4-881" fmla="*/ 148281 w 2193325"/>
              <a:gd name="connsiteY4-882" fmla="*/ 160637 h 1062681"/>
              <a:gd name="connsiteX5-883" fmla="*/ 135925 w 2193325"/>
              <a:gd name="connsiteY5-884" fmla="*/ 191529 h 1062681"/>
              <a:gd name="connsiteX6-885" fmla="*/ 129746 w 2193325"/>
              <a:gd name="connsiteY6-886" fmla="*/ 1062681 h 1062681"/>
              <a:gd name="connsiteX7-887" fmla="*/ 0 w 2193325"/>
              <a:gd name="connsiteY7-888" fmla="*/ 1062681 h 1062681"/>
              <a:gd name="connsiteX8-889" fmla="*/ 0 w 2193325"/>
              <a:gd name="connsiteY8-890" fmla="*/ 105032 h 1062681"/>
              <a:gd name="connsiteX9-891" fmla="*/ 6179 w 2193325"/>
              <a:gd name="connsiteY9-892" fmla="*/ 80318 h 1062681"/>
              <a:gd name="connsiteX10-893" fmla="*/ 24714 w 2193325"/>
              <a:gd name="connsiteY10-894" fmla="*/ 55605 h 1062681"/>
              <a:gd name="connsiteX11-895" fmla="*/ 37070 w 2193325"/>
              <a:gd name="connsiteY11-896" fmla="*/ 30891 h 1062681"/>
              <a:gd name="connsiteX12-897" fmla="*/ 86498 w 2193325"/>
              <a:gd name="connsiteY12-898" fmla="*/ 12356 h 1062681"/>
              <a:gd name="connsiteX13-899" fmla="*/ 135925 w 2193325"/>
              <a:gd name="connsiteY13-900" fmla="*/ 0 h 1062681"/>
              <a:gd name="connsiteX14-901" fmla="*/ 2131541 w 2193325"/>
              <a:gd name="connsiteY14-902" fmla="*/ 0 h 1062681"/>
              <a:gd name="connsiteX15-903" fmla="*/ 2168611 w 2193325"/>
              <a:gd name="connsiteY15-904" fmla="*/ 18535 h 1062681"/>
              <a:gd name="connsiteX16-905" fmla="*/ 2193325 w 2193325"/>
              <a:gd name="connsiteY16-906" fmla="*/ 37070 h 1062681"/>
              <a:gd name="connsiteX0-907" fmla="*/ 2168611 w 2168611"/>
              <a:gd name="connsiteY0-908" fmla="*/ 18535 h 1062681"/>
              <a:gd name="connsiteX1-909" fmla="*/ 2032687 w 2168611"/>
              <a:gd name="connsiteY1-910" fmla="*/ 123567 h 1062681"/>
              <a:gd name="connsiteX2-911" fmla="*/ 222422 w 2168611"/>
              <a:gd name="connsiteY2-912" fmla="*/ 129745 h 1062681"/>
              <a:gd name="connsiteX3-913" fmla="*/ 166816 w 2168611"/>
              <a:gd name="connsiteY3-914" fmla="*/ 142102 h 1062681"/>
              <a:gd name="connsiteX4-915" fmla="*/ 148281 w 2168611"/>
              <a:gd name="connsiteY4-916" fmla="*/ 160637 h 1062681"/>
              <a:gd name="connsiteX5-917" fmla="*/ 135925 w 2168611"/>
              <a:gd name="connsiteY5-918" fmla="*/ 191529 h 1062681"/>
              <a:gd name="connsiteX6-919" fmla="*/ 129746 w 2168611"/>
              <a:gd name="connsiteY6-920" fmla="*/ 1062681 h 1062681"/>
              <a:gd name="connsiteX7-921" fmla="*/ 0 w 2168611"/>
              <a:gd name="connsiteY7-922" fmla="*/ 1062681 h 1062681"/>
              <a:gd name="connsiteX8-923" fmla="*/ 0 w 2168611"/>
              <a:gd name="connsiteY8-924" fmla="*/ 105032 h 1062681"/>
              <a:gd name="connsiteX9-925" fmla="*/ 6179 w 2168611"/>
              <a:gd name="connsiteY9-926" fmla="*/ 80318 h 1062681"/>
              <a:gd name="connsiteX10-927" fmla="*/ 24714 w 2168611"/>
              <a:gd name="connsiteY10-928" fmla="*/ 55605 h 1062681"/>
              <a:gd name="connsiteX11-929" fmla="*/ 37070 w 2168611"/>
              <a:gd name="connsiteY11-930" fmla="*/ 30891 h 1062681"/>
              <a:gd name="connsiteX12-931" fmla="*/ 86498 w 2168611"/>
              <a:gd name="connsiteY12-932" fmla="*/ 12356 h 1062681"/>
              <a:gd name="connsiteX13-933" fmla="*/ 135925 w 2168611"/>
              <a:gd name="connsiteY13-934" fmla="*/ 0 h 1062681"/>
              <a:gd name="connsiteX14-935" fmla="*/ 2131541 w 2168611"/>
              <a:gd name="connsiteY14-936" fmla="*/ 0 h 1062681"/>
              <a:gd name="connsiteX15-937" fmla="*/ 2168611 w 2168611"/>
              <a:gd name="connsiteY15-938" fmla="*/ 18535 h 1062681"/>
              <a:gd name="connsiteX0-939" fmla="*/ 2131541 w 2131541"/>
              <a:gd name="connsiteY0-940" fmla="*/ 0 h 1062681"/>
              <a:gd name="connsiteX1-941" fmla="*/ 2032687 w 2131541"/>
              <a:gd name="connsiteY1-942" fmla="*/ 123567 h 1062681"/>
              <a:gd name="connsiteX2-943" fmla="*/ 222422 w 2131541"/>
              <a:gd name="connsiteY2-944" fmla="*/ 129745 h 1062681"/>
              <a:gd name="connsiteX3-945" fmla="*/ 166816 w 2131541"/>
              <a:gd name="connsiteY3-946" fmla="*/ 142102 h 1062681"/>
              <a:gd name="connsiteX4-947" fmla="*/ 148281 w 2131541"/>
              <a:gd name="connsiteY4-948" fmla="*/ 160637 h 1062681"/>
              <a:gd name="connsiteX5-949" fmla="*/ 135925 w 2131541"/>
              <a:gd name="connsiteY5-950" fmla="*/ 191529 h 1062681"/>
              <a:gd name="connsiteX6-951" fmla="*/ 129746 w 2131541"/>
              <a:gd name="connsiteY6-952" fmla="*/ 1062681 h 1062681"/>
              <a:gd name="connsiteX7-953" fmla="*/ 0 w 2131541"/>
              <a:gd name="connsiteY7-954" fmla="*/ 1062681 h 1062681"/>
              <a:gd name="connsiteX8-955" fmla="*/ 0 w 2131541"/>
              <a:gd name="connsiteY8-956" fmla="*/ 105032 h 1062681"/>
              <a:gd name="connsiteX9-957" fmla="*/ 6179 w 2131541"/>
              <a:gd name="connsiteY9-958" fmla="*/ 80318 h 1062681"/>
              <a:gd name="connsiteX10-959" fmla="*/ 24714 w 2131541"/>
              <a:gd name="connsiteY10-960" fmla="*/ 55605 h 1062681"/>
              <a:gd name="connsiteX11-961" fmla="*/ 37070 w 2131541"/>
              <a:gd name="connsiteY11-962" fmla="*/ 30891 h 1062681"/>
              <a:gd name="connsiteX12-963" fmla="*/ 86498 w 2131541"/>
              <a:gd name="connsiteY12-964" fmla="*/ 12356 h 1062681"/>
              <a:gd name="connsiteX13-965" fmla="*/ 135925 w 2131541"/>
              <a:gd name="connsiteY13-966" fmla="*/ 0 h 1062681"/>
              <a:gd name="connsiteX14-967" fmla="*/ 2131541 w 2131541"/>
              <a:gd name="connsiteY14-968" fmla="*/ 0 h 1062681"/>
              <a:gd name="connsiteX0-969" fmla="*/ 2072274 w 2072274"/>
              <a:gd name="connsiteY0-970" fmla="*/ 0 h 1062681"/>
              <a:gd name="connsiteX1-971" fmla="*/ 2032687 w 2072274"/>
              <a:gd name="connsiteY1-972" fmla="*/ 123567 h 1062681"/>
              <a:gd name="connsiteX2-973" fmla="*/ 222422 w 2072274"/>
              <a:gd name="connsiteY2-974" fmla="*/ 129745 h 1062681"/>
              <a:gd name="connsiteX3-975" fmla="*/ 166816 w 2072274"/>
              <a:gd name="connsiteY3-976" fmla="*/ 142102 h 1062681"/>
              <a:gd name="connsiteX4-977" fmla="*/ 148281 w 2072274"/>
              <a:gd name="connsiteY4-978" fmla="*/ 160637 h 1062681"/>
              <a:gd name="connsiteX5-979" fmla="*/ 135925 w 2072274"/>
              <a:gd name="connsiteY5-980" fmla="*/ 191529 h 1062681"/>
              <a:gd name="connsiteX6-981" fmla="*/ 129746 w 2072274"/>
              <a:gd name="connsiteY6-982" fmla="*/ 1062681 h 1062681"/>
              <a:gd name="connsiteX7-983" fmla="*/ 0 w 2072274"/>
              <a:gd name="connsiteY7-984" fmla="*/ 1062681 h 1062681"/>
              <a:gd name="connsiteX8-985" fmla="*/ 0 w 2072274"/>
              <a:gd name="connsiteY8-986" fmla="*/ 105032 h 1062681"/>
              <a:gd name="connsiteX9-987" fmla="*/ 6179 w 2072274"/>
              <a:gd name="connsiteY9-988" fmla="*/ 80318 h 1062681"/>
              <a:gd name="connsiteX10-989" fmla="*/ 24714 w 2072274"/>
              <a:gd name="connsiteY10-990" fmla="*/ 55605 h 1062681"/>
              <a:gd name="connsiteX11-991" fmla="*/ 37070 w 2072274"/>
              <a:gd name="connsiteY11-992" fmla="*/ 30891 h 1062681"/>
              <a:gd name="connsiteX12-993" fmla="*/ 86498 w 2072274"/>
              <a:gd name="connsiteY12-994" fmla="*/ 12356 h 1062681"/>
              <a:gd name="connsiteX13-995" fmla="*/ 135925 w 2072274"/>
              <a:gd name="connsiteY13-996" fmla="*/ 0 h 1062681"/>
              <a:gd name="connsiteX14-997" fmla="*/ 2072274 w 2072274"/>
              <a:gd name="connsiteY14-998" fmla="*/ 0 h 1062681"/>
              <a:gd name="connsiteX0-999" fmla="*/ 2038408 w 2038408"/>
              <a:gd name="connsiteY0-1000" fmla="*/ 0 h 1062681"/>
              <a:gd name="connsiteX1-1001" fmla="*/ 2032687 w 2038408"/>
              <a:gd name="connsiteY1-1002" fmla="*/ 123567 h 1062681"/>
              <a:gd name="connsiteX2-1003" fmla="*/ 222422 w 2038408"/>
              <a:gd name="connsiteY2-1004" fmla="*/ 129745 h 1062681"/>
              <a:gd name="connsiteX3-1005" fmla="*/ 166816 w 2038408"/>
              <a:gd name="connsiteY3-1006" fmla="*/ 142102 h 1062681"/>
              <a:gd name="connsiteX4-1007" fmla="*/ 148281 w 2038408"/>
              <a:gd name="connsiteY4-1008" fmla="*/ 160637 h 1062681"/>
              <a:gd name="connsiteX5-1009" fmla="*/ 135925 w 2038408"/>
              <a:gd name="connsiteY5-1010" fmla="*/ 191529 h 1062681"/>
              <a:gd name="connsiteX6-1011" fmla="*/ 129746 w 2038408"/>
              <a:gd name="connsiteY6-1012" fmla="*/ 1062681 h 1062681"/>
              <a:gd name="connsiteX7-1013" fmla="*/ 0 w 2038408"/>
              <a:gd name="connsiteY7-1014" fmla="*/ 1062681 h 1062681"/>
              <a:gd name="connsiteX8-1015" fmla="*/ 0 w 2038408"/>
              <a:gd name="connsiteY8-1016" fmla="*/ 105032 h 1062681"/>
              <a:gd name="connsiteX9-1017" fmla="*/ 6179 w 2038408"/>
              <a:gd name="connsiteY9-1018" fmla="*/ 80318 h 1062681"/>
              <a:gd name="connsiteX10-1019" fmla="*/ 24714 w 2038408"/>
              <a:gd name="connsiteY10-1020" fmla="*/ 55605 h 1062681"/>
              <a:gd name="connsiteX11-1021" fmla="*/ 37070 w 2038408"/>
              <a:gd name="connsiteY11-1022" fmla="*/ 30891 h 1062681"/>
              <a:gd name="connsiteX12-1023" fmla="*/ 86498 w 2038408"/>
              <a:gd name="connsiteY12-1024" fmla="*/ 12356 h 1062681"/>
              <a:gd name="connsiteX13-1025" fmla="*/ 135925 w 2038408"/>
              <a:gd name="connsiteY13-1026" fmla="*/ 0 h 1062681"/>
              <a:gd name="connsiteX14-1027" fmla="*/ 2038408 w 2038408"/>
              <a:gd name="connsiteY14-1028" fmla="*/ 0 h 1062681"/>
              <a:gd name="connsiteX0-1029" fmla="*/ 2038408 w 2038408"/>
              <a:gd name="connsiteY0-1030" fmla="*/ 0 h 1062681"/>
              <a:gd name="connsiteX1-1031" fmla="*/ 2032687 w 2038408"/>
              <a:gd name="connsiteY1-1032" fmla="*/ 123567 h 1062681"/>
              <a:gd name="connsiteX2-1033" fmla="*/ 222422 w 2038408"/>
              <a:gd name="connsiteY2-1034" fmla="*/ 129745 h 1062681"/>
              <a:gd name="connsiteX3-1035" fmla="*/ 166816 w 2038408"/>
              <a:gd name="connsiteY3-1036" fmla="*/ 142102 h 1062681"/>
              <a:gd name="connsiteX4-1037" fmla="*/ 148281 w 2038408"/>
              <a:gd name="connsiteY4-1038" fmla="*/ 160637 h 1062681"/>
              <a:gd name="connsiteX5-1039" fmla="*/ 135925 w 2038408"/>
              <a:gd name="connsiteY5-1040" fmla="*/ 191529 h 1062681"/>
              <a:gd name="connsiteX6-1041" fmla="*/ 129746 w 2038408"/>
              <a:gd name="connsiteY6-1042" fmla="*/ 1062681 h 1062681"/>
              <a:gd name="connsiteX7-1043" fmla="*/ 5378 w 2038408"/>
              <a:gd name="connsiteY7-1044" fmla="*/ 688824 h 1062681"/>
              <a:gd name="connsiteX8-1045" fmla="*/ 0 w 2038408"/>
              <a:gd name="connsiteY8-1046" fmla="*/ 105032 h 1062681"/>
              <a:gd name="connsiteX9-1047" fmla="*/ 6179 w 2038408"/>
              <a:gd name="connsiteY9-1048" fmla="*/ 80318 h 1062681"/>
              <a:gd name="connsiteX10-1049" fmla="*/ 24714 w 2038408"/>
              <a:gd name="connsiteY10-1050" fmla="*/ 55605 h 1062681"/>
              <a:gd name="connsiteX11-1051" fmla="*/ 37070 w 2038408"/>
              <a:gd name="connsiteY11-1052" fmla="*/ 30891 h 1062681"/>
              <a:gd name="connsiteX12-1053" fmla="*/ 86498 w 2038408"/>
              <a:gd name="connsiteY12-1054" fmla="*/ 12356 h 1062681"/>
              <a:gd name="connsiteX13-1055" fmla="*/ 135925 w 2038408"/>
              <a:gd name="connsiteY13-1056" fmla="*/ 0 h 1062681"/>
              <a:gd name="connsiteX14-1057" fmla="*/ 2038408 w 2038408"/>
              <a:gd name="connsiteY14-1058" fmla="*/ 0 h 1062681"/>
              <a:gd name="connsiteX0-1059" fmla="*/ 2038408 w 2038408"/>
              <a:gd name="connsiteY0-1060" fmla="*/ 0 h 691206"/>
              <a:gd name="connsiteX1-1061" fmla="*/ 2032687 w 2038408"/>
              <a:gd name="connsiteY1-1062" fmla="*/ 123567 h 691206"/>
              <a:gd name="connsiteX2-1063" fmla="*/ 222422 w 2038408"/>
              <a:gd name="connsiteY2-1064" fmla="*/ 129745 h 691206"/>
              <a:gd name="connsiteX3-1065" fmla="*/ 166816 w 2038408"/>
              <a:gd name="connsiteY3-1066" fmla="*/ 142102 h 691206"/>
              <a:gd name="connsiteX4-1067" fmla="*/ 148281 w 2038408"/>
              <a:gd name="connsiteY4-1068" fmla="*/ 160637 h 691206"/>
              <a:gd name="connsiteX5-1069" fmla="*/ 135925 w 2038408"/>
              <a:gd name="connsiteY5-1070" fmla="*/ 191529 h 691206"/>
              <a:gd name="connsiteX6-1071" fmla="*/ 129746 w 2038408"/>
              <a:gd name="connsiteY6-1072" fmla="*/ 691206 h 691206"/>
              <a:gd name="connsiteX7-1073" fmla="*/ 5378 w 2038408"/>
              <a:gd name="connsiteY7-1074" fmla="*/ 688824 h 691206"/>
              <a:gd name="connsiteX8-1075" fmla="*/ 0 w 2038408"/>
              <a:gd name="connsiteY8-1076" fmla="*/ 105032 h 691206"/>
              <a:gd name="connsiteX9-1077" fmla="*/ 6179 w 2038408"/>
              <a:gd name="connsiteY9-1078" fmla="*/ 80318 h 691206"/>
              <a:gd name="connsiteX10-1079" fmla="*/ 24714 w 2038408"/>
              <a:gd name="connsiteY10-1080" fmla="*/ 55605 h 691206"/>
              <a:gd name="connsiteX11-1081" fmla="*/ 37070 w 2038408"/>
              <a:gd name="connsiteY11-1082" fmla="*/ 30891 h 691206"/>
              <a:gd name="connsiteX12-1083" fmla="*/ 86498 w 2038408"/>
              <a:gd name="connsiteY12-1084" fmla="*/ 12356 h 691206"/>
              <a:gd name="connsiteX13-1085" fmla="*/ 135925 w 2038408"/>
              <a:gd name="connsiteY13-1086" fmla="*/ 0 h 691206"/>
              <a:gd name="connsiteX14-1087" fmla="*/ 2038408 w 2038408"/>
              <a:gd name="connsiteY14-1088" fmla="*/ 0 h 691206"/>
              <a:gd name="connsiteX0-1089" fmla="*/ 2038408 w 2038408"/>
              <a:gd name="connsiteY0-1090" fmla="*/ 0 h 691206"/>
              <a:gd name="connsiteX1-1091" fmla="*/ 2032687 w 2038408"/>
              <a:gd name="connsiteY1-1092" fmla="*/ 123567 h 691206"/>
              <a:gd name="connsiteX2-1093" fmla="*/ 222422 w 2038408"/>
              <a:gd name="connsiteY2-1094" fmla="*/ 129745 h 691206"/>
              <a:gd name="connsiteX3-1095" fmla="*/ 166816 w 2038408"/>
              <a:gd name="connsiteY3-1096" fmla="*/ 142102 h 691206"/>
              <a:gd name="connsiteX4-1097" fmla="*/ 148281 w 2038408"/>
              <a:gd name="connsiteY4-1098" fmla="*/ 160637 h 691206"/>
              <a:gd name="connsiteX5-1099" fmla="*/ 135925 w 2038408"/>
              <a:gd name="connsiteY5-1100" fmla="*/ 191529 h 691206"/>
              <a:gd name="connsiteX6-1101" fmla="*/ 129746 w 2038408"/>
              <a:gd name="connsiteY6-1102" fmla="*/ 691206 h 691206"/>
              <a:gd name="connsiteX7-1103" fmla="*/ 2689 w 2038408"/>
              <a:gd name="connsiteY7-1104" fmla="*/ 688824 h 691206"/>
              <a:gd name="connsiteX8-1105" fmla="*/ 0 w 2038408"/>
              <a:gd name="connsiteY8-1106" fmla="*/ 105032 h 691206"/>
              <a:gd name="connsiteX9-1107" fmla="*/ 6179 w 2038408"/>
              <a:gd name="connsiteY9-1108" fmla="*/ 80318 h 691206"/>
              <a:gd name="connsiteX10-1109" fmla="*/ 24714 w 2038408"/>
              <a:gd name="connsiteY10-1110" fmla="*/ 55605 h 691206"/>
              <a:gd name="connsiteX11-1111" fmla="*/ 37070 w 2038408"/>
              <a:gd name="connsiteY11-1112" fmla="*/ 30891 h 691206"/>
              <a:gd name="connsiteX12-1113" fmla="*/ 86498 w 2038408"/>
              <a:gd name="connsiteY12-1114" fmla="*/ 12356 h 691206"/>
              <a:gd name="connsiteX13-1115" fmla="*/ 135925 w 2038408"/>
              <a:gd name="connsiteY13-1116" fmla="*/ 0 h 691206"/>
              <a:gd name="connsiteX14-1117" fmla="*/ 2038408 w 2038408"/>
              <a:gd name="connsiteY14-1118" fmla="*/ 0 h 691206"/>
              <a:gd name="connsiteX0-1119" fmla="*/ 2038408 w 2038408"/>
              <a:gd name="connsiteY0-1120" fmla="*/ 0 h 693588"/>
              <a:gd name="connsiteX1-1121" fmla="*/ 2032687 w 2038408"/>
              <a:gd name="connsiteY1-1122" fmla="*/ 123567 h 693588"/>
              <a:gd name="connsiteX2-1123" fmla="*/ 222422 w 2038408"/>
              <a:gd name="connsiteY2-1124" fmla="*/ 129745 h 693588"/>
              <a:gd name="connsiteX3-1125" fmla="*/ 166816 w 2038408"/>
              <a:gd name="connsiteY3-1126" fmla="*/ 142102 h 693588"/>
              <a:gd name="connsiteX4-1127" fmla="*/ 148281 w 2038408"/>
              <a:gd name="connsiteY4-1128" fmla="*/ 160637 h 693588"/>
              <a:gd name="connsiteX5-1129" fmla="*/ 135925 w 2038408"/>
              <a:gd name="connsiteY5-1130" fmla="*/ 191529 h 693588"/>
              <a:gd name="connsiteX6-1131" fmla="*/ 129746 w 2038408"/>
              <a:gd name="connsiteY6-1132" fmla="*/ 693588 h 693588"/>
              <a:gd name="connsiteX7-1133" fmla="*/ 2689 w 2038408"/>
              <a:gd name="connsiteY7-1134" fmla="*/ 688824 h 693588"/>
              <a:gd name="connsiteX8-1135" fmla="*/ 0 w 2038408"/>
              <a:gd name="connsiteY8-1136" fmla="*/ 105032 h 693588"/>
              <a:gd name="connsiteX9-1137" fmla="*/ 6179 w 2038408"/>
              <a:gd name="connsiteY9-1138" fmla="*/ 80318 h 693588"/>
              <a:gd name="connsiteX10-1139" fmla="*/ 24714 w 2038408"/>
              <a:gd name="connsiteY10-1140" fmla="*/ 55605 h 693588"/>
              <a:gd name="connsiteX11-1141" fmla="*/ 37070 w 2038408"/>
              <a:gd name="connsiteY11-1142" fmla="*/ 30891 h 693588"/>
              <a:gd name="connsiteX12-1143" fmla="*/ 86498 w 2038408"/>
              <a:gd name="connsiteY12-1144" fmla="*/ 12356 h 693588"/>
              <a:gd name="connsiteX13-1145" fmla="*/ 135925 w 2038408"/>
              <a:gd name="connsiteY13-1146" fmla="*/ 0 h 693588"/>
              <a:gd name="connsiteX14-1147" fmla="*/ 2038408 w 2038408"/>
              <a:gd name="connsiteY14-1148" fmla="*/ 0 h 693588"/>
              <a:gd name="connsiteX0-1149" fmla="*/ 2038925 w 2038925"/>
              <a:gd name="connsiteY0-1150" fmla="*/ 0 h 695968"/>
              <a:gd name="connsiteX1-1151" fmla="*/ 2033204 w 2038925"/>
              <a:gd name="connsiteY1-1152" fmla="*/ 123567 h 695968"/>
              <a:gd name="connsiteX2-1153" fmla="*/ 222939 w 2038925"/>
              <a:gd name="connsiteY2-1154" fmla="*/ 129745 h 695968"/>
              <a:gd name="connsiteX3-1155" fmla="*/ 167333 w 2038925"/>
              <a:gd name="connsiteY3-1156" fmla="*/ 142102 h 695968"/>
              <a:gd name="connsiteX4-1157" fmla="*/ 148798 w 2038925"/>
              <a:gd name="connsiteY4-1158" fmla="*/ 160637 h 695968"/>
              <a:gd name="connsiteX5-1159" fmla="*/ 136442 w 2038925"/>
              <a:gd name="connsiteY5-1160" fmla="*/ 191529 h 695968"/>
              <a:gd name="connsiteX6-1161" fmla="*/ 130263 w 2038925"/>
              <a:gd name="connsiteY6-1162" fmla="*/ 693588 h 695968"/>
              <a:gd name="connsiteX7-1163" fmla="*/ 517 w 2038925"/>
              <a:gd name="connsiteY7-1164" fmla="*/ 695968 h 695968"/>
              <a:gd name="connsiteX8-1165" fmla="*/ 517 w 2038925"/>
              <a:gd name="connsiteY8-1166" fmla="*/ 105032 h 695968"/>
              <a:gd name="connsiteX9-1167" fmla="*/ 6696 w 2038925"/>
              <a:gd name="connsiteY9-1168" fmla="*/ 80318 h 695968"/>
              <a:gd name="connsiteX10-1169" fmla="*/ 25231 w 2038925"/>
              <a:gd name="connsiteY10-1170" fmla="*/ 55605 h 695968"/>
              <a:gd name="connsiteX11-1171" fmla="*/ 37587 w 2038925"/>
              <a:gd name="connsiteY11-1172" fmla="*/ 30891 h 695968"/>
              <a:gd name="connsiteX12-1173" fmla="*/ 87015 w 2038925"/>
              <a:gd name="connsiteY12-1174" fmla="*/ 12356 h 695968"/>
              <a:gd name="connsiteX13-1175" fmla="*/ 136442 w 2038925"/>
              <a:gd name="connsiteY13-1176" fmla="*/ 0 h 695968"/>
              <a:gd name="connsiteX14-1177" fmla="*/ 2038925 w 2038925"/>
              <a:gd name="connsiteY14-1178" fmla="*/ 0 h 695968"/>
              <a:gd name="connsiteX0-1179" fmla="*/ 2038925 w 2038925"/>
              <a:gd name="connsiteY0-1180" fmla="*/ 0 h 698350"/>
              <a:gd name="connsiteX1-1181" fmla="*/ 2033204 w 2038925"/>
              <a:gd name="connsiteY1-1182" fmla="*/ 123567 h 698350"/>
              <a:gd name="connsiteX2-1183" fmla="*/ 222939 w 2038925"/>
              <a:gd name="connsiteY2-1184" fmla="*/ 129745 h 698350"/>
              <a:gd name="connsiteX3-1185" fmla="*/ 167333 w 2038925"/>
              <a:gd name="connsiteY3-1186" fmla="*/ 142102 h 698350"/>
              <a:gd name="connsiteX4-1187" fmla="*/ 148798 w 2038925"/>
              <a:gd name="connsiteY4-1188" fmla="*/ 160637 h 698350"/>
              <a:gd name="connsiteX5-1189" fmla="*/ 136442 w 2038925"/>
              <a:gd name="connsiteY5-1190" fmla="*/ 191529 h 698350"/>
              <a:gd name="connsiteX6-1191" fmla="*/ 135641 w 2038925"/>
              <a:gd name="connsiteY6-1192" fmla="*/ 698350 h 698350"/>
              <a:gd name="connsiteX7-1193" fmla="*/ 517 w 2038925"/>
              <a:gd name="connsiteY7-1194" fmla="*/ 695968 h 698350"/>
              <a:gd name="connsiteX8-1195" fmla="*/ 517 w 2038925"/>
              <a:gd name="connsiteY8-1196" fmla="*/ 105032 h 698350"/>
              <a:gd name="connsiteX9-1197" fmla="*/ 6696 w 2038925"/>
              <a:gd name="connsiteY9-1198" fmla="*/ 80318 h 698350"/>
              <a:gd name="connsiteX10-1199" fmla="*/ 25231 w 2038925"/>
              <a:gd name="connsiteY10-1200" fmla="*/ 55605 h 698350"/>
              <a:gd name="connsiteX11-1201" fmla="*/ 37587 w 2038925"/>
              <a:gd name="connsiteY11-1202" fmla="*/ 30891 h 698350"/>
              <a:gd name="connsiteX12-1203" fmla="*/ 87015 w 2038925"/>
              <a:gd name="connsiteY12-1204" fmla="*/ 12356 h 698350"/>
              <a:gd name="connsiteX13-1205" fmla="*/ 136442 w 2038925"/>
              <a:gd name="connsiteY13-1206" fmla="*/ 0 h 698350"/>
              <a:gd name="connsiteX14-1207" fmla="*/ 2038925 w 2038925"/>
              <a:gd name="connsiteY14-1208" fmla="*/ 0 h 698350"/>
              <a:gd name="connsiteX0-1209" fmla="*/ 2038925 w 2038925"/>
              <a:gd name="connsiteY0-1210" fmla="*/ 0 h 698350"/>
              <a:gd name="connsiteX1-1211" fmla="*/ 2033204 w 2038925"/>
              <a:gd name="connsiteY1-1212" fmla="*/ 123567 h 698350"/>
              <a:gd name="connsiteX2-1213" fmla="*/ 222939 w 2038925"/>
              <a:gd name="connsiteY2-1214" fmla="*/ 129745 h 698350"/>
              <a:gd name="connsiteX3-1215" fmla="*/ 167333 w 2038925"/>
              <a:gd name="connsiteY3-1216" fmla="*/ 142102 h 698350"/>
              <a:gd name="connsiteX4-1217" fmla="*/ 148798 w 2038925"/>
              <a:gd name="connsiteY4-1218" fmla="*/ 160637 h 698350"/>
              <a:gd name="connsiteX5-1219" fmla="*/ 136442 w 2038925"/>
              <a:gd name="connsiteY5-1220" fmla="*/ 191529 h 698350"/>
              <a:gd name="connsiteX6-1221" fmla="*/ 135641 w 2038925"/>
              <a:gd name="connsiteY6-1222" fmla="*/ 698350 h 698350"/>
              <a:gd name="connsiteX7-1223" fmla="*/ 517 w 2038925"/>
              <a:gd name="connsiteY7-1224" fmla="*/ 695968 h 698350"/>
              <a:gd name="connsiteX8-1225" fmla="*/ 517 w 2038925"/>
              <a:gd name="connsiteY8-1226" fmla="*/ 105032 h 698350"/>
              <a:gd name="connsiteX9-1227" fmla="*/ 6696 w 2038925"/>
              <a:gd name="connsiteY9-1228" fmla="*/ 80318 h 698350"/>
              <a:gd name="connsiteX10-1229" fmla="*/ 37587 w 2038925"/>
              <a:gd name="connsiteY10-1230" fmla="*/ 30891 h 698350"/>
              <a:gd name="connsiteX11-1231" fmla="*/ 87015 w 2038925"/>
              <a:gd name="connsiteY11-1232" fmla="*/ 12356 h 698350"/>
              <a:gd name="connsiteX12-1233" fmla="*/ 136442 w 2038925"/>
              <a:gd name="connsiteY12-1234" fmla="*/ 0 h 698350"/>
              <a:gd name="connsiteX13-1235" fmla="*/ 2038925 w 2038925"/>
              <a:gd name="connsiteY13-1236" fmla="*/ 0 h 698350"/>
              <a:gd name="connsiteX0-1237" fmla="*/ 2038925 w 2038925"/>
              <a:gd name="connsiteY0-1238" fmla="*/ 0 h 698350"/>
              <a:gd name="connsiteX1-1239" fmla="*/ 2033204 w 2038925"/>
              <a:gd name="connsiteY1-1240" fmla="*/ 123567 h 698350"/>
              <a:gd name="connsiteX2-1241" fmla="*/ 222939 w 2038925"/>
              <a:gd name="connsiteY2-1242" fmla="*/ 129745 h 698350"/>
              <a:gd name="connsiteX3-1243" fmla="*/ 167333 w 2038925"/>
              <a:gd name="connsiteY3-1244" fmla="*/ 142102 h 698350"/>
              <a:gd name="connsiteX4-1245" fmla="*/ 148798 w 2038925"/>
              <a:gd name="connsiteY4-1246" fmla="*/ 160637 h 698350"/>
              <a:gd name="connsiteX5-1247" fmla="*/ 136442 w 2038925"/>
              <a:gd name="connsiteY5-1248" fmla="*/ 191529 h 698350"/>
              <a:gd name="connsiteX6-1249" fmla="*/ 135641 w 2038925"/>
              <a:gd name="connsiteY6-1250" fmla="*/ 698350 h 698350"/>
              <a:gd name="connsiteX7-1251" fmla="*/ 517 w 2038925"/>
              <a:gd name="connsiteY7-1252" fmla="*/ 695968 h 698350"/>
              <a:gd name="connsiteX8-1253" fmla="*/ 517 w 2038925"/>
              <a:gd name="connsiteY8-1254" fmla="*/ 105032 h 698350"/>
              <a:gd name="connsiteX9-1255" fmla="*/ 6696 w 2038925"/>
              <a:gd name="connsiteY9-1256" fmla="*/ 80318 h 698350"/>
              <a:gd name="connsiteX10-1257" fmla="*/ 37587 w 2038925"/>
              <a:gd name="connsiteY10-1258" fmla="*/ 30891 h 698350"/>
              <a:gd name="connsiteX11-1259" fmla="*/ 87015 w 2038925"/>
              <a:gd name="connsiteY11-1260" fmla="*/ 12356 h 698350"/>
              <a:gd name="connsiteX12-1261" fmla="*/ 136442 w 2038925"/>
              <a:gd name="connsiteY12-1262" fmla="*/ 0 h 698350"/>
              <a:gd name="connsiteX13-1263" fmla="*/ 2038925 w 2038925"/>
              <a:gd name="connsiteY13-1264" fmla="*/ 0 h 698350"/>
              <a:gd name="connsiteX0-1265" fmla="*/ 2038925 w 2038925"/>
              <a:gd name="connsiteY0-1266" fmla="*/ 0 h 698350"/>
              <a:gd name="connsiteX1-1267" fmla="*/ 2033204 w 2038925"/>
              <a:gd name="connsiteY1-1268" fmla="*/ 123567 h 698350"/>
              <a:gd name="connsiteX2-1269" fmla="*/ 222939 w 2038925"/>
              <a:gd name="connsiteY2-1270" fmla="*/ 129745 h 698350"/>
              <a:gd name="connsiteX3-1271" fmla="*/ 167333 w 2038925"/>
              <a:gd name="connsiteY3-1272" fmla="*/ 142102 h 698350"/>
              <a:gd name="connsiteX4-1273" fmla="*/ 148798 w 2038925"/>
              <a:gd name="connsiteY4-1274" fmla="*/ 160637 h 698350"/>
              <a:gd name="connsiteX5-1275" fmla="*/ 136442 w 2038925"/>
              <a:gd name="connsiteY5-1276" fmla="*/ 191529 h 698350"/>
              <a:gd name="connsiteX6-1277" fmla="*/ 135641 w 2038925"/>
              <a:gd name="connsiteY6-1278" fmla="*/ 698350 h 698350"/>
              <a:gd name="connsiteX7-1279" fmla="*/ 517 w 2038925"/>
              <a:gd name="connsiteY7-1280" fmla="*/ 695968 h 698350"/>
              <a:gd name="connsiteX8-1281" fmla="*/ 517 w 2038925"/>
              <a:gd name="connsiteY8-1282" fmla="*/ 105032 h 698350"/>
              <a:gd name="connsiteX9-1283" fmla="*/ 6696 w 2038925"/>
              <a:gd name="connsiteY9-1284" fmla="*/ 80318 h 698350"/>
              <a:gd name="connsiteX10-1285" fmla="*/ 37587 w 2038925"/>
              <a:gd name="connsiteY10-1286" fmla="*/ 30891 h 698350"/>
              <a:gd name="connsiteX11-1287" fmla="*/ 87015 w 2038925"/>
              <a:gd name="connsiteY11-1288" fmla="*/ 12356 h 698350"/>
              <a:gd name="connsiteX12-1289" fmla="*/ 136442 w 2038925"/>
              <a:gd name="connsiteY12-1290" fmla="*/ 0 h 698350"/>
              <a:gd name="connsiteX13-1291" fmla="*/ 2038925 w 2038925"/>
              <a:gd name="connsiteY13-1292" fmla="*/ 0 h 698350"/>
              <a:gd name="connsiteX0-1293" fmla="*/ 2075149 w 2075149"/>
              <a:gd name="connsiteY0-1294" fmla="*/ 0 h 698350"/>
              <a:gd name="connsiteX1-1295" fmla="*/ 2069428 w 2075149"/>
              <a:gd name="connsiteY1-1296" fmla="*/ 123567 h 698350"/>
              <a:gd name="connsiteX2-1297" fmla="*/ 259163 w 2075149"/>
              <a:gd name="connsiteY2-1298" fmla="*/ 129745 h 698350"/>
              <a:gd name="connsiteX3-1299" fmla="*/ 203557 w 2075149"/>
              <a:gd name="connsiteY3-1300" fmla="*/ 142102 h 698350"/>
              <a:gd name="connsiteX4-1301" fmla="*/ 185022 w 2075149"/>
              <a:gd name="connsiteY4-1302" fmla="*/ 160637 h 698350"/>
              <a:gd name="connsiteX5-1303" fmla="*/ 172666 w 2075149"/>
              <a:gd name="connsiteY5-1304" fmla="*/ 191529 h 698350"/>
              <a:gd name="connsiteX6-1305" fmla="*/ 171865 w 2075149"/>
              <a:gd name="connsiteY6-1306" fmla="*/ 698350 h 698350"/>
              <a:gd name="connsiteX7-1307" fmla="*/ 36741 w 2075149"/>
              <a:gd name="connsiteY7-1308" fmla="*/ 695968 h 698350"/>
              <a:gd name="connsiteX8-1309" fmla="*/ 36741 w 2075149"/>
              <a:gd name="connsiteY8-1310" fmla="*/ 105032 h 698350"/>
              <a:gd name="connsiteX9-1311" fmla="*/ 42920 w 2075149"/>
              <a:gd name="connsiteY9-1312" fmla="*/ 80318 h 698350"/>
              <a:gd name="connsiteX10-1313" fmla="*/ 73811 w 2075149"/>
              <a:gd name="connsiteY10-1314" fmla="*/ 30891 h 698350"/>
              <a:gd name="connsiteX11-1315" fmla="*/ 172666 w 2075149"/>
              <a:gd name="connsiteY11-1316" fmla="*/ 0 h 698350"/>
              <a:gd name="connsiteX12-1317" fmla="*/ 2075149 w 2075149"/>
              <a:gd name="connsiteY12-1318" fmla="*/ 0 h 698350"/>
              <a:gd name="connsiteX0-1319" fmla="*/ 2038925 w 2038925"/>
              <a:gd name="connsiteY0-1320" fmla="*/ 0 h 698350"/>
              <a:gd name="connsiteX1-1321" fmla="*/ 2033204 w 2038925"/>
              <a:gd name="connsiteY1-1322" fmla="*/ 123567 h 698350"/>
              <a:gd name="connsiteX2-1323" fmla="*/ 222939 w 2038925"/>
              <a:gd name="connsiteY2-1324" fmla="*/ 129745 h 698350"/>
              <a:gd name="connsiteX3-1325" fmla="*/ 167333 w 2038925"/>
              <a:gd name="connsiteY3-1326" fmla="*/ 142102 h 698350"/>
              <a:gd name="connsiteX4-1327" fmla="*/ 148798 w 2038925"/>
              <a:gd name="connsiteY4-1328" fmla="*/ 160637 h 698350"/>
              <a:gd name="connsiteX5-1329" fmla="*/ 136442 w 2038925"/>
              <a:gd name="connsiteY5-1330" fmla="*/ 191529 h 698350"/>
              <a:gd name="connsiteX6-1331" fmla="*/ 135641 w 2038925"/>
              <a:gd name="connsiteY6-1332" fmla="*/ 698350 h 698350"/>
              <a:gd name="connsiteX7-1333" fmla="*/ 517 w 2038925"/>
              <a:gd name="connsiteY7-1334" fmla="*/ 695968 h 698350"/>
              <a:gd name="connsiteX8-1335" fmla="*/ 517 w 2038925"/>
              <a:gd name="connsiteY8-1336" fmla="*/ 105032 h 698350"/>
              <a:gd name="connsiteX9-1337" fmla="*/ 6696 w 2038925"/>
              <a:gd name="connsiteY9-1338" fmla="*/ 80318 h 698350"/>
              <a:gd name="connsiteX10-1339" fmla="*/ 37587 w 2038925"/>
              <a:gd name="connsiteY10-1340" fmla="*/ 30891 h 698350"/>
              <a:gd name="connsiteX11-1341" fmla="*/ 136442 w 2038925"/>
              <a:gd name="connsiteY11-1342" fmla="*/ 0 h 698350"/>
              <a:gd name="connsiteX12-1343" fmla="*/ 2038925 w 2038925"/>
              <a:gd name="connsiteY12-1344" fmla="*/ 0 h 698350"/>
              <a:gd name="connsiteX0-1345" fmla="*/ 2038925 w 2038925"/>
              <a:gd name="connsiteY0-1346" fmla="*/ 0 h 698350"/>
              <a:gd name="connsiteX1-1347" fmla="*/ 2033204 w 2038925"/>
              <a:gd name="connsiteY1-1348" fmla="*/ 123567 h 698350"/>
              <a:gd name="connsiteX2-1349" fmla="*/ 222939 w 2038925"/>
              <a:gd name="connsiteY2-1350" fmla="*/ 129745 h 698350"/>
              <a:gd name="connsiteX3-1351" fmla="*/ 167333 w 2038925"/>
              <a:gd name="connsiteY3-1352" fmla="*/ 142102 h 698350"/>
              <a:gd name="connsiteX4-1353" fmla="*/ 148798 w 2038925"/>
              <a:gd name="connsiteY4-1354" fmla="*/ 160637 h 698350"/>
              <a:gd name="connsiteX5-1355" fmla="*/ 136442 w 2038925"/>
              <a:gd name="connsiteY5-1356" fmla="*/ 191529 h 698350"/>
              <a:gd name="connsiteX6-1357" fmla="*/ 135641 w 2038925"/>
              <a:gd name="connsiteY6-1358" fmla="*/ 698350 h 698350"/>
              <a:gd name="connsiteX7-1359" fmla="*/ 517 w 2038925"/>
              <a:gd name="connsiteY7-1360" fmla="*/ 695968 h 698350"/>
              <a:gd name="connsiteX8-1361" fmla="*/ 517 w 2038925"/>
              <a:gd name="connsiteY8-1362" fmla="*/ 105032 h 698350"/>
              <a:gd name="connsiteX9-1363" fmla="*/ 6696 w 2038925"/>
              <a:gd name="connsiteY9-1364" fmla="*/ 80318 h 698350"/>
              <a:gd name="connsiteX10-1365" fmla="*/ 37587 w 2038925"/>
              <a:gd name="connsiteY10-1366" fmla="*/ 30891 h 698350"/>
              <a:gd name="connsiteX11-1367" fmla="*/ 136442 w 2038925"/>
              <a:gd name="connsiteY11-1368" fmla="*/ 0 h 698350"/>
              <a:gd name="connsiteX12-1369" fmla="*/ 2038925 w 2038925"/>
              <a:gd name="connsiteY12-1370" fmla="*/ 0 h 698350"/>
              <a:gd name="connsiteX0-1371" fmla="*/ 2038925 w 2038925"/>
              <a:gd name="connsiteY0-1372" fmla="*/ 0 h 698350"/>
              <a:gd name="connsiteX1-1373" fmla="*/ 2033204 w 2038925"/>
              <a:gd name="connsiteY1-1374" fmla="*/ 123567 h 698350"/>
              <a:gd name="connsiteX2-1375" fmla="*/ 222939 w 2038925"/>
              <a:gd name="connsiteY2-1376" fmla="*/ 129745 h 698350"/>
              <a:gd name="connsiteX3-1377" fmla="*/ 167333 w 2038925"/>
              <a:gd name="connsiteY3-1378" fmla="*/ 142102 h 698350"/>
              <a:gd name="connsiteX4-1379" fmla="*/ 148798 w 2038925"/>
              <a:gd name="connsiteY4-1380" fmla="*/ 160637 h 698350"/>
              <a:gd name="connsiteX5-1381" fmla="*/ 136442 w 2038925"/>
              <a:gd name="connsiteY5-1382" fmla="*/ 191529 h 698350"/>
              <a:gd name="connsiteX6-1383" fmla="*/ 135641 w 2038925"/>
              <a:gd name="connsiteY6-1384" fmla="*/ 698350 h 698350"/>
              <a:gd name="connsiteX7-1385" fmla="*/ 517 w 2038925"/>
              <a:gd name="connsiteY7-1386" fmla="*/ 695968 h 698350"/>
              <a:gd name="connsiteX8-1387" fmla="*/ 517 w 2038925"/>
              <a:gd name="connsiteY8-1388" fmla="*/ 105032 h 698350"/>
              <a:gd name="connsiteX9-1389" fmla="*/ 6696 w 2038925"/>
              <a:gd name="connsiteY9-1390" fmla="*/ 80318 h 698350"/>
              <a:gd name="connsiteX10-1391" fmla="*/ 37587 w 2038925"/>
              <a:gd name="connsiteY10-1392" fmla="*/ 30891 h 698350"/>
              <a:gd name="connsiteX11-1393" fmla="*/ 136442 w 2038925"/>
              <a:gd name="connsiteY11-1394" fmla="*/ 0 h 698350"/>
              <a:gd name="connsiteX12-1395" fmla="*/ 2038925 w 2038925"/>
              <a:gd name="connsiteY12-1396" fmla="*/ 0 h 698350"/>
              <a:gd name="connsiteX0-1397" fmla="*/ 2038925 w 2038925"/>
              <a:gd name="connsiteY0-1398" fmla="*/ 0 h 698350"/>
              <a:gd name="connsiteX1-1399" fmla="*/ 2033204 w 2038925"/>
              <a:gd name="connsiteY1-1400" fmla="*/ 123567 h 698350"/>
              <a:gd name="connsiteX2-1401" fmla="*/ 222939 w 2038925"/>
              <a:gd name="connsiteY2-1402" fmla="*/ 129745 h 698350"/>
              <a:gd name="connsiteX3-1403" fmla="*/ 167333 w 2038925"/>
              <a:gd name="connsiteY3-1404" fmla="*/ 142102 h 698350"/>
              <a:gd name="connsiteX4-1405" fmla="*/ 148798 w 2038925"/>
              <a:gd name="connsiteY4-1406" fmla="*/ 160637 h 698350"/>
              <a:gd name="connsiteX5-1407" fmla="*/ 136442 w 2038925"/>
              <a:gd name="connsiteY5-1408" fmla="*/ 191529 h 698350"/>
              <a:gd name="connsiteX6-1409" fmla="*/ 135641 w 2038925"/>
              <a:gd name="connsiteY6-1410" fmla="*/ 698350 h 698350"/>
              <a:gd name="connsiteX7-1411" fmla="*/ 517 w 2038925"/>
              <a:gd name="connsiteY7-1412" fmla="*/ 695968 h 698350"/>
              <a:gd name="connsiteX8-1413" fmla="*/ 517 w 2038925"/>
              <a:gd name="connsiteY8-1414" fmla="*/ 105032 h 698350"/>
              <a:gd name="connsiteX9-1415" fmla="*/ 6696 w 2038925"/>
              <a:gd name="connsiteY9-1416" fmla="*/ 80318 h 698350"/>
              <a:gd name="connsiteX10-1417" fmla="*/ 37587 w 2038925"/>
              <a:gd name="connsiteY10-1418" fmla="*/ 30891 h 698350"/>
              <a:gd name="connsiteX11-1419" fmla="*/ 136442 w 2038925"/>
              <a:gd name="connsiteY11-1420" fmla="*/ 0 h 698350"/>
              <a:gd name="connsiteX12-1421" fmla="*/ 2038925 w 2038925"/>
              <a:gd name="connsiteY12-1422" fmla="*/ 0 h 698350"/>
              <a:gd name="connsiteX0-1423" fmla="*/ 2038925 w 2038925"/>
              <a:gd name="connsiteY0-1424" fmla="*/ 0 h 698350"/>
              <a:gd name="connsiteX1-1425" fmla="*/ 2033204 w 2038925"/>
              <a:gd name="connsiteY1-1426" fmla="*/ 123567 h 698350"/>
              <a:gd name="connsiteX2-1427" fmla="*/ 222939 w 2038925"/>
              <a:gd name="connsiteY2-1428" fmla="*/ 129745 h 698350"/>
              <a:gd name="connsiteX3-1429" fmla="*/ 167333 w 2038925"/>
              <a:gd name="connsiteY3-1430" fmla="*/ 142102 h 698350"/>
              <a:gd name="connsiteX4-1431" fmla="*/ 148798 w 2038925"/>
              <a:gd name="connsiteY4-1432" fmla="*/ 160637 h 698350"/>
              <a:gd name="connsiteX5-1433" fmla="*/ 136442 w 2038925"/>
              <a:gd name="connsiteY5-1434" fmla="*/ 191529 h 698350"/>
              <a:gd name="connsiteX6-1435" fmla="*/ 135641 w 2038925"/>
              <a:gd name="connsiteY6-1436" fmla="*/ 698350 h 698350"/>
              <a:gd name="connsiteX7-1437" fmla="*/ 517 w 2038925"/>
              <a:gd name="connsiteY7-1438" fmla="*/ 695968 h 698350"/>
              <a:gd name="connsiteX8-1439" fmla="*/ 517 w 2038925"/>
              <a:gd name="connsiteY8-1440" fmla="*/ 105032 h 698350"/>
              <a:gd name="connsiteX9-1441" fmla="*/ 6696 w 2038925"/>
              <a:gd name="connsiteY9-1442" fmla="*/ 80318 h 698350"/>
              <a:gd name="connsiteX10-1443" fmla="*/ 45653 w 2038925"/>
              <a:gd name="connsiteY10-1444" fmla="*/ 33272 h 698350"/>
              <a:gd name="connsiteX11-1445" fmla="*/ 136442 w 2038925"/>
              <a:gd name="connsiteY11-1446" fmla="*/ 0 h 698350"/>
              <a:gd name="connsiteX12-1447" fmla="*/ 2038925 w 2038925"/>
              <a:gd name="connsiteY12-1448" fmla="*/ 0 h 698350"/>
              <a:gd name="connsiteX0-1449" fmla="*/ 2038925 w 2038925"/>
              <a:gd name="connsiteY0-1450" fmla="*/ 0 h 698350"/>
              <a:gd name="connsiteX1-1451" fmla="*/ 2033204 w 2038925"/>
              <a:gd name="connsiteY1-1452" fmla="*/ 123567 h 698350"/>
              <a:gd name="connsiteX2-1453" fmla="*/ 222939 w 2038925"/>
              <a:gd name="connsiteY2-1454" fmla="*/ 129745 h 698350"/>
              <a:gd name="connsiteX3-1455" fmla="*/ 167333 w 2038925"/>
              <a:gd name="connsiteY3-1456" fmla="*/ 142102 h 698350"/>
              <a:gd name="connsiteX4-1457" fmla="*/ 148798 w 2038925"/>
              <a:gd name="connsiteY4-1458" fmla="*/ 160637 h 698350"/>
              <a:gd name="connsiteX5-1459" fmla="*/ 136442 w 2038925"/>
              <a:gd name="connsiteY5-1460" fmla="*/ 191529 h 698350"/>
              <a:gd name="connsiteX6-1461" fmla="*/ 135641 w 2038925"/>
              <a:gd name="connsiteY6-1462" fmla="*/ 698350 h 698350"/>
              <a:gd name="connsiteX7-1463" fmla="*/ 517 w 2038925"/>
              <a:gd name="connsiteY7-1464" fmla="*/ 695968 h 698350"/>
              <a:gd name="connsiteX8-1465" fmla="*/ 517 w 2038925"/>
              <a:gd name="connsiteY8-1466" fmla="*/ 105032 h 698350"/>
              <a:gd name="connsiteX9-1467" fmla="*/ 45653 w 2038925"/>
              <a:gd name="connsiteY9-1468" fmla="*/ 33272 h 698350"/>
              <a:gd name="connsiteX10-1469" fmla="*/ 136442 w 2038925"/>
              <a:gd name="connsiteY10-1470" fmla="*/ 0 h 698350"/>
              <a:gd name="connsiteX11-1471" fmla="*/ 2038925 w 2038925"/>
              <a:gd name="connsiteY11-1472" fmla="*/ 0 h 698350"/>
              <a:gd name="connsiteX0-1473" fmla="*/ 2038925 w 2038925"/>
              <a:gd name="connsiteY0-1474" fmla="*/ 0 h 698350"/>
              <a:gd name="connsiteX1-1475" fmla="*/ 2033204 w 2038925"/>
              <a:gd name="connsiteY1-1476" fmla="*/ 123567 h 698350"/>
              <a:gd name="connsiteX2-1477" fmla="*/ 222939 w 2038925"/>
              <a:gd name="connsiteY2-1478" fmla="*/ 129745 h 698350"/>
              <a:gd name="connsiteX3-1479" fmla="*/ 167333 w 2038925"/>
              <a:gd name="connsiteY3-1480" fmla="*/ 142102 h 698350"/>
              <a:gd name="connsiteX4-1481" fmla="*/ 148798 w 2038925"/>
              <a:gd name="connsiteY4-1482" fmla="*/ 160637 h 698350"/>
              <a:gd name="connsiteX5-1483" fmla="*/ 136442 w 2038925"/>
              <a:gd name="connsiteY5-1484" fmla="*/ 191529 h 698350"/>
              <a:gd name="connsiteX6-1485" fmla="*/ 135641 w 2038925"/>
              <a:gd name="connsiteY6-1486" fmla="*/ 698350 h 698350"/>
              <a:gd name="connsiteX7-1487" fmla="*/ 517 w 2038925"/>
              <a:gd name="connsiteY7-1488" fmla="*/ 695968 h 698350"/>
              <a:gd name="connsiteX8-1489" fmla="*/ 517 w 2038925"/>
              <a:gd name="connsiteY8-1490" fmla="*/ 133607 h 698350"/>
              <a:gd name="connsiteX9-1491" fmla="*/ 45653 w 2038925"/>
              <a:gd name="connsiteY9-1492" fmla="*/ 33272 h 698350"/>
              <a:gd name="connsiteX10-1493" fmla="*/ 136442 w 2038925"/>
              <a:gd name="connsiteY10-1494" fmla="*/ 0 h 698350"/>
              <a:gd name="connsiteX11-1495" fmla="*/ 2038925 w 2038925"/>
              <a:gd name="connsiteY11-1496" fmla="*/ 0 h 698350"/>
              <a:gd name="connsiteX0-1497" fmla="*/ 2038925 w 2038925"/>
              <a:gd name="connsiteY0-1498" fmla="*/ 0 h 698350"/>
              <a:gd name="connsiteX1-1499" fmla="*/ 2033204 w 2038925"/>
              <a:gd name="connsiteY1-1500" fmla="*/ 123567 h 698350"/>
              <a:gd name="connsiteX2-1501" fmla="*/ 222939 w 2038925"/>
              <a:gd name="connsiteY2-1502" fmla="*/ 129745 h 698350"/>
              <a:gd name="connsiteX3-1503" fmla="*/ 167333 w 2038925"/>
              <a:gd name="connsiteY3-1504" fmla="*/ 142102 h 698350"/>
              <a:gd name="connsiteX4-1505" fmla="*/ 148798 w 2038925"/>
              <a:gd name="connsiteY4-1506" fmla="*/ 160637 h 698350"/>
              <a:gd name="connsiteX5-1507" fmla="*/ 136442 w 2038925"/>
              <a:gd name="connsiteY5-1508" fmla="*/ 191529 h 698350"/>
              <a:gd name="connsiteX6-1509" fmla="*/ 135641 w 2038925"/>
              <a:gd name="connsiteY6-1510" fmla="*/ 698350 h 698350"/>
              <a:gd name="connsiteX7-1511" fmla="*/ 517 w 2038925"/>
              <a:gd name="connsiteY7-1512" fmla="*/ 695968 h 698350"/>
              <a:gd name="connsiteX8-1513" fmla="*/ 517 w 2038925"/>
              <a:gd name="connsiteY8-1514" fmla="*/ 133607 h 698350"/>
              <a:gd name="connsiteX9-1515" fmla="*/ 40276 w 2038925"/>
              <a:gd name="connsiteY9-1516" fmla="*/ 42797 h 698350"/>
              <a:gd name="connsiteX10-1517" fmla="*/ 136442 w 2038925"/>
              <a:gd name="connsiteY10-1518" fmla="*/ 0 h 698350"/>
              <a:gd name="connsiteX11-1519" fmla="*/ 2038925 w 2038925"/>
              <a:gd name="connsiteY11-1520" fmla="*/ 0 h 698350"/>
              <a:gd name="connsiteX0-1521" fmla="*/ 2038925 w 2038925"/>
              <a:gd name="connsiteY0-1522" fmla="*/ 0 h 698350"/>
              <a:gd name="connsiteX1-1523" fmla="*/ 2033204 w 2038925"/>
              <a:gd name="connsiteY1-1524" fmla="*/ 123567 h 698350"/>
              <a:gd name="connsiteX2-1525" fmla="*/ 222939 w 2038925"/>
              <a:gd name="connsiteY2-1526" fmla="*/ 129745 h 698350"/>
              <a:gd name="connsiteX3-1527" fmla="*/ 167333 w 2038925"/>
              <a:gd name="connsiteY3-1528" fmla="*/ 142102 h 698350"/>
              <a:gd name="connsiteX4-1529" fmla="*/ 148798 w 2038925"/>
              <a:gd name="connsiteY4-1530" fmla="*/ 160637 h 698350"/>
              <a:gd name="connsiteX5-1531" fmla="*/ 136442 w 2038925"/>
              <a:gd name="connsiteY5-1532" fmla="*/ 191529 h 698350"/>
              <a:gd name="connsiteX6-1533" fmla="*/ 135641 w 2038925"/>
              <a:gd name="connsiteY6-1534" fmla="*/ 698350 h 698350"/>
              <a:gd name="connsiteX7-1535" fmla="*/ 517 w 2038925"/>
              <a:gd name="connsiteY7-1536" fmla="*/ 695968 h 698350"/>
              <a:gd name="connsiteX8-1537" fmla="*/ 517 w 2038925"/>
              <a:gd name="connsiteY8-1538" fmla="*/ 133607 h 698350"/>
              <a:gd name="connsiteX9-1539" fmla="*/ 40276 w 2038925"/>
              <a:gd name="connsiteY9-1540" fmla="*/ 42797 h 698350"/>
              <a:gd name="connsiteX10-1541" fmla="*/ 136442 w 2038925"/>
              <a:gd name="connsiteY10-1542" fmla="*/ 0 h 698350"/>
              <a:gd name="connsiteX11-1543" fmla="*/ 2038925 w 2038925"/>
              <a:gd name="connsiteY11-1544" fmla="*/ 0 h 698350"/>
              <a:gd name="connsiteX0-1545" fmla="*/ 2038925 w 2038925"/>
              <a:gd name="connsiteY0-1546" fmla="*/ 0 h 698350"/>
              <a:gd name="connsiteX1-1547" fmla="*/ 2033204 w 2038925"/>
              <a:gd name="connsiteY1-1548" fmla="*/ 123567 h 698350"/>
              <a:gd name="connsiteX2-1549" fmla="*/ 222939 w 2038925"/>
              <a:gd name="connsiteY2-1550" fmla="*/ 129745 h 698350"/>
              <a:gd name="connsiteX3-1551" fmla="*/ 167333 w 2038925"/>
              <a:gd name="connsiteY3-1552" fmla="*/ 142102 h 698350"/>
              <a:gd name="connsiteX4-1553" fmla="*/ 148798 w 2038925"/>
              <a:gd name="connsiteY4-1554" fmla="*/ 160637 h 698350"/>
              <a:gd name="connsiteX5-1555" fmla="*/ 136442 w 2038925"/>
              <a:gd name="connsiteY5-1556" fmla="*/ 191529 h 698350"/>
              <a:gd name="connsiteX6-1557" fmla="*/ 135641 w 2038925"/>
              <a:gd name="connsiteY6-1558" fmla="*/ 698350 h 698350"/>
              <a:gd name="connsiteX7-1559" fmla="*/ 517 w 2038925"/>
              <a:gd name="connsiteY7-1560" fmla="*/ 695968 h 698350"/>
              <a:gd name="connsiteX8-1561" fmla="*/ 517 w 2038925"/>
              <a:gd name="connsiteY8-1562" fmla="*/ 133607 h 698350"/>
              <a:gd name="connsiteX9-1563" fmla="*/ 40276 w 2038925"/>
              <a:gd name="connsiteY9-1564" fmla="*/ 42797 h 698350"/>
              <a:gd name="connsiteX10-1565" fmla="*/ 136442 w 2038925"/>
              <a:gd name="connsiteY10-1566" fmla="*/ 0 h 698350"/>
              <a:gd name="connsiteX11-1567" fmla="*/ 2038925 w 2038925"/>
              <a:gd name="connsiteY11-1568" fmla="*/ 0 h 698350"/>
              <a:gd name="connsiteX0-1569" fmla="*/ 2038925 w 2038925"/>
              <a:gd name="connsiteY0-1570" fmla="*/ 0 h 698350"/>
              <a:gd name="connsiteX1-1571" fmla="*/ 2033204 w 2038925"/>
              <a:gd name="connsiteY1-1572" fmla="*/ 123567 h 698350"/>
              <a:gd name="connsiteX2-1573" fmla="*/ 222939 w 2038925"/>
              <a:gd name="connsiteY2-1574" fmla="*/ 129745 h 698350"/>
              <a:gd name="connsiteX3-1575" fmla="*/ 167333 w 2038925"/>
              <a:gd name="connsiteY3-1576" fmla="*/ 142102 h 698350"/>
              <a:gd name="connsiteX4-1577" fmla="*/ 148798 w 2038925"/>
              <a:gd name="connsiteY4-1578" fmla="*/ 160637 h 698350"/>
              <a:gd name="connsiteX5-1579" fmla="*/ 136442 w 2038925"/>
              <a:gd name="connsiteY5-1580" fmla="*/ 191529 h 698350"/>
              <a:gd name="connsiteX6-1581" fmla="*/ 135641 w 2038925"/>
              <a:gd name="connsiteY6-1582" fmla="*/ 698350 h 698350"/>
              <a:gd name="connsiteX7-1583" fmla="*/ 517 w 2038925"/>
              <a:gd name="connsiteY7-1584" fmla="*/ 695968 h 698350"/>
              <a:gd name="connsiteX8-1585" fmla="*/ 517 w 2038925"/>
              <a:gd name="connsiteY8-1586" fmla="*/ 133607 h 698350"/>
              <a:gd name="connsiteX9-1587" fmla="*/ 40276 w 2038925"/>
              <a:gd name="connsiteY9-1588" fmla="*/ 42797 h 698350"/>
              <a:gd name="connsiteX10-1589" fmla="*/ 136442 w 2038925"/>
              <a:gd name="connsiteY10-1590" fmla="*/ 0 h 698350"/>
              <a:gd name="connsiteX11-1591" fmla="*/ 2038925 w 2038925"/>
              <a:gd name="connsiteY11-1592" fmla="*/ 0 h 698350"/>
              <a:gd name="connsiteX0-1593" fmla="*/ 2038925 w 2038925"/>
              <a:gd name="connsiteY0-1594" fmla="*/ 0 h 698350"/>
              <a:gd name="connsiteX1-1595" fmla="*/ 2033204 w 2038925"/>
              <a:gd name="connsiteY1-1596" fmla="*/ 123567 h 698350"/>
              <a:gd name="connsiteX2-1597" fmla="*/ 222939 w 2038925"/>
              <a:gd name="connsiteY2-1598" fmla="*/ 129745 h 698350"/>
              <a:gd name="connsiteX3-1599" fmla="*/ 167333 w 2038925"/>
              <a:gd name="connsiteY3-1600" fmla="*/ 142102 h 698350"/>
              <a:gd name="connsiteX4-1601" fmla="*/ 148798 w 2038925"/>
              <a:gd name="connsiteY4-1602" fmla="*/ 160637 h 698350"/>
              <a:gd name="connsiteX5-1603" fmla="*/ 136442 w 2038925"/>
              <a:gd name="connsiteY5-1604" fmla="*/ 191529 h 698350"/>
              <a:gd name="connsiteX6-1605" fmla="*/ 135641 w 2038925"/>
              <a:gd name="connsiteY6-1606" fmla="*/ 698350 h 698350"/>
              <a:gd name="connsiteX7-1607" fmla="*/ 517 w 2038925"/>
              <a:gd name="connsiteY7-1608" fmla="*/ 695968 h 698350"/>
              <a:gd name="connsiteX8-1609" fmla="*/ 517 w 2038925"/>
              <a:gd name="connsiteY8-1610" fmla="*/ 133607 h 698350"/>
              <a:gd name="connsiteX9-1611" fmla="*/ 40276 w 2038925"/>
              <a:gd name="connsiteY9-1612" fmla="*/ 42797 h 698350"/>
              <a:gd name="connsiteX10-1613" fmla="*/ 136442 w 2038925"/>
              <a:gd name="connsiteY10-1614" fmla="*/ 0 h 698350"/>
              <a:gd name="connsiteX11-1615" fmla="*/ 2038925 w 2038925"/>
              <a:gd name="connsiteY11-1616" fmla="*/ 0 h 698350"/>
              <a:gd name="connsiteX0-1617" fmla="*/ 2038925 w 2038925"/>
              <a:gd name="connsiteY0-1618" fmla="*/ 0 h 698350"/>
              <a:gd name="connsiteX1-1619" fmla="*/ 2033204 w 2038925"/>
              <a:gd name="connsiteY1-1620" fmla="*/ 123567 h 698350"/>
              <a:gd name="connsiteX2-1621" fmla="*/ 222939 w 2038925"/>
              <a:gd name="connsiteY2-1622" fmla="*/ 129745 h 698350"/>
              <a:gd name="connsiteX3-1623" fmla="*/ 167333 w 2038925"/>
              <a:gd name="connsiteY3-1624" fmla="*/ 142102 h 698350"/>
              <a:gd name="connsiteX4-1625" fmla="*/ 148798 w 2038925"/>
              <a:gd name="connsiteY4-1626" fmla="*/ 160637 h 698350"/>
              <a:gd name="connsiteX5-1627" fmla="*/ 136442 w 2038925"/>
              <a:gd name="connsiteY5-1628" fmla="*/ 191529 h 698350"/>
              <a:gd name="connsiteX6-1629" fmla="*/ 135641 w 2038925"/>
              <a:gd name="connsiteY6-1630" fmla="*/ 698350 h 698350"/>
              <a:gd name="connsiteX7-1631" fmla="*/ 517 w 2038925"/>
              <a:gd name="connsiteY7-1632" fmla="*/ 695968 h 698350"/>
              <a:gd name="connsiteX8-1633" fmla="*/ 517 w 2038925"/>
              <a:gd name="connsiteY8-1634" fmla="*/ 133607 h 698350"/>
              <a:gd name="connsiteX9-1635" fmla="*/ 56410 w 2038925"/>
              <a:gd name="connsiteY9-1636" fmla="*/ 45178 h 698350"/>
              <a:gd name="connsiteX10-1637" fmla="*/ 136442 w 2038925"/>
              <a:gd name="connsiteY10-1638" fmla="*/ 0 h 698350"/>
              <a:gd name="connsiteX11-1639" fmla="*/ 2038925 w 2038925"/>
              <a:gd name="connsiteY11-1640" fmla="*/ 0 h 698350"/>
              <a:gd name="connsiteX0-1641" fmla="*/ 2038925 w 2038925"/>
              <a:gd name="connsiteY0-1642" fmla="*/ 0 h 698350"/>
              <a:gd name="connsiteX1-1643" fmla="*/ 2033204 w 2038925"/>
              <a:gd name="connsiteY1-1644" fmla="*/ 123567 h 698350"/>
              <a:gd name="connsiteX2-1645" fmla="*/ 222939 w 2038925"/>
              <a:gd name="connsiteY2-1646" fmla="*/ 129745 h 698350"/>
              <a:gd name="connsiteX3-1647" fmla="*/ 167333 w 2038925"/>
              <a:gd name="connsiteY3-1648" fmla="*/ 142102 h 698350"/>
              <a:gd name="connsiteX4-1649" fmla="*/ 148798 w 2038925"/>
              <a:gd name="connsiteY4-1650" fmla="*/ 160637 h 698350"/>
              <a:gd name="connsiteX5-1651" fmla="*/ 136442 w 2038925"/>
              <a:gd name="connsiteY5-1652" fmla="*/ 191529 h 698350"/>
              <a:gd name="connsiteX6-1653" fmla="*/ 135641 w 2038925"/>
              <a:gd name="connsiteY6-1654" fmla="*/ 698350 h 698350"/>
              <a:gd name="connsiteX7-1655" fmla="*/ 517 w 2038925"/>
              <a:gd name="connsiteY7-1656" fmla="*/ 695968 h 698350"/>
              <a:gd name="connsiteX8-1657" fmla="*/ 517 w 2038925"/>
              <a:gd name="connsiteY8-1658" fmla="*/ 133607 h 698350"/>
              <a:gd name="connsiteX9-1659" fmla="*/ 56410 w 2038925"/>
              <a:gd name="connsiteY9-1660" fmla="*/ 45178 h 698350"/>
              <a:gd name="connsiteX10-1661" fmla="*/ 195596 w 2038925"/>
              <a:gd name="connsiteY10-1662" fmla="*/ 0 h 698350"/>
              <a:gd name="connsiteX11-1663" fmla="*/ 2038925 w 2038925"/>
              <a:gd name="connsiteY11-1664" fmla="*/ 0 h 698350"/>
              <a:gd name="connsiteX0-1665" fmla="*/ 2038925 w 2038925"/>
              <a:gd name="connsiteY0-1666" fmla="*/ 0 h 698350"/>
              <a:gd name="connsiteX1-1667" fmla="*/ 2033204 w 2038925"/>
              <a:gd name="connsiteY1-1668" fmla="*/ 123567 h 698350"/>
              <a:gd name="connsiteX2-1669" fmla="*/ 222939 w 2038925"/>
              <a:gd name="connsiteY2-1670" fmla="*/ 129745 h 698350"/>
              <a:gd name="connsiteX3-1671" fmla="*/ 167333 w 2038925"/>
              <a:gd name="connsiteY3-1672" fmla="*/ 142102 h 698350"/>
              <a:gd name="connsiteX4-1673" fmla="*/ 148798 w 2038925"/>
              <a:gd name="connsiteY4-1674" fmla="*/ 160637 h 698350"/>
              <a:gd name="connsiteX5-1675" fmla="*/ 136442 w 2038925"/>
              <a:gd name="connsiteY5-1676" fmla="*/ 191529 h 698350"/>
              <a:gd name="connsiteX6-1677" fmla="*/ 135641 w 2038925"/>
              <a:gd name="connsiteY6-1678" fmla="*/ 698350 h 698350"/>
              <a:gd name="connsiteX7-1679" fmla="*/ 517 w 2038925"/>
              <a:gd name="connsiteY7-1680" fmla="*/ 695968 h 698350"/>
              <a:gd name="connsiteX8-1681" fmla="*/ 517 w 2038925"/>
              <a:gd name="connsiteY8-1682" fmla="*/ 133607 h 698350"/>
              <a:gd name="connsiteX9-1683" fmla="*/ 56410 w 2038925"/>
              <a:gd name="connsiteY9-1684" fmla="*/ 45178 h 698350"/>
              <a:gd name="connsiteX10-1685" fmla="*/ 195596 w 2038925"/>
              <a:gd name="connsiteY10-1686" fmla="*/ 0 h 698350"/>
              <a:gd name="connsiteX11-1687" fmla="*/ 2038925 w 2038925"/>
              <a:gd name="connsiteY11-1688" fmla="*/ 0 h 698350"/>
              <a:gd name="connsiteX0-1689" fmla="*/ 2038925 w 2038925"/>
              <a:gd name="connsiteY0-1690" fmla="*/ 0 h 698350"/>
              <a:gd name="connsiteX1-1691" fmla="*/ 2033204 w 2038925"/>
              <a:gd name="connsiteY1-1692" fmla="*/ 123567 h 698350"/>
              <a:gd name="connsiteX2-1693" fmla="*/ 222939 w 2038925"/>
              <a:gd name="connsiteY2-1694" fmla="*/ 129745 h 698350"/>
              <a:gd name="connsiteX3-1695" fmla="*/ 167333 w 2038925"/>
              <a:gd name="connsiteY3-1696" fmla="*/ 142102 h 698350"/>
              <a:gd name="connsiteX4-1697" fmla="*/ 148798 w 2038925"/>
              <a:gd name="connsiteY4-1698" fmla="*/ 160637 h 698350"/>
              <a:gd name="connsiteX5-1699" fmla="*/ 136442 w 2038925"/>
              <a:gd name="connsiteY5-1700" fmla="*/ 191529 h 698350"/>
              <a:gd name="connsiteX6-1701" fmla="*/ 135641 w 2038925"/>
              <a:gd name="connsiteY6-1702" fmla="*/ 698350 h 698350"/>
              <a:gd name="connsiteX7-1703" fmla="*/ 517 w 2038925"/>
              <a:gd name="connsiteY7-1704" fmla="*/ 695968 h 698350"/>
              <a:gd name="connsiteX8-1705" fmla="*/ 517 w 2038925"/>
              <a:gd name="connsiteY8-1706" fmla="*/ 133607 h 698350"/>
              <a:gd name="connsiteX9-1707" fmla="*/ 56410 w 2038925"/>
              <a:gd name="connsiteY9-1708" fmla="*/ 45178 h 698350"/>
              <a:gd name="connsiteX10-1709" fmla="*/ 195596 w 2038925"/>
              <a:gd name="connsiteY10-1710" fmla="*/ 0 h 698350"/>
              <a:gd name="connsiteX11-1711" fmla="*/ 2038925 w 2038925"/>
              <a:gd name="connsiteY11-1712" fmla="*/ 0 h 698350"/>
              <a:gd name="connsiteX0-1713" fmla="*/ 2038925 w 2038925"/>
              <a:gd name="connsiteY0-1714" fmla="*/ 0 h 698350"/>
              <a:gd name="connsiteX1-1715" fmla="*/ 2033204 w 2038925"/>
              <a:gd name="connsiteY1-1716" fmla="*/ 123567 h 698350"/>
              <a:gd name="connsiteX2-1717" fmla="*/ 222939 w 2038925"/>
              <a:gd name="connsiteY2-1718" fmla="*/ 129745 h 698350"/>
              <a:gd name="connsiteX3-1719" fmla="*/ 167333 w 2038925"/>
              <a:gd name="connsiteY3-1720" fmla="*/ 142102 h 698350"/>
              <a:gd name="connsiteX4-1721" fmla="*/ 148798 w 2038925"/>
              <a:gd name="connsiteY4-1722" fmla="*/ 160637 h 698350"/>
              <a:gd name="connsiteX5-1723" fmla="*/ 136442 w 2038925"/>
              <a:gd name="connsiteY5-1724" fmla="*/ 191529 h 698350"/>
              <a:gd name="connsiteX6-1725" fmla="*/ 135641 w 2038925"/>
              <a:gd name="connsiteY6-1726" fmla="*/ 698350 h 698350"/>
              <a:gd name="connsiteX7-1727" fmla="*/ 517 w 2038925"/>
              <a:gd name="connsiteY7-1728" fmla="*/ 695968 h 698350"/>
              <a:gd name="connsiteX8-1729" fmla="*/ 517 w 2038925"/>
              <a:gd name="connsiteY8-1730" fmla="*/ 133607 h 698350"/>
              <a:gd name="connsiteX9-1731" fmla="*/ 56410 w 2038925"/>
              <a:gd name="connsiteY9-1732" fmla="*/ 45178 h 698350"/>
              <a:gd name="connsiteX10-1733" fmla="*/ 195596 w 2038925"/>
              <a:gd name="connsiteY10-1734" fmla="*/ 0 h 698350"/>
              <a:gd name="connsiteX11-1735" fmla="*/ 2038925 w 2038925"/>
              <a:gd name="connsiteY11-1736" fmla="*/ 0 h 698350"/>
              <a:gd name="connsiteX0-1737" fmla="*/ 2038734 w 2038734"/>
              <a:gd name="connsiteY0-1738" fmla="*/ 0 h 698350"/>
              <a:gd name="connsiteX1-1739" fmla="*/ 2033013 w 2038734"/>
              <a:gd name="connsiteY1-1740" fmla="*/ 123567 h 698350"/>
              <a:gd name="connsiteX2-1741" fmla="*/ 222748 w 2038734"/>
              <a:gd name="connsiteY2-1742" fmla="*/ 129745 h 698350"/>
              <a:gd name="connsiteX3-1743" fmla="*/ 167142 w 2038734"/>
              <a:gd name="connsiteY3-1744" fmla="*/ 142102 h 698350"/>
              <a:gd name="connsiteX4-1745" fmla="*/ 148607 w 2038734"/>
              <a:gd name="connsiteY4-1746" fmla="*/ 160637 h 698350"/>
              <a:gd name="connsiteX5-1747" fmla="*/ 136251 w 2038734"/>
              <a:gd name="connsiteY5-1748" fmla="*/ 191529 h 698350"/>
              <a:gd name="connsiteX6-1749" fmla="*/ 135450 w 2038734"/>
              <a:gd name="connsiteY6-1750" fmla="*/ 698350 h 698350"/>
              <a:gd name="connsiteX7-1751" fmla="*/ 326 w 2038734"/>
              <a:gd name="connsiteY7-1752" fmla="*/ 695968 h 698350"/>
              <a:gd name="connsiteX8-1753" fmla="*/ 3015 w 2038734"/>
              <a:gd name="connsiteY8-1754" fmla="*/ 174088 h 698350"/>
              <a:gd name="connsiteX9-1755" fmla="*/ 56219 w 2038734"/>
              <a:gd name="connsiteY9-1756" fmla="*/ 45178 h 698350"/>
              <a:gd name="connsiteX10-1757" fmla="*/ 195405 w 2038734"/>
              <a:gd name="connsiteY10-1758" fmla="*/ 0 h 698350"/>
              <a:gd name="connsiteX11-1759" fmla="*/ 2038734 w 2038734"/>
              <a:gd name="connsiteY11-1760" fmla="*/ 0 h 698350"/>
              <a:gd name="connsiteX0-1761" fmla="*/ 2038734 w 2038734"/>
              <a:gd name="connsiteY0-1762" fmla="*/ 0 h 698350"/>
              <a:gd name="connsiteX1-1763" fmla="*/ 2033013 w 2038734"/>
              <a:gd name="connsiteY1-1764" fmla="*/ 123567 h 698350"/>
              <a:gd name="connsiteX2-1765" fmla="*/ 222748 w 2038734"/>
              <a:gd name="connsiteY2-1766" fmla="*/ 129745 h 698350"/>
              <a:gd name="connsiteX3-1767" fmla="*/ 167142 w 2038734"/>
              <a:gd name="connsiteY3-1768" fmla="*/ 142102 h 698350"/>
              <a:gd name="connsiteX4-1769" fmla="*/ 148607 w 2038734"/>
              <a:gd name="connsiteY4-1770" fmla="*/ 160637 h 698350"/>
              <a:gd name="connsiteX5-1771" fmla="*/ 136251 w 2038734"/>
              <a:gd name="connsiteY5-1772" fmla="*/ 191529 h 698350"/>
              <a:gd name="connsiteX6-1773" fmla="*/ 135450 w 2038734"/>
              <a:gd name="connsiteY6-1774" fmla="*/ 698350 h 698350"/>
              <a:gd name="connsiteX7-1775" fmla="*/ 326 w 2038734"/>
              <a:gd name="connsiteY7-1776" fmla="*/ 695968 h 698350"/>
              <a:gd name="connsiteX8-1777" fmla="*/ 3015 w 2038734"/>
              <a:gd name="connsiteY8-1778" fmla="*/ 174088 h 698350"/>
              <a:gd name="connsiteX9-1779" fmla="*/ 56219 w 2038734"/>
              <a:gd name="connsiteY9-1780" fmla="*/ 45178 h 698350"/>
              <a:gd name="connsiteX10-1781" fmla="*/ 195405 w 2038734"/>
              <a:gd name="connsiteY10-1782" fmla="*/ 0 h 698350"/>
              <a:gd name="connsiteX11-1783" fmla="*/ 2038734 w 2038734"/>
              <a:gd name="connsiteY11-1784" fmla="*/ 0 h 698350"/>
              <a:gd name="connsiteX0-1785" fmla="*/ 2038734 w 2038734"/>
              <a:gd name="connsiteY0-1786" fmla="*/ 0 h 698350"/>
              <a:gd name="connsiteX1-1787" fmla="*/ 2033013 w 2038734"/>
              <a:gd name="connsiteY1-1788" fmla="*/ 123567 h 698350"/>
              <a:gd name="connsiteX2-1789" fmla="*/ 222748 w 2038734"/>
              <a:gd name="connsiteY2-1790" fmla="*/ 129745 h 698350"/>
              <a:gd name="connsiteX3-1791" fmla="*/ 167142 w 2038734"/>
              <a:gd name="connsiteY3-1792" fmla="*/ 142102 h 698350"/>
              <a:gd name="connsiteX4-1793" fmla="*/ 148607 w 2038734"/>
              <a:gd name="connsiteY4-1794" fmla="*/ 160637 h 698350"/>
              <a:gd name="connsiteX5-1795" fmla="*/ 136251 w 2038734"/>
              <a:gd name="connsiteY5-1796" fmla="*/ 191529 h 698350"/>
              <a:gd name="connsiteX6-1797" fmla="*/ 135450 w 2038734"/>
              <a:gd name="connsiteY6-1798" fmla="*/ 698350 h 698350"/>
              <a:gd name="connsiteX7-1799" fmla="*/ 326 w 2038734"/>
              <a:gd name="connsiteY7-1800" fmla="*/ 695968 h 698350"/>
              <a:gd name="connsiteX8-1801" fmla="*/ 3015 w 2038734"/>
              <a:gd name="connsiteY8-1802" fmla="*/ 174088 h 698350"/>
              <a:gd name="connsiteX9-1803" fmla="*/ 56219 w 2038734"/>
              <a:gd name="connsiteY9-1804" fmla="*/ 45178 h 698350"/>
              <a:gd name="connsiteX10-1805" fmla="*/ 195405 w 2038734"/>
              <a:gd name="connsiteY10-1806" fmla="*/ 0 h 698350"/>
              <a:gd name="connsiteX11-1807" fmla="*/ 2038734 w 2038734"/>
              <a:gd name="connsiteY11-1808" fmla="*/ 0 h 698350"/>
              <a:gd name="connsiteX0-1809" fmla="*/ 2038734 w 2038734"/>
              <a:gd name="connsiteY0-1810" fmla="*/ 0 h 698350"/>
              <a:gd name="connsiteX1-1811" fmla="*/ 2033013 w 2038734"/>
              <a:gd name="connsiteY1-1812" fmla="*/ 123567 h 698350"/>
              <a:gd name="connsiteX2-1813" fmla="*/ 222748 w 2038734"/>
              <a:gd name="connsiteY2-1814" fmla="*/ 129745 h 698350"/>
              <a:gd name="connsiteX3-1815" fmla="*/ 167142 w 2038734"/>
              <a:gd name="connsiteY3-1816" fmla="*/ 142102 h 698350"/>
              <a:gd name="connsiteX4-1817" fmla="*/ 148607 w 2038734"/>
              <a:gd name="connsiteY4-1818" fmla="*/ 160637 h 698350"/>
              <a:gd name="connsiteX5-1819" fmla="*/ 136251 w 2038734"/>
              <a:gd name="connsiteY5-1820" fmla="*/ 191529 h 698350"/>
              <a:gd name="connsiteX6-1821" fmla="*/ 135450 w 2038734"/>
              <a:gd name="connsiteY6-1822" fmla="*/ 698350 h 698350"/>
              <a:gd name="connsiteX7-1823" fmla="*/ 326 w 2038734"/>
              <a:gd name="connsiteY7-1824" fmla="*/ 695968 h 698350"/>
              <a:gd name="connsiteX8-1825" fmla="*/ 3015 w 2038734"/>
              <a:gd name="connsiteY8-1826" fmla="*/ 174088 h 698350"/>
              <a:gd name="connsiteX9-1827" fmla="*/ 56219 w 2038734"/>
              <a:gd name="connsiteY9-1828" fmla="*/ 45178 h 698350"/>
              <a:gd name="connsiteX10-1829" fmla="*/ 195405 w 2038734"/>
              <a:gd name="connsiteY10-1830" fmla="*/ 0 h 698350"/>
              <a:gd name="connsiteX11-1831" fmla="*/ 2038734 w 2038734"/>
              <a:gd name="connsiteY11-1832" fmla="*/ 0 h 698350"/>
              <a:gd name="connsiteX0-1833" fmla="*/ 2038734 w 2038734"/>
              <a:gd name="connsiteY0-1834" fmla="*/ 0 h 698350"/>
              <a:gd name="connsiteX1-1835" fmla="*/ 2033013 w 2038734"/>
              <a:gd name="connsiteY1-1836" fmla="*/ 123567 h 698350"/>
              <a:gd name="connsiteX2-1837" fmla="*/ 222748 w 2038734"/>
              <a:gd name="connsiteY2-1838" fmla="*/ 129745 h 698350"/>
              <a:gd name="connsiteX3-1839" fmla="*/ 167142 w 2038734"/>
              <a:gd name="connsiteY3-1840" fmla="*/ 142102 h 698350"/>
              <a:gd name="connsiteX4-1841" fmla="*/ 148607 w 2038734"/>
              <a:gd name="connsiteY4-1842" fmla="*/ 160637 h 698350"/>
              <a:gd name="connsiteX5-1843" fmla="*/ 136251 w 2038734"/>
              <a:gd name="connsiteY5-1844" fmla="*/ 191529 h 698350"/>
              <a:gd name="connsiteX6-1845" fmla="*/ 135450 w 2038734"/>
              <a:gd name="connsiteY6-1846" fmla="*/ 698350 h 698350"/>
              <a:gd name="connsiteX7-1847" fmla="*/ 326 w 2038734"/>
              <a:gd name="connsiteY7-1848" fmla="*/ 695968 h 698350"/>
              <a:gd name="connsiteX8-1849" fmla="*/ 3015 w 2038734"/>
              <a:gd name="connsiteY8-1850" fmla="*/ 174088 h 698350"/>
              <a:gd name="connsiteX9-1851" fmla="*/ 56219 w 2038734"/>
              <a:gd name="connsiteY9-1852" fmla="*/ 45178 h 698350"/>
              <a:gd name="connsiteX10-1853" fmla="*/ 195405 w 2038734"/>
              <a:gd name="connsiteY10-1854" fmla="*/ 0 h 698350"/>
              <a:gd name="connsiteX11-1855" fmla="*/ 2038734 w 2038734"/>
              <a:gd name="connsiteY11-1856" fmla="*/ 0 h 698350"/>
              <a:gd name="connsiteX0-1857" fmla="*/ 2038734 w 2038734"/>
              <a:gd name="connsiteY0-1858" fmla="*/ 0 h 698350"/>
              <a:gd name="connsiteX1-1859" fmla="*/ 2033013 w 2038734"/>
              <a:gd name="connsiteY1-1860" fmla="*/ 123567 h 698350"/>
              <a:gd name="connsiteX2-1861" fmla="*/ 222748 w 2038734"/>
              <a:gd name="connsiteY2-1862" fmla="*/ 129745 h 698350"/>
              <a:gd name="connsiteX3-1863" fmla="*/ 167142 w 2038734"/>
              <a:gd name="connsiteY3-1864" fmla="*/ 142102 h 698350"/>
              <a:gd name="connsiteX4-1865" fmla="*/ 148607 w 2038734"/>
              <a:gd name="connsiteY4-1866" fmla="*/ 160637 h 698350"/>
              <a:gd name="connsiteX5-1867" fmla="*/ 136251 w 2038734"/>
              <a:gd name="connsiteY5-1868" fmla="*/ 191529 h 698350"/>
              <a:gd name="connsiteX6-1869" fmla="*/ 135450 w 2038734"/>
              <a:gd name="connsiteY6-1870" fmla="*/ 698350 h 698350"/>
              <a:gd name="connsiteX7-1871" fmla="*/ 326 w 2038734"/>
              <a:gd name="connsiteY7-1872" fmla="*/ 695968 h 698350"/>
              <a:gd name="connsiteX8-1873" fmla="*/ 3015 w 2038734"/>
              <a:gd name="connsiteY8-1874" fmla="*/ 174088 h 698350"/>
              <a:gd name="connsiteX9-1875" fmla="*/ 56219 w 2038734"/>
              <a:gd name="connsiteY9-1876" fmla="*/ 45178 h 698350"/>
              <a:gd name="connsiteX10-1877" fmla="*/ 195405 w 2038734"/>
              <a:gd name="connsiteY10-1878" fmla="*/ 0 h 698350"/>
              <a:gd name="connsiteX11-1879" fmla="*/ 2038734 w 2038734"/>
              <a:gd name="connsiteY11-1880" fmla="*/ 0 h 698350"/>
              <a:gd name="connsiteX0-1881" fmla="*/ 2038734 w 2038734"/>
              <a:gd name="connsiteY0-1882" fmla="*/ 0 h 698350"/>
              <a:gd name="connsiteX1-1883" fmla="*/ 2033013 w 2038734"/>
              <a:gd name="connsiteY1-1884" fmla="*/ 123567 h 698350"/>
              <a:gd name="connsiteX2-1885" fmla="*/ 222748 w 2038734"/>
              <a:gd name="connsiteY2-1886" fmla="*/ 129745 h 698350"/>
              <a:gd name="connsiteX3-1887" fmla="*/ 167142 w 2038734"/>
              <a:gd name="connsiteY3-1888" fmla="*/ 142102 h 698350"/>
              <a:gd name="connsiteX4-1889" fmla="*/ 136251 w 2038734"/>
              <a:gd name="connsiteY4-1890" fmla="*/ 191529 h 698350"/>
              <a:gd name="connsiteX5-1891" fmla="*/ 135450 w 2038734"/>
              <a:gd name="connsiteY5-1892" fmla="*/ 698350 h 698350"/>
              <a:gd name="connsiteX6-1893" fmla="*/ 326 w 2038734"/>
              <a:gd name="connsiteY6-1894" fmla="*/ 695968 h 698350"/>
              <a:gd name="connsiteX7-1895" fmla="*/ 3015 w 2038734"/>
              <a:gd name="connsiteY7-1896" fmla="*/ 174088 h 698350"/>
              <a:gd name="connsiteX8-1897" fmla="*/ 56219 w 2038734"/>
              <a:gd name="connsiteY8-1898" fmla="*/ 45178 h 698350"/>
              <a:gd name="connsiteX9-1899" fmla="*/ 195405 w 2038734"/>
              <a:gd name="connsiteY9-1900" fmla="*/ 0 h 698350"/>
              <a:gd name="connsiteX10-1901" fmla="*/ 2038734 w 2038734"/>
              <a:gd name="connsiteY10-1902" fmla="*/ 0 h 698350"/>
              <a:gd name="connsiteX0-1903" fmla="*/ 2038734 w 2038734"/>
              <a:gd name="connsiteY0-1904" fmla="*/ 0 h 698350"/>
              <a:gd name="connsiteX1-1905" fmla="*/ 2033013 w 2038734"/>
              <a:gd name="connsiteY1-1906" fmla="*/ 123567 h 698350"/>
              <a:gd name="connsiteX2-1907" fmla="*/ 222748 w 2038734"/>
              <a:gd name="connsiteY2-1908" fmla="*/ 129745 h 698350"/>
              <a:gd name="connsiteX3-1909" fmla="*/ 167142 w 2038734"/>
              <a:gd name="connsiteY3-1910" fmla="*/ 142102 h 698350"/>
              <a:gd name="connsiteX4-1911" fmla="*/ 136251 w 2038734"/>
              <a:gd name="connsiteY4-1912" fmla="*/ 191529 h 698350"/>
              <a:gd name="connsiteX5-1913" fmla="*/ 135450 w 2038734"/>
              <a:gd name="connsiteY5-1914" fmla="*/ 698350 h 698350"/>
              <a:gd name="connsiteX6-1915" fmla="*/ 326 w 2038734"/>
              <a:gd name="connsiteY6-1916" fmla="*/ 695968 h 698350"/>
              <a:gd name="connsiteX7-1917" fmla="*/ 3015 w 2038734"/>
              <a:gd name="connsiteY7-1918" fmla="*/ 174088 h 698350"/>
              <a:gd name="connsiteX8-1919" fmla="*/ 56219 w 2038734"/>
              <a:gd name="connsiteY8-1920" fmla="*/ 45178 h 698350"/>
              <a:gd name="connsiteX9-1921" fmla="*/ 195405 w 2038734"/>
              <a:gd name="connsiteY9-1922" fmla="*/ 0 h 698350"/>
              <a:gd name="connsiteX10-1923" fmla="*/ 2038734 w 2038734"/>
              <a:gd name="connsiteY10-1924" fmla="*/ 0 h 698350"/>
              <a:gd name="connsiteX0-1925" fmla="*/ 2038734 w 2038734"/>
              <a:gd name="connsiteY0-1926" fmla="*/ 0 h 698350"/>
              <a:gd name="connsiteX1-1927" fmla="*/ 2033013 w 2038734"/>
              <a:gd name="connsiteY1-1928" fmla="*/ 123567 h 698350"/>
              <a:gd name="connsiteX2-1929" fmla="*/ 222748 w 2038734"/>
              <a:gd name="connsiteY2-1930" fmla="*/ 129745 h 698350"/>
              <a:gd name="connsiteX3-1931" fmla="*/ 167142 w 2038734"/>
              <a:gd name="connsiteY3-1932" fmla="*/ 142102 h 698350"/>
              <a:gd name="connsiteX4-1933" fmla="*/ 136251 w 2038734"/>
              <a:gd name="connsiteY4-1934" fmla="*/ 191529 h 698350"/>
              <a:gd name="connsiteX5-1935" fmla="*/ 135450 w 2038734"/>
              <a:gd name="connsiteY5-1936" fmla="*/ 698350 h 698350"/>
              <a:gd name="connsiteX6-1937" fmla="*/ 326 w 2038734"/>
              <a:gd name="connsiteY6-1938" fmla="*/ 695968 h 698350"/>
              <a:gd name="connsiteX7-1939" fmla="*/ 3015 w 2038734"/>
              <a:gd name="connsiteY7-1940" fmla="*/ 174088 h 698350"/>
              <a:gd name="connsiteX8-1941" fmla="*/ 56219 w 2038734"/>
              <a:gd name="connsiteY8-1942" fmla="*/ 45178 h 698350"/>
              <a:gd name="connsiteX9-1943" fmla="*/ 195405 w 2038734"/>
              <a:gd name="connsiteY9-1944" fmla="*/ 0 h 698350"/>
              <a:gd name="connsiteX10-1945" fmla="*/ 2038734 w 2038734"/>
              <a:gd name="connsiteY10-1946" fmla="*/ 0 h 698350"/>
              <a:gd name="connsiteX0-1947" fmla="*/ 2038734 w 2038734"/>
              <a:gd name="connsiteY0-1948" fmla="*/ 0 h 698350"/>
              <a:gd name="connsiteX1-1949" fmla="*/ 2033013 w 2038734"/>
              <a:gd name="connsiteY1-1950" fmla="*/ 123567 h 698350"/>
              <a:gd name="connsiteX2-1951" fmla="*/ 222748 w 2038734"/>
              <a:gd name="connsiteY2-1952" fmla="*/ 129745 h 698350"/>
              <a:gd name="connsiteX3-1953" fmla="*/ 159075 w 2038734"/>
              <a:gd name="connsiteY3-1954" fmla="*/ 142102 h 698350"/>
              <a:gd name="connsiteX4-1955" fmla="*/ 136251 w 2038734"/>
              <a:gd name="connsiteY4-1956" fmla="*/ 191529 h 698350"/>
              <a:gd name="connsiteX5-1957" fmla="*/ 135450 w 2038734"/>
              <a:gd name="connsiteY5-1958" fmla="*/ 698350 h 698350"/>
              <a:gd name="connsiteX6-1959" fmla="*/ 326 w 2038734"/>
              <a:gd name="connsiteY6-1960" fmla="*/ 695968 h 698350"/>
              <a:gd name="connsiteX7-1961" fmla="*/ 3015 w 2038734"/>
              <a:gd name="connsiteY7-1962" fmla="*/ 174088 h 698350"/>
              <a:gd name="connsiteX8-1963" fmla="*/ 56219 w 2038734"/>
              <a:gd name="connsiteY8-1964" fmla="*/ 45178 h 698350"/>
              <a:gd name="connsiteX9-1965" fmla="*/ 195405 w 2038734"/>
              <a:gd name="connsiteY9-1966" fmla="*/ 0 h 698350"/>
              <a:gd name="connsiteX10-1967" fmla="*/ 2038734 w 2038734"/>
              <a:gd name="connsiteY10-1968" fmla="*/ 0 h 698350"/>
              <a:gd name="connsiteX0-1969" fmla="*/ 2038734 w 2038734"/>
              <a:gd name="connsiteY0-1970" fmla="*/ 0 h 698350"/>
              <a:gd name="connsiteX1-1971" fmla="*/ 1479958 w 2038734"/>
              <a:gd name="connsiteY1-1972" fmla="*/ 126470 h 698350"/>
              <a:gd name="connsiteX2-1973" fmla="*/ 222748 w 2038734"/>
              <a:gd name="connsiteY2-1974" fmla="*/ 129745 h 698350"/>
              <a:gd name="connsiteX3-1975" fmla="*/ 159075 w 2038734"/>
              <a:gd name="connsiteY3-1976" fmla="*/ 142102 h 698350"/>
              <a:gd name="connsiteX4-1977" fmla="*/ 136251 w 2038734"/>
              <a:gd name="connsiteY4-1978" fmla="*/ 191529 h 698350"/>
              <a:gd name="connsiteX5-1979" fmla="*/ 135450 w 2038734"/>
              <a:gd name="connsiteY5-1980" fmla="*/ 698350 h 698350"/>
              <a:gd name="connsiteX6-1981" fmla="*/ 326 w 2038734"/>
              <a:gd name="connsiteY6-1982" fmla="*/ 695968 h 698350"/>
              <a:gd name="connsiteX7-1983" fmla="*/ 3015 w 2038734"/>
              <a:gd name="connsiteY7-1984" fmla="*/ 174088 h 698350"/>
              <a:gd name="connsiteX8-1985" fmla="*/ 56219 w 2038734"/>
              <a:gd name="connsiteY8-1986" fmla="*/ 45178 h 698350"/>
              <a:gd name="connsiteX9-1987" fmla="*/ 195405 w 2038734"/>
              <a:gd name="connsiteY9-1988" fmla="*/ 0 h 698350"/>
              <a:gd name="connsiteX10-1989" fmla="*/ 2038734 w 2038734"/>
              <a:gd name="connsiteY10-1990" fmla="*/ 0 h 698350"/>
              <a:gd name="connsiteX0-1991" fmla="*/ 1489366 w 1489366"/>
              <a:gd name="connsiteY0-1992" fmla="*/ 2903 h 698350"/>
              <a:gd name="connsiteX1-1993" fmla="*/ 1479958 w 1489366"/>
              <a:gd name="connsiteY1-1994" fmla="*/ 126470 h 698350"/>
              <a:gd name="connsiteX2-1995" fmla="*/ 222748 w 1489366"/>
              <a:gd name="connsiteY2-1996" fmla="*/ 129745 h 698350"/>
              <a:gd name="connsiteX3-1997" fmla="*/ 159075 w 1489366"/>
              <a:gd name="connsiteY3-1998" fmla="*/ 142102 h 698350"/>
              <a:gd name="connsiteX4-1999" fmla="*/ 136251 w 1489366"/>
              <a:gd name="connsiteY4-2000" fmla="*/ 191529 h 698350"/>
              <a:gd name="connsiteX5-2001" fmla="*/ 135450 w 1489366"/>
              <a:gd name="connsiteY5-2002" fmla="*/ 698350 h 698350"/>
              <a:gd name="connsiteX6-2003" fmla="*/ 326 w 1489366"/>
              <a:gd name="connsiteY6-2004" fmla="*/ 695968 h 698350"/>
              <a:gd name="connsiteX7-2005" fmla="*/ 3015 w 1489366"/>
              <a:gd name="connsiteY7-2006" fmla="*/ 174088 h 698350"/>
              <a:gd name="connsiteX8-2007" fmla="*/ 56219 w 1489366"/>
              <a:gd name="connsiteY8-2008" fmla="*/ 45178 h 698350"/>
              <a:gd name="connsiteX9-2009" fmla="*/ 195405 w 1489366"/>
              <a:gd name="connsiteY9-2010" fmla="*/ 0 h 698350"/>
              <a:gd name="connsiteX10-2011" fmla="*/ 1489366 w 1489366"/>
              <a:gd name="connsiteY10-2012" fmla="*/ 2903 h 698350"/>
              <a:gd name="connsiteX0-2013" fmla="*/ 1481992 w 1481992"/>
              <a:gd name="connsiteY0-2014" fmla="*/ 5806 h 698350"/>
              <a:gd name="connsiteX1-2015" fmla="*/ 1479958 w 1481992"/>
              <a:gd name="connsiteY1-2016" fmla="*/ 126470 h 698350"/>
              <a:gd name="connsiteX2-2017" fmla="*/ 222748 w 1481992"/>
              <a:gd name="connsiteY2-2018" fmla="*/ 129745 h 698350"/>
              <a:gd name="connsiteX3-2019" fmla="*/ 159075 w 1481992"/>
              <a:gd name="connsiteY3-2020" fmla="*/ 142102 h 698350"/>
              <a:gd name="connsiteX4-2021" fmla="*/ 136251 w 1481992"/>
              <a:gd name="connsiteY4-2022" fmla="*/ 191529 h 698350"/>
              <a:gd name="connsiteX5-2023" fmla="*/ 135450 w 1481992"/>
              <a:gd name="connsiteY5-2024" fmla="*/ 698350 h 698350"/>
              <a:gd name="connsiteX6-2025" fmla="*/ 326 w 1481992"/>
              <a:gd name="connsiteY6-2026" fmla="*/ 695968 h 698350"/>
              <a:gd name="connsiteX7-2027" fmla="*/ 3015 w 1481992"/>
              <a:gd name="connsiteY7-2028" fmla="*/ 174088 h 698350"/>
              <a:gd name="connsiteX8-2029" fmla="*/ 56219 w 1481992"/>
              <a:gd name="connsiteY8-2030" fmla="*/ 45178 h 698350"/>
              <a:gd name="connsiteX9-2031" fmla="*/ 195405 w 1481992"/>
              <a:gd name="connsiteY9-2032" fmla="*/ 0 h 698350"/>
              <a:gd name="connsiteX10-2033" fmla="*/ 1481992 w 1481992"/>
              <a:gd name="connsiteY10-2034" fmla="*/ 5806 h 698350"/>
              <a:gd name="connsiteX0-2035" fmla="*/ 1481992 w 1481992"/>
              <a:gd name="connsiteY0-2036" fmla="*/ 1 h 698350"/>
              <a:gd name="connsiteX1-2037" fmla="*/ 1479958 w 1481992"/>
              <a:gd name="connsiteY1-2038" fmla="*/ 126470 h 698350"/>
              <a:gd name="connsiteX2-2039" fmla="*/ 222748 w 1481992"/>
              <a:gd name="connsiteY2-2040" fmla="*/ 129745 h 698350"/>
              <a:gd name="connsiteX3-2041" fmla="*/ 159075 w 1481992"/>
              <a:gd name="connsiteY3-2042" fmla="*/ 142102 h 698350"/>
              <a:gd name="connsiteX4-2043" fmla="*/ 136251 w 1481992"/>
              <a:gd name="connsiteY4-2044" fmla="*/ 191529 h 698350"/>
              <a:gd name="connsiteX5-2045" fmla="*/ 135450 w 1481992"/>
              <a:gd name="connsiteY5-2046" fmla="*/ 698350 h 698350"/>
              <a:gd name="connsiteX6-2047" fmla="*/ 326 w 1481992"/>
              <a:gd name="connsiteY6-2048" fmla="*/ 695968 h 698350"/>
              <a:gd name="connsiteX7-2049" fmla="*/ 3015 w 1481992"/>
              <a:gd name="connsiteY7-2050" fmla="*/ 174088 h 698350"/>
              <a:gd name="connsiteX8-2051" fmla="*/ 56219 w 1481992"/>
              <a:gd name="connsiteY8-2052" fmla="*/ 45178 h 698350"/>
              <a:gd name="connsiteX9-2053" fmla="*/ 195405 w 1481992"/>
              <a:gd name="connsiteY9-2054" fmla="*/ 0 h 698350"/>
              <a:gd name="connsiteX10-2055" fmla="*/ 1481992 w 1481992"/>
              <a:gd name="connsiteY10-2056" fmla="*/ 1 h 698350"/>
              <a:gd name="connsiteX0-2057" fmla="*/ 1478977 w 1478977"/>
              <a:gd name="connsiteY0-2058" fmla="*/ 1 h 698736"/>
              <a:gd name="connsiteX1-2059" fmla="*/ 1476943 w 1478977"/>
              <a:gd name="connsiteY1-2060" fmla="*/ 126470 h 698736"/>
              <a:gd name="connsiteX2-2061" fmla="*/ 219733 w 1478977"/>
              <a:gd name="connsiteY2-2062" fmla="*/ 129745 h 698736"/>
              <a:gd name="connsiteX3-2063" fmla="*/ 156060 w 1478977"/>
              <a:gd name="connsiteY3-2064" fmla="*/ 142102 h 698736"/>
              <a:gd name="connsiteX4-2065" fmla="*/ 133236 w 1478977"/>
              <a:gd name="connsiteY4-2066" fmla="*/ 191529 h 698736"/>
              <a:gd name="connsiteX5-2067" fmla="*/ 132435 w 1478977"/>
              <a:gd name="connsiteY5-2068" fmla="*/ 698350 h 698736"/>
              <a:gd name="connsiteX6-2069" fmla="*/ 3278 w 1478977"/>
              <a:gd name="connsiteY6-2070" fmla="*/ 698736 h 698736"/>
              <a:gd name="connsiteX7-2071" fmla="*/ 0 w 1478977"/>
              <a:gd name="connsiteY7-2072" fmla="*/ 174088 h 698736"/>
              <a:gd name="connsiteX8-2073" fmla="*/ 53204 w 1478977"/>
              <a:gd name="connsiteY8-2074" fmla="*/ 45178 h 698736"/>
              <a:gd name="connsiteX9-2075" fmla="*/ 192390 w 1478977"/>
              <a:gd name="connsiteY9-2076" fmla="*/ 0 h 698736"/>
              <a:gd name="connsiteX10-2077" fmla="*/ 1478977 w 1478977"/>
              <a:gd name="connsiteY10-2078" fmla="*/ 1 h 698736"/>
              <a:gd name="connsiteX0-2079" fmla="*/ 1478977 w 1478977"/>
              <a:gd name="connsiteY0-2080" fmla="*/ 1 h 701503"/>
              <a:gd name="connsiteX1-2081" fmla="*/ 1476943 w 1478977"/>
              <a:gd name="connsiteY1-2082" fmla="*/ 126470 h 701503"/>
              <a:gd name="connsiteX2-2083" fmla="*/ 219733 w 1478977"/>
              <a:gd name="connsiteY2-2084" fmla="*/ 129745 h 701503"/>
              <a:gd name="connsiteX3-2085" fmla="*/ 156060 w 1478977"/>
              <a:gd name="connsiteY3-2086" fmla="*/ 142102 h 701503"/>
              <a:gd name="connsiteX4-2087" fmla="*/ 133236 w 1478977"/>
              <a:gd name="connsiteY4-2088" fmla="*/ 191529 h 701503"/>
              <a:gd name="connsiteX5-2089" fmla="*/ 132435 w 1478977"/>
              <a:gd name="connsiteY5-2090" fmla="*/ 698350 h 701503"/>
              <a:gd name="connsiteX6-2091" fmla="*/ 3281 w 1478977"/>
              <a:gd name="connsiteY6-2092" fmla="*/ 701503 h 701503"/>
              <a:gd name="connsiteX7-2093" fmla="*/ 0 w 1478977"/>
              <a:gd name="connsiteY7-2094" fmla="*/ 174088 h 701503"/>
              <a:gd name="connsiteX8-2095" fmla="*/ 53204 w 1478977"/>
              <a:gd name="connsiteY8-2096" fmla="*/ 45178 h 701503"/>
              <a:gd name="connsiteX9-2097" fmla="*/ 192390 w 1478977"/>
              <a:gd name="connsiteY9-2098" fmla="*/ 0 h 701503"/>
              <a:gd name="connsiteX10-2099" fmla="*/ 1478977 w 1478977"/>
              <a:gd name="connsiteY10-2100" fmla="*/ 1 h 701503"/>
              <a:gd name="connsiteX0-2101" fmla="*/ 1479231 w 1479231"/>
              <a:gd name="connsiteY0-2102" fmla="*/ 1 h 704271"/>
              <a:gd name="connsiteX1-2103" fmla="*/ 1477197 w 1479231"/>
              <a:gd name="connsiteY1-2104" fmla="*/ 126470 h 704271"/>
              <a:gd name="connsiteX2-2105" fmla="*/ 219987 w 1479231"/>
              <a:gd name="connsiteY2-2106" fmla="*/ 129745 h 704271"/>
              <a:gd name="connsiteX3-2107" fmla="*/ 156314 w 1479231"/>
              <a:gd name="connsiteY3-2108" fmla="*/ 142102 h 704271"/>
              <a:gd name="connsiteX4-2109" fmla="*/ 133490 w 1479231"/>
              <a:gd name="connsiteY4-2110" fmla="*/ 191529 h 704271"/>
              <a:gd name="connsiteX5-2111" fmla="*/ 132689 w 1479231"/>
              <a:gd name="connsiteY5-2112" fmla="*/ 698350 h 704271"/>
              <a:gd name="connsiteX6-2113" fmla="*/ 554 w 1479231"/>
              <a:gd name="connsiteY6-2114" fmla="*/ 704271 h 704271"/>
              <a:gd name="connsiteX7-2115" fmla="*/ 254 w 1479231"/>
              <a:gd name="connsiteY7-2116" fmla="*/ 174088 h 704271"/>
              <a:gd name="connsiteX8-2117" fmla="*/ 53458 w 1479231"/>
              <a:gd name="connsiteY8-2118" fmla="*/ 45178 h 704271"/>
              <a:gd name="connsiteX9-2119" fmla="*/ 192644 w 1479231"/>
              <a:gd name="connsiteY9-2120" fmla="*/ 0 h 704271"/>
              <a:gd name="connsiteX10-2121" fmla="*/ 1479231 w 1479231"/>
              <a:gd name="connsiteY10-2122" fmla="*/ 1 h 704271"/>
              <a:gd name="connsiteX0-2123" fmla="*/ 1479231 w 1479231"/>
              <a:gd name="connsiteY0-2124" fmla="*/ 1 h 704271"/>
              <a:gd name="connsiteX1-2125" fmla="*/ 1477197 w 1479231"/>
              <a:gd name="connsiteY1-2126" fmla="*/ 126470 h 704271"/>
              <a:gd name="connsiteX2-2127" fmla="*/ 219987 w 1479231"/>
              <a:gd name="connsiteY2-2128" fmla="*/ 129745 h 704271"/>
              <a:gd name="connsiteX3-2129" fmla="*/ 156314 w 1479231"/>
              <a:gd name="connsiteY3-2130" fmla="*/ 142102 h 704271"/>
              <a:gd name="connsiteX4-2131" fmla="*/ 133490 w 1479231"/>
              <a:gd name="connsiteY4-2132" fmla="*/ 191529 h 704271"/>
              <a:gd name="connsiteX5-2133" fmla="*/ 135672 w 1479231"/>
              <a:gd name="connsiteY5-2134" fmla="*/ 703885 h 704271"/>
              <a:gd name="connsiteX6-2135" fmla="*/ 554 w 1479231"/>
              <a:gd name="connsiteY6-2136" fmla="*/ 704271 h 704271"/>
              <a:gd name="connsiteX7-2137" fmla="*/ 254 w 1479231"/>
              <a:gd name="connsiteY7-2138" fmla="*/ 174088 h 704271"/>
              <a:gd name="connsiteX8-2139" fmla="*/ 53458 w 1479231"/>
              <a:gd name="connsiteY8-2140" fmla="*/ 45178 h 704271"/>
              <a:gd name="connsiteX9-2141" fmla="*/ 192644 w 1479231"/>
              <a:gd name="connsiteY9-2142" fmla="*/ 0 h 704271"/>
              <a:gd name="connsiteX10-2143" fmla="*/ 1479231 w 1479231"/>
              <a:gd name="connsiteY10-2144" fmla="*/ 1 h 704271"/>
              <a:gd name="connsiteX0-2145" fmla="*/ 1479231 w 1479231"/>
              <a:gd name="connsiteY0-2146" fmla="*/ 1 h 704271"/>
              <a:gd name="connsiteX1-2147" fmla="*/ 1477197 w 1479231"/>
              <a:gd name="connsiteY1-2148" fmla="*/ 126470 h 704271"/>
              <a:gd name="connsiteX2-2149" fmla="*/ 219987 w 1479231"/>
              <a:gd name="connsiteY2-2150" fmla="*/ 129745 h 704271"/>
              <a:gd name="connsiteX3-2151" fmla="*/ 156314 w 1479231"/>
              <a:gd name="connsiteY3-2152" fmla="*/ 142102 h 704271"/>
              <a:gd name="connsiteX4-2153" fmla="*/ 133490 w 1479231"/>
              <a:gd name="connsiteY4-2154" fmla="*/ 191529 h 704271"/>
              <a:gd name="connsiteX5-2155" fmla="*/ 135672 w 1479231"/>
              <a:gd name="connsiteY5-2156" fmla="*/ 703885 h 704271"/>
              <a:gd name="connsiteX6-2157" fmla="*/ 554 w 1479231"/>
              <a:gd name="connsiteY6-2158" fmla="*/ 704271 h 704271"/>
              <a:gd name="connsiteX7-2159" fmla="*/ 254 w 1479231"/>
              <a:gd name="connsiteY7-2160" fmla="*/ 174088 h 704271"/>
              <a:gd name="connsiteX8-2161" fmla="*/ 53458 w 1479231"/>
              <a:gd name="connsiteY8-2162" fmla="*/ 45178 h 704271"/>
              <a:gd name="connsiteX9-2163" fmla="*/ 192644 w 1479231"/>
              <a:gd name="connsiteY9-2164" fmla="*/ 0 h 704271"/>
              <a:gd name="connsiteX10-2165" fmla="*/ 1479231 w 1479231"/>
              <a:gd name="connsiteY10-2166" fmla="*/ 1 h 704271"/>
              <a:gd name="connsiteX0-2167" fmla="*/ 1479231 w 1479231"/>
              <a:gd name="connsiteY0-2168" fmla="*/ 1 h 704271"/>
              <a:gd name="connsiteX1-2169" fmla="*/ 983483 w 1479231"/>
              <a:gd name="connsiteY1-2170" fmla="*/ 126469 h 704271"/>
              <a:gd name="connsiteX2-2171" fmla="*/ 219987 w 1479231"/>
              <a:gd name="connsiteY2-2172" fmla="*/ 129745 h 704271"/>
              <a:gd name="connsiteX3-2173" fmla="*/ 156314 w 1479231"/>
              <a:gd name="connsiteY3-2174" fmla="*/ 142102 h 704271"/>
              <a:gd name="connsiteX4-2175" fmla="*/ 133490 w 1479231"/>
              <a:gd name="connsiteY4-2176" fmla="*/ 191529 h 704271"/>
              <a:gd name="connsiteX5-2177" fmla="*/ 135672 w 1479231"/>
              <a:gd name="connsiteY5-2178" fmla="*/ 703885 h 704271"/>
              <a:gd name="connsiteX6-2179" fmla="*/ 554 w 1479231"/>
              <a:gd name="connsiteY6-2180" fmla="*/ 704271 h 704271"/>
              <a:gd name="connsiteX7-2181" fmla="*/ 254 w 1479231"/>
              <a:gd name="connsiteY7-2182" fmla="*/ 174088 h 704271"/>
              <a:gd name="connsiteX8-2183" fmla="*/ 53458 w 1479231"/>
              <a:gd name="connsiteY8-2184" fmla="*/ 45178 h 704271"/>
              <a:gd name="connsiteX9-2185" fmla="*/ 192644 w 1479231"/>
              <a:gd name="connsiteY9-2186" fmla="*/ 0 h 704271"/>
              <a:gd name="connsiteX10-2187" fmla="*/ 1479231 w 1479231"/>
              <a:gd name="connsiteY10-2188" fmla="*/ 1 h 704271"/>
              <a:gd name="connsiteX0-2189" fmla="*/ 985517 w 985517"/>
              <a:gd name="connsiteY0-2190" fmla="*/ 0 h 704271"/>
              <a:gd name="connsiteX1-2191" fmla="*/ 983483 w 985517"/>
              <a:gd name="connsiteY1-2192" fmla="*/ 126469 h 704271"/>
              <a:gd name="connsiteX2-2193" fmla="*/ 219987 w 985517"/>
              <a:gd name="connsiteY2-2194" fmla="*/ 129745 h 704271"/>
              <a:gd name="connsiteX3-2195" fmla="*/ 156314 w 985517"/>
              <a:gd name="connsiteY3-2196" fmla="*/ 142102 h 704271"/>
              <a:gd name="connsiteX4-2197" fmla="*/ 133490 w 985517"/>
              <a:gd name="connsiteY4-2198" fmla="*/ 191529 h 704271"/>
              <a:gd name="connsiteX5-2199" fmla="*/ 135672 w 985517"/>
              <a:gd name="connsiteY5-2200" fmla="*/ 703885 h 704271"/>
              <a:gd name="connsiteX6-2201" fmla="*/ 554 w 985517"/>
              <a:gd name="connsiteY6-2202" fmla="*/ 704271 h 704271"/>
              <a:gd name="connsiteX7-2203" fmla="*/ 254 w 985517"/>
              <a:gd name="connsiteY7-2204" fmla="*/ 174088 h 704271"/>
              <a:gd name="connsiteX8-2205" fmla="*/ 53458 w 985517"/>
              <a:gd name="connsiteY8-2206" fmla="*/ 45178 h 704271"/>
              <a:gd name="connsiteX9-2207" fmla="*/ 192644 w 985517"/>
              <a:gd name="connsiteY9-2208" fmla="*/ 0 h 704271"/>
              <a:gd name="connsiteX10-2209" fmla="*/ 985517 w 985517"/>
              <a:gd name="connsiteY10-2210" fmla="*/ 0 h 704271"/>
              <a:gd name="connsiteX0-2211" fmla="*/ 985517 w 985517"/>
              <a:gd name="connsiteY0-2212" fmla="*/ 0 h 1039438"/>
              <a:gd name="connsiteX1-2213" fmla="*/ 983483 w 985517"/>
              <a:gd name="connsiteY1-2214" fmla="*/ 126469 h 1039438"/>
              <a:gd name="connsiteX2-2215" fmla="*/ 219987 w 985517"/>
              <a:gd name="connsiteY2-2216" fmla="*/ 129745 h 1039438"/>
              <a:gd name="connsiteX3-2217" fmla="*/ 156314 w 985517"/>
              <a:gd name="connsiteY3-2218" fmla="*/ 142102 h 1039438"/>
              <a:gd name="connsiteX4-2219" fmla="*/ 133490 w 985517"/>
              <a:gd name="connsiteY4-2220" fmla="*/ 191529 h 1039438"/>
              <a:gd name="connsiteX5-2221" fmla="*/ 135672 w 985517"/>
              <a:gd name="connsiteY5-2222" fmla="*/ 703885 h 1039438"/>
              <a:gd name="connsiteX6-2223" fmla="*/ 158153 w 985517"/>
              <a:gd name="connsiteY6-2224" fmla="*/ 1039438 h 1039438"/>
              <a:gd name="connsiteX7-2225" fmla="*/ 554 w 985517"/>
              <a:gd name="connsiteY7-2226" fmla="*/ 704271 h 1039438"/>
              <a:gd name="connsiteX8-2227" fmla="*/ 254 w 985517"/>
              <a:gd name="connsiteY8-2228" fmla="*/ 174088 h 1039438"/>
              <a:gd name="connsiteX9-2229" fmla="*/ 53458 w 985517"/>
              <a:gd name="connsiteY9-2230" fmla="*/ 45178 h 1039438"/>
              <a:gd name="connsiteX10-2231" fmla="*/ 192644 w 985517"/>
              <a:gd name="connsiteY10-2232" fmla="*/ 0 h 1039438"/>
              <a:gd name="connsiteX11-2233" fmla="*/ 985517 w 985517"/>
              <a:gd name="connsiteY11-2234" fmla="*/ 0 h 1039438"/>
              <a:gd name="connsiteX0-2235" fmla="*/ 985517 w 985517"/>
              <a:gd name="connsiteY0-2236" fmla="*/ 0 h 1040484"/>
              <a:gd name="connsiteX1-2237" fmla="*/ 983483 w 985517"/>
              <a:gd name="connsiteY1-2238" fmla="*/ 126469 h 1040484"/>
              <a:gd name="connsiteX2-2239" fmla="*/ 219987 w 985517"/>
              <a:gd name="connsiteY2-2240" fmla="*/ 129745 h 1040484"/>
              <a:gd name="connsiteX3-2241" fmla="*/ 156314 w 985517"/>
              <a:gd name="connsiteY3-2242" fmla="*/ 142102 h 1040484"/>
              <a:gd name="connsiteX4-2243" fmla="*/ 133490 w 985517"/>
              <a:gd name="connsiteY4-2244" fmla="*/ 191529 h 1040484"/>
              <a:gd name="connsiteX5-2245" fmla="*/ 135672 w 985517"/>
              <a:gd name="connsiteY5-2246" fmla="*/ 703885 h 1040484"/>
              <a:gd name="connsiteX6-2247" fmla="*/ 170558 w 985517"/>
              <a:gd name="connsiteY6-2248" fmla="*/ 940495 h 1040484"/>
              <a:gd name="connsiteX7-2249" fmla="*/ 158153 w 985517"/>
              <a:gd name="connsiteY7-2250" fmla="*/ 1039438 h 1040484"/>
              <a:gd name="connsiteX8-2251" fmla="*/ 554 w 985517"/>
              <a:gd name="connsiteY8-2252" fmla="*/ 704271 h 1040484"/>
              <a:gd name="connsiteX9-2253" fmla="*/ 254 w 985517"/>
              <a:gd name="connsiteY9-2254" fmla="*/ 174088 h 1040484"/>
              <a:gd name="connsiteX10-2255" fmla="*/ 53458 w 985517"/>
              <a:gd name="connsiteY10-2256" fmla="*/ 45178 h 1040484"/>
              <a:gd name="connsiteX11-2257" fmla="*/ 192644 w 985517"/>
              <a:gd name="connsiteY11-2258" fmla="*/ 0 h 1040484"/>
              <a:gd name="connsiteX12-2259" fmla="*/ 985517 w 985517"/>
              <a:gd name="connsiteY12-2260" fmla="*/ 0 h 1040484"/>
              <a:gd name="connsiteX0-2261" fmla="*/ 985517 w 985517"/>
              <a:gd name="connsiteY0-2262" fmla="*/ 0 h 1041326"/>
              <a:gd name="connsiteX1-2263" fmla="*/ 983483 w 985517"/>
              <a:gd name="connsiteY1-2264" fmla="*/ 126469 h 1041326"/>
              <a:gd name="connsiteX2-2265" fmla="*/ 219987 w 985517"/>
              <a:gd name="connsiteY2-2266" fmla="*/ 129745 h 1041326"/>
              <a:gd name="connsiteX3-2267" fmla="*/ 156314 w 985517"/>
              <a:gd name="connsiteY3-2268" fmla="*/ 142102 h 1041326"/>
              <a:gd name="connsiteX4-2269" fmla="*/ 133490 w 985517"/>
              <a:gd name="connsiteY4-2270" fmla="*/ 191529 h 1041326"/>
              <a:gd name="connsiteX5-2271" fmla="*/ 135672 w 985517"/>
              <a:gd name="connsiteY5-2272" fmla="*/ 703885 h 1041326"/>
              <a:gd name="connsiteX6-2273" fmla="*/ 170558 w 985517"/>
              <a:gd name="connsiteY6-2274" fmla="*/ 940495 h 1041326"/>
              <a:gd name="connsiteX7-2275" fmla="*/ 158153 w 985517"/>
              <a:gd name="connsiteY7-2276" fmla="*/ 1039438 h 1041326"/>
              <a:gd name="connsiteX8-2277" fmla="*/ 16736 w 985517"/>
              <a:gd name="connsiteY8-2278" fmla="*/ 1001745 h 1041326"/>
              <a:gd name="connsiteX9-2279" fmla="*/ 554 w 985517"/>
              <a:gd name="connsiteY9-2280" fmla="*/ 704271 h 1041326"/>
              <a:gd name="connsiteX10-2281" fmla="*/ 254 w 985517"/>
              <a:gd name="connsiteY10-2282" fmla="*/ 174088 h 1041326"/>
              <a:gd name="connsiteX11-2283" fmla="*/ 53458 w 985517"/>
              <a:gd name="connsiteY11-2284" fmla="*/ 45178 h 1041326"/>
              <a:gd name="connsiteX12-2285" fmla="*/ 192644 w 985517"/>
              <a:gd name="connsiteY12-2286" fmla="*/ 0 h 1041326"/>
              <a:gd name="connsiteX13-2287" fmla="*/ 985517 w 985517"/>
              <a:gd name="connsiteY13-2288" fmla="*/ 0 h 1041326"/>
              <a:gd name="connsiteX0-2289" fmla="*/ 985517 w 985517"/>
              <a:gd name="connsiteY0-2290" fmla="*/ 0 h 1041326"/>
              <a:gd name="connsiteX1-2291" fmla="*/ 983483 w 985517"/>
              <a:gd name="connsiteY1-2292" fmla="*/ 126469 h 1041326"/>
              <a:gd name="connsiteX2-2293" fmla="*/ 219987 w 985517"/>
              <a:gd name="connsiteY2-2294" fmla="*/ 129745 h 1041326"/>
              <a:gd name="connsiteX3-2295" fmla="*/ 156314 w 985517"/>
              <a:gd name="connsiteY3-2296" fmla="*/ 142102 h 1041326"/>
              <a:gd name="connsiteX4-2297" fmla="*/ 133490 w 985517"/>
              <a:gd name="connsiteY4-2298" fmla="*/ 191529 h 1041326"/>
              <a:gd name="connsiteX5-2299" fmla="*/ 135672 w 985517"/>
              <a:gd name="connsiteY5-2300" fmla="*/ 703885 h 1041326"/>
              <a:gd name="connsiteX6-2301" fmla="*/ 170558 w 985517"/>
              <a:gd name="connsiteY6-2302" fmla="*/ 940495 h 1041326"/>
              <a:gd name="connsiteX7-2303" fmla="*/ 158153 w 985517"/>
              <a:gd name="connsiteY7-2304" fmla="*/ 1039438 h 1041326"/>
              <a:gd name="connsiteX8-2305" fmla="*/ 16736 w 985517"/>
              <a:gd name="connsiteY8-2306" fmla="*/ 1001745 h 1041326"/>
              <a:gd name="connsiteX9-2307" fmla="*/ 554 w 985517"/>
              <a:gd name="connsiteY9-2308" fmla="*/ 704271 h 1041326"/>
              <a:gd name="connsiteX10-2309" fmla="*/ 254 w 985517"/>
              <a:gd name="connsiteY10-2310" fmla="*/ 174088 h 1041326"/>
              <a:gd name="connsiteX11-2311" fmla="*/ 53458 w 985517"/>
              <a:gd name="connsiteY11-2312" fmla="*/ 45178 h 1041326"/>
              <a:gd name="connsiteX12-2313" fmla="*/ 192644 w 985517"/>
              <a:gd name="connsiteY12-2314" fmla="*/ 0 h 1041326"/>
              <a:gd name="connsiteX13-2315" fmla="*/ 985517 w 985517"/>
              <a:gd name="connsiteY13-2316" fmla="*/ 0 h 1041326"/>
              <a:gd name="connsiteX0-2317" fmla="*/ 986147 w 986147"/>
              <a:gd name="connsiteY0-2318" fmla="*/ 0 h 1041326"/>
              <a:gd name="connsiteX1-2319" fmla="*/ 984113 w 986147"/>
              <a:gd name="connsiteY1-2320" fmla="*/ 126469 h 1041326"/>
              <a:gd name="connsiteX2-2321" fmla="*/ 220617 w 986147"/>
              <a:gd name="connsiteY2-2322" fmla="*/ 129745 h 1041326"/>
              <a:gd name="connsiteX3-2323" fmla="*/ 156944 w 986147"/>
              <a:gd name="connsiteY3-2324" fmla="*/ 142102 h 1041326"/>
              <a:gd name="connsiteX4-2325" fmla="*/ 134120 w 986147"/>
              <a:gd name="connsiteY4-2326" fmla="*/ 191529 h 1041326"/>
              <a:gd name="connsiteX5-2327" fmla="*/ 136302 w 986147"/>
              <a:gd name="connsiteY5-2328" fmla="*/ 703885 h 1041326"/>
              <a:gd name="connsiteX6-2329" fmla="*/ 171188 w 986147"/>
              <a:gd name="connsiteY6-2330" fmla="*/ 940495 h 1041326"/>
              <a:gd name="connsiteX7-2331" fmla="*/ 158783 w 986147"/>
              <a:gd name="connsiteY7-2332" fmla="*/ 1039438 h 1041326"/>
              <a:gd name="connsiteX8-2333" fmla="*/ 17366 w 986147"/>
              <a:gd name="connsiteY8-2334" fmla="*/ 1001745 h 1041326"/>
              <a:gd name="connsiteX9-2335" fmla="*/ 0 w 986147"/>
              <a:gd name="connsiteY9-2336" fmla="*/ 907514 h 1041326"/>
              <a:gd name="connsiteX10-2337" fmla="*/ 1184 w 986147"/>
              <a:gd name="connsiteY10-2338" fmla="*/ 704271 h 1041326"/>
              <a:gd name="connsiteX11-2339" fmla="*/ 884 w 986147"/>
              <a:gd name="connsiteY11-2340" fmla="*/ 174088 h 1041326"/>
              <a:gd name="connsiteX12-2341" fmla="*/ 54088 w 986147"/>
              <a:gd name="connsiteY12-2342" fmla="*/ 45178 h 1041326"/>
              <a:gd name="connsiteX13-2343" fmla="*/ 193274 w 986147"/>
              <a:gd name="connsiteY13-2344" fmla="*/ 0 h 1041326"/>
              <a:gd name="connsiteX14-2345" fmla="*/ 986147 w 986147"/>
              <a:gd name="connsiteY14-2346" fmla="*/ 0 h 1041326"/>
              <a:gd name="connsiteX0-2347" fmla="*/ 986147 w 986147"/>
              <a:gd name="connsiteY0-2348" fmla="*/ 0 h 1049274"/>
              <a:gd name="connsiteX1-2349" fmla="*/ 984113 w 986147"/>
              <a:gd name="connsiteY1-2350" fmla="*/ 126469 h 1049274"/>
              <a:gd name="connsiteX2-2351" fmla="*/ 220617 w 986147"/>
              <a:gd name="connsiteY2-2352" fmla="*/ 129745 h 1049274"/>
              <a:gd name="connsiteX3-2353" fmla="*/ 156944 w 986147"/>
              <a:gd name="connsiteY3-2354" fmla="*/ 142102 h 1049274"/>
              <a:gd name="connsiteX4-2355" fmla="*/ 134120 w 986147"/>
              <a:gd name="connsiteY4-2356" fmla="*/ 191529 h 1049274"/>
              <a:gd name="connsiteX5-2357" fmla="*/ 136302 w 986147"/>
              <a:gd name="connsiteY5-2358" fmla="*/ 703885 h 1049274"/>
              <a:gd name="connsiteX6-2359" fmla="*/ 171188 w 986147"/>
              <a:gd name="connsiteY6-2360" fmla="*/ 940495 h 1049274"/>
              <a:gd name="connsiteX7-2361" fmla="*/ 158783 w 986147"/>
              <a:gd name="connsiteY7-2362" fmla="*/ 1039438 h 1049274"/>
              <a:gd name="connsiteX8-2363" fmla="*/ 69467 w 986147"/>
              <a:gd name="connsiteY8-2364" fmla="*/ 1041793 h 1049274"/>
              <a:gd name="connsiteX9-2365" fmla="*/ 17366 w 986147"/>
              <a:gd name="connsiteY9-2366" fmla="*/ 1001745 h 1049274"/>
              <a:gd name="connsiteX10-2367" fmla="*/ 0 w 986147"/>
              <a:gd name="connsiteY10-2368" fmla="*/ 907514 h 1049274"/>
              <a:gd name="connsiteX11-2369" fmla="*/ 1184 w 986147"/>
              <a:gd name="connsiteY11-2370" fmla="*/ 704271 h 1049274"/>
              <a:gd name="connsiteX12-2371" fmla="*/ 884 w 986147"/>
              <a:gd name="connsiteY12-2372" fmla="*/ 174088 h 1049274"/>
              <a:gd name="connsiteX13-2373" fmla="*/ 54088 w 986147"/>
              <a:gd name="connsiteY13-2374" fmla="*/ 45178 h 1049274"/>
              <a:gd name="connsiteX14-2375" fmla="*/ 193274 w 986147"/>
              <a:gd name="connsiteY14-2376" fmla="*/ 0 h 1049274"/>
              <a:gd name="connsiteX15-2377" fmla="*/ 986147 w 986147"/>
              <a:gd name="connsiteY15-2378" fmla="*/ 0 h 1049274"/>
              <a:gd name="connsiteX0-2379" fmla="*/ 986868 w 986868"/>
              <a:gd name="connsiteY0-2380" fmla="*/ 0 h 1049274"/>
              <a:gd name="connsiteX1-2381" fmla="*/ 984834 w 986868"/>
              <a:gd name="connsiteY1-2382" fmla="*/ 126469 h 1049274"/>
              <a:gd name="connsiteX2-2383" fmla="*/ 221338 w 986868"/>
              <a:gd name="connsiteY2-2384" fmla="*/ 129745 h 1049274"/>
              <a:gd name="connsiteX3-2385" fmla="*/ 157665 w 986868"/>
              <a:gd name="connsiteY3-2386" fmla="*/ 142102 h 1049274"/>
              <a:gd name="connsiteX4-2387" fmla="*/ 134841 w 986868"/>
              <a:gd name="connsiteY4-2388" fmla="*/ 191529 h 1049274"/>
              <a:gd name="connsiteX5-2389" fmla="*/ 137023 w 986868"/>
              <a:gd name="connsiteY5-2390" fmla="*/ 703885 h 1049274"/>
              <a:gd name="connsiteX6-2391" fmla="*/ 171909 w 986868"/>
              <a:gd name="connsiteY6-2392" fmla="*/ 940495 h 1049274"/>
              <a:gd name="connsiteX7-2393" fmla="*/ 159504 w 986868"/>
              <a:gd name="connsiteY7-2394" fmla="*/ 1039438 h 1049274"/>
              <a:gd name="connsiteX8-2395" fmla="*/ 70188 w 986868"/>
              <a:gd name="connsiteY8-2396" fmla="*/ 1041793 h 1049274"/>
              <a:gd name="connsiteX9-2397" fmla="*/ 18087 w 986868"/>
              <a:gd name="connsiteY9-2398" fmla="*/ 1001745 h 1049274"/>
              <a:gd name="connsiteX10-2399" fmla="*/ 721 w 986868"/>
              <a:gd name="connsiteY10-2400" fmla="*/ 907514 h 1049274"/>
              <a:gd name="connsiteX11-2401" fmla="*/ 1905 w 986868"/>
              <a:gd name="connsiteY11-2402" fmla="*/ 704271 h 1049274"/>
              <a:gd name="connsiteX12-2403" fmla="*/ 1605 w 986868"/>
              <a:gd name="connsiteY12-2404" fmla="*/ 174088 h 1049274"/>
              <a:gd name="connsiteX13-2405" fmla="*/ 54809 w 986868"/>
              <a:gd name="connsiteY13-2406" fmla="*/ 45178 h 1049274"/>
              <a:gd name="connsiteX14-2407" fmla="*/ 193995 w 986868"/>
              <a:gd name="connsiteY14-2408" fmla="*/ 0 h 1049274"/>
              <a:gd name="connsiteX15-2409" fmla="*/ 986868 w 986868"/>
              <a:gd name="connsiteY15-2410" fmla="*/ 0 h 1049274"/>
              <a:gd name="connsiteX0-2411" fmla="*/ 986868 w 986868"/>
              <a:gd name="connsiteY0-2412" fmla="*/ 0 h 1049274"/>
              <a:gd name="connsiteX1-2413" fmla="*/ 984834 w 986868"/>
              <a:gd name="connsiteY1-2414" fmla="*/ 126469 h 1049274"/>
              <a:gd name="connsiteX2-2415" fmla="*/ 221338 w 986868"/>
              <a:gd name="connsiteY2-2416" fmla="*/ 129745 h 1049274"/>
              <a:gd name="connsiteX3-2417" fmla="*/ 157665 w 986868"/>
              <a:gd name="connsiteY3-2418" fmla="*/ 142102 h 1049274"/>
              <a:gd name="connsiteX4-2419" fmla="*/ 134841 w 986868"/>
              <a:gd name="connsiteY4-2420" fmla="*/ 191529 h 1049274"/>
              <a:gd name="connsiteX5-2421" fmla="*/ 137023 w 986868"/>
              <a:gd name="connsiteY5-2422" fmla="*/ 703885 h 1049274"/>
              <a:gd name="connsiteX6-2423" fmla="*/ 129732 w 986868"/>
              <a:gd name="connsiteY6-2424" fmla="*/ 883956 h 1049274"/>
              <a:gd name="connsiteX7-2425" fmla="*/ 159504 w 986868"/>
              <a:gd name="connsiteY7-2426" fmla="*/ 1039438 h 1049274"/>
              <a:gd name="connsiteX8-2427" fmla="*/ 70188 w 986868"/>
              <a:gd name="connsiteY8-2428" fmla="*/ 1041793 h 1049274"/>
              <a:gd name="connsiteX9-2429" fmla="*/ 18087 w 986868"/>
              <a:gd name="connsiteY9-2430" fmla="*/ 1001745 h 1049274"/>
              <a:gd name="connsiteX10-2431" fmla="*/ 721 w 986868"/>
              <a:gd name="connsiteY10-2432" fmla="*/ 907514 h 1049274"/>
              <a:gd name="connsiteX11-2433" fmla="*/ 1905 w 986868"/>
              <a:gd name="connsiteY11-2434" fmla="*/ 704271 h 1049274"/>
              <a:gd name="connsiteX12-2435" fmla="*/ 1605 w 986868"/>
              <a:gd name="connsiteY12-2436" fmla="*/ 174088 h 1049274"/>
              <a:gd name="connsiteX13-2437" fmla="*/ 54809 w 986868"/>
              <a:gd name="connsiteY13-2438" fmla="*/ 45178 h 1049274"/>
              <a:gd name="connsiteX14-2439" fmla="*/ 193995 w 986868"/>
              <a:gd name="connsiteY14-2440" fmla="*/ 0 h 1049274"/>
              <a:gd name="connsiteX15-2441" fmla="*/ 986868 w 986868"/>
              <a:gd name="connsiteY15-2442" fmla="*/ 0 h 1049274"/>
              <a:gd name="connsiteX0-2443" fmla="*/ 986868 w 986868"/>
              <a:gd name="connsiteY0-2444" fmla="*/ 0 h 1091876"/>
              <a:gd name="connsiteX1-2445" fmla="*/ 984834 w 986868"/>
              <a:gd name="connsiteY1-2446" fmla="*/ 126469 h 1091876"/>
              <a:gd name="connsiteX2-2447" fmla="*/ 221338 w 986868"/>
              <a:gd name="connsiteY2-2448" fmla="*/ 129745 h 1091876"/>
              <a:gd name="connsiteX3-2449" fmla="*/ 157665 w 986868"/>
              <a:gd name="connsiteY3-2450" fmla="*/ 142102 h 1091876"/>
              <a:gd name="connsiteX4-2451" fmla="*/ 134841 w 986868"/>
              <a:gd name="connsiteY4-2452" fmla="*/ 191529 h 1091876"/>
              <a:gd name="connsiteX5-2453" fmla="*/ 137023 w 986868"/>
              <a:gd name="connsiteY5-2454" fmla="*/ 703885 h 1091876"/>
              <a:gd name="connsiteX6-2455" fmla="*/ 129732 w 986868"/>
              <a:gd name="connsiteY6-2456" fmla="*/ 883956 h 1091876"/>
              <a:gd name="connsiteX7-2457" fmla="*/ 179352 w 986868"/>
              <a:gd name="connsiteY7-2458" fmla="*/ 1088909 h 1091876"/>
              <a:gd name="connsiteX8-2459" fmla="*/ 70188 w 986868"/>
              <a:gd name="connsiteY8-2460" fmla="*/ 1041793 h 1091876"/>
              <a:gd name="connsiteX9-2461" fmla="*/ 18087 w 986868"/>
              <a:gd name="connsiteY9-2462" fmla="*/ 1001745 h 1091876"/>
              <a:gd name="connsiteX10-2463" fmla="*/ 721 w 986868"/>
              <a:gd name="connsiteY10-2464" fmla="*/ 907514 h 1091876"/>
              <a:gd name="connsiteX11-2465" fmla="*/ 1905 w 986868"/>
              <a:gd name="connsiteY11-2466" fmla="*/ 704271 h 1091876"/>
              <a:gd name="connsiteX12-2467" fmla="*/ 1605 w 986868"/>
              <a:gd name="connsiteY12-2468" fmla="*/ 174088 h 1091876"/>
              <a:gd name="connsiteX13-2469" fmla="*/ 54809 w 986868"/>
              <a:gd name="connsiteY13-2470" fmla="*/ 45178 h 1091876"/>
              <a:gd name="connsiteX14-2471" fmla="*/ 193995 w 986868"/>
              <a:gd name="connsiteY14-2472" fmla="*/ 0 h 1091876"/>
              <a:gd name="connsiteX15-2473" fmla="*/ 986868 w 986868"/>
              <a:gd name="connsiteY15-2474" fmla="*/ 0 h 1091876"/>
              <a:gd name="connsiteX0-2475" fmla="*/ 986868 w 986868"/>
              <a:gd name="connsiteY0-2476" fmla="*/ 0 h 1089361"/>
              <a:gd name="connsiteX1-2477" fmla="*/ 984834 w 986868"/>
              <a:gd name="connsiteY1-2478" fmla="*/ 126469 h 1089361"/>
              <a:gd name="connsiteX2-2479" fmla="*/ 221338 w 986868"/>
              <a:gd name="connsiteY2-2480" fmla="*/ 129745 h 1089361"/>
              <a:gd name="connsiteX3-2481" fmla="*/ 157665 w 986868"/>
              <a:gd name="connsiteY3-2482" fmla="*/ 142102 h 1089361"/>
              <a:gd name="connsiteX4-2483" fmla="*/ 134841 w 986868"/>
              <a:gd name="connsiteY4-2484" fmla="*/ 191529 h 1089361"/>
              <a:gd name="connsiteX5-2485" fmla="*/ 137023 w 986868"/>
              <a:gd name="connsiteY5-2486" fmla="*/ 703885 h 1089361"/>
              <a:gd name="connsiteX6-2487" fmla="*/ 129732 w 986868"/>
              <a:gd name="connsiteY6-2488" fmla="*/ 883956 h 1089361"/>
              <a:gd name="connsiteX7-2489" fmla="*/ 219047 w 986868"/>
              <a:gd name="connsiteY7-2490" fmla="*/ 1006456 h 1089361"/>
              <a:gd name="connsiteX8-2491" fmla="*/ 179352 w 986868"/>
              <a:gd name="connsiteY8-2492" fmla="*/ 1088909 h 1089361"/>
              <a:gd name="connsiteX9-2493" fmla="*/ 70188 w 986868"/>
              <a:gd name="connsiteY9-2494" fmla="*/ 1041793 h 1089361"/>
              <a:gd name="connsiteX10-2495" fmla="*/ 18087 w 986868"/>
              <a:gd name="connsiteY10-2496" fmla="*/ 1001745 h 1089361"/>
              <a:gd name="connsiteX11-2497" fmla="*/ 721 w 986868"/>
              <a:gd name="connsiteY11-2498" fmla="*/ 907514 h 1089361"/>
              <a:gd name="connsiteX12-2499" fmla="*/ 1905 w 986868"/>
              <a:gd name="connsiteY12-2500" fmla="*/ 704271 h 1089361"/>
              <a:gd name="connsiteX13-2501" fmla="*/ 1605 w 986868"/>
              <a:gd name="connsiteY13-2502" fmla="*/ 174088 h 1089361"/>
              <a:gd name="connsiteX14-2503" fmla="*/ 54809 w 986868"/>
              <a:gd name="connsiteY14-2504" fmla="*/ 45178 h 1089361"/>
              <a:gd name="connsiteX15-2505" fmla="*/ 193995 w 986868"/>
              <a:gd name="connsiteY15-2506" fmla="*/ 0 h 1089361"/>
              <a:gd name="connsiteX16-2507" fmla="*/ 986868 w 986868"/>
              <a:gd name="connsiteY16-2508" fmla="*/ 0 h 1089361"/>
              <a:gd name="connsiteX0-2509" fmla="*/ 986868 w 986868"/>
              <a:gd name="connsiteY0-2510" fmla="*/ 0 h 1096372"/>
              <a:gd name="connsiteX1-2511" fmla="*/ 984834 w 986868"/>
              <a:gd name="connsiteY1-2512" fmla="*/ 126469 h 1096372"/>
              <a:gd name="connsiteX2-2513" fmla="*/ 221338 w 986868"/>
              <a:gd name="connsiteY2-2514" fmla="*/ 129745 h 1096372"/>
              <a:gd name="connsiteX3-2515" fmla="*/ 157665 w 986868"/>
              <a:gd name="connsiteY3-2516" fmla="*/ 142102 h 1096372"/>
              <a:gd name="connsiteX4-2517" fmla="*/ 134841 w 986868"/>
              <a:gd name="connsiteY4-2518" fmla="*/ 191529 h 1096372"/>
              <a:gd name="connsiteX5-2519" fmla="*/ 137023 w 986868"/>
              <a:gd name="connsiteY5-2520" fmla="*/ 703885 h 1096372"/>
              <a:gd name="connsiteX6-2521" fmla="*/ 129732 w 986868"/>
              <a:gd name="connsiteY6-2522" fmla="*/ 883956 h 1096372"/>
              <a:gd name="connsiteX7-2523" fmla="*/ 219047 w 986868"/>
              <a:gd name="connsiteY7-2524" fmla="*/ 1006456 h 1096372"/>
              <a:gd name="connsiteX8-2525" fmla="*/ 214086 w 986868"/>
              <a:gd name="connsiteY8-2526" fmla="*/ 1095976 h 1096372"/>
              <a:gd name="connsiteX9-2527" fmla="*/ 70188 w 986868"/>
              <a:gd name="connsiteY9-2528" fmla="*/ 1041793 h 1096372"/>
              <a:gd name="connsiteX10-2529" fmla="*/ 18087 w 986868"/>
              <a:gd name="connsiteY10-2530" fmla="*/ 1001745 h 1096372"/>
              <a:gd name="connsiteX11-2531" fmla="*/ 721 w 986868"/>
              <a:gd name="connsiteY11-2532" fmla="*/ 907514 h 1096372"/>
              <a:gd name="connsiteX12-2533" fmla="*/ 1905 w 986868"/>
              <a:gd name="connsiteY12-2534" fmla="*/ 704271 h 1096372"/>
              <a:gd name="connsiteX13-2535" fmla="*/ 1605 w 986868"/>
              <a:gd name="connsiteY13-2536" fmla="*/ 174088 h 1096372"/>
              <a:gd name="connsiteX14-2537" fmla="*/ 54809 w 986868"/>
              <a:gd name="connsiteY14-2538" fmla="*/ 45178 h 1096372"/>
              <a:gd name="connsiteX15-2539" fmla="*/ 193995 w 986868"/>
              <a:gd name="connsiteY15-2540" fmla="*/ 0 h 1096372"/>
              <a:gd name="connsiteX16-2541" fmla="*/ 986868 w 986868"/>
              <a:gd name="connsiteY16-2542" fmla="*/ 0 h 1096372"/>
              <a:gd name="connsiteX0-2543" fmla="*/ 986868 w 986868"/>
              <a:gd name="connsiteY0-2544" fmla="*/ 0 h 1096372"/>
              <a:gd name="connsiteX1-2545" fmla="*/ 984834 w 986868"/>
              <a:gd name="connsiteY1-2546" fmla="*/ 126469 h 1096372"/>
              <a:gd name="connsiteX2-2547" fmla="*/ 221338 w 986868"/>
              <a:gd name="connsiteY2-2548" fmla="*/ 129745 h 1096372"/>
              <a:gd name="connsiteX3-2549" fmla="*/ 157665 w 986868"/>
              <a:gd name="connsiteY3-2550" fmla="*/ 142102 h 1096372"/>
              <a:gd name="connsiteX4-2551" fmla="*/ 134841 w 986868"/>
              <a:gd name="connsiteY4-2552" fmla="*/ 191529 h 1096372"/>
              <a:gd name="connsiteX5-2553" fmla="*/ 137023 w 986868"/>
              <a:gd name="connsiteY5-2554" fmla="*/ 703885 h 1096372"/>
              <a:gd name="connsiteX6-2555" fmla="*/ 129732 w 986868"/>
              <a:gd name="connsiteY6-2556" fmla="*/ 883956 h 1096372"/>
              <a:gd name="connsiteX7-2557" fmla="*/ 142136 w 986868"/>
              <a:gd name="connsiteY7-2558" fmla="*/ 971118 h 1096372"/>
              <a:gd name="connsiteX8-2559" fmla="*/ 219047 w 986868"/>
              <a:gd name="connsiteY8-2560" fmla="*/ 1006456 h 1096372"/>
              <a:gd name="connsiteX9-2561" fmla="*/ 214086 w 986868"/>
              <a:gd name="connsiteY9-2562" fmla="*/ 1095976 h 1096372"/>
              <a:gd name="connsiteX10-2563" fmla="*/ 70188 w 986868"/>
              <a:gd name="connsiteY10-2564" fmla="*/ 1041793 h 1096372"/>
              <a:gd name="connsiteX11-2565" fmla="*/ 18087 w 986868"/>
              <a:gd name="connsiteY11-2566" fmla="*/ 1001745 h 1096372"/>
              <a:gd name="connsiteX12-2567" fmla="*/ 721 w 986868"/>
              <a:gd name="connsiteY12-2568" fmla="*/ 907514 h 1096372"/>
              <a:gd name="connsiteX13-2569" fmla="*/ 1905 w 986868"/>
              <a:gd name="connsiteY13-2570" fmla="*/ 704271 h 1096372"/>
              <a:gd name="connsiteX14-2571" fmla="*/ 1605 w 986868"/>
              <a:gd name="connsiteY14-2572" fmla="*/ 174088 h 1096372"/>
              <a:gd name="connsiteX15-2573" fmla="*/ 54809 w 986868"/>
              <a:gd name="connsiteY15-2574" fmla="*/ 45178 h 1096372"/>
              <a:gd name="connsiteX16-2575" fmla="*/ 193995 w 986868"/>
              <a:gd name="connsiteY16-2576" fmla="*/ 0 h 1096372"/>
              <a:gd name="connsiteX17-2577" fmla="*/ 986868 w 986868"/>
              <a:gd name="connsiteY17-2578" fmla="*/ 0 h 1096372"/>
              <a:gd name="connsiteX0-2579" fmla="*/ 986868 w 986868"/>
              <a:gd name="connsiteY0-2580" fmla="*/ 0 h 1096905"/>
              <a:gd name="connsiteX1-2581" fmla="*/ 984834 w 986868"/>
              <a:gd name="connsiteY1-2582" fmla="*/ 126469 h 1096905"/>
              <a:gd name="connsiteX2-2583" fmla="*/ 221338 w 986868"/>
              <a:gd name="connsiteY2-2584" fmla="*/ 129745 h 1096905"/>
              <a:gd name="connsiteX3-2585" fmla="*/ 157665 w 986868"/>
              <a:gd name="connsiteY3-2586" fmla="*/ 142102 h 1096905"/>
              <a:gd name="connsiteX4-2587" fmla="*/ 134841 w 986868"/>
              <a:gd name="connsiteY4-2588" fmla="*/ 191529 h 1096905"/>
              <a:gd name="connsiteX5-2589" fmla="*/ 137023 w 986868"/>
              <a:gd name="connsiteY5-2590" fmla="*/ 703885 h 1096905"/>
              <a:gd name="connsiteX6-2591" fmla="*/ 129732 w 986868"/>
              <a:gd name="connsiteY6-2592" fmla="*/ 883956 h 1096905"/>
              <a:gd name="connsiteX7-2593" fmla="*/ 142136 w 986868"/>
              <a:gd name="connsiteY7-2594" fmla="*/ 971118 h 1096905"/>
              <a:gd name="connsiteX8-2595" fmla="*/ 219047 w 986868"/>
              <a:gd name="connsiteY8-2596" fmla="*/ 1006456 h 1096905"/>
              <a:gd name="connsiteX9-2597" fmla="*/ 214086 w 986868"/>
              <a:gd name="connsiteY9-2598" fmla="*/ 1095976 h 1096905"/>
              <a:gd name="connsiteX10-2599" fmla="*/ 75150 w 986868"/>
              <a:gd name="connsiteY10-2600" fmla="*/ 1074774 h 1096905"/>
              <a:gd name="connsiteX11-2601" fmla="*/ 18087 w 986868"/>
              <a:gd name="connsiteY11-2602" fmla="*/ 1001745 h 1096905"/>
              <a:gd name="connsiteX12-2603" fmla="*/ 721 w 986868"/>
              <a:gd name="connsiteY12-2604" fmla="*/ 907514 h 1096905"/>
              <a:gd name="connsiteX13-2605" fmla="*/ 1905 w 986868"/>
              <a:gd name="connsiteY13-2606" fmla="*/ 704271 h 1096905"/>
              <a:gd name="connsiteX14-2607" fmla="*/ 1605 w 986868"/>
              <a:gd name="connsiteY14-2608" fmla="*/ 174088 h 1096905"/>
              <a:gd name="connsiteX15-2609" fmla="*/ 54809 w 986868"/>
              <a:gd name="connsiteY15-2610" fmla="*/ 45178 h 1096905"/>
              <a:gd name="connsiteX16-2611" fmla="*/ 193995 w 986868"/>
              <a:gd name="connsiteY16-2612" fmla="*/ 0 h 1096905"/>
              <a:gd name="connsiteX17-2613" fmla="*/ 986868 w 986868"/>
              <a:gd name="connsiteY17-2614" fmla="*/ 0 h 1096905"/>
              <a:gd name="connsiteX0-2615" fmla="*/ 986868 w 986868"/>
              <a:gd name="connsiteY0-2616" fmla="*/ 0 h 1096905"/>
              <a:gd name="connsiteX1-2617" fmla="*/ 984834 w 986868"/>
              <a:gd name="connsiteY1-2618" fmla="*/ 126469 h 1096905"/>
              <a:gd name="connsiteX2-2619" fmla="*/ 221338 w 986868"/>
              <a:gd name="connsiteY2-2620" fmla="*/ 129745 h 1096905"/>
              <a:gd name="connsiteX3-2621" fmla="*/ 157665 w 986868"/>
              <a:gd name="connsiteY3-2622" fmla="*/ 142102 h 1096905"/>
              <a:gd name="connsiteX4-2623" fmla="*/ 134841 w 986868"/>
              <a:gd name="connsiteY4-2624" fmla="*/ 191529 h 1096905"/>
              <a:gd name="connsiteX5-2625" fmla="*/ 137023 w 986868"/>
              <a:gd name="connsiteY5-2626" fmla="*/ 703885 h 1096905"/>
              <a:gd name="connsiteX6-2627" fmla="*/ 129732 w 986868"/>
              <a:gd name="connsiteY6-2628" fmla="*/ 883956 h 1096905"/>
              <a:gd name="connsiteX7-2629" fmla="*/ 142136 w 986868"/>
              <a:gd name="connsiteY7-2630" fmla="*/ 971118 h 1096905"/>
              <a:gd name="connsiteX8-2631" fmla="*/ 219048 w 986868"/>
              <a:gd name="connsiteY8-2632" fmla="*/ 985253 h 1096905"/>
              <a:gd name="connsiteX9-2633" fmla="*/ 214086 w 986868"/>
              <a:gd name="connsiteY9-2634" fmla="*/ 1095976 h 1096905"/>
              <a:gd name="connsiteX10-2635" fmla="*/ 75150 w 986868"/>
              <a:gd name="connsiteY10-2636" fmla="*/ 1074774 h 1096905"/>
              <a:gd name="connsiteX11-2637" fmla="*/ 18087 w 986868"/>
              <a:gd name="connsiteY11-2638" fmla="*/ 1001745 h 1096905"/>
              <a:gd name="connsiteX12-2639" fmla="*/ 721 w 986868"/>
              <a:gd name="connsiteY12-2640" fmla="*/ 907514 h 1096905"/>
              <a:gd name="connsiteX13-2641" fmla="*/ 1905 w 986868"/>
              <a:gd name="connsiteY13-2642" fmla="*/ 704271 h 1096905"/>
              <a:gd name="connsiteX14-2643" fmla="*/ 1605 w 986868"/>
              <a:gd name="connsiteY14-2644" fmla="*/ 174088 h 1096905"/>
              <a:gd name="connsiteX15-2645" fmla="*/ 54809 w 986868"/>
              <a:gd name="connsiteY15-2646" fmla="*/ 45178 h 1096905"/>
              <a:gd name="connsiteX16-2647" fmla="*/ 193995 w 986868"/>
              <a:gd name="connsiteY16-2648" fmla="*/ 0 h 1096905"/>
              <a:gd name="connsiteX17-2649" fmla="*/ 986868 w 986868"/>
              <a:gd name="connsiteY17-2650" fmla="*/ 0 h 1096905"/>
              <a:gd name="connsiteX0-2651" fmla="*/ 986868 w 986868"/>
              <a:gd name="connsiteY0-2652" fmla="*/ 0 h 1082102"/>
              <a:gd name="connsiteX1-2653" fmla="*/ 984834 w 986868"/>
              <a:gd name="connsiteY1-2654" fmla="*/ 126469 h 1082102"/>
              <a:gd name="connsiteX2-2655" fmla="*/ 221338 w 986868"/>
              <a:gd name="connsiteY2-2656" fmla="*/ 129745 h 1082102"/>
              <a:gd name="connsiteX3-2657" fmla="*/ 157665 w 986868"/>
              <a:gd name="connsiteY3-2658" fmla="*/ 142102 h 1082102"/>
              <a:gd name="connsiteX4-2659" fmla="*/ 134841 w 986868"/>
              <a:gd name="connsiteY4-2660" fmla="*/ 191529 h 1082102"/>
              <a:gd name="connsiteX5-2661" fmla="*/ 137023 w 986868"/>
              <a:gd name="connsiteY5-2662" fmla="*/ 703885 h 1082102"/>
              <a:gd name="connsiteX6-2663" fmla="*/ 129732 w 986868"/>
              <a:gd name="connsiteY6-2664" fmla="*/ 883956 h 1082102"/>
              <a:gd name="connsiteX7-2665" fmla="*/ 142136 w 986868"/>
              <a:gd name="connsiteY7-2666" fmla="*/ 971118 h 1082102"/>
              <a:gd name="connsiteX8-2667" fmla="*/ 219048 w 986868"/>
              <a:gd name="connsiteY8-2668" fmla="*/ 985253 h 1082102"/>
              <a:gd name="connsiteX9-2669" fmla="*/ 219048 w 986868"/>
              <a:gd name="connsiteY9-2670" fmla="*/ 1079485 h 1082102"/>
              <a:gd name="connsiteX10-2671" fmla="*/ 75150 w 986868"/>
              <a:gd name="connsiteY10-2672" fmla="*/ 1074774 h 1082102"/>
              <a:gd name="connsiteX11-2673" fmla="*/ 18087 w 986868"/>
              <a:gd name="connsiteY11-2674" fmla="*/ 1001745 h 1082102"/>
              <a:gd name="connsiteX12-2675" fmla="*/ 721 w 986868"/>
              <a:gd name="connsiteY12-2676" fmla="*/ 907514 h 1082102"/>
              <a:gd name="connsiteX13-2677" fmla="*/ 1905 w 986868"/>
              <a:gd name="connsiteY13-2678" fmla="*/ 704271 h 1082102"/>
              <a:gd name="connsiteX14-2679" fmla="*/ 1605 w 986868"/>
              <a:gd name="connsiteY14-2680" fmla="*/ 174088 h 1082102"/>
              <a:gd name="connsiteX15-2681" fmla="*/ 54809 w 986868"/>
              <a:gd name="connsiteY15-2682" fmla="*/ 45178 h 1082102"/>
              <a:gd name="connsiteX16-2683" fmla="*/ 193995 w 986868"/>
              <a:gd name="connsiteY16-2684" fmla="*/ 0 h 1082102"/>
              <a:gd name="connsiteX17-2685" fmla="*/ 986868 w 986868"/>
              <a:gd name="connsiteY17-2686" fmla="*/ 0 h 1082102"/>
              <a:gd name="connsiteX0-2687" fmla="*/ 986868 w 986868"/>
              <a:gd name="connsiteY0-2688" fmla="*/ 0 h 1082102"/>
              <a:gd name="connsiteX1-2689" fmla="*/ 984834 w 986868"/>
              <a:gd name="connsiteY1-2690" fmla="*/ 126469 h 1082102"/>
              <a:gd name="connsiteX2-2691" fmla="*/ 221338 w 986868"/>
              <a:gd name="connsiteY2-2692" fmla="*/ 129745 h 1082102"/>
              <a:gd name="connsiteX3-2693" fmla="*/ 157665 w 986868"/>
              <a:gd name="connsiteY3-2694" fmla="*/ 142102 h 1082102"/>
              <a:gd name="connsiteX4-2695" fmla="*/ 134841 w 986868"/>
              <a:gd name="connsiteY4-2696" fmla="*/ 191529 h 1082102"/>
              <a:gd name="connsiteX5-2697" fmla="*/ 137023 w 986868"/>
              <a:gd name="connsiteY5-2698" fmla="*/ 703885 h 1082102"/>
              <a:gd name="connsiteX6-2699" fmla="*/ 129732 w 986868"/>
              <a:gd name="connsiteY6-2700" fmla="*/ 883956 h 1082102"/>
              <a:gd name="connsiteX7-2701" fmla="*/ 139654 w 986868"/>
              <a:gd name="connsiteY7-2702" fmla="*/ 966407 h 1082102"/>
              <a:gd name="connsiteX8-2703" fmla="*/ 219048 w 986868"/>
              <a:gd name="connsiteY8-2704" fmla="*/ 985253 h 1082102"/>
              <a:gd name="connsiteX9-2705" fmla="*/ 219048 w 986868"/>
              <a:gd name="connsiteY9-2706" fmla="*/ 1079485 h 1082102"/>
              <a:gd name="connsiteX10-2707" fmla="*/ 75150 w 986868"/>
              <a:gd name="connsiteY10-2708" fmla="*/ 1074774 h 1082102"/>
              <a:gd name="connsiteX11-2709" fmla="*/ 18087 w 986868"/>
              <a:gd name="connsiteY11-2710" fmla="*/ 1001745 h 1082102"/>
              <a:gd name="connsiteX12-2711" fmla="*/ 721 w 986868"/>
              <a:gd name="connsiteY12-2712" fmla="*/ 907514 h 1082102"/>
              <a:gd name="connsiteX13-2713" fmla="*/ 1905 w 986868"/>
              <a:gd name="connsiteY13-2714" fmla="*/ 704271 h 1082102"/>
              <a:gd name="connsiteX14-2715" fmla="*/ 1605 w 986868"/>
              <a:gd name="connsiteY14-2716" fmla="*/ 174088 h 1082102"/>
              <a:gd name="connsiteX15-2717" fmla="*/ 54809 w 986868"/>
              <a:gd name="connsiteY15-2718" fmla="*/ 45178 h 1082102"/>
              <a:gd name="connsiteX16-2719" fmla="*/ 193995 w 986868"/>
              <a:gd name="connsiteY16-2720" fmla="*/ 0 h 1082102"/>
              <a:gd name="connsiteX17-2721" fmla="*/ 986868 w 986868"/>
              <a:gd name="connsiteY17-2722" fmla="*/ 0 h 1082102"/>
              <a:gd name="connsiteX0-2723" fmla="*/ 986868 w 986868"/>
              <a:gd name="connsiteY0-2724" fmla="*/ 0 h 1082102"/>
              <a:gd name="connsiteX1-2725" fmla="*/ 984834 w 986868"/>
              <a:gd name="connsiteY1-2726" fmla="*/ 126469 h 1082102"/>
              <a:gd name="connsiteX2-2727" fmla="*/ 221338 w 986868"/>
              <a:gd name="connsiteY2-2728" fmla="*/ 129745 h 1082102"/>
              <a:gd name="connsiteX3-2729" fmla="*/ 157665 w 986868"/>
              <a:gd name="connsiteY3-2730" fmla="*/ 142102 h 1082102"/>
              <a:gd name="connsiteX4-2731" fmla="*/ 134841 w 986868"/>
              <a:gd name="connsiteY4-2732" fmla="*/ 191529 h 1082102"/>
              <a:gd name="connsiteX5-2733" fmla="*/ 137023 w 986868"/>
              <a:gd name="connsiteY5-2734" fmla="*/ 703885 h 1082102"/>
              <a:gd name="connsiteX6-2735" fmla="*/ 134877 w 986868"/>
              <a:gd name="connsiteY6-2736" fmla="*/ 798460 h 1082102"/>
              <a:gd name="connsiteX7-2737" fmla="*/ 139654 w 986868"/>
              <a:gd name="connsiteY7-2738" fmla="*/ 966407 h 1082102"/>
              <a:gd name="connsiteX8-2739" fmla="*/ 219048 w 986868"/>
              <a:gd name="connsiteY8-2740" fmla="*/ 985253 h 1082102"/>
              <a:gd name="connsiteX9-2741" fmla="*/ 219048 w 986868"/>
              <a:gd name="connsiteY9-2742" fmla="*/ 1079485 h 1082102"/>
              <a:gd name="connsiteX10-2743" fmla="*/ 75150 w 986868"/>
              <a:gd name="connsiteY10-2744" fmla="*/ 1074774 h 1082102"/>
              <a:gd name="connsiteX11-2745" fmla="*/ 18087 w 986868"/>
              <a:gd name="connsiteY11-2746" fmla="*/ 1001745 h 1082102"/>
              <a:gd name="connsiteX12-2747" fmla="*/ 721 w 986868"/>
              <a:gd name="connsiteY12-2748" fmla="*/ 907514 h 1082102"/>
              <a:gd name="connsiteX13-2749" fmla="*/ 1905 w 986868"/>
              <a:gd name="connsiteY13-2750" fmla="*/ 704271 h 1082102"/>
              <a:gd name="connsiteX14-2751" fmla="*/ 1605 w 986868"/>
              <a:gd name="connsiteY14-2752" fmla="*/ 174088 h 1082102"/>
              <a:gd name="connsiteX15-2753" fmla="*/ 54809 w 986868"/>
              <a:gd name="connsiteY15-2754" fmla="*/ 45178 h 1082102"/>
              <a:gd name="connsiteX16-2755" fmla="*/ 193995 w 986868"/>
              <a:gd name="connsiteY16-2756" fmla="*/ 0 h 1082102"/>
              <a:gd name="connsiteX17-2757" fmla="*/ 986868 w 986868"/>
              <a:gd name="connsiteY17-2758" fmla="*/ 0 h 1082102"/>
              <a:gd name="connsiteX0-2759" fmla="*/ 986868 w 986868"/>
              <a:gd name="connsiteY0-2760" fmla="*/ 0 h 1082102"/>
              <a:gd name="connsiteX1-2761" fmla="*/ 984834 w 986868"/>
              <a:gd name="connsiteY1-2762" fmla="*/ 126469 h 1082102"/>
              <a:gd name="connsiteX2-2763" fmla="*/ 221338 w 986868"/>
              <a:gd name="connsiteY2-2764" fmla="*/ 129745 h 1082102"/>
              <a:gd name="connsiteX3-2765" fmla="*/ 157665 w 986868"/>
              <a:gd name="connsiteY3-2766" fmla="*/ 142102 h 1082102"/>
              <a:gd name="connsiteX4-2767" fmla="*/ 134841 w 986868"/>
              <a:gd name="connsiteY4-2768" fmla="*/ 191529 h 1082102"/>
              <a:gd name="connsiteX5-2769" fmla="*/ 137023 w 986868"/>
              <a:gd name="connsiteY5-2770" fmla="*/ 703885 h 1082102"/>
              <a:gd name="connsiteX6-2771" fmla="*/ 134877 w 986868"/>
              <a:gd name="connsiteY6-2772" fmla="*/ 798460 h 1082102"/>
              <a:gd name="connsiteX7-2773" fmla="*/ 144799 w 986868"/>
              <a:gd name="connsiteY7-2774" fmla="*/ 902896 h 1082102"/>
              <a:gd name="connsiteX8-2775" fmla="*/ 219048 w 986868"/>
              <a:gd name="connsiteY8-2776" fmla="*/ 985253 h 1082102"/>
              <a:gd name="connsiteX9-2777" fmla="*/ 219048 w 986868"/>
              <a:gd name="connsiteY9-2778" fmla="*/ 1079485 h 1082102"/>
              <a:gd name="connsiteX10-2779" fmla="*/ 75150 w 986868"/>
              <a:gd name="connsiteY10-2780" fmla="*/ 1074774 h 1082102"/>
              <a:gd name="connsiteX11-2781" fmla="*/ 18087 w 986868"/>
              <a:gd name="connsiteY11-2782" fmla="*/ 1001745 h 1082102"/>
              <a:gd name="connsiteX12-2783" fmla="*/ 721 w 986868"/>
              <a:gd name="connsiteY12-2784" fmla="*/ 907514 h 1082102"/>
              <a:gd name="connsiteX13-2785" fmla="*/ 1905 w 986868"/>
              <a:gd name="connsiteY13-2786" fmla="*/ 704271 h 1082102"/>
              <a:gd name="connsiteX14-2787" fmla="*/ 1605 w 986868"/>
              <a:gd name="connsiteY14-2788" fmla="*/ 174088 h 1082102"/>
              <a:gd name="connsiteX15-2789" fmla="*/ 54809 w 986868"/>
              <a:gd name="connsiteY15-2790" fmla="*/ 45178 h 1082102"/>
              <a:gd name="connsiteX16-2791" fmla="*/ 193995 w 986868"/>
              <a:gd name="connsiteY16-2792" fmla="*/ 0 h 1082102"/>
              <a:gd name="connsiteX17-2793" fmla="*/ 986868 w 986868"/>
              <a:gd name="connsiteY17-2794" fmla="*/ 0 h 1082102"/>
              <a:gd name="connsiteX0-2795" fmla="*/ 986868 w 986868"/>
              <a:gd name="connsiteY0-2796" fmla="*/ 0 h 1082102"/>
              <a:gd name="connsiteX1-2797" fmla="*/ 984834 w 986868"/>
              <a:gd name="connsiteY1-2798" fmla="*/ 126469 h 1082102"/>
              <a:gd name="connsiteX2-2799" fmla="*/ 221338 w 986868"/>
              <a:gd name="connsiteY2-2800" fmla="*/ 129745 h 1082102"/>
              <a:gd name="connsiteX3-2801" fmla="*/ 157665 w 986868"/>
              <a:gd name="connsiteY3-2802" fmla="*/ 142102 h 1082102"/>
              <a:gd name="connsiteX4-2803" fmla="*/ 134841 w 986868"/>
              <a:gd name="connsiteY4-2804" fmla="*/ 191529 h 1082102"/>
              <a:gd name="connsiteX5-2805" fmla="*/ 137023 w 986868"/>
              <a:gd name="connsiteY5-2806" fmla="*/ 703885 h 1082102"/>
              <a:gd name="connsiteX6-2807" fmla="*/ 134877 w 986868"/>
              <a:gd name="connsiteY6-2808" fmla="*/ 798460 h 1082102"/>
              <a:gd name="connsiteX7-2809" fmla="*/ 144799 w 986868"/>
              <a:gd name="connsiteY7-2810" fmla="*/ 902896 h 1082102"/>
              <a:gd name="connsiteX8-2811" fmla="*/ 216475 w 986868"/>
              <a:gd name="connsiteY8-2812" fmla="*/ 907085 h 1082102"/>
              <a:gd name="connsiteX9-2813" fmla="*/ 219048 w 986868"/>
              <a:gd name="connsiteY9-2814" fmla="*/ 1079485 h 1082102"/>
              <a:gd name="connsiteX10-2815" fmla="*/ 75150 w 986868"/>
              <a:gd name="connsiteY10-2816" fmla="*/ 1074774 h 1082102"/>
              <a:gd name="connsiteX11-2817" fmla="*/ 18087 w 986868"/>
              <a:gd name="connsiteY11-2818" fmla="*/ 1001745 h 1082102"/>
              <a:gd name="connsiteX12-2819" fmla="*/ 721 w 986868"/>
              <a:gd name="connsiteY12-2820" fmla="*/ 907514 h 1082102"/>
              <a:gd name="connsiteX13-2821" fmla="*/ 1905 w 986868"/>
              <a:gd name="connsiteY13-2822" fmla="*/ 704271 h 1082102"/>
              <a:gd name="connsiteX14-2823" fmla="*/ 1605 w 986868"/>
              <a:gd name="connsiteY14-2824" fmla="*/ 174088 h 1082102"/>
              <a:gd name="connsiteX15-2825" fmla="*/ 54809 w 986868"/>
              <a:gd name="connsiteY15-2826" fmla="*/ 45178 h 1082102"/>
              <a:gd name="connsiteX16-2827" fmla="*/ 193995 w 986868"/>
              <a:gd name="connsiteY16-2828" fmla="*/ 0 h 1082102"/>
              <a:gd name="connsiteX17-2829" fmla="*/ 986868 w 986868"/>
              <a:gd name="connsiteY17-2830" fmla="*/ 0 h 1082102"/>
              <a:gd name="connsiteX0-2831" fmla="*/ 986868 w 986868"/>
              <a:gd name="connsiteY0-2832" fmla="*/ 0 h 1082102"/>
              <a:gd name="connsiteX1-2833" fmla="*/ 984834 w 986868"/>
              <a:gd name="connsiteY1-2834" fmla="*/ 126469 h 1082102"/>
              <a:gd name="connsiteX2-2835" fmla="*/ 221338 w 986868"/>
              <a:gd name="connsiteY2-2836" fmla="*/ 129745 h 1082102"/>
              <a:gd name="connsiteX3-2837" fmla="*/ 157665 w 986868"/>
              <a:gd name="connsiteY3-2838" fmla="*/ 142102 h 1082102"/>
              <a:gd name="connsiteX4-2839" fmla="*/ 134841 w 986868"/>
              <a:gd name="connsiteY4-2840" fmla="*/ 191529 h 1082102"/>
              <a:gd name="connsiteX5-2841" fmla="*/ 137023 w 986868"/>
              <a:gd name="connsiteY5-2842" fmla="*/ 703885 h 1082102"/>
              <a:gd name="connsiteX6-2843" fmla="*/ 134877 w 986868"/>
              <a:gd name="connsiteY6-2844" fmla="*/ 798460 h 1082102"/>
              <a:gd name="connsiteX7-2845" fmla="*/ 144799 w 986868"/>
              <a:gd name="connsiteY7-2846" fmla="*/ 844270 h 1082102"/>
              <a:gd name="connsiteX8-2847" fmla="*/ 216475 w 986868"/>
              <a:gd name="connsiteY8-2848" fmla="*/ 907085 h 1082102"/>
              <a:gd name="connsiteX9-2849" fmla="*/ 219048 w 986868"/>
              <a:gd name="connsiteY9-2850" fmla="*/ 1079485 h 1082102"/>
              <a:gd name="connsiteX10-2851" fmla="*/ 75150 w 986868"/>
              <a:gd name="connsiteY10-2852" fmla="*/ 1074774 h 1082102"/>
              <a:gd name="connsiteX11-2853" fmla="*/ 18087 w 986868"/>
              <a:gd name="connsiteY11-2854" fmla="*/ 1001745 h 1082102"/>
              <a:gd name="connsiteX12-2855" fmla="*/ 721 w 986868"/>
              <a:gd name="connsiteY12-2856" fmla="*/ 907514 h 1082102"/>
              <a:gd name="connsiteX13-2857" fmla="*/ 1905 w 986868"/>
              <a:gd name="connsiteY13-2858" fmla="*/ 704271 h 1082102"/>
              <a:gd name="connsiteX14-2859" fmla="*/ 1605 w 986868"/>
              <a:gd name="connsiteY14-2860" fmla="*/ 174088 h 1082102"/>
              <a:gd name="connsiteX15-2861" fmla="*/ 54809 w 986868"/>
              <a:gd name="connsiteY15-2862" fmla="*/ 45178 h 1082102"/>
              <a:gd name="connsiteX16-2863" fmla="*/ 193995 w 986868"/>
              <a:gd name="connsiteY16-2864" fmla="*/ 0 h 1082102"/>
              <a:gd name="connsiteX17-2865" fmla="*/ 986868 w 986868"/>
              <a:gd name="connsiteY17-2866" fmla="*/ 0 h 1082102"/>
              <a:gd name="connsiteX0-2867" fmla="*/ 986868 w 986868"/>
              <a:gd name="connsiteY0-2868" fmla="*/ 0 h 1082102"/>
              <a:gd name="connsiteX1-2869" fmla="*/ 984834 w 986868"/>
              <a:gd name="connsiteY1-2870" fmla="*/ 126469 h 1082102"/>
              <a:gd name="connsiteX2-2871" fmla="*/ 221338 w 986868"/>
              <a:gd name="connsiteY2-2872" fmla="*/ 129745 h 1082102"/>
              <a:gd name="connsiteX3-2873" fmla="*/ 157665 w 986868"/>
              <a:gd name="connsiteY3-2874" fmla="*/ 142102 h 1082102"/>
              <a:gd name="connsiteX4-2875" fmla="*/ 134841 w 986868"/>
              <a:gd name="connsiteY4-2876" fmla="*/ 191529 h 1082102"/>
              <a:gd name="connsiteX5-2877" fmla="*/ 137023 w 986868"/>
              <a:gd name="connsiteY5-2878" fmla="*/ 703885 h 1082102"/>
              <a:gd name="connsiteX6-2879" fmla="*/ 134877 w 986868"/>
              <a:gd name="connsiteY6-2880" fmla="*/ 798460 h 1082102"/>
              <a:gd name="connsiteX7-2881" fmla="*/ 144799 w 986868"/>
              <a:gd name="connsiteY7-2882" fmla="*/ 844270 h 1082102"/>
              <a:gd name="connsiteX8-2883" fmla="*/ 208758 w 986868"/>
              <a:gd name="connsiteY8-2884" fmla="*/ 860673 h 1082102"/>
              <a:gd name="connsiteX9-2885" fmla="*/ 219048 w 986868"/>
              <a:gd name="connsiteY9-2886" fmla="*/ 1079485 h 1082102"/>
              <a:gd name="connsiteX10-2887" fmla="*/ 75150 w 986868"/>
              <a:gd name="connsiteY10-2888" fmla="*/ 1074774 h 1082102"/>
              <a:gd name="connsiteX11-2889" fmla="*/ 18087 w 986868"/>
              <a:gd name="connsiteY11-2890" fmla="*/ 1001745 h 1082102"/>
              <a:gd name="connsiteX12-2891" fmla="*/ 721 w 986868"/>
              <a:gd name="connsiteY12-2892" fmla="*/ 907514 h 1082102"/>
              <a:gd name="connsiteX13-2893" fmla="*/ 1905 w 986868"/>
              <a:gd name="connsiteY13-2894" fmla="*/ 704271 h 1082102"/>
              <a:gd name="connsiteX14-2895" fmla="*/ 1605 w 986868"/>
              <a:gd name="connsiteY14-2896" fmla="*/ 174088 h 1082102"/>
              <a:gd name="connsiteX15-2897" fmla="*/ 54809 w 986868"/>
              <a:gd name="connsiteY15-2898" fmla="*/ 45178 h 1082102"/>
              <a:gd name="connsiteX16-2899" fmla="*/ 193995 w 986868"/>
              <a:gd name="connsiteY16-2900" fmla="*/ 0 h 1082102"/>
              <a:gd name="connsiteX17-2901" fmla="*/ 986868 w 986868"/>
              <a:gd name="connsiteY17-2902" fmla="*/ 0 h 1082102"/>
              <a:gd name="connsiteX0-2903" fmla="*/ 986868 w 986868"/>
              <a:gd name="connsiteY0-2904" fmla="*/ 0 h 1075006"/>
              <a:gd name="connsiteX1-2905" fmla="*/ 984834 w 986868"/>
              <a:gd name="connsiteY1-2906" fmla="*/ 126469 h 1075006"/>
              <a:gd name="connsiteX2-2907" fmla="*/ 221338 w 986868"/>
              <a:gd name="connsiteY2-2908" fmla="*/ 129745 h 1075006"/>
              <a:gd name="connsiteX3-2909" fmla="*/ 157665 w 986868"/>
              <a:gd name="connsiteY3-2910" fmla="*/ 142102 h 1075006"/>
              <a:gd name="connsiteX4-2911" fmla="*/ 134841 w 986868"/>
              <a:gd name="connsiteY4-2912" fmla="*/ 191529 h 1075006"/>
              <a:gd name="connsiteX5-2913" fmla="*/ 137023 w 986868"/>
              <a:gd name="connsiteY5-2914" fmla="*/ 703885 h 1075006"/>
              <a:gd name="connsiteX6-2915" fmla="*/ 134877 w 986868"/>
              <a:gd name="connsiteY6-2916" fmla="*/ 798460 h 1075006"/>
              <a:gd name="connsiteX7-2917" fmla="*/ 144799 w 986868"/>
              <a:gd name="connsiteY7-2918" fmla="*/ 844270 h 1075006"/>
              <a:gd name="connsiteX8-2919" fmla="*/ 208758 w 986868"/>
              <a:gd name="connsiteY8-2920" fmla="*/ 860673 h 1075006"/>
              <a:gd name="connsiteX9-2921" fmla="*/ 211331 w 986868"/>
              <a:gd name="connsiteY9-2922" fmla="*/ 952463 h 1075006"/>
              <a:gd name="connsiteX10-2923" fmla="*/ 75150 w 986868"/>
              <a:gd name="connsiteY10-2924" fmla="*/ 1074774 h 1075006"/>
              <a:gd name="connsiteX11-2925" fmla="*/ 18087 w 986868"/>
              <a:gd name="connsiteY11-2926" fmla="*/ 1001745 h 1075006"/>
              <a:gd name="connsiteX12-2927" fmla="*/ 721 w 986868"/>
              <a:gd name="connsiteY12-2928" fmla="*/ 907514 h 1075006"/>
              <a:gd name="connsiteX13-2929" fmla="*/ 1905 w 986868"/>
              <a:gd name="connsiteY13-2930" fmla="*/ 704271 h 1075006"/>
              <a:gd name="connsiteX14-2931" fmla="*/ 1605 w 986868"/>
              <a:gd name="connsiteY14-2932" fmla="*/ 174088 h 1075006"/>
              <a:gd name="connsiteX15-2933" fmla="*/ 54809 w 986868"/>
              <a:gd name="connsiteY15-2934" fmla="*/ 45178 h 1075006"/>
              <a:gd name="connsiteX16-2935" fmla="*/ 193995 w 986868"/>
              <a:gd name="connsiteY16-2936" fmla="*/ 0 h 1075006"/>
              <a:gd name="connsiteX17-2937" fmla="*/ 986868 w 986868"/>
              <a:gd name="connsiteY17-2938" fmla="*/ 0 h 1075006"/>
              <a:gd name="connsiteX0-2939" fmla="*/ 986868 w 986868"/>
              <a:gd name="connsiteY0-2940" fmla="*/ 0 h 1005797"/>
              <a:gd name="connsiteX1-2941" fmla="*/ 984834 w 986868"/>
              <a:gd name="connsiteY1-2942" fmla="*/ 126469 h 1005797"/>
              <a:gd name="connsiteX2-2943" fmla="*/ 221338 w 986868"/>
              <a:gd name="connsiteY2-2944" fmla="*/ 129745 h 1005797"/>
              <a:gd name="connsiteX3-2945" fmla="*/ 157665 w 986868"/>
              <a:gd name="connsiteY3-2946" fmla="*/ 142102 h 1005797"/>
              <a:gd name="connsiteX4-2947" fmla="*/ 134841 w 986868"/>
              <a:gd name="connsiteY4-2948" fmla="*/ 191529 h 1005797"/>
              <a:gd name="connsiteX5-2949" fmla="*/ 137023 w 986868"/>
              <a:gd name="connsiteY5-2950" fmla="*/ 703885 h 1005797"/>
              <a:gd name="connsiteX6-2951" fmla="*/ 134877 w 986868"/>
              <a:gd name="connsiteY6-2952" fmla="*/ 798460 h 1005797"/>
              <a:gd name="connsiteX7-2953" fmla="*/ 144799 w 986868"/>
              <a:gd name="connsiteY7-2954" fmla="*/ 844270 h 1005797"/>
              <a:gd name="connsiteX8-2955" fmla="*/ 208758 w 986868"/>
              <a:gd name="connsiteY8-2956" fmla="*/ 860673 h 1005797"/>
              <a:gd name="connsiteX9-2957" fmla="*/ 211331 w 986868"/>
              <a:gd name="connsiteY9-2958" fmla="*/ 952463 h 1005797"/>
              <a:gd name="connsiteX10-2959" fmla="*/ 95730 w 986868"/>
              <a:gd name="connsiteY10-2960" fmla="*/ 955080 h 1005797"/>
              <a:gd name="connsiteX11-2961" fmla="*/ 18087 w 986868"/>
              <a:gd name="connsiteY11-2962" fmla="*/ 1001745 h 1005797"/>
              <a:gd name="connsiteX12-2963" fmla="*/ 721 w 986868"/>
              <a:gd name="connsiteY12-2964" fmla="*/ 907514 h 1005797"/>
              <a:gd name="connsiteX13-2965" fmla="*/ 1905 w 986868"/>
              <a:gd name="connsiteY13-2966" fmla="*/ 704271 h 1005797"/>
              <a:gd name="connsiteX14-2967" fmla="*/ 1605 w 986868"/>
              <a:gd name="connsiteY14-2968" fmla="*/ 174088 h 1005797"/>
              <a:gd name="connsiteX15-2969" fmla="*/ 54809 w 986868"/>
              <a:gd name="connsiteY15-2970" fmla="*/ 45178 h 1005797"/>
              <a:gd name="connsiteX16-2971" fmla="*/ 193995 w 986868"/>
              <a:gd name="connsiteY16-2972" fmla="*/ 0 h 1005797"/>
              <a:gd name="connsiteX17-2973" fmla="*/ 986868 w 986868"/>
              <a:gd name="connsiteY17-2974" fmla="*/ 0 h 1005797"/>
              <a:gd name="connsiteX0-2975" fmla="*/ 985518 w 985518"/>
              <a:gd name="connsiteY0-2976" fmla="*/ 0 h 1005797"/>
              <a:gd name="connsiteX1-2977" fmla="*/ 983484 w 985518"/>
              <a:gd name="connsiteY1-2978" fmla="*/ 126469 h 1005797"/>
              <a:gd name="connsiteX2-2979" fmla="*/ 219988 w 985518"/>
              <a:gd name="connsiteY2-2980" fmla="*/ 129745 h 1005797"/>
              <a:gd name="connsiteX3-2981" fmla="*/ 156315 w 985518"/>
              <a:gd name="connsiteY3-2982" fmla="*/ 142102 h 1005797"/>
              <a:gd name="connsiteX4-2983" fmla="*/ 133491 w 985518"/>
              <a:gd name="connsiteY4-2984" fmla="*/ 191529 h 1005797"/>
              <a:gd name="connsiteX5-2985" fmla="*/ 135673 w 985518"/>
              <a:gd name="connsiteY5-2986" fmla="*/ 703885 h 1005797"/>
              <a:gd name="connsiteX6-2987" fmla="*/ 133527 w 985518"/>
              <a:gd name="connsiteY6-2988" fmla="*/ 798460 h 1005797"/>
              <a:gd name="connsiteX7-2989" fmla="*/ 143449 w 985518"/>
              <a:gd name="connsiteY7-2990" fmla="*/ 844270 h 1005797"/>
              <a:gd name="connsiteX8-2991" fmla="*/ 207408 w 985518"/>
              <a:gd name="connsiteY8-2992" fmla="*/ 860673 h 1005797"/>
              <a:gd name="connsiteX9-2993" fmla="*/ 209981 w 985518"/>
              <a:gd name="connsiteY9-2994" fmla="*/ 952463 h 1005797"/>
              <a:gd name="connsiteX10-2995" fmla="*/ 94380 w 985518"/>
              <a:gd name="connsiteY10-2996" fmla="*/ 955080 h 1005797"/>
              <a:gd name="connsiteX11-2997" fmla="*/ 16737 w 985518"/>
              <a:gd name="connsiteY11-2998" fmla="*/ 1001745 h 1005797"/>
              <a:gd name="connsiteX12-2999" fmla="*/ 1944 w 985518"/>
              <a:gd name="connsiteY12-3000" fmla="*/ 829346 h 1005797"/>
              <a:gd name="connsiteX13-3001" fmla="*/ 555 w 985518"/>
              <a:gd name="connsiteY13-3002" fmla="*/ 704271 h 1005797"/>
              <a:gd name="connsiteX14-3003" fmla="*/ 255 w 985518"/>
              <a:gd name="connsiteY14-3004" fmla="*/ 174088 h 1005797"/>
              <a:gd name="connsiteX15-3005" fmla="*/ 53459 w 985518"/>
              <a:gd name="connsiteY15-3006" fmla="*/ 45178 h 1005797"/>
              <a:gd name="connsiteX16-3007" fmla="*/ 192645 w 985518"/>
              <a:gd name="connsiteY16-3008" fmla="*/ 0 h 1005797"/>
              <a:gd name="connsiteX17-3009" fmla="*/ 985518 w 985518"/>
              <a:gd name="connsiteY17-3010" fmla="*/ 0 h 1005797"/>
              <a:gd name="connsiteX0-3011" fmla="*/ 985518 w 985518"/>
              <a:gd name="connsiteY0-3012" fmla="*/ 0 h 958462"/>
              <a:gd name="connsiteX1-3013" fmla="*/ 983484 w 985518"/>
              <a:gd name="connsiteY1-3014" fmla="*/ 126469 h 958462"/>
              <a:gd name="connsiteX2-3015" fmla="*/ 219988 w 985518"/>
              <a:gd name="connsiteY2-3016" fmla="*/ 129745 h 958462"/>
              <a:gd name="connsiteX3-3017" fmla="*/ 156315 w 985518"/>
              <a:gd name="connsiteY3-3018" fmla="*/ 142102 h 958462"/>
              <a:gd name="connsiteX4-3019" fmla="*/ 133491 w 985518"/>
              <a:gd name="connsiteY4-3020" fmla="*/ 191529 h 958462"/>
              <a:gd name="connsiteX5-3021" fmla="*/ 135673 w 985518"/>
              <a:gd name="connsiteY5-3022" fmla="*/ 703885 h 958462"/>
              <a:gd name="connsiteX6-3023" fmla="*/ 133527 w 985518"/>
              <a:gd name="connsiteY6-3024" fmla="*/ 798460 h 958462"/>
              <a:gd name="connsiteX7-3025" fmla="*/ 143449 w 985518"/>
              <a:gd name="connsiteY7-3026" fmla="*/ 844270 h 958462"/>
              <a:gd name="connsiteX8-3027" fmla="*/ 207408 w 985518"/>
              <a:gd name="connsiteY8-3028" fmla="*/ 860673 h 958462"/>
              <a:gd name="connsiteX9-3029" fmla="*/ 209981 w 985518"/>
              <a:gd name="connsiteY9-3030" fmla="*/ 952463 h 958462"/>
              <a:gd name="connsiteX10-3031" fmla="*/ 94380 w 985518"/>
              <a:gd name="connsiteY10-3032" fmla="*/ 955080 h 958462"/>
              <a:gd name="connsiteX11-3033" fmla="*/ 24455 w 985518"/>
              <a:gd name="connsiteY11-3034" fmla="*/ 911363 h 958462"/>
              <a:gd name="connsiteX12-3035" fmla="*/ 1944 w 985518"/>
              <a:gd name="connsiteY12-3036" fmla="*/ 829346 h 958462"/>
              <a:gd name="connsiteX13-3037" fmla="*/ 555 w 985518"/>
              <a:gd name="connsiteY13-3038" fmla="*/ 704271 h 958462"/>
              <a:gd name="connsiteX14-3039" fmla="*/ 255 w 985518"/>
              <a:gd name="connsiteY14-3040" fmla="*/ 174088 h 958462"/>
              <a:gd name="connsiteX15-3041" fmla="*/ 53459 w 985518"/>
              <a:gd name="connsiteY15-3042" fmla="*/ 45178 h 958462"/>
              <a:gd name="connsiteX16-3043" fmla="*/ 192645 w 985518"/>
              <a:gd name="connsiteY16-3044" fmla="*/ 0 h 958462"/>
              <a:gd name="connsiteX17-3045" fmla="*/ 985518 w 985518"/>
              <a:gd name="connsiteY17-3046" fmla="*/ 0 h 958462"/>
              <a:gd name="connsiteX0-3047" fmla="*/ 985518 w 985518"/>
              <a:gd name="connsiteY0-3048" fmla="*/ 0 h 958462"/>
              <a:gd name="connsiteX1-3049" fmla="*/ 983484 w 985518"/>
              <a:gd name="connsiteY1-3050" fmla="*/ 126469 h 958462"/>
              <a:gd name="connsiteX2-3051" fmla="*/ 219988 w 985518"/>
              <a:gd name="connsiteY2-3052" fmla="*/ 129745 h 958462"/>
              <a:gd name="connsiteX3-3053" fmla="*/ 156315 w 985518"/>
              <a:gd name="connsiteY3-3054" fmla="*/ 142102 h 958462"/>
              <a:gd name="connsiteX4-3055" fmla="*/ 133491 w 985518"/>
              <a:gd name="connsiteY4-3056" fmla="*/ 191529 h 958462"/>
              <a:gd name="connsiteX5-3057" fmla="*/ 135673 w 985518"/>
              <a:gd name="connsiteY5-3058" fmla="*/ 703885 h 958462"/>
              <a:gd name="connsiteX6-3059" fmla="*/ 133527 w 985518"/>
              <a:gd name="connsiteY6-3060" fmla="*/ 798460 h 958462"/>
              <a:gd name="connsiteX7-3061" fmla="*/ 143449 w 985518"/>
              <a:gd name="connsiteY7-3062" fmla="*/ 844270 h 958462"/>
              <a:gd name="connsiteX8-3063" fmla="*/ 207408 w 985518"/>
              <a:gd name="connsiteY8-3064" fmla="*/ 860673 h 958462"/>
              <a:gd name="connsiteX9-3065" fmla="*/ 209981 w 985518"/>
              <a:gd name="connsiteY9-3066" fmla="*/ 952463 h 958462"/>
              <a:gd name="connsiteX10-3067" fmla="*/ 94380 w 985518"/>
              <a:gd name="connsiteY10-3068" fmla="*/ 955080 h 958462"/>
              <a:gd name="connsiteX11-3069" fmla="*/ 24455 w 985518"/>
              <a:gd name="connsiteY11-3070" fmla="*/ 911363 h 958462"/>
              <a:gd name="connsiteX12-3071" fmla="*/ 1944 w 985518"/>
              <a:gd name="connsiteY12-3072" fmla="*/ 829346 h 958462"/>
              <a:gd name="connsiteX13-3073" fmla="*/ 555 w 985518"/>
              <a:gd name="connsiteY13-3074" fmla="*/ 704271 h 958462"/>
              <a:gd name="connsiteX14-3075" fmla="*/ 255 w 985518"/>
              <a:gd name="connsiteY14-3076" fmla="*/ 174088 h 958462"/>
              <a:gd name="connsiteX15-3077" fmla="*/ 53459 w 985518"/>
              <a:gd name="connsiteY15-3078" fmla="*/ 45178 h 958462"/>
              <a:gd name="connsiteX16-3079" fmla="*/ 192645 w 985518"/>
              <a:gd name="connsiteY16-3080" fmla="*/ 0 h 958462"/>
              <a:gd name="connsiteX17-3081" fmla="*/ 985518 w 985518"/>
              <a:gd name="connsiteY17-3082" fmla="*/ 0 h 958462"/>
              <a:gd name="connsiteX0-3083" fmla="*/ 985518 w 985518"/>
              <a:gd name="connsiteY0-3084" fmla="*/ 0 h 956977"/>
              <a:gd name="connsiteX1-3085" fmla="*/ 983484 w 985518"/>
              <a:gd name="connsiteY1-3086" fmla="*/ 126469 h 956977"/>
              <a:gd name="connsiteX2-3087" fmla="*/ 219988 w 985518"/>
              <a:gd name="connsiteY2-3088" fmla="*/ 129745 h 956977"/>
              <a:gd name="connsiteX3-3089" fmla="*/ 156315 w 985518"/>
              <a:gd name="connsiteY3-3090" fmla="*/ 142102 h 956977"/>
              <a:gd name="connsiteX4-3091" fmla="*/ 133491 w 985518"/>
              <a:gd name="connsiteY4-3092" fmla="*/ 191529 h 956977"/>
              <a:gd name="connsiteX5-3093" fmla="*/ 135673 w 985518"/>
              <a:gd name="connsiteY5-3094" fmla="*/ 703885 h 956977"/>
              <a:gd name="connsiteX6-3095" fmla="*/ 133527 w 985518"/>
              <a:gd name="connsiteY6-3096" fmla="*/ 798460 h 956977"/>
              <a:gd name="connsiteX7-3097" fmla="*/ 143449 w 985518"/>
              <a:gd name="connsiteY7-3098" fmla="*/ 844270 h 956977"/>
              <a:gd name="connsiteX8-3099" fmla="*/ 207408 w 985518"/>
              <a:gd name="connsiteY8-3100" fmla="*/ 860673 h 956977"/>
              <a:gd name="connsiteX9-3101" fmla="*/ 209981 w 985518"/>
              <a:gd name="connsiteY9-3102" fmla="*/ 952463 h 956977"/>
              <a:gd name="connsiteX10-3103" fmla="*/ 117534 w 985518"/>
              <a:gd name="connsiteY10-3104" fmla="*/ 952637 h 956977"/>
              <a:gd name="connsiteX11-3105" fmla="*/ 24455 w 985518"/>
              <a:gd name="connsiteY11-3106" fmla="*/ 911363 h 956977"/>
              <a:gd name="connsiteX12-3107" fmla="*/ 1944 w 985518"/>
              <a:gd name="connsiteY12-3108" fmla="*/ 829346 h 956977"/>
              <a:gd name="connsiteX13-3109" fmla="*/ 555 w 985518"/>
              <a:gd name="connsiteY13-3110" fmla="*/ 704271 h 956977"/>
              <a:gd name="connsiteX14-3111" fmla="*/ 255 w 985518"/>
              <a:gd name="connsiteY14-3112" fmla="*/ 174088 h 956977"/>
              <a:gd name="connsiteX15-3113" fmla="*/ 53459 w 985518"/>
              <a:gd name="connsiteY15-3114" fmla="*/ 45178 h 956977"/>
              <a:gd name="connsiteX16-3115" fmla="*/ 192645 w 985518"/>
              <a:gd name="connsiteY16-3116" fmla="*/ 0 h 956977"/>
              <a:gd name="connsiteX17-3117" fmla="*/ 985518 w 985518"/>
              <a:gd name="connsiteY17-3118" fmla="*/ 0 h 956977"/>
              <a:gd name="connsiteX0-3119" fmla="*/ 985518 w 985518"/>
              <a:gd name="connsiteY0-3120" fmla="*/ 0 h 956977"/>
              <a:gd name="connsiteX1-3121" fmla="*/ 983484 w 985518"/>
              <a:gd name="connsiteY1-3122" fmla="*/ 126469 h 956977"/>
              <a:gd name="connsiteX2-3123" fmla="*/ 219988 w 985518"/>
              <a:gd name="connsiteY2-3124" fmla="*/ 129745 h 956977"/>
              <a:gd name="connsiteX3-3125" fmla="*/ 156315 w 985518"/>
              <a:gd name="connsiteY3-3126" fmla="*/ 142102 h 956977"/>
              <a:gd name="connsiteX4-3127" fmla="*/ 133491 w 985518"/>
              <a:gd name="connsiteY4-3128" fmla="*/ 191529 h 956977"/>
              <a:gd name="connsiteX5-3129" fmla="*/ 135673 w 985518"/>
              <a:gd name="connsiteY5-3130" fmla="*/ 703885 h 956977"/>
              <a:gd name="connsiteX6-3131" fmla="*/ 133527 w 985518"/>
              <a:gd name="connsiteY6-3132" fmla="*/ 798460 h 956977"/>
              <a:gd name="connsiteX7-3133" fmla="*/ 143449 w 985518"/>
              <a:gd name="connsiteY7-3134" fmla="*/ 844270 h 956977"/>
              <a:gd name="connsiteX8-3135" fmla="*/ 207408 w 985518"/>
              <a:gd name="connsiteY8-3136" fmla="*/ 860673 h 956977"/>
              <a:gd name="connsiteX9-3137" fmla="*/ 209981 w 985518"/>
              <a:gd name="connsiteY9-3138" fmla="*/ 952463 h 956977"/>
              <a:gd name="connsiteX10-3139" fmla="*/ 117534 w 985518"/>
              <a:gd name="connsiteY10-3140" fmla="*/ 952637 h 956977"/>
              <a:gd name="connsiteX11-3141" fmla="*/ 24455 w 985518"/>
              <a:gd name="connsiteY11-3142" fmla="*/ 911363 h 956977"/>
              <a:gd name="connsiteX12-3143" fmla="*/ 1944 w 985518"/>
              <a:gd name="connsiteY12-3144" fmla="*/ 829346 h 956977"/>
              <a:gd name="connsiteX13-3145" fmla="*/ 555 w 985518"/>
              <a:gd name="connsiteY13-3146" fmla="*/ 704271 h 956977"/>
              <a:gd name="connsiteX14-3147" fmla="*/ 255 w 985518"/>
              <a:gd name="connsiteY14-3148" fmla="*/ 174088 h 956977"/>
              <a:gd name="connsiteX15-3149" fmla="*/ 53459 w 985518"/>
              <a:gd name="connsiteY15-3150" fmla="*/ 45178 h 956977"/>
              <a:gd name="connsiteX16-3151" fmla="*/ 192645 w 985518"/>
              <a:gd name="connsiteY16-3152" fmla="*/ 0 h 956977"/>
              <a:gd name="connsiteX17-3153" fmla="*/ 985518 w 985518"/>
              <a:gd name="connsiteY17-3154" fmla="*/ 0 h 956977"/>
              <a:gd name="connsiteX0-3155" fmla="*/ 985518 w 985518"/>
              <a:gd name="connsiteY0-3156" fmla="*/ 0 h 954318"/>
              <a:gd name="connsiteX1-3157" fmla="*/ 983484 w 985518"/>
              <a:gd name="connsiteY1-3158" fmla="*/ 126469 h 954318"/>
              <a:gd name="connsiteX2-3159" fmla="*/ 219988 w 985518"/>
              <a:gd name="connsiteY2-3160" fmla="*/ 129745 h 954318"/>
              <a:gd name="connsiteX3-3161" fmla="*/ 156315 w 985518"/>
              <a:gd name="connsiteY3-3162" fmla="*/ 142102 h 954318"/>
              <a:gd name="connsiteX4-3163" fmla="*/ 133491 w 985518"/>
              <a:gd name="connsiteY4-3164" fmla="*/ 191529 h 954318"/>
              <a:gd name="connsiteX5-3165" fmla="*/ 135673 w 985518"/>
              <a:gd name="connsiteY5-3166" fmla="*/ 703885 h 954318"/>
              <a:gd name="connsiteX6-3167" fmla="*/ 133527 w 985518"/>
              <a:gd name="connsiteY6-3168" fmla="*/ 798460 h 954318"/>
              <a:gd name="connsiteX7-3169" fmla="*/ 143449 w 985518"/>
              <a:gd name="connsiteY7-3170" fmla="*/ 844270 h 954318"/>
              <a:gd name="connsiteX8-3171" fmla="*/ 207408 w 985518"/>
              <a:gd name="connsiteY8-3172" fmla="*/ 860673 h 954318"/>
              <a:gd name="connsiteX9-3173" fmla="*/ 209981 w 985518"/>
              <a:gd name="connsiteY9-3174" fmla="*/ 952463 h 954318"/>
              <a:gd name="connsiteX10-3175" fmla="*/ 117534 w 985518"/>
              <a:gd name="connsiteY10-3176" fmla="*/ 952637 h 954318"/>
              <a:gd name="connsiteX11-3177" fmla="*/ 24455 w 985518"/>
              <a:gd name="connsiteY11-3178" fmla="*/ 911363 h 954318"/>
              <a:gd name="connsiteX12-3179" fmla="*/ 1944 w 985518"/>
              <a:gd name="connsiteY12-3180" fmla="*/ 829346 h 954318"/>
              <a:gd name="connsiteX13-3181" fmla="*/ 555 w 985518"/>
              <a:gd name="connsiteY13-3182" fmla="*/ 704271 h 954318"/>
              <a:gd name="connsiteX14-3183" fmla="*/ 255 w 985518"/>
              <a:gd name="connsiteY14-3184" fmla="*/ 174088 h 954318"/>
              <a:gd name="connsiteX15-3185" fmla="*/ 53459 w 985518"/>
              <a:gd name="connsiteY15-3186" fmla="*/ 45178 h 954318"/>
              <a:gd name="connsiteX16-3187" fmla="*/ 192645 w 985518"/>
              <a:gd name="connsiteY16-3188" fmla="*/ 0 h 954318"/>
              <a:gd name="connsiteX17-3189" fmla="*/ 985518 w 985518"/>
              <a:gd name="connsiteY17-3190" fmla="*/ 0 h 954318"/>
              <a:gd name="connsiteX0-3191" fmla="*/ 985518 w 985518"/>
              <a:gd name="connsiteY0-3192" fmla="*/ 0 h 954318"/>
              <a:gd name="connsiteX1-3193" fmla="*/ 983484 w 985518"/>
              <a:gd name="connsiteY1-3194" fmla="*/ 126469 h 954318"/>
              <a:gd name="connsiteX2-3195" fmla="*/ 219988 w 985518"/>
              <a:gd name="connsiteY2-3196" fmla="*/ 129745 h 954318"/>
              <a:gd name="connsiteX3-3197" fmla="*/ 156315 w 985518"/>
              <a:gd name="connsiteY3-3198" fmla="*/ 142102 h 954318"/>
              <a:gd name="connsiteX4-3199" fmla="*/ 133491 w 985518"/>
              <a:gd name="connsiteY4-3200" fmla="*/ 191529 h 954318"/>
              <a:gd name="connsiteX5-3201" fmla="*/ 135673 w 985518"/>
              <a:gd name="connsiteY5-3202" fmla="*/ 703885 h 954318"/>
              <a:gd name="connsiteX6-3203" fmla="*/ 133527 w 985518"/>
              <a:gd name="connsiteY6-3204" fmla="*/ 798460 h 954318"/>
              <a:gd name="connsiteX7-3205" fmla="*/ 143449 w 985518"/>
              <a:gd name="connsiteY7-3206" fmla="*/ 844270 h 954318"/>
              <a:gd name="connsiteX8-3207" fmla="*/ 207408 w 985518"/>
              <a:gd name="connsiteY8-3208" fmla="*/ 860673 h 954318"/>
              <a:gd name="connsiteX9-3209" fmla="*/ 209981 w 985518"/>
              <a:gd name="connsiteY9-3210" fmla="*/ 952463 h 954318"/>
              <a:gd name="connsiteX10-3211" fmla="*/ 117534 w 985518"/>
              <a:gd name="connsiteY10-3212" fmla="*/ 952637 h 954318"/>
              <a:gd name="connsiteX11-3213" fmla="*/ 24455 w 985518"/>
              <a:gd name="connsiteY11-3214" fmla="*/ 911363 h 954318"/>
              <a:gd name="connsiteX12-3215" fmla="*/ 1944 w 985518"/>
              <a:gd name="connsiteY12-3216" fmla="*/ 829346 h 954318"/>
              <a:gd name="connsiteX13-3217" fmla="*/ 555 w 985518"/>
              <a:gd name="connsiteY13-3218" fmla="*/ 704271 h 954318"/>
              <a:gd name="connsiteX14-3219" fmla="*/ 255 w 985518"/>
              <a:gd name="connsiteY14-3220" fmla="*/ 174088 h 954318"/>
              <a:gd name="connsiteX15-3221" fmla="*/ 53459 w 985518"/>
              <a:gd name="connsiteY15-3222" fmla="*/ 45178 h 954318"/>
              <a:gd name="connsiteX16-3223" fmla="*/ 192645 w 985518"/>
              <a:gd name="connsiteY16-3224" fmla="*/ 0 h 954318"/>
              <a:gd name="connsiteX17-3225" fmla="*/ 985518 w 985518"/>
              <a:gd name="connsiteY17-3226" fmla="*/ 0 h 954318"/>
              <a:gd name="connsiteX0-3227" fmla="*/ 985518 w 985518"/>
              <a:gd name="connsiteY0-3228" fmla="*/ 0 h 954318"/>
              <a:gd name="connsiteX1-3229" fmla="*/ 983484 w 985518"/>
              <a:gd name="connsiteY1-3230" fmla="*/ 126469 h 954318"/>
              <a:gd name="connsiteX2-3231" fmla="*/ 219988 w 985518"/>
              <a:gd name="connsiteY2-3232" fmla="*/ 129745 h 954318"/>
              <a:gd name="connsiteX3-3233" fmla="*/ 156315 w 985518"/>
              <a:gd name="connsiteY3-3234" fmla="*/ 142102 h 954318"/>
              <a:gd name="connsiteX4-3235" fmla="*/ 133491 w 985518"/>
              <a:gd name="connsiteY4-3236" fmla="*/ 191529 h 954318"/>
              <a:gd name="connsiteX5-3237" fmla="*/ 135673 w 985518"/>
              <a:gd name="connsiteY5-3238" fmla="*/ 703885 h 954318"/>
              <a:gd name="connsiteX6-3239" fmla="*/ 133527 w 985518"/>
              <a:gd name="connsiteY6-3240" fmla="*/ 798460 h 954318"/>
              <a:gd name="connsiteX7-3241" fmla="*/ 143449 w 985518"/>
              <a:gd name="connsiteY7-3242" fmla="*/ 844270 h 954318"/>
              <a:gd name="connsiteX8-3243" fmla="*/ 212553 w 985518"/>
              <a:gd name="connsiteY8-3244" fmla="*/ 863116 h 954318"/>
              <a:gd name="connsiteX9-3245" fmla="*/ 209981 w 985518"/>
              <a:gd name="connsiteY9-3246" fmla="*/ 952463 h 954318"/>
              <a:gd name="connsiteX10-3247" fmla="*/ 117534 w 985518"/>
              <a:gd name="connsiteY10-3248" fmla="*/ 952637 h 954318"/>
              <a:gd name="connsiteX11-3249" fmla="*/ 24455 w 985518"/>
              <a:gd name="connsiteY11-3250" fmla="*/ 911363 h 954318"/>
              <a:gd name="connsiteX12-3251" fmla="*/ 1944 w 985518"/>
              <a:gd name="connsiteY12-3252" fmla="*/ 829346 h 954318"/>
              <a:gd name="connsiteX13-3253" fmla="*/ 555 w 985518"/>
              <a:gd name="connsiteY13-3254" fmla="*/ 704271 h 954318"/>
              <a:gd name="connsiteX14-3255" fmla="*/ 255 w 985518"/>
              <a:gd name="connsiteY14-3256" fmla="*/ 174088 h 954318"/>
              <a:gd name="connsiteX15-3257" fmla="*/ 53459 w 985518"/>
              <a:gd name="connsiteY15-3258" fmla="*/ 45178 h 954318"/>
              <a:gd name="connsiteX16-3259" fmla="*/ 192645 w 985518"/>
              <a:gd name="connsiteY16-3260" fmla="*/ 0 h 954318"/>
              <a:gd name="connsiteX17-3261" fmla="*/ 985518 w 985518"/>
              <a:gd name="connsiteY17-3262" fmla="*/ 0 h 954318"/>
              <a:gd name="connsiteX0-3263" fmla="*/ 985518 w 985518"/>
              <a:gd name="connsiteY0-3264" fmla="*/ 0 h 954318"/>
              <a:gd name="connsiteX1-3265" fmla="*/ 983484 w 985518"/>
              <a:gd name="connsiteY1-3266" fmla="*/ 126469 h 954318"/>
              <a:gd name="connsiteX2-3267" fmla="*/ 219988 w 985518"/>
              <a:gd name="connsiteY2-3268" fmla="*/ 129745 h 954318"/>
              <a:gd name="connsiteX3-3269" fmla="*/ 156315 w 985518"/>
              <a:gd name="connsiteY3-3270" fmla="*/ 142102 h 954318"/>
              <a:gd name="connsiteX4-3271" fmla="*/ 133491 w 985518"/>
              <a:gd name="connsiteY4-3272" fmla="*/ 191529 h 954318"/>
              <a:gd name="connsiteX5-3273" fmla="*/ 135673 w 985518"/>
              <a:gd name="connsiteY5-3274" fmla="*/ 703885 h 954318"/>
              <a:gd name="connsiteX6-3275" fmla="*/ 133527 w 985518"/>
              <a:gd name="connsiteY6-3276" fmla="*/ 798460 h 954318"/>
              <a:gd name="connsiteX7-3277" fmla="*/ 143449 w 985518"/>
              <a:gd name="connsiteY7-3278" fmla="*/ 844270 h 954318"/>
              <a:gd name="connsiteX8-3279" fmla="*/ 212553 w 985518"/>
              <a:gd name="connsiteY8-3280" fmla="*/ 863116 h 954318"/>
              <a:gd name="connsiteX9-3281" fmla="*/ 209981 w 985518"/>
              <a:gd name="connsiteY9-3282" fmla="*/ 952463 h 954318"/>
              <a:gd name="connsiteX10-3283" fmla="*/ 117534 w 985518"/>
              <a:gd name="connsiteY10-3284" fmla="*/ 952637 h 954318"/>
              <a:gd name="connsiteX11-3285" fmla="*/ 24455 w 985518"/>
              <a:gd name="connsiteY11-3286" fmla="*/ 911363 h 954318"/>
              <a:gd name="connsiteX12-3287" fmla="*/ 1944 w 985518"/>
              <a:gd name="connsiteY12-3288" fmla="*/ 829346 h 954318"/>
              <a:gd name="connsiteX13-3289" fmla="*/ 555 w 985518"/>
              <a:gd name="connsiteY13-3290" fmla="*/ 704271 h 954318"/>
              <a:gd name="connsiteX14-3291" fmla="*/ 255 w 985518"/>
              <a:gd name="connsiteY14-3292" fmla="*/ 174088 h 954318"/>
              <a:gd name="connsiteX15-3293" fmla="*/ 53459 w 985518"/>
              <a:gd name="connsiteY15-3294" fmla="*/ 45178 h 954318"/>
              <a:gd name="connsiteX16-3295" fmla="*/ 192645 w 985518"/>
              <a:gd name="connsiteY16-3296" fmla="*/ 0 h 954318"/>
              <a:gd name="connsiteX17-3297" fmla="*/ 985518 w 985518"/>
              <a:gd name="connsiteY17-3298" fmla="*/ 0 h 954318"/>
              <a:gd name="connsiteX0-3299" fmla="*/ 985518 w 985518"/>
              <a:gd name="connsiteY0-3300" fmla="*/ 0 h 954318"/>
              <a:gd name="connsiteX1-3301" fmla="*/ 983484 w 985518"/>
              <a:gd name="connsiteY1-3302" fmla="*/ 126469 h 954318"/>
              <a:gd name="connsiteX2-3303" fmla="*/ 219988 w 985518"/>
              <a:gd name="connsiteY2-3304" fmla="*/ 129745 h 954318"/>
              <a:gd name="connsiteX3-3305" fmla="*/ 156315 w 985518"/>
              <a:gd name="connsiteY3-3306" fmla="*/ 142102 h 954318"/>
              <a:gd name="connsiteX4-3307" fmla="*/ 133491 w 985518"/>
              <a:gd name="connsiteY4-3308" fmla="*/ 191529 h 954318"/>
              <a:gd name="connsiteX5-3309" fmla="*/ 135673 w 985518"/>
              <a:gd name="connsiteY5-3310" fmla="*/ 703885 h 954318"/>
              <a:gd name="connsiteX6-3311" fmla="*/ 133527 w 985518"/>
              <a:gd name="connsiteY6-3312" fmla="*/ 798460 h 954318"/>
              <a:gd name="connsiteX7-3313" fmla="*/ 143449 w 985518"/>
              <a:gd name="connsiteY7-3314" fmla="*/ 844270 h 954318"/>
              <a:gd name="connsiteX8-3315" fmla="*/ 209980 w 985518"/>
              <a:gd name="connsiteY8-3316" fmla="*/ 853345 h 954318"/>
              <a:gd name="connsiteX9-3317" fmla="*/ 209981 w 985518"/>
              <a:gd name="connsiteY9-3318" fmla="*/ 952463 h 954318"/>
              <a:gd name="connsiteX10-3319" fmla="*/ 117534 w 985518"/>
              <a:gd name="connsiteY10-3320" fmla="*/ 952637 h 954318"/>
              <a:gd name="connsiteX11-3321" fmla="*/ 24455 w 985518"/>
              <a:gd name="connsiteY11-3322" fmla="*/ 911363 h 954318"/>
              <a:gd name="connsiteX12-3323" fmla="*/ 1944 w 985518"/>
              <a:gd name="connsiteY12-3324" fmla="*/ 829346 h 954318"/>
              <a:gd name="connsiteX13-3325" fmla="*/ 555 w 985518"/>
              <a:gd name="connsiteY13-3326" fmla="*/ 704271 h 954318"/>
              <a:gd name="connsiteX14-3327" fmla="*/ 255 w 985518"/>
              <a:gd name="connsiteY14-3328" fmla="*/ 174088 h 954318"/>
              <a:gd name="connsiteX15-3329" fmla="*/ 53459 w 985518"/>
              <a:gd name="connsiteY15-3330" fmla="*/ 45178 h 954318"/>
              <a:gd name="connsiteX16-3331" fmla="*/ 192645 w 985518"/>
              <a:gd name="connsiteY16-3332" fmla="*/ 0 h 954318"/>
              <a:gd name="connsiteX17-3333" fmla="*/ 985518 w 985518"/>
              <a:gd name="connsiteY17-3334" fmla="*/ 0 h 954318"/>
              <a:gd name="connsiteX0-3335" fmla="*/ 985518 w 985518"/>
              <a:gd name="connsiteY0-3336" fmla="*/ 0 h 954318"/>
              <a:gd name="connsiteX1-3337" fmla="*/ 983484 w 985518"/>
              <a:gd name="connsiteY1-3338" fmla="*/ 126469 h 954318"/>
              <a:gd name="connsiteX2-3339" fmla="*/ 219988 w 985518"/>
              <a:gd name="connsiteY2-3340" fmla="*/ 129745 h 954318"/>
              <a:gd name="connsiteX3-3341" fmla="*/ 156315 w 985518"/>
              <a:gd name="connsiteY3-3342" fmla="*/ 142102 h 954318"/>
              <a:gd name="connsiteX4-3343" fmla="*/ 133491 w 985518"/>
              <a:gd name="connsiteY4-3344" fmla="*/ 191529 h 954318"/>
              <a:gd name="connsiteX5-3345" fmla="*/ 135673 w 985518"/>
              <a:gd name="connsiteY5-3346" fmla="*/ 703885 h 954318"/>
              <a:gd name="connsiteX6-3347" fmla="*/ 133527 w 985518"/>
              <a:gd name="connsiteY6-3348" fmla="*/ 798460 h 954318"/>
              <a:gd name="connsiteX7-3349" fmla="*/ 143449 w 985518"/>
              <a:gd name="connsiteY7-3350" fmla="*/ 844270 h 954318"/>
              <a:gd name="connsiteX8-3351" fmla="*/ 209980 w 985518"/>
              <a:gd name="connsiteY8-3352" fmla="*/ 853345 h 954318"/>
              <a:gd name="connsiteX9-3353" fmla="*/ 209981 w 985518"/>
              <a:gd name="connsiteY9-3354" fmla="*/ 952463 h 954318"/>
              <a:gd name="connsiteX10-3355" fmla="*/ 117534 w 985518"/>
              <a:gd name="connsiteY10-3356" fmla="*/ 952637 h 954318"/>
              <a:gd name="connsiteX11-3357" fmla="*/ 24455 w 985518"/>
              <a:gd name="connsiteY11-3358" fmla="*/ 911363 h 954318"/>
              <a:gd name="connsiteX12-3359" fmla="*/ 1944 w 985518"/>
              <a:gd name="connsiteY12-3360" fmla="*/ 829346 h 954318"/>
              <a:gd name="connsiteX13-3361" fmla="*/ 555 w 985518"/>
              <a:gd name="connsiteY13-3362" fmla="*/ 704271 h 954318"/>
              <a:gd name="connsiteX14-3363" fmla="*/ 255 w 985518"/>
              <a:gd name="connsiteY14-3364" fmla="*/ 174088 h 954318"/>
              <a:gd name="connsiteX15-3365" fmla="*/ 53459 w 985518"/>
              <a:gd name="connsiteY15-3366" fmla="*/ 45178 h 954318"/>
              <a:gd name="connsiteX16-3367" fmla="*/ 192645 w 985518"/>
              <a:gd name="connsiteY16-3368" fmla="*/ 0 h 954318"/>
              <a:gd name="connsiteX17-3369" fmla="*/ 985518 w 985518"/>
              <a:gd name="connsiteY17-3370" fmla="*/ 0 h 954318"/>
              <a:gd name="connsiteX0-3371" fmla="*/ 985518 w 985518"/>
              <a:gd name="connsiteY0-3372" fmla="*/ 0 h 954318"/>
              <a:gd name="connsiteX1-3373" fmla="*/ 983484 w 985518"/>
              <a:gd name="connsiteY1-3374" fmla="*/ 126469 h 954318"/>
              <a:gd name="connsiteX2-3375" fmla="*/ 219988 w 985518"/>
              <a:gd name="connsiteY2-3376" fmla="*/ 129745 h 954318"/>
              <a:gd name="connsiteX3-3377" fmla="*/ 156315 w 985518"/>
              <a:gd name="connsiteY3-3378" fmla="*/ 142102 h 954318"/>
              <a:gd name="connsiteX4-3379" fmla="*/ 133491 w 985518"/>
              <a:gd name="connsiteY4-3380" fmla="*/ 191529 h 954318"/>
              <a:gd name="connsiteX5-3381" fmla="*/ 135673 w 985518"/>
              <a:gd name="connsiteY5-3382" fmla="*/ 703885 h 954318"/>
              <a:gd name="connsiteX6-3383" fmla="*/ 133527 w 985518"/>
              <a:gd name="connsiteY6-3384" fmla="*/ 798460 h 954318"/>
              <a:gd name="connsiteX7-3385" fmla="*/ 143449 w 985518"/>
              <a:gd name="connsiteY7-3386" fmla="*/ 844270 h 954318"/>
              <a:gd name="connsiteX8-3387" fmla="*/ 209980 w 985518"/>
              <a:gd name="connsiteY8-3388" fmla="*/ 853345 h 954318"/>
              <a:gd name="connsiteX9-3389" fmla="*/ 209981 w 985518"/>
              <a:gd name="connsiteY9-3390" fmla="*/ 952463 h 954318"/>
              <a:gd name="connsiteX10-3391" fmla="*/ 117534 w 985518"/>
              <a:gd name="connsiteY10-3392" fmla="*/ 952637 h 954318"/>
              <a:gd name="connsiteX11-3393" fmla="*/ 24455 w 985518"/>
              <a:gd name="connsiteY11-3394" fmla="*/ 911363 h 954318"/>
              <a:gd name="connsiteX12-3395" fmla="*/ 1944 w 985518"/>
              <a:gd name="connsiteY12-3396" fmla="*/ 829346 h 954318"/>
              <a:gd name="connsiteX13-3397" fmla="*/ 555 w 985518"/>
              <a:gd name="connsiteY13-3398" fmla="*/ 704271 h 954318"/>
              <a:gd name="connsiteX14-3399" fmla="*/ 255 w 985518"/>
              <a:gd name="connsiteY14-3400" fmla="*/ 174088 h 954318"/>
              <a:gd name="connsiteX15-3401" fmla="*/ 53459 w 985518"/>
              <a:gd name="connsiteY15-3402" fmla="*/ 45178 h 954318"/>
              <a:gd name="connsiteX16-3403" fmla="*/ 192645 w 985518"/>
              <a:gd name="connsiteY16-3404" fmla="*/ 0 h 954318"/>
              <a:gd name="connsiteX17-3405" fmla="*/ 985518 w 985518"/>
              <a:gd name="connsiteY17-3406" fmla="*/ 0 h 954318"/>
              <a:gd name="connsiteX0-3407" fmla="*/ 985518 w 985518"/>
              <a:gd name="connsiteY0-3408" fmla="*/ 0 h 954318"/>
              <a:gd name="connsiteX1-3409" fmla="*/ 983484 w 985518"/>
              <a:gd name="connsiteY1-3410" fmla="*/ 126469 h 954318"/>
              <a:gd name="connsiteX2-3411" fmla="*/ 219988 w 985518"/>
              <a:gd name="connsiteY2-3412" fmla="*/ 129745 h 954318"/>
              <a:gd name="connsiteX3-3413" fmla="*/ 156315 w 985518"/>
              <a:gd name="connsiteY3-3414" fmla="*/ 142102 h 954318"/>
              <a:gd name="connsiteX4-3415" fmla="*/ 133491 w 985518"/>
              <a:gd name="connsiteY4-3416" fmla="*/ 191529 h 954318"/>
              <a:gd name="connsiteX5-3417" fmla="*/ 135673 w 985518"/>
              <a:gd name="connsiteY5-3418" fmla="*/ 703885 h 954318"/>
              <a:gd name="connsiteX6-3419" fmla="*/ 133527 w 985518"/>
              <a:gd name="connsiteY6-3420" fmla="*/ 798460 h 954318"/>
              <a:gd name="connsiteX7-3421" fmla="*/ 143449 w 985518"/>
              <a:gd name="connsiteY7-3422" fmla="*/ 844270 h 954318"/>
              <a:gd name="connsiteX8-3423" fmla="*/ 209980 w 985518"/>
              <a:gd name="connsiteY8-3424" fmla="*/ 853345 h 954318"/>
              <a:gd name="connsiteX9-3425" fmla="*/ 209981 w 985518"/>
              <a:gd name="connsiteY9-3426" fmla="*/ 952463 h 954318"/>
              <a:gd name="connsiteX10-3427" fmla="*/ 117534 w 985518"/>
              <a:gd name="connsiteY10-3428" fmla="*/ 952637 h 954318"/>
              <a:gd name="connsiteX11-3429" fmla="*/ 24455 w 985518"/>
              <a:gd name="connsiteY11-3430" fmla="*/ 911363 h 954318"/>
              <a:gd name="connsiteX12-3431" fmla="*/ 1944 w 985518"/>
              <a:gd name="connsiteY12-3432" fmla="*/ 829346 h 954318"/>
              <a:gd name="connsiteX13-3433" fmla="*/ 555 w 985518"/>
              <a:gd name="connsiteY13-3434" fmla="*/ 704271 h 954318"/>
              <a:gd name="connsiteX14-3435" fmla="*/ 255 w 985518"/>
              <a:gd name="connsiteY14-3436" fmla="*/ 174088 h 954318"/>
              <a:gd name="connsiteX15-3437" fmla="*/ 53459 w 985518"/>
              <a:gd name="connsiteY15-3438" fmla="*/ 45178 h 954318"/>
              <a:gd name="connsiteX16-3439" fmla="*/ 192645 w 985518"/>
              <a:gd name="connsiteY16-3440" fmla="*/ 0 h 954318"/>
              <a:gd name="connsiteX17-3441" fmla="*/ 985518 w 985518"/>
              <a:gd name="connsiteY17-3442" fmla="*/ 0 h 954318"/>
              <a:gd name="connsiteX0-3443" fmla="*/ 985518 w 985518"/>
              <a:gd name="connsiteY0-3444" fmla="*/ 0 h 954318"/>
              <a:gd name="connsiteX1-3445" fmla="*/ 983484 w 985518"/>
              <a:gd name="connsiteY1-3446" fmla="*/ 126469 h 954318"/>
              <a:gd name="connsiteX2-3447" fmla="*/ 219988 w 985518"/>
              <a:gd name="connsiteY2-3448" fmla="*/ 129745 h 954318"/>
              <a:gd name="connsiteX3-3449" fmla="*/ 156315 w 985518"/>
              <a:gd name="connsiteY3-3450" fmla="*/ 142102 h 954318"/>
              <a:gd name="connsiteX4-3451" fmla="*/ 133491 w 985518"/>
              <a:gd name="connsiteY4-3452" fmla="*/ 191529 h 954318"/>
              <a:gd name="connsiteX5-3453" fmla="*/ 135673 w 985518"/>
              <a:gd name="connsiteY5-3454" fmla="*/ 703885 h 954318"/>
              <a:gd name="connsiteX6-3455" fmla="*/ 133527 w 985518"/>
              <a:gd name="connsiteY6-3456" fmla="*/ 798460 h 954318"/>
              <a:gd name="connsiteX7-3457" fmla="*/ 143449 w 985518"/>
              <a:gd name="connsiteY7-3458" fmla="*/ 844270 h 954318"/>
              <a:gd name="connsiteX8-3459" fmla="*/ 209980 w 985518"/>
              <a:gd name="connsiteY8-3460" fmla="*/ 853345 h 954318"/>
              <a:gd name="connsiteX9-3461" fmla="*/ 209981 w 985518"/>
              <a:gd name="connsiteY9-3462" fmla="*/ 952463 h 954318"/>
              <a:gd name="connsiteX10-3463" fmla="*/ 117534 w 985518"/>
              <a:gd name="connsiteY10-3464" fmla="*/ 952637 h 954318"/>
              <a:gd name="connsiteX11-3465" fmla="*/ 34745 w 985518"/>
              <a:gd name="connsiteY11-3466" fmla="*/ 904035 h 954318"/>
              <a:gd name="connsiteX12-3467" fmla="*/ 1944 w 985518"/>
              <a:gd name="connsiteY12-3468" fmla="*/ 829346 h 954318"/>
              <a:gd name="connsiteX13-3469" fmla="*/ 555 w 985518"/>
              <a:gd name="connsiteY13-3470" fmla="*/ 704271 h 954318"/>
              <a:gd name="connsiteX14-3471" fmla="*/ 255 w 985518"/>
              <a:gd name="connsiteY14-3472" fmla="*/ 174088 h 954318"/>
              <a:gd name="connsiteX15-3473" fmla="*/ 53459 w 985518"/>
              <a:gd name="connsiteY15-3474" fmla="*/ 45178 h 954318"/>
              <a:gd name="connsiteX16-3475" fmla="*/ 192645 w 985518"/>
              <a:gd name="connsiteY16-3476" fmla="*/ 0 h 954318"/>
              <a:gd name="connsiteX17-3477" fmla="*/ 985518 w 985518"/>
              <a:gd name="connsiteY17-3478" fmla="*/ 0 h 954318"/>
              <a:gd name="connsiteX0-3479" fmla="*/ 985518 w 985518"/>
              <a:gd name="connsiteY0-3480" fmla="*/ 0 h 954318"/>
              <a:gd name="connsiteX1-3481" fmla="*/ 983484 w 985518"/>
              <a:gd name="connsiteY1-3482" fmla="*/ 126469 h 954318"/>
              <a:gd name="connsiteX2-3483" fmla="*/ 219988 w 985518"/>
              <a:gd name="connsiteY2-3484" fmla="*/ 129745 h 954318"/>
              <a:gd name="connsiteX3-3485" fmla="*/ 156315 w 985518"/>
              <a:gd name="connsiteY3-3486" fmla="*/ 142102 h 954318"/>
              <a:gd name="connsiteX4-3487" fmla="*/ 133491 w 985518"/>
              <a:gd name="connsiteY4-3488" fmla="*/ 191529 h 954318"/>
              <a:gd name="connsiteX5-3489" fmla="*/ 135673 w 985518"/>
              <a:gd name="connsiteY5-3490" fmla="*/ 703885 h 954318"/>
              <a:gd name="connsiteX6-3491" fmla="*/ 133527 w 985518"/>
              <a:gd name="connsiteY6-3492" fmla="*/ 798460 h 954318"/>
              <a:gd name="connsiteX7-3493" fmla="*/ 143449 w 985518"/>
              <a:gd name="connsiteY7-3494" fmla="*/ 844270 h 954318"/>
              <a:gd name="connsiteX8-3495" fmla="*/ 209980 w 985518"/>
              <a:gd name="connsiteY8-3496" fmla="*/ 853345 h 954318"/>
              <a:gd name="connsiteX9-3497" fmla="*/ 209981 w 985518"/>
              <a:gd name="connsiteY9-3498" fmla="*/ 952463 h 954318"/>
              <a:gd name="connsiteX10-3499" fmla="*/ 117534 w 985518"/>
              <a:gd name="connsiteY10-3500" fmla="*/ 952637 h 954318"/>
              <a:gd name="connsiteX11-3501" fmla="*/ 34745 w 985518"/>
              <a:gd name="connsiteY11-3502" fmla="*/ 904035 h 954318"/>
              <a:gd name="connsiteX12-3503" fmla="*/ 1944 w 985518"/>
              <a:gd name="connsiteY12-3504" fmla="*/ 795148 h 954318"/>
              <a:gd name="connsiteX13-3505" fmla="*/ 555 w 985518"/>
              <a:gd name="connsiteY13-3506" fmla="*/ 704271 h 954318"/>
              <a:gd name="connsiteX14-3507" fmla="*/ 255 w 985518"/>
              <a:gd name="connsiteY14-3508" fmla="*/ 174088 h 954318"/>
              <a:gd name="connsiteX15-3509" fmla="*/ 53459 w 985518"/>
              <a:gd name="connsiteY15-3510" fmla="*/ 45178 h 954318"/>
              <a:gd name="connsiteX16-3511" fmla="*/ 192645 w 985518"/>
              <a:gd name="connsiteY16-3512" fmla="*/ 0 h 954318"/>
              <a:gd name="connsiteX17-3513" fmla="*/ 985518 w 985518"/>
              <a:gd name="connsiteY17-3514" fmla="*/ 0 h 954318"/>
              <a:gd name="connsiteX0-3515" fmla="*/ 985518 w 985518"/>
              <a:gd name="connsiteY0-3516" fmla="*/ 0 h 956068"/>
              <a:gd name="connsiteX1-3517" fmla="*/ 983484 w 985518"/>
              <a:gd name="connsiteY1-3518" fmla="*/ 126469 h 956068"/>
              <a:gd name="connsiteX2-3519" fmla="*/ 219988 w 985518"/>
              <a:gd name="connsiteY2-3520" fmla="*/ 129745 h 956068"/>
              <a:gd name="connsiteX3-3521" fmla="*/ 156315 w 985518"/>
              <a:gd name="connsiteY3-3522" fmla="*/ 142102 h 956068"/>
              <a:gd name="connsiteX4-3523" fmla="*/ 133491 w 985518"/>
              <a:gd name="connsiteY4-3524" fmla="*/ 191529 h 956068"/>
              <a:gd name="connsiteX5-3525" fmla="*/ 135673 w 985518"/>
              <a:gd name="connsiteY5-3526" fmla="*/ 703885 h 956068"/>
              <a:gd name="connsiteX6-3527" fmla="*/ 133527 w 985518"/>
              <a:gd name="connsiteY6-3528" fmla="*/ 798460 h 956068"/>
              <a:gd name="connsiteX7-3529" fmla="*/ 143449 w 985518"/>
              <a:gd name="connsiteY7-3530" fmla="*/ 844270 h 956068"/>
              <a:gd name="connsiteX8-3531" fmla="*/ 209980 w 985518"/>
              <a:gd name="connsiteY8-3532" fmla="*/ 853345 h 956068"/>
              <a:gd name="connsiteX9-3533" fmla="*/ 209981 w 985518"/>
              <a:gd name="connsiteY9-3534" fmla="*/ 952463 h 956068"/>
              <a:gd name="connsiteX10-3535" fmla="*/ 117534 w 985518"/>
              <a:gd name="connsiteY10-3536" fmla="*/ 952637 h 956068"/>
              <a:gd name="connsiteX11-3537" fmla="*/ 34745 w 985518"/>
              <a:gd name="connsiteY11-3538" fmla="*/ 904035 h 956068"/>
              <a:gd name="connsiteX12-3539" fmla="*/ 1944 w 985518"/>
              <a:gd name="connsiteY12-3540" fmla="*/ 795148 h 956068"/>
              <a:gd name="connsiteX13-3541" fmla="*/ 555 w 985518"/>
              <a:gd name="connsiteY13-3542" fmla="*/ 704271 h 956068"/>
              <a:gd name="connsiteX14-3543" fmla="*/ 255 w 985518"/>
              <a:gd name="connsiteY14-3544" fmla="*/ 174088 h 956068"/>
              <a:gd name="connsiteX15-3545" fmla="*/ 53459 w 985518"/>
              <a:gd name="connsiteY15-3546" fmla="*/ 45178 h 956068"/>
              <a:gd name="connsiteX16-3547" fmla="*/ 192645 w 985518"/>
              <a:gd name="connsiteY16-3548" fmla="*/ 0 h 956068"/>
              <a:gd name="connsiteX17-3549" fmla="*/ 985518 w 985518"/>
              <a:gd name="connsiteY17-3550" fmla="*/ 0 h 956068"/>
              <a:gd name="connsiteX0-3551" fmla="*/ 985518 w 985518"/>
              <a:gd name="connsiteY0-3552" fmla="*/ 0 h 961548"/>
              <a:gd name="connsiteX1-3553" fmla="*/ 983484 w 985518"/>
              <a:gd name="connsiteY1-3554" fmla="*/ 126469 h 961548"/>
              <a:gd name="connsiteX2-3555" fmla="*/ 219988 w 985518"/>
              <a:gd name="connsiteY2-3556" fmla="*/ 129745 h 961548"/>
              <a:gd name="connsiteX3-3557" fmla="*/ 156315 w 985518"/>
              <a:gd name="connsiteY3-3558" fmla="*/ 142102 h 961548"/>
              <a:gd name="connsiteX4-3559" fmla="*/ 133491 w 985518"/>
              <a:gd name="connsiteY4-3560" fmla="*/ 191529 h 961548"/>
              <a:gd name="connsiteX5-3561" fmla="*/ 135673 w 985518"/>
              <a:gd name="connsiteY5-3562" fmla="*/ 703885 h 961548"/>
              <a:gd name="connsiteX6-3563" fmla="*/ 133527 w 985518"/>
              <a:gd name="connsiteY6-3564" fmla="*/ 798460 h 961548"/>
              <a:gd name="connsiteX7-3565" fmla="*/ 143449 w 985518"/>
              <a:gd name="connsiteY7-3566" fmla="*/ 844270 h 961548"/>
              <a:gd name="connsiteX8-3567" fmla="*/ 209980 w 985518"/>
              <a:gd name="connsiteY8-3568" fmla="*/ 853345 h 961548"/>
              <a:gd name="connsiteX9-3569" fmla="*/ 209981 w 985518"/>
              <a:gd name="connsiteY9-3570" fmla="*/ 959791 h 961548"/>
              <a:gd name="connsiteX10-3571" fmla="*/ 117534 w 985518"/>
              <a:gd name="connsiteY10-3572" fmla="*/ 952637 h 961548"/>
              <a:gd name="connsiteX11-3573" fmla="*/ 34745 w 985518"/>
              <a:gd name="connsiteY11-3574" fmla="*/ 904035 h 961548"/>
              <a:gd name="connsiteX12-3575" fmla="*/ 1944 w 985518"/>
              <a:gd name="connsiteY12-3576" fmla="*/ 795148 h 961548"/>
              <a:gd name="connsiteX13-3577" fmla="*/ 555 w 985518"/>
              <a:gd name="connsiteY13-3578" fmla="*/ 704271 h 961548"/>
              <a:gd name="connsiteX14-3579" fmla="*/ 255 w 985518"/>
              <a:gd name="connsiteY14-3580" fmla="*/ 174088 h 961548"/>
              <a:gd name="connsiteX15-3581" fmla="*/ 53459 w 985518"/>
              <a:gd name="connsiteY15-3582" fmla="*/ 45178 h 961548"/>
              <a:gd name="connsiteX16-3583" fmla="*/ 192645 w 985518"/>
              <a:gd name="connsiteY16-3584" fmla="*/ 0 h 961548"/>
              <a:gd name="connsiteX17-3585" fmla="*/ 985518 w 985518"/>
              <a:gd name="connsiteY17-3586" fmla="*/ 0 h 961548"/>
              <a:gd name="connsiteX0-3587" fmla="*/ 985518 w 985518"/>
              <a:gd name="connsiteY0-3588" fmla="*/ 0 h 961548"/>
              <a:gd name="connsiteX1-3589" fmla="*/ 983484 w 985518"/>
              <a:gd name="connsiteY1-3590" fmla="*/ 126469 h 961548"/>
              <a:gd name="connsiteX2-3591" fmla="*/ 219988 w 985518"/>
              <a:gd name="connsiteY2-3592" fmla="*/ 129745 h 961548"/>
              <a:gd name="connsiteX3-3593" fmla="*/ 156315 w 985518"/>
              <a:gd name="connsiteY3-3594" fmla="*/ 142102 h 961548"/>
              <a:gd name="connsiteX4-3595" fmla="*/ 133491 w 985518"/>
              <a:gd name="connsiteY4-3596" fmla="*/ 191529 h 961548"/>
              <a:gd name="connsiteX5-3597" fmla="*/ 135673 w 985518"/>
              <a:gd name="connsiteY5-3598" fmla="*/ 703885 h 961548"/>
              <a:gd name="connsiteX6-3599" fmla="*/ 133527 w 985518"/>
              <a:gd name="connsiteY6-3600" fmla="*/ 798460 h 961548"/>
              <a:gd name="connsiteX7-3601" fmla="*/ 143449 w 985518"/>
              <a:gd name="connsiteY7-3602" fmla="*/ 844270 h 961548"/>
              <a:gd name="connsiteX8-3603" fmla="*/ 209980 w 985518"/>
              <a:gd name="connsiteY8-3604" fmla="*/ 853345 h 961548"/>
              <a:gd name="connsiteX9-3605" fmla="*/ 209981 w 985518"/>
              <a:gd name="connsiteY9-3606" fmla="*/ 959791 h 961548"/>
              <a:gd name="connsiteX10-3607" fmla="*/ 117534 w 985518"/>
              <a:gd name="connsiteY10-3608" fmla="*/ 952637 h 961548"/>
              <a:gd name="connsiteX11-3609" fmla="*/ 34745 w 985518"/>
              <a:gd name="connsiteY11-3610" fmla="*/ 904035 h 961548"/>
              <a:gd name="connsiteX12-3611" fmla="*/ 1944 w 985518"/>
              <a:gd name="connsiteY12-3612" fmla="*/ 795148 h 961548"/>
              <a:gd name="connsiteX13-3613" fmla="*/ 555 w 985518"/>
              <a:gd name="connsiteY13-3614" fmla="*/ 704271 h 961548"/>
              <a:gd name="connsiteX14-3615" fmla="*/ 255 w 985518"/>
              <a:gd name="connsiteY14-3616" fmla="*/ 174088 h 961548"/>
              <a:gd name="connsiteX15-3617" fmla="*/ 53459 w 985518"/>
              <a:gd name="connsiteY15-3618" fmla="*/ 45178 h 961548"/>
              <a:gd name="connsiteX16-3619" fmla="*/ 192645 w 985518"/>
              <a:gd name="connsiteY16-3620" fmla="*/ 0 h 961548"/>
              <a:gd name="connsiteX17-3621" fmla="*/ 985518 w 985518"/>
              <a:gd name="connsiteY17-3622" fmla="*/ 0 h 961548"/>
              <a:gd name="connsiteX0-3623" fmla="*/ 985518 w 985518"/>
              <a:gd name="connsiteY0-3624" fmla="*/ 0 h 959854"/>
              <a:gd name="connsiteX1-3625" fmla="*/ 983484 w 985518"/>
              <a:gd name="connsiteY1-3626" fmla="*/ 126469 h 959854"/>
              <a:gd name="connsiteX2-3627" fmla="*/ 219988 w 985518"/>
              <a:gd name="connsiteY2-3628" fmla="*/ 129745 h 959854"/>
              <a:gd name="connsiteX3-3629" fmla="*/ 156315 w 985518"/>
              <a:gd name="connsiteY3-3630" fmla="*/ 142102 h 959854"/>
              <a:gd name="connsiteX4-3631" fmla="*/ 133491 w 985518"/>
              <a:gd name="connsiteY4-3632" fmla="*/ 191529 h 959854"/>
              <a:gd name="connsiteX5-3633" fmla="*/ 135673 w 985518"/>
              <a:gd name="connsiteY5-3634" fmla="*/ 703885 h 959854"/>
              <a:gd name="connsiteX6-3635" fmla="*/ 133527 w 985518"/>
              <a:gd name="connsiteY6-3636" fmla="*/ 798460 h 959854"/>
              <a:gd name="connsiteX7-3637" fmla="*/ 143449 w 985518"/>
              <a:gd name="connsiteY7-3638" fmla="*/ 844270 h 959854"/>
              <a:gd name="connsiteX8-3639" fmla="*/ 209980 w 985518"/>
              <a:gd name="connsiteY8-3640" fmla="*/ 853345 h 959854"/>
              <a:gd name="connsiteX9-3641" fmla="*/ 209981 w 985518"/>
              <a:gd name="connsiteY9-3642" fmla="*/ 959791 h 959854"/>
              <a:gd name="connsiteX10-3643" fmla="*/ 117534 w 985518"/>
              <a:gd name="connsiteY10-3644" fmla="*/ 952637 h 959854"/>
              <a:gd name="connsiteX11-3645" fmla="*/ 34745 w 985518"/>
              <a:gd name="connsiteY11-3646" fmla="*/ 904035 h 959854"/>
              <a:gd name="connsiteX12-3647" fmla="*/ 1944 w 985518"/>
              <a:gd name="connsiteY12-3648" fmla="*/ 795148 h 959854"/>
              <a:gd name="connsiteX13-3649" fmla="*/ 555 w 985518"/>
              <a:gd name="connsiteY13-3650" fmla="*/ 704271 h 959854"/>
              <a:gd name="connsiteX14-3651" fmla="*/ 255 w 985518"/>
              <a:gd name="connsiteY14-3652" fmla="*/ 174088 h 959854"/>
              <a:gd name="connsiteX15-3653" fmla="*/ 53459 w 985518"/>
              <a:gd name="connsiteY15-3654" fmla="*/ 45178 h 959854"/>
              <a:gd name="connsiteX16-3655" fmla="*/ 192645 w 985518"/>
              <a:gd name="connsiteY16-3656" fmla="*/ 0 h 959854"/>
              <a:gd name="connsiteX17-3657" fmla="*/ 985518 w 985518"/>
              <a:gd name="connsiteY17-3658" fmla="*/ 0 h 959854"/>
              <a:gd name="connsiteX0-3659" fmla="*/ 985518 w 985518"/>
              <a:gd name="connsiteY0-3660" fmla="*/ 0 h 967142"/>
              <a:gd name="connsiteX1-3661" fmla="*/ 983484 w 985518"/>
              <a:gd name="connsiteY1-3662" fmla="*/ 126469 h 967142"/>
              <a:gd name="connsiteX2-3663" fmla="*/ 219988 w 985518"/>
              <a:gd name="connsiteY2-3664" fmla="*/ 129745 h 967142"/>
              <a:gd name="connsiteX3-3665" fmla="*/ 156315 w 985518"/>
              <a:gd name="connsiteY3-3666" fmla="*/ 142102 h 967142"/>
              <a:gd name="connsiteX4-3667" fmla="*/ 133491 w 985518"/>
              <a:gd name="connsiteY4-3668" fmla="*/ 191529 h 967142"/>
              <a:gd name="connsiteX5-3669" fmla="*/ 135673 w 985518"/>
              <a:gd name="connsiteY5-3670" fmla="*/ 703885 h 967142"/>
              <a:gd name="connsiteX6-3671" fmla="*/ 133527 w 985518"/>
              <a:gd name="connsiteY6-3672" fmla="*/ 798460 h 967142"/>
              <a:gd name="connsiteX7-3673" fmla="*/ 143449 w 985518"/>
              <a:gd name="connsiteY7-3674" fmla="*/ 844270 h 967142"/>
              <a:gd name="connsiteX8-3675" fmla="*/ 209980 w 985518"/>
              <a:gd name="connsiteY8-3676" fmla="*/ 853345 h 967142"/>
              <a:gd name="connsiteX9-3677" fmla="*/ 209981 w 985518"/>
              <a:gd name="connsiteY9-3678" fmla="*/ 967119 h 967142"/>
              <a:gd name="connsiteX10-3679" fmla="*/ 117534 w 985518"/>
              <a:gd name="connsiteY10-3680" fmla="*/ 952637 h 967142"/>
              <a:gd name="connsiteX11-3681" fmla="*/ 34745 w 985518"/>
              <a:gd name="connsiteY11-3682" fmla="*/ 904035 h 967142"/>
              <a:gd name="connsiteX12-3683" fmla="*/ 1944 w 985518"/>
              <a:gd name="connsiteY12-3684" fmla="*/ 795148 h 967142"/>
              <a:gd name="connsiteX13-3685" fmla="*/ 555 w 985518"/>
              <a:gd name="connsiteY13-3686" fmla="*/ 704271 h 967142"/>
              <a:gd name="connsiteX14-3687" fmla="*/ 255 w 985518"/>
              <a:gd name="connsiteY14-3688" fmla="*/ 174088 h 967142"/>
              <a:gd name="connsiteX15-3689" fmla="*/ 53459 w 985518"/>
              <a:gd name="connsiteY15-3690" fmla="*/ 45178 h 967142"/>
              <a:gd name="connsiteX16-3691" fmla="*/ 192645 w 985518"/>
              <a:gd name="connsiteY16-3692" fmla="*/ 0 h 967142"/>
              <a:gd name="connsiteX17-3693" fmla="*/ 985518 w 985518"/>
              <a:gd name="connsiteY17-3694" fmla="*/ 0 h 967142"/>
              <a:gd name="connsiteX0-3695" fmla="*/ 985518 w 985518"/>
              <a:gd name="connsiteY0-3696" fmla="*/ 0 h 967182"/>
              <a:gd name="connsiteX1-3697" fmla="*/ 983484 w 985518"/>
              <a:gd name="connsiteY1-3698" fmla="*/ 126469 h 967182"/>
              <a:gd name="connsiteX2-3699" fmla="*/ 219988 w 985518"/>
              <a:gd name="connsiteY2-3700" fmla="*/ 129745 h 967182"/>
              <a:gd name="connsiteX3-3701" fmla="*/ 156315 w 985518"/>
              <a:gd name="connsiteY3-3702" fmla="*/ 142102 h 967182"/>
              <a:gd name="connsiteX4-3703" fmla="*/ 133491 w 985518"/>
              <a:gd name="connsiteY4-3704" fmla="*/ 191529 h 967182"/>
              <a:gd name="connsiteX5-3705" fmla="*/ 135673 w 985518"/>
              <a:gd name="connsiteY5-3706" fmla="*/ 703885 h 967182"/>
              <a:gd name="connsiteX6-3707" fmla="*/ 133527 w 985518"/>
              <a:gd name="connsiteY6-3708" fmla="*/ 798460 h 967182"/>
              <a:gd name="connsiteX7-3709" fmla="*/ 143449 w 985518"/>
              <a:gd name="connsiteY7-3710" fmla="*/ 844270 h 967182"/>
              <a:gd name="connsiteX8-3711" fmla="*/ 209980 w 985518"/>
              <a:gd name="connsiteY8-3712" fmla="*/ 853345 h 967182"/>
              <a:gd name="connsiteX9-3713" fmla="*/ 209981 w 985518"/>
              <a:gd name="connsiteY9-3714" fmla="*/ 967119 h 967182"/>
              <a:gd name="connsiteX10-3715" fmla="*/ 114962 w 985518"/>
              <a:gd name="connsiteY10-3716" fmla="*/ 959966 h 967182"/>
              <a:gd name="connsiteX11-3717" fmla="*/ 34745 w 985518"/>
              <a:gd name="connsiteY11-3718" fmla="*/ 904035 h 967182"/>
              <a:gd name="connsiteX12-3719" fmla="*/ 1944 w 985518"/>
              <a:gd name="connsiteY12-3720" fmla="*/ 795148 h 967182"/>
              <a:gd name="connsiteX13-3721" fmla="*/ 555 w 985518"/>
              <a:gd name="connsiteY13-3722" fmla="*/ 704271 h 967182"/>
              <a:gd name="connsiteX14-3723" fmla="*/ 255 w 985518"/>
              <a:gd name="connsiteY14-3724" fmla="*/ 174088 h 967182"/>
              <a:gd name="connsiteX15-3725" fmla="*/ 53459 w 985518"/>
              <a:gd name="connsiteY15-3726" fmla="*/ 45178 h 967182"/>
              <a:gd name="connsiteX16-3727" fmla="*/ 192645 w 985518"/>
              <a:gd name="connsiteY16-3728" fmla="*/ 0 h 967182"/>
              <a:gd name="connsiteX17-3729" fmla="*/ 985518 w 985518"/>
              <a:gd name="connsiteY17-3730" fmla="*/ 0 h 967182"/>
              <a:gd name="connsiteX0-3731" fmla="*/ 985518 w 985518"/>
              <a:gd name="connsiteY0-3732" fmla="*/ 0 h 967182"/>
              <a:gd name="connsiteX1-3733" fmla="*/ 983484 w 985518"/>
              <a:gd name="connsiteY1-3734" fmla="*/ 126469 h 967182"/>
              <a:gd name="connsiteX2-3735" fmla="*/ 219988 w 985518"/>
              <a:gd name="connsiteY2-3736" fmla="*/ 129745 h 967182"/>
              <a:gd name="connsiteX3-3737" fmla="*/ 156315 w 985518"/>
              <a:gd name="connsiteY3-3738" fmla="*/ 142102 h 967182"/>
              <a:gd name="connsiteX4-3739" fmla="*/ 133491 w 985518"/>
              <a:gd name="connsiteY4-3740" fmla="*/ 191529 h 967182"/>
              <a:gd name="connsiteX5-3741" fmla="*/ 135673 w 985518"/>
              <a:gd name="connsiteY5-3742" fmla="*/ 703885 h 967182"/>
              <a:gd name="connsiteX6-3743" fmla="*/ 133527 w 985518"/>
              <a:gd name="connsiteY6-3744" fmla="*/ 798460 h 967182"/>
              <a:gd name="connsiteX7-3745" fmla="*/ 143449 w 985518"/>
              <a:gd name="connsiteY7-3746" fmla="*/ 844270 h 967182"/>
              <a:gd name="connsiteX8-3747" fmla="*/ 209980 w 985518"/>
              <a:gd name="connsiteY8-3748" fmla="*/ 853345 h 967182"/>
              <a:gd name="connsiteX9-3749" fmla="*/ 209981 w 985518"/>
              <a:gd name="connsiteY9-3750" fmla="*/ 967119 h 967182"/>
              <a:gd name="connsiteX10-3751" fmla="*/ 114962 w 985518"/>
              <a:gd name="connsiteY10-3752" fmla="*/ 959966 h 967182"/>
              <a:gd name="connsiteX11-3753" fmla="*/ 34745 w 985518"/>
              <a:gd name="connsiteY11-3754" fmla="*/ 904035 h 967182"/>
              <a:gd name="connsiteX12-3755" fmla="*/ 1944 w 985518"/>
              <a:gd name="connsiteY12-3756" fmla="*/ 795148 h 967182"/>
              <a:gd name="connsiteX13-3757" fmla="*/ 555 w 985518"/>
              <a:gd name="connsiteY13-3758" fmla="*/ 704271 h 967182"/>
              <a:gd name="connsiteX14-3759" fmla="*/ 255 w 985518"/>
              <a:gd name="connsiteY14-3760" fmla="*/ 174088 h 967182"/>
              <a:gd name="connsiteX15-3761" fmla="*/ 53459 w 985518"/>
              <a:gd name="connsiteY15-3762" fmla="*/ 45178 h 967182"/>
              <a:gd name="connsiteX16-3763" fmla="*/ 192645 w 985518"/>
              <a:gd name="connsiteY16-3764" fmla="*/ 0 h 967182"/>
              <a:gd name="connsiteX17-3765" fmla="*/ 985518 w 985518"/>
              <a:gd name="connsiteY17-3766" fmla="*/ 0 h 967182"/>
              <a:gd name="connsiteX0-3767" fmla="*/ 985518 w 985518"/>
              <a:gd name="connsiteY0-3768" fmla="*/ 0 h 967182"/>
              <a:gd name="connsiteX1-3769" fmla="*/ 983484 w 985518"/>
              <a:gd name="connsiteY1-3770" fmla="*/ 126469 h 967182"/>
              <a:gd name="connsiteX2-3771" fmla="*/ 219988 w 985518"/>
              <a:gd name="connsiteY2-3772" fmla="*/ 129745 h 967182"/>
              <a:gd name="connsiteX3-3773" fmla="*/ 156315 w 985518"/>
              <a:gd name="connsiteY3-3774" fmla="*/ 142102 h 967182"/>
              <a:gd name="connsiteX4-3775" fmla="*/ 133491 w 985518"/>
              <a:gd name="connsiteY4-3776" fmla="*/ 191529 h 967182"/>
              <a:gd name="connsiteX5-3777" fmla="*/ 135673 w 985518"/>
              <a:gd name="connsiteY5-3778" fmla="*/ 703885 h 967182"/>
              <a:gd name="connsiteX6-3779" fmla="*/ 133527 w 985518"/>
              <a:gd name="connsiteY6-3780" fmla="*/ 798460 h 967182"/>
              <a:gd name="connsiteX7-3781" fmla="*/ 143449 w 985518"/>
              <a:gd name="connsiteY7-3782" fmla="*/ 844270 h 967182"/>
              <a:gd name="connsiteX8-3783" fmla="*/ 209980 w 985518"/>
              <a:gd name="connsiteY8-3784" fmla="*/ 853345 h 967182"/>
              <a:gd name="connsiteX9-3785" fmla="*/ 209981 w 985518"/>
              <a:gd name="connsiteY9-3786" fmla="*/ 967119 h 967182"/>
              <a:gd name="connsiteX10-3787" fmla="*/ 114962 w 985518"/>
              <a:gd name="connsiteY10-3788" fmla="*/ 959966 h 967182"/>
              <a:gd name="connsiteX11-3789" fmla="*/ 34745 w 985518"/>
              <a:gd name="connsiteY11-3790" fmla="*/ 911364 h 967182"/>
              <a:gd name="connsiteX12-3791" fmla="*/ 1944 w 985518"/>
              <a:gd name="connsiteY12-3792" fmla="*/ 795148 h 967182"/>
              <a:gd name="connsiteX13-3793" fmla="*/ 555 w 985518"/>
              <a:gd name="connsiteY13-3794" fmla="*/ 704271 h 967182"/>
              <a:gd name="connsiteX14-3795" fmla="*/ 255 w 985518"/>
              <a:gd name="connsiteY14-3796" fmla="*/ 174088 h 967182"/>
              <a:gd name="connsiteX15-3797" fmla="*/ 53459 w 985518"/>
              <a:gd name="connsiteY15-3798" fmla="*/ 45178 h 967182"/>
              <a:gd name="connsiteX16-3799" fmla="*/ 192645 w 985518"/>
              <a:gd name="connsiteY16-3800" fmla="*/ 0 h 967182"/>
              <a:gd name="connsiteX17-3801" fmla="*/ 985518 w 985518"/>
              <a:gd name="connsiteY17-3802" fmla="*/ 0 h 967182"/>
              <a:gd name="connsiteX0-3803" fmla="*/ 985518 w 985518"/>
              <a:gd name="connsiteY0-3804" fmla="*/ 0 h 967182"/>
              <a:gd name="connsiteX1-3805" fmla="*/ 983484 w 985518"/>
              <a:gd name="connsiteY1-3806" fmla="*/ 126469 h 967182"/>
              <a:gd name="connsiteX2-3807" fmla="*/ 219988 w 985518"/>
              <a:gd name="connsiteY2-3808" fmla="*/ 129745 h 967182"/>
              <a:gd name="connsiteX3-3809" fmla="*/ 156315 w 985518"/>
              <a:gd name="connsiteY3-3810" fmla="*/ 142102 h 967182"/>
              <a:gd name="connsiteX4-3811" fmla="*/ 133491 w 985518"/>
              <a:gd name="connsiteY4-3812" fmla="*/ 191529 h 967182"/>
              <a:gd name="connsiteX5-3813" fmla="*/ 135673 w 985518"/>
              <a:gd name="connsiteY5-3814" fmla="*/ 703885 h 967182"/>
              <a:gd name="connsiteX6-3815" fmla="*/ 133527 w 985518"/>
              <a:gd name="connsiteY6-3816" fmla="*/ 798460 h 967182"/>
              <a:gd name="connsiteX7-3817" fmla="*/ 143449 w 985518"/>
              <a:gd name="connsiteY7-3818" fmla="*/ 844270 h 967182"/>
              <a:gd name="connsiteX8-3819" fmla="*/ 209980 w 985518"/>
              <a:gd name="connsiteY8-3820" fmla="*/ 853345 h 967182"/>
              <a:gd name="connsiteX9-3821" fmla="*/ 209981 w 985518"/>
              <a:gd name="connsiteY9-3822" fmla="*/ 967119 h 967182"/>
              <a:gd name="connsiteX10-3823" fmla="*/ 114962 w 985518"/>
              <a:gd name="connsiteY10-3824" fmla="*/ 959966 h 967182"/>
              <a:gd name="connsiteX11-3825" fmla="*/ 34745 w 985518"/>
              <a:gd name="connsiteY11-3826" fmla="*/ 911364 h 967182"/>
              <a:gd name="connsiteX12-3827" fmla="*/ 1944 w 985518"/>
              <a:gd name="connsiteY12-3828" fmla="*/ 795148 h 967182"/>
              <a:gd name="connsiteX13-3829" fmla="*/ 555 w 985518"/>
              <a:gd name="connsiteY13-3830" fmla="*/ 704271 h 967182"/>
              <a:gd name="connsiteX14-3831" fmla="*/ 255 w 985518"/>
              <a:gd name="connsiteY14-3832" fmla="*/ 174088 h 967182"/>
              <a:gd name="connsiteX15-3833" fmla="*/ 53459 w 985518"/>
              <a:gd name="connsiteY15-3834" fmla="*/ 45178 h 967182"/>
              <a:gd name="connsiteX16-3835" fmla="*/ 192645 w 985518"/>
              <a:gd name="connsiteY16-3836" fmla="*/ 0 h 967182"/>
              <a:gd name="connsiteX17-3837" fmla="*/ 985518 w 985518"/>
              <a:gd name="connsiteY17-3838" fmla="*/ 0 h 967182"/>
              <a:gd name="connsiteX0-3839" fmla="*/ 985518 w 985518"/>
              <a:gd name="connsiteY0-3840" fmla="*/ 0 h 967182"/>
              <a:gd name="connsiteX1-3841" fmla="*/ 983484 w 985518"/>
              <a:gd name="connsiteY1-3842" fmla="*/ 126469 h 967182"/>
              <a:gd name="connsiteX2-3843" fmla="*/ 219988 w 985518"/>
              <a:gd name="connsiteY2-3844" fmla="*/ 129745 h 967182"/>
              <a:gd name="connsiteX3-3845" fmla="*/ 156315 w 985518"/>
              <a:gd name="connsiteY3-3846" fmla="*/ 142102 h 967182"/>
              <a:gd name="connsiteX4-3847" fmla="*/ 133491 w 985518"/>
              <a:gd name="connsiteY4-3848" fmla="*/ 191529 h 967182"/>
              <a:gd name="connsiteX5-3849" fmla="*/ 135673 w 985518"/>
              <a:gd name="connsiteY5-3850" fmla="*/ 703885 h 967182"/>
              <a:gd name="connsiteX6-3851" fmla="*/ 133527 w 985518"/>
              <a:gd name="connsiteY6-3852" fmla="*/ 798460 h 967182"/>
              <a:gd name="connsiteX7-3853" fmla="*/ 143449 w 985518"/>
              <a:gd name="connsiteY7-3854" fmla="*/ 844270 h 967182"/>
              <a:gd name="connsiteX8-3855" fmla="*/ 209980 w 985518"/>
              <a:gd name="connsiteY8-3856" fmla="*/ 853345 h 967182"/>
              <a:gd name="connsiteX9-3857" fmla="*/ 209981 w 985518"/>
              <a:gd name="connsiteY9-3858" fmla="*/ 967119 h 967182"/>
              <a:gd name="connsiteX10-3859" fmla="*/ 114962 w 985518"/>
              <a:gd name="connsiteY10-3860" fmla="*/ 959966 h 967182"/>
              <a:gd name="connsiteX11-3861" fmla="*/ 34745 w 985518"/>
              <a:gd name="connsiteY11-3862" fmla="*/ 911364 h 967182"/>
              <a:gd name="connsiteX12-3863" fmla="*/ 1944 w 985518"/>
              <a:gd name="connsiteY12-3864" fmla="*/ 795148 h 967182"/>
              <a:gd name="connsiteX13-3865" fmla="*/ 555 w 985518"/>
              <a:gd name="connsiteY13-3866" fmla="*/ 704271 h 967182"/>
              <a:gd name="connsiteX14-3867" fmla="*/ 255 w 985518"/>
              <a:gd name="connsiteY14-3868" fmla="*/ 174088 h 967182"/>
              <a:gd name="connsiteX15-3869" fmla="*/ 53459 w 985518"/>
              <a:gd name="connsiteY15-3870" fmla="*/ 45178 h 967182"/>
              <a:gd name="connsiteX16-3871" fmla="*/ 192645 w 985518"/>
              <a:gd name="connsiteY16-3872" fmla="*/ 0 h 967182"/>
              <a:gd name="connsiteX17-3873" fmla="*/ 985518 w 985518"/>
              <a:gd name="connsiteY17-3874" fmla="*/ 0 h 967182"/>
              <a:gd name="connsiteX0-3875" fmla="*/ 985518 w 985518"/>
              <a:gd name="connsiteY0-3876" fmla="*/ 0 h 967182"/>
              <a:gd name="connsiteX1-3877" fmla="*/ 983484 w 985518"/>
              <a:gd name="connsiteY1-3878" fmla="*/ 126469 h 967182"/>
              <a:gd name="connsiteX2-3879" fmla="*/ 219988 w 985518"/>
              <a:gd name="connsiteY2-3880" fmla="*/ 129745 h 967182"/>
              <a:gd name="connsiteX3-3881" fmla="*/ 156315 w 985518"/>
              <a:gd name="connsiteY3-3882" fmla="*/ 142102 h 967182"/>
              <a:gd name="connsiteX4-3883" fmla="*/ 133491 w 985518"/>
              <a:gd name="connsiteY4-3884" fmla="*/ 191529 h 967182"/>
              <a:gd name="connsiteX5-3885" fmla="*/ 135673 w 985518"/>
              <a:gd name="connsiteY5-3886" fmla="*/ 703885 h 967182"/>
              <a:gd name="connsiteX6-3887" fmla="*/ 133527 w 985518"/>
              <a:gd name="connsiteY6-3888" fmla="*/ 798460 h 967182"/>
              <a:gd name="connsiteX7-3889" fmla="*/ 143449 w 985518"/>
              <a:gd name="connsiteY7-3890" fmla="*/ 844270 h 967182"/>
              <a:gd name="connsiteX8-3891" fmla="*/ 209980 w 985518"/>
              <a:gd name="connsiteY8-3892" fmla="*/ 853345 h 967182"/>
              <a:gd name="connsiteX9-3893" fmla="*/ 209981 w 985518"/>
              <a:gd name="connsiteY9-3894" fmla="*/ 967119 h 967182"/>
              <a:gd name="connsiteX10-3895" fmla="*/ 114962 w 985518"/>
              <a:gd name="connsiteY10-3896" fmla="*/ 959966 h 967182"/>
              <a:gd name="connsiteX11-3897" fmla="*/ 34745 w 985518"/>
              <a:gd name="connsiteY11-3898" fmla="*/ 911364 h 967182"/>
              <a:gd name="connsiteX12-3899" fmla="*/ 1944 w 985518"/>
              <a:gd name="connsiteY12-3900" fmla="*/ 795148 h 967182"/>
              <a:gd name="connsiteX13-3901" fmla="*/ 555 w 985518"/>
              <a:gd name="connsiteY13-3902" fmla="*/ 704271 h 967182"/>
              <a:gd name="connsiteX14-3903" fmla="*/ 255 w 985518"/>
              <a:gd name="connsiteY14-3904" fmla="*/ 174088 h 967182"/>
              <a:gd name="connsiteX15-3905" fmla="*/ 53459 w 985518"/>
              <a:gd name="connsiteY15-3906" fmla="*/ 45178 h 967182"/>
              <a:gd name="connsiteX16-3907" fmla="*/ 192645 w 985518"/>
              <a:gd name="connsiteY16-3908" fmla="*/ 0 h 967182"/>
              <a:gd name="connsiteX17-3909" fmla="*/ 985518 w 985518"/>
              <a:gd name="connsiteY17-3910" fmla="*/ 0 h 967182"/>
              <a:gd name="connsiteX0-3911" fmla="*/ 985518 w 985518"/>
              <a:gd name="connsiteY0-3912" fmla="*/ 0 h 967182"/>
              <a:gd name="connsiteX1-3913" fmla="*/ 983484 w 985518"/>
              <a:gd name="connsiteY1-3914" fmla="*/ 126469 h 967182"/>
              <a:gd name="connsiteX2-3915" fmla="*/ 219988 w 985518"/>
              <a:gd name="connsiteY2-3916" fmla="*/ 129745 h 967182"/>
              <a:gd name="connsiteX3-3917" fmla="*/ 156315 w 985518"/>
              <a:gd name="connsiteY3-3918" fmla="*/ 142102 h 967182"/>
              <a:gd name="connsiteX4-3919" fmla="*/ 133491 w 985518"/>
              <a:gd name="connsiteY4-3920" fmla="*/ 191529 h 967182"/>
              <a:gd name="connsiteX5-3921" fmla="*/ 135673 w 985518"/>
              <a:gd name="connsiteY5-3922" fmla="*/ 703885 h 967182"/>
              <a:gd name="connsiteX6-3923" fmla="*/ 133527 w 985518"/>
              <a:gd name="connsiteY6-3924" fmla="*/ 798460 h 967182"/>
              <a:gd name="connsiteX7-3925" fmla="*/ 143449 w 985518"/>
              <a:gd name="connsiteY7-3926" fmla="*/ 844270 h 967182"/>
              <a:gd name="connsiteX8-3927" fmla="*/ 209980 w 985518"/>
              <a:gd name="connsiteY8-3928" fmla="*/ 853345 h 967182"/>
              <a:gd name="connsiteX9-3929" fmla="*/ 209981 w 985518"/>
              <a:gd name="connsiteY9-3930" fmla="*/ 967119 h 967182"/>
              <a:gd name="connsiteX10-3931" fmla="*/ 114962 w 985518"/>
              <a:gd name="connsiteY10-3932" fmla="*/ 959966 h 967182"/>
              <a:gd name="connsiteX11-3933" fmla="*/ 34745 w 985518"/>
              <a:gd name="connsiteY11-3934" fmla="*/ 911364 h 967182"/>
              <a:gd name="connsiteX12-3935" fmla="*/ 1944 w 985518"/>
              <a:gd name="connsiteY12-3936" fmla="*/ 795148 h 967182"/>
              <a:gd name="connsiteX13-3937" fmla="*/ 555 w 985518"/>
              <a:gd name="connsiteY13-3938" fmla="*/ 704271 h 967182"/>
              <a:gd name="connsiteX14-3939" fmla="*/ 255 w 985518"/>
              <a:gd name="connsiteY14-3940" fmla="*/ 174088 h 967182"/>
              <a:gd name="connsiteX15-3941" fmla="*/ 53459 w 985518"/>
              <a:gd name="connsiteY15-3942" fmla="*/ 45178 h 967182"/>
              <a:gd name="connsiteX16-3943" fmla="*/ 192645 w 985518"/>
              <a:gd name="connsiteY16-3944" fmla="*/ 0 h 967182"/>
              <a:gd name="connsiteX17-3945" fmla="*/ 985518 w 985518"/>
              <a:gd name="connsiteY17-3946" fmla="*/ 0 h 967182"/>
              <a:gd name="connsiteX0-3947" fmla="*/ 985518 w 985518"/>
              <a:gd name="connsiteY0-3948" fmla="*/ 0 h 967182"/>
              <a:gd name="connsiteX1-3949" fmla="*/ 983484 w 985518"/>
              <a:gd name="connsiteY1-3950" fmla="*/ 126469 h 967182"/>
              <a:gd name="connsiteX2-3951" fmla="*/ 219988 w 985518"/>
              <a:gd name="connsiteY2-3952" fmla="*/ 129745 h 967182"/>
              <a:gd name="connsiteX3-3953" fmla="*/ 156315 w 985518"/>
              <a:gd name="connsiteY3-3954" fmla="*/ 142102 h 967182"/>
              <a:gd name="connsiteX4-3955" fmla="*/ 133491 w 985518"/>
              <a:gd name="connsiteY4-3956" fmla="*/ 191529 h 967182"/>
              <a:gd name="connsiteX5-3957" fmla="*/ 135673 w 985518"/>
              <a:gd name="connsiteY5-3958" fmla="*/ 703885 h 967182"/>
              <a:gd name="connsiteX6-3959" fmla="*/ 133527 w 985518"/>
              <a:gd name="connsiteY6-3960" fmla="*/ 798460 h 967182"/>
              <a:gd name="connsiteX7-3961" fmla="*/ 143449 w 985518"/>
              <a:gd name="connsiteY7-3962" fmla="*/ 844270 h 967182"/>
              <a:gd name="connsiteX8-3963" fmla="*/ 209980 w 985518"/>
              <a:gd name="connsiteY8-3964" fmla="*/ 853345 h 967182"/>
              <a:gd name="connsiteX9-3965" fmla="*/ 209981 w 985518"/>
              <a:gd name="connsiteY9-3966" fmla="*/ 967119 h 967182"/>
              <a:gd name="connsiteX10-3967" fmla="*/ 114962 w 985518"/>
              <a:gd name="connsiteY10-3968" fmla="*/ 959966 h 967182"/>
              <a:gd name="connsiteX11-3969" fmla="*/ 34745 w 985518"/>
              <a:gd name="connsiteY11-3970" fmla="*/ 911364 h 967182"/>
              <a:gd name="connsiteX12-3971" fmla="*/ 1944 w 985518"/>
              <a:gd name="connsiteY12-3972" fmla="*/ 795148 h 967182"/>
              <a:gd name="connsiteX13-3973" fmla="*/ 555 w 985518"/>
              <a:gd name="connsiteY13-3974" fmla="*/ 704271 h 967182"/>
              <a:gd name="connsiteX14-3975" fmla="*/ 255 w 985518"/>
              <a:gd name="connsiteY14-3976" fmla="*/ 174088 h 967182"/>
              <a:gd name="connsiteX15-3977" fmla="*/ 53459 w 985518"/>
              <a:gd name="connsiteY15-3978" fmla="*/ 45178 h 967182"/>
              <a:gd name="connsiteX16-3979" fmla="*/ 192645 w 985518"/>
              <a:gd name="connsiteY16-3980" fmla="*/ 0 h 967182"/>
              <a:gd name="connsiteX17-3981" fmla="*/ 985518 w 985518"/>
              <a:gd name="connsiteY17-3982" fmla="*/ 0 h 967182"/>
              <a:gd name="connsiteX0-3983" fmla="*/ 985518 w 985518"/>
              <a:gd name="connsiteY0-3984" fmla="*/ 0 h 967182"/>
              <a:gd name="connsiteX1-3985" fmla="*/ 983484 w 985518"/>
              <a:gd name="connsiteY1-3986" fmla="*/ 126469 h 967182"/>
              <a:gd name="connsiteX2-3987" fmla="*/ 219988 w 985518"/>
              <a:gd name="connsiteY2-3988" fmla="*/ 129745 h 967182"/>
              <a:gd name="connsiteX3-3989" fmla="*/ 156315 w 985518"/>
              <a:gd name="connsiteY3-3990" fmla="*/ 142102 h 967182"/>
              <a:gd name="connsiteX4-3991" fmla="*/ 133491 w 985518"/>
              <a:gd name="connsiteY4-3992" fmla="*/ 191529 h 967182"/>
              <a:gd name="connsiteX5-3993" fmla="*/ 135673 w 985518"/>
              <a:gd name="connsiteY5-3994" fmla="*/ 703885 h 967182"/>
              <a:gd name="connsiteX6-3995" fmla="*/ 133527 w 985518"/>
              <a:gd name="connsiteY6-3996" fmla="*/ 798460 h 967182"/>
              <a:gd name="connsiteX7-3997" fmla="*/ 143449 w 985518"/>
              <a:gd name="connsiteY7-3998" fmla="*/ 844270 h 967182"/>
              <a:gd name="connsiteX8-3999" fmla="*/ 209980 w 985518"/>
              <a:gd name="connsiteY8-4000" fmla="*/ 853345 h 967182"/>
              <a:gd name="connsiteX9-4001" fmla="*/ 209981 w 985518"/>
              <a:gd name="connsiteY9-4002" fmla="*/ 967119 h 967182"/>
              <a:gd name="connsiteX10-4003" fmla="*/ 114962 w 985518"/>
              <a:gd name="connsiteY10-4004" fmla="*/ 959966 h 967182"/>
              <a:gd name="connsiteX11-4005" fmla="*/ 34745 w 985518"/>
              <a:gd name="connsiteY11-4006" fmla="*/ 911364 h 967182"/>
              <a:gd name="connsiteX12-4007" fmla="*/ 1944 w 985518"/>
              <a:gd name="connsiteY12-4008" fmla="*/ 795148 h 967182"/>
              <a:gd name="connsiteX13-4009" fmla="*/ 555 w 985518"/>
              <a:gd name="connsiteY13-4010" fmla="*/ 704271 h 967182"/>
              <a:gd name="connsiteX14-4011" fmla="*/ 255 w 985518"/>
              <a:gd name="connsiteY14-4012" fmla="*/ 174088 h 967182"/>
              <a:gd name="connsiteX15-4013" fmla="*/ 53459 w 985518"/>
              <a:gd name="connsiteY15-4014" fmla="*/ 45178 h 967182"/>
              <a:gd name="connsiteX16-4015" fmla="*/ 192645 w 985518"/>
              <a:gd name="connsiteY16-4016" fmla="*/ 0 h 967182"/>
              <a:gd name="connsiteX17-4017" fmla="*/ 985518 w 985518"/>
              <a:gd name="connsiteY17-4018" fmla="*/ 0 h 967182"/>
              <a:gd name="connsiteX0-4019" fmla="*/ 985518 w 985518"/>
              <a:gd name="connsiteY0-4020" fmla="*/ 0 h 967182"/>
              <a:gd name="connsiteX1-4021" fmla="*/ 983484 w 985518"/>
              <a:gd name="connsiteY1-4022" fmla="*/ 126469 h 967182"/>
              <a:gd name="connsiteX2-4023" fmla="*/ 215996 w 985518"/>
              <a:gd name="connsiteY2-4024" fmla="*/ 115290 h 967182"/>
              <a:gd name="connsiteX3-4025" fmla="*/ 156315 w 985518"/>
              <a:gd name="connsiteY3-4026" fmla="*/ 142102 h 967182"/>
              <a:gd name="connsiteX4-4027" fmla="*/ 133491 w 985518"/>
              <a:gd name="connsiteY4-4028" fmla="*/ 191529 h 967182"/>
              <a:gd name="connsiteX5-4029" fmla="*/ 135673 w 985518"/>
              <a:gd name="connsiteY5-4030" fmla="*/ 703885 h 967182"/>
              <a:gd name="connsiteX6-4031" fmla="*/ 133527 w 985518"/>
              <a:gd name="connsiteY6-4032" fmla="*/ 798460 h 967182"/>
              <a:gd name="connsiteX7-4033" fmla="*/ 143449 w 985518"/>
              <a:gd name="connsiteY7-4034" fmla="*/ 844270 h 967182"/>
              <a:gd name="connsiteX8-4035" fmla="*/ 209980 w 985518"/>
              <a:gd name="connsiteY8-4036" fmla="*/ 853345 h 967182"/>
              <a:gd name="connsiteX9-4037" fmla="*/ 209981 w 985518"/>
              <a:gd name="connsiteY9-4038" fmla="*/ 967119 h 967182"/>
              <a:gd name="connsiteX10-4039" fmla="*/ 114962 w 985518"/>
              <a:gd name="connsiteY10-4040" fmla="*/ 959966 h 967182"/>
              <a:gd name="connsiteX11-4041" fmla="*/ 34745 w 985518"/>
              <a:gd name="connsiteY11-4042" fmla="*/ 911364 h 967182"/>
              <a:gd name="connsiteX12-4043" fmla="*/ 1944 w 985518"/>
              <a:gd name="connsiteY12-4044" fmla="*/ 795148 h 967182"/>
              <a:gd name="connsiteX13-4045" fmla="*/ 555 w 985518"/>
              <a:gd name="connsiteY13-4046" fmla="*/ 704271 h 967182"/>
              <a:gd name="connsiteX14-4047" fmla="*/ 255 w 985518"/>
              <a:gd name="connsiteY14-4048" fmla="*/ 174088 h 967182"/>
              <a:gd name="connsiteX15-4049" fmla="*/ 53459 w 985518"/>
              <a:gd name="connsiteY15-4050" fmla="*/ 45178 h 967182"/>
              <a:gd name="connsiteX16-4051" fmla="*/ 192645 w 985518"/>
              <a:gd name="connsiteY16-4052" fmla="*/ 0 h 967182"/>
              <a:gd name="connsiteX17-4053" fmla="*/ 985518 w 985518"/>
              <a:gd name="connsiteY17-4054" fmla="*/ 0 h 967182"/>
              <a:gd name="connsiteX0-4055" fmla="*/ 985518 w 985518"/>
              <a:gd name="connsiteY0-4056" fmla="*/ 0 h 967182"/>
              <a:gd name="connsiteX1-4057" fmla="*/ 983484 w 985518"/>
              <a:gd name="connsiteY1-4058" fmla="*/ 126469 h 967182"/>
              <a:gd name="connsiteX2-4059" fmla="*/ 215996 w 985518"/>
              <a:gd name="connsiteY2-4060" fmla="*/ 115290 h 967182"/>
              <a:gd name="connsiteX3-4061" fmla="*/ 156315 w 985518"/>
              <a:gd name="connsiteY3-4062" fmla="*/ 142102 h 967182"/>
              <a:gd name="connsiteX4-4063" fmla="*/ 133491 w 985518"/>
              <a:gd name="connsiteY4-4064" fmla="*/ 191529 h 967182"/>
              <a:gd name="connsiteX5-4065" fmla="*/ 135673 w 985518"/>
              <a:gd name="connsiteY5-4066" fmla="*/ 703885 h 967182"/>
              <a:gd name="connsiteX6-4067" fmla="*/ 133527 w 985518"/>
              <a:gd name="connsiteY6-4068" fmla="*/ 798460 h 967182"/>
              <a:gd name="connsiteX7-4069" fmla="*/ 143449 w 985518"/>
              <a:gd name="connsiteY7-4070" fmla="*/ 844270 h 967182"/>
              <a:gd name="connsiteX8-4071" fmla="*/ 209980 w 985518"/>
              <a:gd name="connsiteY8-4072" fmla="*/ 853345 h 967182"/>
              <a:gd name="connsiteX9-4073" fmla="*/ 209981 w 985518"/>
              <a:gd name="connsiteY9-4074" fmla="*/ 967119 h 967182"/>
              <a:gd name="connsiteX10-4075" fmla="*/ 114962 w 985518"/>
              <a:gd name="connsiteY10-4076" fmla="*/ 959966 h 967182"/>
              <a:gd name="connsiteX11-4077" fmla="*/ 34745 w 985518"/>
              <a:gd name="connsiteY11-4078" fmla="*/ 911364 h 967182"/>
              <a:gd name="connsiteX12-4079" fmla="*/ 1944 w 985518"/>
              <a:gd name="connsiteY12-4080" fmla="*/ 795148 h 967182"/>
              <a:gd name="connsiteX13-4081" fmla="*/ 555 w 985518"/>
              <a:gd name="connsiteY13-4082" fmla="*/ 704271 h 967182"/>
              <a:gd name="connsiteX14-4083" fmla="*/ 255 w 985518"/>
              <a:gd name="connsiteY14-4084" fmla="*/ 174088 h 967182"/>
              <a:gd name="connsiteX15-4085" fmla="*/ 53459 w 985518"/>
              <a:gd name="connsiteY15-4086" fmla="*/ 45178 h 967182"/>
              <a:gd name="connsiteX16-4087" fmla="*/ 192645 w 985518"/>
              <a:gd name="connsiteY16-4088" fmla="*/ 0 h 967182"/>
              <a:gd name="connsiteX17-4089" fmla="*/ 985518 w 985518"/>
              <a:gd name="connsiteY17-4090" fmla="*/ 0 h 967182"/>
              <a:gd name="connsiteX0-4091" fmla="*/ 985518 w 985518"/>
              <a:gd name="connsiteY0-4092" fmla="*/ 0 h 967182"/>
              <a:gd name="connsiteX1-4093" fmla="*/ 985481 w 985518"/>
              <a:gd name="connsiteY1-4094" fmla="*/ 102378 h 967182"/>
              <a:gd name="connsiteX2-4095" fmla="*/ 215996 w 985518"/>
              <a:gd name="connsiteY2-4096" fmla="*/ 115290 h 967182"/>
              <a:gd name="connsiteX3-4097" fmla="*/ 156315 w 985518"/>
              <a:gd name="connsiteY3-4098" fmla="*/ 142102 h 967182"/>
              <a:gd name="connsiteX4-4099" fmla="*/ 133491 w 985518"/>
              <a:gd name="connsiteY4-4100" fmla="*/ 191529 h 967182"/>
              <a:gd name="connsiteX5-4101" fmla="*/ 135673 w 985518"/>
              <a:gd name="connsiteY5-4102" fmla="*/ 703885 h 967182"/>
              <a:gd name="connsiteX6-4103" fmla="*/ 133527 w 985518"/>
              <a:gd name="connsiteY6-4104" fmla="*/ 798460 h 967182"/>
              <a:gd name="connsiteX7-4105" fmla="*/ 143449 w 985518"/>
              <a:gd name="connsiteY7-4106" fmla="*/ 844270 h 967182"/>
              <a:gd name="connsiteX8-4107" fmla="*/ 209980 w 985518"/>
              <a:gd name="connsiteY8-4108" fmla="*/ 853345 h 967182"/>
              <a:gd name="connsiteX9-4109" fmla="*/ 209981 w 985518"/>
              <a:gd name="connsiteY9-4110" fmla="*/ 967119 h 967182"/>
              <a:gd name="connsiteX10-4111" fmla="*/ 114962 w 985518"/>
              <a:gd name="connsiteY10-4112" fmla="*/ 959966 h 967182"/>
              <a:gd name="connsiteX11-4113" fmla="*/ 34745 w 985518"/>
              <a:gd name="connsiteY11-4114" fmla="*/ 911364 h 967182"/>
              <a:gd name="connsiteX12-4115" fmla="*/ 1944 w 985518"/>
              <a:gd name="connsiteY12-4116" fmla="*/ 795148 h 967182"/>
              <a:gd name="connsiteX13-4117" fmla="*/ 555 w 985518"/>
              <a:gd name="connsiteY13-4118" fmla="*/ 704271 h 967182"/>
              <a:gd name="connsiteX14-4119" fmla="*/ 255 w 985518"/>
              <a:gd name="connsiteY14-4120" fmla="*/ 174088 h 967182"/>
              <a:gd name="connsiteX15-4121" fmla="*/ 53459 w 985518"/>
              <a:gd name="connsiteY15-4122" fmla="*/ 45178 h 967182"/>
              <a:gd name="connsiteX16-4123" fmla="*/ 192645 w 985518"/>
              <a:gd name="connsiteY16-4124" fmla="*/ 0 h 967182"/>
              <a:gd name="connsiteX17-4125" fmla="*/ 985518 w 985518"/>
              <a:gd name="connsiteY17-4126" fmla="*/ 0 h 967182"/>
              <a:gd name="connsiteX0-4127" fmla="*/ 985518 w 985518"/>
              <a:gd name="connsiteY0-4128" fmla="*/ 0 h 967182"/>
              <a:gd name="connsiteX1-4129" fmla="*/ 985482 w 985518"/>
              <a:gd name="connsiteY1-4130" fmla="*/ 107196 h 967182"/>
              <a:gd name="connsiteX2-4131" fmla="*/ 215996 w 985518"/>
              <a:gd name="connsiteY2-4132" fmla="*/ 115290 h 967182"/>
              <a:gd name="connsiteX3-4133" fmla="*/ 156315 w 985518"/>
              <a:gd name="connsiteY3-4134" fmla="*/ 142102 h 967182"/>
              <a:gd name="connsiteX4-4135" fmla="*/ 133491 w 985518"/>
              <a:gd name="connsiteY4-4136" fmla="*/ 191529 h 967182"/>
              <a:gd name="connsiteX5-4137" fmla="*/ 135673 w 985518"/>
              <a:gd name="connsiteY5-4138" fmla="*/ 703885 h 967182"/>
              <a:gd name="connsiteX6-4139" fmla="*/ 133527 w 985518"/>
              <a:gd name="connsiteY6-4140" fmla="*/ 798460 h 967182"/>
              <a:gd name="connsiteX7-4141" fmla="*/ 143449 w 985518"/>
              <a:gd name="connsiteY7-4142" fmla="*/ 844270 h 967182"/>
              <a:gd name="connsiteX8-4143" fmla="*/ 209980 w 985518"/>
              <a:gd name="connsiteY8-4144" fmla="*/ 853345 h 967182"/>
              <a:gd name="connsiteX9-4145" fmla="*/ 209981 w 985518"/>
              <a:gd name="connsiteY9-4146" fmla="*/ 967119 h 967182"/>
              <a:gd name="connsiteX10-4147" fmla="*/ 114962 w 985518"/>
              <a:gd name="connsiteY10-4148" fmla="*/ 959966 h 967182"/>
              <a:gd name="connsiteX11-4149" fmla="*/ 34745 w 985518"/>
              <a:gd name="connsiteY11-4150" fmla="*/ 911364 h 967182"/>
              <a:gd name="connsiteX12-4151" fmla="*/ 1944 w 985518"/>
              <a:gd name="connsiteY12-4152" fmla="*/ 795148 h 967182"/>
              <a:gd name="connsiteX13-4153" fmla="*/ 555 w 985518"/>
              <a:gd name="connsiteY13-4154" fmla="*/ 704271 h 967182"/>
              <a:gd name="connsiteX14-4155" fmla="*/ 255 w 985518"/>
              <a:gd name="connsiteY14-4156" fmla="*/ 174088 h 967182"/>
              <a:gd name="connsiteX15-4157" fmla="*/ 53459 w 985518"/>
              <a:gd name="connsiteY15-4158" fmla="*/ 45178 h 967182"/>
              <a:gd name="connsiteX16-4159" fmla="*/ 192645 w 985518"/>
              <a:gd name="connsiteY16-4160" fmla="*/ 0 h 967182"/>
              <a:gd name="connsiteX17-4161" fmla="*/ 985518 w 985518"/>
              <a:gd name="connsiteY17-4162" fmla="*/ 0 h 967182"/>
              <a:gd name="connsiteX0-4163" fmla="*/ 985518 w 985518"/>
              <a:gd name="connsiteY0-4164" fmla="*/ 0 h 967182"/>
              <a:gd name="connsiteX1-4165" fmla="*/ 985482 w 985518"/>
              <a:gd name="connsiteY1-4166" fmla="*/ 112014 h 967182"/>
              <a:gd name="connsiteX2-4167" fmla="*/ 215996 w 985518"/>
              <a:gd name="connsiteY2-4168" fmla="*/ 115290 h 967182"/>
              <a:gd name="connsiteX3-4169" fmla="*/ 156315 w 985518"/>
              <a:gd name="connsiteY3-4170" fmla="*/ 142102 h 967182"/>
              <a:gd name="connsiteX4-4171" fmla="*/ 133491 w 985518"/>
              <a:gd name="connsiteY4-4172" fmla="*/ 191529 h 967182"/>
              <a:gd name="connsiteX5-4173" fmla="*/ 135673 w 985518"/>
              <a:gd name="connsiteY5-4174" fmla="*/ 703885 h 967182"/>
              <a:gd name="connsiteX6-4175" fmla="*/ 133527 w 985518"/>
              <a:gd name="connsiteY6-4176" fmla="*/ 798460 h 967182"/>
              <a:gd name="connsiteX7-4177" fmla="*/ 143449 w 985518"/>
              <a:gd name="connsiteY7-4178" fmla="*/ 844270 h 967182"/>
              <a:gd name="connsiteX8-4179" fmla="*/ 209980 w 985518"/>
              <a:gd name="connsiteY8-4180" fmla="*/ 853345 h 967182"/>
              <a:gd name="connsiteX9-4181" fmla="*/ 209981 w 985518"/>
              <a:gd name="connsiteY9-4182" fmla="*/ 967119 h 967182"/>
              <a:gd name="connsiteX10-4183" fmla="*/ 114962 w 985518"/>
              <a:gd name="connsiteY10-4184" fmla="*/ 959966 h 967182"/>
              <a:gd name="connsiteX11-4185" fmla="*/ 34745 w 985518"/>
              <a:gd name="connsiteY11-4186" fmla="*/ 911364 h 967182"/>
              <a:gd name="connsiteX12-4187" fmla="*/ 1944 w 985518"/>
              <a:gd name="connsiteY12-4188" fmla="*/ 795148 h 967182"/>
              <a:gd name="connsiteX13-4189" fmla="*/ 555 w 985518"/>
              <a:gd name="connsiteY13-4190" fmla="*/ 704271 h 967182"/>
              <a:gd name="connsiteX14-4191" fmla="*/ 255 w 985518"/>
              <a:gd name="connsiteY14-4192" fmla="*/ 174088 h 967182"/>
              <a:gd name="connsiteX15-4193" fmla="*/ 53459 w 985518"/>
              <a:gd name="connsiteY15-4194" fmla="*/ 45178 h 967182"/>
              <a:gd name="connsiteX16-4195" fmla="*/ 192645 w 985518"/>
              <a:gd name="connsiteY16-4196" fmla="*/ 0 h 967182"/>
              <a:gd name="connsiteX17-4197" fmla="*/ 985518 w 985518"/>
              <a:gd name="connsiteY17-4198" fmla="*/ 0 h 967182"/>
              <a:gd name="connsiteX0-4199" fmla="*/ 985518 w 985518"/>
              <a:gd name="connsiteY0-4200" fmla="*/ 0 h 967182"/>
              <a:gd name="connsiteX1-4201" fmla="*/ 985482 w 985518"/>
              <a:gd name="connsiteY1-4202" fmla="*/ 112014 h 967182"/>
              <a:gd name="connsiteX2-4203" fmla="*/ 215996 w 985518"/>
              <a:gd name="connsiteY2-4204" fmla="*/ 115290 h 967182"/>
              <a:gd name="connsiteX3-4205" fmla="*/ 156315 w 985518"/>
              <a:gd name="connsiteY3-4206" fmla="*/ 142102 h 967182"/>
              <a:gd name="connsiteX4-4207" fmla="*/ 133491 w 985518"/>
              <a:gd name="connsiteY4-4208" fmla="*/ 191529 h 967182"/>
              <a:gd name="connsiteX5-4209" fmla="*/ 135673 w 985518"/>
              <a:gd name="connsiteY5-4210" fmla="*/ 703885 h 967182"/>
              <a:gd name="connsiteX6-4211" fmla="*/ 133527 w 985518"/>
              <a:gd name="connsiteY6-4212" fmla="*/ 798460 h 967182"/>
              <a:gd name="connsiteX7-4213" fmla="*/ 143449 w 985518"/>
              <a:gd name="connsiteY7-4214" fmla="*/ 844270 h 967182"/>
              <a:gd name="connsiteX8-4215" fmla="*/ 209980 w 985518"/>
              <a:gd name="connsiteY8-4216" fmla="*/ 853345 h 967182"/>
              <a:gd name="connsiteX9-4217" fmla="*/ 209981 w 985518"/>
              <a:gd name="connsiteY9-4218" fmla="*/ 967119 h 967182"/>
              <a:gd name="connsiteX10-4219" fmla="*/ 114962 w 985518"/>
              <a:gd name="connsiteY10-4220" fmla="*/ 959966 h 967182"/>
              <a:gd name="connsiteX11-4221" fmla="*/ 34745 w 985518"/>
              <a:gd name="connsiteY11-4222" fmla="*/ 911364 h 967182"/>
              <a:gd name="connsiteX12-4223" fmla="*/ 1944 w 985518"/>
              <a:gd name="connsiteY12-4224" fmla="*/ 795148 h 967182"/>
              <a:gd name="connsiteX13-4225" fmla="*/ 555 w 985518"/>
              <a:gd name="connsiteY13-4226" fmla="*/ 704271 h 967182"/>
              <a:gd name="connsiteX14-4227" fmla="*/ 255 w 985518"/>
              <a:gd name="connsiteY14-4228" fmla="*/ 174088 h 967182"/>
              <a:gd name="connsiteX15-4229" fmla="*/ 53459 w 985518"/>
              <a:gd name="connsiteY15-4230" fmla="*/ 45178 h 967182"/>
              <a:gd name="connsiteX16-4231" fmla="*/ 192645 w 985518"/>
              <a:gd name="connsiteY16-4232" fmla="*/ 0 h 967182"/>
              <a:gd name="connsiteX17-4233" fmla="*/ 985518 w 985518"/>
              <a:gd name="connsiteY17-4234" fmla="*/ 0 h 967182"/>
              <a:gd name="connsiteX0-4235" fmla="*/ 985518 w 985518"/>
              <a:gd name="connsiteY0-4236" fmla="*/ 0 h 980827"/>
              <a:gd name="connsiteX1-4237" fmla="*/ 985482 w 985518"/>
              <a:gd name="connsiteY1-4238" fmla="*/ 112014 h 980827"/>
              <a:gd name="connsiteX2-4239" fmla="*/ 215996 w 985518"/>
              <a:gd name="connsiteY2-4240" fmla="*/ 115290 h 980827"/>
              <a:gd name="connsiteX3-4241" fmla="*/ 156315 w 985518"/>
              <a:gd name="connsiteY3-4242" fmla="*/ 142102 h 980827"/>
              <a:gd name="connsiteX4-4243" fmla="*/ 133491 w 985518"/>
              <a:gd name="connsiteY4-4244" fmla="*/ 191529 h 980827"/>
              <a:gd name="connsiteX5-4245" fmla="*/ 135673 w 985518"/>
              <a:gd name="connsiteY5-4246" fmla="*/ 703885 h 980827"/>
              <a:gd name="connsiteX6-4247" fmla="*/ 133527 w 985518"/>
              <a:gd name="connsiteY6-4248" fmla="*/ 798460 h 980827"/>
              <a:gd name="connsiteX7-4249" fmla="*/ 143449 w 985518"/>
              <a:gd name="connsiteY7-4250" fmla="*/ 844270 h 980827"/>
              <a:gd name="connsiteX8-4251" fmla="*/ 209980 w 985518"/>
              <a:gd name="connsiteY8-4252" fmla="*/ 853345 h 980827"/>
              <a:gd name="connsiteX9-4253" fmla="*/ 209981 w 985518"/>
              <a:gd name="connsiteY9-4254" fmla="*/ 980812 h 980827"/>
              <a:gd name="connsiteX10-4255" fmla="*/ 114962 w 985518"/>
              <a:gd name="connsiteY10-4256" fmla="*/ 959966 h 980827"/>
              <a:gd name="connsiteX11-4257" fmla="*/ 34745 w 985518"/>
              <a:gd name="connsiteY11-4258" fmla="*/ 911364 h 980827"/>
              <a:gd name="connsiteX12-4259" fmla="*/ 1944 w 985518"/>
              <a:gd name="connsiteY12-4260" fmla="*/ 795148 h 980827"/>
              <a:gd name="connsiteX13-4261" fmla="*/ 555 w 985518"/>
              <a:gd name="connsiteY13-4262" fmla="*/ 704271 h 980827"/>
              <a:gd name="connsiteX14-4263" fmla="*/ 255 w 985518"/>
              <a:gd name="connsiteY14-4264" fmla="*/ 174088 h 980827"/>
              <a:gd name="connsiteX15-4265" fmla="*/ 53459 w 985518"/>
              <a:gd name="connsiteY15-4266" fmla="*/ 45178 h 980827"/>
              <a:gd name="connsiteX16-4267" fmla="*/ 192645 w 985518"/>
              <a:gd name="connsiteY16-4268" fmla="*/ 0 h 980827"/>
              <a:gd name="connsiteX17-4269" fmla="*/ 985518 w 985518"/>
              <a:gd name="connsiteY17-4270" fmla="*/ 0 h 980827"/>
              <a:gd name="connsiteX0-4271" fmla="*/ 985518 w 985518"/>
              <a:gd name="connsiteY0-4272" fmla="*/ 0 h 980921"/>
              <a:gd name="connsiteX1-4273" fmla="*/ 985482 w 985518"/>
              <a:gd name="connsiteY1-4274" fmla="*/ 112014 h 980921"/>
              <a:gd name="connsiteX2-4275" fmla="*/ 215996 w 985518"/>
              <a:gd name="connsiteY2-4276" fmla="*/ 115290 h 980921"/>
              <a:gd name="connsiteX3-4277" fmla="*/ 156315 w 985518"/>
              <a:gd name="connsiteY3-4278" fmla="*/ 142102 h 980921"/>
              <a:gd name="connsiteX4-4279" fmla="*/ 133491 w 985518"/>
              <a:gd name="connsiteY4-4280" fmla="*/ 191529 h 980921"/>
              <a:gd name="connsiteX5-4281" fmla="*/ 135673 w 985518"/>
              <a:gd name="connsiteY5-4282" fmla="*/ 703885 h 980921"/>
              <a:gd name="connsiteX6-4283" fmla="*/ 133527 w 985518"/>
              <a:gd name="connsiteY6-4284" fmla="*/ 798460 h 980921"/>
              <a:gd name="connsiteX7-4285" fmla="*/ 143449 w 985518"/>
              <a:gd name="connsiteY7-4286" fmla="*/ 844270 h 980921"/>
              <a:gd name="connsiteX8-4287" fmla="*/ 209980 w 985518"/>
              <a:gd name="connsiteY8-4288" fmla="*/ 853345 h 980921"/>
              <a:gd name="connsiteX9-4289" fmla="*/ 209981 w 985518"/>
              <a:gd name="connsiteY9-4290" fmla="*/ 980812 h 980921"/>
              <a:gd name="connsiteX10-4291" fmla="*/ 116958 w 985518"/>
              <a:gd name="connsiteY10-4292" fmla="*/ 975615 h 980921"/>
              <a:gd name="connsiteX11-4293" fmla="*/ 34745 w 985518"/>
              <a:gd name="connsiteY11-4294" fmla="*/ 911364 h 980921"/>
              <a:gd name="connsiteX12-4295" fmla="*/ 1944 w 985518"/>
              <a:gd name="connsiteY12-4296" fmla="*/ 795148 h 980921"/>
              <a:gd name="connsiteX13-4297" fmla="*/ 555 w 985518"/>
              <a:gd name="connsiteY13-4298" fmla="*/ 704271 h 980921"/>
              <a:gd name="connsiteX14-4299" fmla="*/ 255 w 985518"/>
              <a:gd name="connsiteY14-4300" fmla="*/ 174088 h 980921"/>
              <a:gd name="connsiteX15-4301" fmla="*/ 53459 w 985518"/>
              <a:gd name="connsiteY15-4302" fmla="*/ 45178 h 980921"/>
              <a:gd name="connsiteX16-4303" fmla="*/ 192645 w 985518"/>
              <a:gd name="connsiteY16-4304" fmla="*/ 0 h 980921"/>
              <a:gd name="connsiteX17-4305" fmla="*/ 985518 w 985518"/>
              <a:gd name="connsiteY17-4306" fmla="*/ 0 h 980921"/>
              <a:gd name="connsiteX0-4307" fmla="*/ 987397 w 987397"/>
              <a:gd name="connsiteY0-4308" fmla="*/ 0 h 980921"/>
              <a:gd name="connsiteX1-4309" fmla="*/ 987361 w 987397"/>
              <a:gd name="connsiteY1-4310" fmla="*/ 112014 h 980921"/>
              <a:gd name="connsiteX2-4311" fmla="*/ 217875 w 987397"/>
              <a:gd name="connsiteY2-4312" fmla="*/ 115290 h 980921"/>
              <a:gd name="connsiteX3-4313" fmla="*/ 158194 w 987397"/>
              <a:gd name="connsiteY3-4314" fmla="*/ 142102 h 980921"/>
              <a:gd name="connsiteX4-4315" fmla="*/ 135370 w 987397"/>
              <a:gd name="connsiteY4-4316" fmla="*/ 191529 h 980921"/>
              <a:gd name="connsiteX5-4317" fmla="*/ 137552 w 987397"/>
              <a:gd name="connsiteY5-4318" fmla="*/ 703885 h 980921"/>
              <a:gd name="connsiteX6-4319" fmla="*/ 135406 w 987397"/>
              <a:gd name="connsiteY6-4320" fmla="*/ 798460 h 980921"/>
              <a:gd name="connsiteX7-4321" fmla="*/ 145328 w 987397"/>
              <a:gd name="connsiteY7-4322" fmla="*/ 844270 h 980921"/>
              <a:gd name="connsiteX8-4323" fmla="*/ 211859 w 987397"/>
              <a:gd name="connsiteY8-4324" fmla="*/ 853345 h 980921"/>
              <a:gd name="connsiteX9-4325" fmla="*/ 211860 w 987397"/>
              <a:gd name="connsiteY9-4326" fmla="*/ 980812 h 980921"/>
              <a:gd name="connsiteX10-4327" fmla="*/ 118837 w 987397"/>
              <a:gd name="connsiteY10-4328" fmla="*/ 975615 h 980921"/>
              <a:gd name="connsiteX11-4329" fmla="*/ 20652 w 987397"/>
              <a:gd name="connsiteY11-4330" fmla="*/ 925056 h 980921"/>
              <a:gd name="connsiteX12-4331" fmla="*/ 3823 w 987397"/>
              <a:gd name="connsiteY12-4332" fmla="*/ 795148 h 980921"/>
              <a:gd name="connsiteX13-4333" fmla="*/ 2434 w 987397"/>
              <a:gd name="connsiteY13-4334" fmla="*/ 704271 h 980921"/>
              <a:gd name="connsiteX14-4335" fmla="*/ 2134 w 987397"/>
              <a:gd name="connsiteY14-4336" fmla="*/ 174088 h 980921"/>
              <a:gd name="connsiteX15-4337" fmla="*/ 55338 w 987397"/>
              <a:gd name="connsiteY15-4338" fmla="*/ 45178 h 980921"/>
              <a:gd name="connsiteX16-4339" fmla="*/ 194524 w 987397"/>
              <a:gd name="connsiteY16-4340" fmla="*/ 0 h 980921"/>
              <a:gd name="connsiteX17-4341" fmla="*/ 987397 w 987397"/>
              <a:gd name="connsiteY17-4342" fmla="*/ 0 h 980921"/>
              <a:gd name="connsiteX0-4343" fmla="*/ 987397 w 987397"/>
              <a:gd name="connsiteY0-4344" fmla="*/ 0 h 980921"/>
              <a:gd name="connsiteX1-4345" fmla="*/ 987361 w 987397"/>
              <a:gd name="connsiteY1-4346" fmla="*/ 112014 h 980921"/>
              <a:gd name="connsiteX2-4347" fmla="*/ 217875 w 987397"/>
              <a:gd name="connsiteY2-4348" fmla="*/ 115290 h 980921"/>
              <a:gd name="connsiteX3-4349" fmla="*/ 158194 w 987397"/>
              <a:gd name="connsiteY3-4350" fmla="*/ 142102 h 980921"/>
              <a:gd name="connsiteX4-4351" fmla="*/ 135370 w 987397"/>
              <a:gd name="connsiteY4-4352" fmla="*/ 191529 h 980921"/>
              <a:gd name="connsiteX5-4353" fmla="*/ 137552 w 987397"/>
              <a:gd name="connsiteY5-4354" fmla="*/ 703885 h 980921"/>
              <a:gd name="connsiteX6-4355" fmla="*/ 135406 w 987397"/>
              <a:gd name="connsiteY6-4356" fmla="*/ 798460 h 980921"/>
              <a:gd name="connsiteX7-4357" fmla="*/ 145328 w 987397"/>
              <a:gd name="connsiteY7-4358" fmla="*/ 844270 h 980921"/>
              <a:gd name="connsiteX8-4359" fmla="*/ 303696 w 987397"/>
              <a:gd name="connsiteY8-4360" fmla="*/ 853345 h 980921"/>
              <a:gd name="connsiteX9-4361" fmla="*/ 211860 w 987397"/>
              <a:gd name="connsiteY9-4362" fmla="*/ 980812 h 980921"/>
              <a:gd name="connsiteX10-4363" fmla="*/ 118837 w 987397"/>
              <a:gd name="connsiteY10-4364" fmla="*/ 975615 h 980921"/>
              <a:gd name="connsiteX11-4365" fmla="*/ 20652 w 987397"/>
              <a:gd name="connsiteY11-4366" fmla="*/ 925056 h 980921"/>
              <a:gd name="connsiteX12-4367" fmla="*/ 3823 w 987397"/>
              <a:gd name="connsiteY12-4368" fmla="*/ 795148 h 980921"/>
              <a:gd name="connsiteX13-4369" fmla="*/ 2434 w 987397"/>
              <a:gd name="connsiteY13-4370" fmla="*/ 704271 h 980921"/>
              <a:gd name="connsiteX14-4371" fmla="*/ 2134 w 987397"/>
              <a:gd name="connsiteY14-4372" fmla="*/ 174088 h 980921"/>
              <a:gd name="connsiteX15-4373" fmla="*/ 55338 w 987397"/>
              <a:gd name="connsiteY15-4374" fmla="*/ 45178 h 980921"/>
              <a:gd name="connsiteX16-4375" fmla="*/ 194524 w 987397"/>
              <a:gd name="connsiteY16-4376" fmla="*/ 0 h 980921"/>
              <a:gd name="connsiteX17-4377" fmla="*/ 987397 w 987397"/>
              <a:gd name="connsiteY17-4378" fmla="*/ 0 h 980921"/>
              <a:gd name="connsiteX0-4379" fmla="*/ 987397 w 987397"/>
              <a:gd name="connsiteY0-4380" fmla="*/ 0 h 976899"/>
              <a:gd name="connsiteX1-4381" fmla="*/ 987361 w 987397"/>
              <a:gd name="connsiteY1-4382" fmla="*/ 112014 h 976899"/>
              <a:gd name="connsiteX2-4383" fmla="*/ 217875 w 987397"/>
              <a:gd name="connsiteY2-4384" fmla="*/ 115290 h 976899"/>
              <a:gd name="connsiteX3-4385" fmla="*/ 158194 w 987397"/>
              <a:gd name="connsiteY3-4386" fmla="*/ 142102 h 976899"/>
              <a:gd name="connsiteX4-4387" fmla="*/ 135370 w 987397"/>
              <a:gd name="connsiteY4-4388" fmla="*/ 191529 h 976899"/>
              <a:gd name="connsiteX5-4389" fmla="*/ 137552 w 987397"/>
              <a:gd name="connsiteY5-4390" fmla="*/ 703885 h 976899"/>
              <a:gd name="connsiteX6-4391" fmla="*/ 135406 w 987397"/>
              <a:gd name="connsiteY6-4392" fmla="*/ 798460 h 976899"/>
              <a:gd name="connsiteX7-4393" fmla="*/ 145328 w 987397"/>
              <a:gd name="connsiteY7-4394" fmla="*/ 844270 h 976899"/>
              <a:gd name="connsiteX8-4395" fmla="*/ 303696 w 987397"/>
              <a:gd name="connsiteY8-4396" fmla="*/ 853345 h 976899"/>
              <a:gd name="connsiteX9-4397" fmla="*/ 305694 w 987397"/>
              <a:gd name="connsiteY9-4398" fmla="*/ 976899 h 976899"/>
              <a:gd name="connsiteX10-4399" fmla="*/ 118837 w 987397"/>
              <a:gd name="connsiteY10-4400" fmla="*/ 975615 h 976899"/>
              <a:gd name="connsiteX11-4401" fmla="*/ 20652 w 987397"/>
              <a:gd name="connsiteY11-4402" fmla="*/ 925056 h 976899"/>
              <a:gd name="connsiteX12-4403" fmla="*/ 3823 w 987397"/>
              <a:gd name="connsiteY12-4404" fmla="*/ 795148 h 976899"/>
              <a:gd name="connsiteX13-4405" fmla="*/ 2434 w 987397"/>
              <a:gd name="connsiteY13-4406" fmla="*/ 704271 h 976899"/>
              <a:gd name="connsiteX14-4407" fmla="*/ 2134 w 987397"/>
              <a:gd name="connsiteY14-4408" fmla="*/ 174088 h 976899"/>
              <a:gd name="connsiteX15-4409" fmla="*/ 55338 w 987397"/>
              <a:gd name="connsiteY15-4410" fmla="*/ 45178 h 976899"/>
              <a:gd name="connsiteX16-4411" fmla="*/ 194524 w 987397"/>
              <a:gd name="connsiteY16-4412" fmla="*/ 0 h 976899"/>
              <a:gd name="connsiteX17-4413" fmla="*/ 987397 w 987397"/>
              <a:gd name="connsiteY17-4414" fmla="*/ 0 h 976899"/>
              <a:gd name="connsiteX0-4415" fmla="*/ 987397 w 987397"/>
              <a:gd name="connsiteY0-4416" fmla="*/ 0 h 976899"/>
              <a:gd name="connsiteX1-4417" fmla="*/ 987361 w 987397"/>
              <a:gd name="connsiteY1-4418" fmla="*/ 112014 h 976899"/>
              <a:gd name="connsiteX2-4419" fmla="*/ 217875 w 987397"/>
              <a:gd name="connsiteY2-4420" fmla="*/ 115290 h 976899"/>
              <a:gd name="connsiteX3-4421" fmla="*/ 158194 w 987397"/>
              <a:gd name="connsiteY3-4422" fmla="*/ 142102 h 976899"/>
              <a:gd name="connsiteX4-4423" fmla="*/ 135370 w 987397"/>
              <a:gd name="connsiteY4-4424" fmla="*/ 191529 h 976899"/>
              <a:gd name="connsiteX5-4425" fmla="*/ 132495 w 987397"/>
              <a:gd name="connsiteY5-4426" fmla="*/ 574971 h 976899"/>
              <a:gd name="connsiteX6-4427" fmla="*/ 135406 w 987397"/>
              <a:gd name="connsiteY6-4428" fmla="*/ 798460 h 976899"/>
              <a:gd name="connsiteX7-4429" fmla="*/ 145328 w 987397"/>
              <a:gd name="connsiteY7-4430" fmla="*/ 844270 h 976899"/>
              <a:gd name="connsiteX8-4431" fmla="*/ 303696 w 987397"/>
              <a:gd name="connsiteY8-4432" fmla="*/ 853345 h 976899"/>
              <a:gd name="connsiteX9-4433" fmla="*/ 305694 w 987397"/>
              <a:gd name="connsiteY9-4434" fmla="*/ 976899 h 976899"/>
              <a:gd name="connsiteX10-4435" fmla="*/ 118837 w 987397"/>
              <a:gd name="connsiteY10-4436" fmla="*/ 975615 h 976899"/>
              <a:gd name="connsiteX11-4437" fmla="*/ 20652 w 987397"/>
              <a:gd name="connsiteY11-4438" fmla="*/ 925056 h 976899"/>
              <a:gd name="connsiteX12-4439" fmla="*/ 3823 w 987397"/>
              <a:gd name="connsiteY12-4440" fmla="*/ 795148 h 976899"/>
              <a:gd name="connsiteX13-4441" fmla="*/ 2434 w 987397"/>
              <a:gd name="connsiteY13-4442" fmla="*/ 704271 h 976899"/>
              <a:gd name="connsiteX14-4443" fmla="*/ 2134 w 987397"/>
              <a:gd name="connsiteY14-4444" fmla="*/ 174088 h 976899"/>
              <a:gd name="connsiteX15-4445" fmla="*/ 55338 w 987397"/>
              <a:gd name="connsiteY15-4446" fmla="*/ 45178 h 976899"/>
              <a:gd name="connsiteX16-4447" fmla="*/ 194524 w 987397"/>
              <a:gd name="connsiteY16-4448" fmla="*/ 0 h 976899"/>
              <a:gd name="connsiteX17-4449" fmla="*/ 987397 w 987397"/>
              <a:gd name="connsiteY17-4450" fmla="*/ 0 h 976899"/>
              <a:gd name="connsiteX0-4451" fmla="*/ 987397 w 987397"/>
              <a:gd name="connsiteY0-4452" fmla="*/ 0 h 976899"/>
              <a:gd name="connsiteX1-4453" fmla="*/ 987361 w 987397"/>
              <a:gd name="connsiteY1-4454" fmla="*/ 112014 h 976899"/>
              <a:gd name="connsiteX2-4455" fmla="*/ 217875 w 987397"/>
              <a:gd name="connsiteY2-4456" fmla="*/ 115290 h 976899"/>
              <a:gd name="connsiteX3-4457" fmla="*/ 158194 w 987397"/>
              <a:gd name="connsiteY3-4458" fmla="*/ 142102 h 976899"/>
              <a:gd name="connsiteX4-4459" fmla="*/ 135370 w 987397"/>
              <a:gd name="connsiteY4-4460" fmla="*/ 191529 h 976899"/>
              <a:gd name="connsiteX5-4461" fmla="*/ 135406 w 987397"/>
              <a:gd name="connsiteY5-4462" fmla="*/ 798460 h 976899"/>
              <a:gd name="connsiteX6-4463" fmla="*/ 145328 w 987397"/>
              <a:gd name="connsiteY6-4464" fmla="*/ 844270 h 976899"/>
              <a:gd name="connsiteX7-4465" fmla="*/ 303696 w 987397"/>
              <a:gd name="connsiteY7-4466" fmla="*/ 853345 h 976899"/>
              <a:gd name="connsiteX8-4467" fmla="*/ 305694 w 987397"/>
              <a:gd name="connsiteY8-4468" fmla="*/ 976899 h 976899"/>
              <a:gd name="connsiteX9-4469" fmla="*/ 118837 w 987397"/>
              <a:gd name="connsiteY9-4470" fmla="*/ 975615 h 976899"/>
              <a:gd name="connsiteX10-4471" fmla="*/ 20652 w 987397"/>
              <a:gd name="connsiteY10-4472" fmla="*/ 925056 h 976899"/>
              <a:gd name="connsiteX11-4473" fmla="*/ 3823 w 987397"/>
              <a:gd name="connsiteY11-4474" fmla="*/ 795148 h 976899"/>
              <a:gd name="connsiteX12-4475" fmla="*/ 2434 w 987397"/>
              <a:gd name="connsiteY12-4476" fmla="*/ 704271 h 976899"/>
              <a:gd name="connsiteX13-4477" fmla="*/ 2134 w 987397"/>
              <a:gd name="connsiteY13-4478" fmla="*/ 174088 h 976899"/>
              <a:gd name="connsiteX14-4479" fmla="*/ 55338 w 987397"/>
              <a:gd name="connsiteY14-4480" fmla="*/ 45178 h 976899"/>
              <a:gd name="connsiteX15-4481" fmla="*/ 194524 w 987397"/>
              <a:gd name="connsiteY15-4482" fmla="*/ 0 h 976899"/>
              <a:gd name="connsiteX16-4483" fmla="*/ 987397 w 987397"/>
              <a:gd name="connsiteY16-4484" fmla="*/ 0 h 976899"/>
              <a:gd name="connsiteX0-4485" fmla="*/ 987397 w 987397"/>
              <a:gd name="connsiteY0-4486" fmla="*/ 0 h 976899"/>
              <a:gd name="connsiteX1-4487" fmla="*/ 987361 w 987397"/>
              <a:gd name="connsiteY1-4488" fmla="*/ 112014 h 976899"/>
              <a:gd name="connsiteX2-4489" fmla="*/ 217875 w 987397"/>
              <a:gd name="connsiteY2-4490" fmla="*/ 115290 h 976899"/>
              <a:gd name="connsiteX3-4491" fmla="*/ 158194 w 987397"/>
              <a:gd name="connsiteY3-4492" fmla="*/ 142102 h 976899"/>
              <a:gd name="connsiteX4-4493" fmla="*/ 135370 w 987397"/>
              <a:gd name="connsiteY4-4494" fmla="*/ 191529 h 976899"/>
              <a:gd name="connsiteX5-4495" fmla="*/ 135406 w 987397"/>
              <a:gd name="connsiteY5-4496" fmla="*/ 798460 h 976899"/>
              <a:gd name="connsiteX6-4497" fmla="*/ 145328 w 987397"/>
              <a:gd name="connsiteY6-4498" fmla="*/ 844270 h 976899"/>
              <a:gd name="connsiteX7-4499" fmla="*/ 308759 w 987397"/>
              <a:gd name="connsiteY7-4500" fmla="*/ 712035 h 976899"/>
              <a:gd name="connsiteX8-4501" fmla="*/ 305694 w 987397"/>
              <a:gd name="connsiteY8-4502" fmla="*/ 976899 h 976899"/>
              <a:gd name="connsiteX9-4503" fmla="*/ 118837 w 987397"/>
              <a:gd name="connsiteY9-4504" fmla="*/ 975615 h 976899"/>
              <a:gd name="connsiteX10-4505" fmla="*/ 20652 w 987397"/>
              <a:gd name="connsiteY10-4506" fmla="*/ 925056 h 976899"/>
              <a:gd name="connsiteX11-4507" fmla="*/ 3823 w 987397"/>
              <a:gd name="connsiteY11-4508" fmla="*/ 795148 h 976899"/>
              <a:gd name="connsiteX12-4509" fmla="*/ 2434 w 987397"/>
              <a:gd name="connsiteY12-4510" fmla="*/ 704271 h 976899"/>
              <a:gd name="connsiteX13-4511" fmla="*/ 2134 w 987397"/>
              <a:gd name="connsiteY13-4512" fmla="*/ 174088 h 976899"/>
              <a:gd name="connsiteX14-4513" fmla="*/ 55338 w 987397"/>
              <a:gd name="connsiteY14-4514" fmla="*/ 45178 h 976899"/>
              <a:gd name="connsiteX15-4515" fmla="*/ 194524 w 987397"/>
              <a:gd name="connsiteY15-4516" fmla="*/ 0 h 976899"/>
              <a:gd name="connsiteX16-4517" fmla="*/ 987397 w 987397"/>
              <a:gd name="connsiteY16-4518" fmla="*/ 0 h 976899"/>
              <a:gd name="connsiteX0-4519" fmla="*/ 987397 w 987397"/>
              <a:gd name="connsiteY0-4520" fmla="*/ 0 h 975615"/>
              <a:gd name="connsiteX1-4521" fmla="*/ 987361 w 987397"/>
              <a:gd name="connsiteY1-4522" fmla="*/ 112014 h 975615"/>
              <a:gd name="connsiteX2-4523" fmla="*/ 217875 w 987397"/>
              <a:gd name="connsiteY2-4524" fmla="*/ 115290 h 975615"/>
              <a:gd name="connsiteX3-4525" fmla="*/ 158194 w 987397"/>
              <a:gd name="connsiteY3-4526" fmla="*/ 142102 h 975615"/>
              <a:gd name="connsiteX4-4527" fmla="*/ 135370 w 987397"/>
              <a:gd name="connsiteY4-4528" fmla="*/ 191529 h 975615"/>
              <a:gd name="connsiteX5-4529" fmla="*/ 135406 w 987397"/>
              <a:gd name="connsiteY5-4530" fmla="*/ 798460 h 975615"/>
              <a:gd name="connsiteX6-4531" fmla="*/ 145328 w 987397"/>
              <a:gd name="connsiteY6-4532" fmla="*/ 844270 h 975615"/>
              <a:gd name="connsiteX7-4533" fmla="*/ 308759 w 987397"/>
              <a:gd name="connsiteY7-4534" fmla="*/ 712035 h 975615"/>
              <a:gd name="connsiteX8-4535" fmla="*/ 305696 w 987397"/>
              <a:gd name="connsiteY8-4536" fmla="*/ 828151 h 975615"/>
              <a:gd name="connsiteX9-4537" fmla="*/ 118837 w 987397"/>
              <a:gd name="connsiteY9-4538" fmla="*/ 975615 h 975615"/>
              <a:gd name="connsiteX10-4539" fmla="*/ 20652 w 987397"/>
              <a:gd name="connsiteY10-4540" fmla="*/ 925056 h 975615"/>
              <a:gd name="connsiteX11-4541" fmla="*/ 3823 w 987397"/>
              <a:gd name="connsiteY11-4542" fmla="*/ 795148 h 975615"/>
              <a:gd name="connsiteX12-4543" fmla="*/ 2434 w 987397"/>
              <a:gd name="connsiteY12-4544" fmla="*/ 704271 h 975615"/>
              <a:gd name="connsiteX13-4545" fmla="*/ 2134 w 987397"/>
              <a:gd name="connsiteY13-4546" fmla="*/ 174088 h 975615"/>
              <a:gd name="connsiteX14-4547" fmla="*/ 55338 w 987397"/>
              <a:gd name="connsiteY14-4548" fmla="*/ 45178 h 975615"/>
              <a:gd name="connsiteX15-4549" fmla="*/ 194524 w 987397"/>
              <a:gd name="connsiteY15-4550" fmla="*/ 0 h 975615"/>
              <a:gd name="connsiteX16-4551" fmla="*/ 987397 w 987397"/>
              <a:gd name="connsiteY16-4552" fmla="*/ 0 h 975615"/>
              <a:gd name="connsiteX0-4553" fmla="*/ 987397 w 987397"/>
              <a:gd name="connsiteY0-4554" fmla="*/ 0 h 975615"/>
              <a:gd name="connsiteX1-4555" fmla="*/ 987361 w 987397"/>
              <a:gd name="connsiteY1-4556" fmla="*/ 112014 h 975615"/>
              <a:gd name="connsiteX2-4557" fmla="*/ 217875 w 987397"/>
              <a:gd name="connsiteY2-4558" fmla="*/ 115290 h 975615"/>
              <a:gd name="connsiteX3-4559" fmla="*/ 158194 w 987397"/>
              <a:gd name="connsiteY3-4560" fmla="*/ 142102 h 975615"/>
              <a:gd name="connsiteX4-4561" fmla="*/ 135370 w 987397"/>
              <a:gd name="connsiteY4-4562" fmla="*/ 191529 h 975615"/>
              <a:gd name="connsiteX5-4563" fmla="*/ 135406 w 987397"/>
              <a:gd name="connsiteY5-4564" fmla="*/ 798460 h 975615"/>
              <a:gd name="connsiteX6-4565" fmla="*/ 173159 w 987397"/>
              <a:gd name="connsiteY6-4566" fmla="*/ 740148 h 975615"/>
              <a:gd name="connsiteX7-4567" fmla="*/ 308759 w 987397"/>
              <a:gd name="connsiteY7-4568" fmla="*/ 712035 h 975615"/>
              <a:gd name="connsiteX8-4569" fmla="*/ 305696 w 987397"/>
              <a:gd name="connsiteY8-4570" fmla="*/ 828151 h 975615"/>
              <a:gd name="connsiteX9-4571" fmla="*/ 118837 w 987397"/>
              <a:gd name="connsiteY9-4572" fmla="*/ 975615 h 975615"/>
              <a:gd name="connsiteX10-4573" fmla="*/ 20652 w 987397"/>
              <a:gd name="connsiteY10-4574" fmla="*/ 925056 h 975615"/>
              <a:gd name="connsiteX11-4575" fmla="*/ 3823 w 987397"/>
              <a:gd name="connsiteY11-4576" fmla="*/ 795148 h 975615"/>
              <a:gd name="connsiteX12-4577" fmla="*/ 2434 w 987397"/>
              <a:gd name="connsiteY12-4578" fmla="*/ 704271 h 975615"/>
              <a:gd name="connsiteX13-4579" fmla="*/ 2134 w 987397"/>
              <a:gd name="connsiteY13-4580" fmla="*/ 174088 h 975615"/>
              <a:gd name="connsiteX14-4581" fmla="*/ 55338 w 987397"/>
              <a:gd name="connsiteY14-4582" fmla="*/ 45178 h 975615"/>
              <a:gd name="connsiteX15-4583" fmla="*/ 194524 w 987397"/>
              <a:gd name="connsiteY15-4584" fmla="*/ 0 h 975615"/>
              <a:gd name="connsiteX16-4585" fmla="*/ 987397 w 987397"/>
              <a:gd name="connsiteY16-4586" fmla="*/ 0 h 975615"/>
              <a:gd name="connsiteX0-4587" fmla="*/ 987397 w 987397"/>
              <a:gd name="connsiteY0-4588" fmla="*/ 0 h 975615"/>
              <a:gd name="connsiteX1-4589" fmla="*/ 987361 w 987397"/>
              <a:gd name="connsiteY1-4590" fmla="*/ 112014 h 975615"/>
              <a:gd name="connsiteX2-4591" fmla="*/ 217875 w 987397"/>
              <a:gd name="connsiteY2-4592" fmla="*/ 115290 h 975615"/>
              <a:gd name="connsiteX3-4593" fmla="*/ 158194 w 987397"/>
              <a:gd name="connsiteY3-4594" fmla="*/ 142102 h 975615"/>
              <a:gd name="connsiteX4-4595" fmla="*/ 135370 w 987397"/>
              <a:gd name="connsiteY4-4596" fmla="*/ 191529 h 975615"/>
              <a:gd name="connsiteX5-4597" fmla="*/ 153117 w 987397"/>
              <a:gd name="connsiteY5-4598" fmla="*/ 694337 h 975615"/>
              <a:gd name="connsiteX6-4599" fmla="*/ 173159 w 987397"/>
              <a:gd name="connsiteY6-4600" fmla="*/ 740148 h 975615"/>
              <a:gd name="connsiteX7-4601" fmla="*/ 308759 w 987397"/>
              <a:gd name="connsiteY7-4602" fmla="*/ 712035 h 975615"/>
              <a:gd name="connsiteX8-4603" fmla="*/ 305696 w 987397"/>
              <a:gd name="connsiteY8-4604" fmla="*/ 828151 h 975615"/>
              <a:gd name="connsiteX9-4605" fmla="*/ 118837 w 987397"/>
              <a:gd name="connsiteY9-4606" fmla="*/ 975615 h 975615"/>
              <a:gd name="connsiteX10-4607" fmla="*/ 20652 w 987397"/>
              <a:gd name="connsiteY10-4608" fmla="*/ 925056 h 975615"/>
              <a:gd name="connsiteX11-4609" fmla="*/ 3823 w 987397"/>
              <a:gd name="connsiteY11-4610" fmla="*/ 795148 h 975615"/>
              <a:gd name="connsiteX12-4611" fmla="*/ 2434 w 987397"/>
              <a:gd name="connsiteY12-4612" fmla="*/ 704271 h 975615"/>
              <a:gd name="connsiteX13-4613" fmla="*/ 2134 w 987397"/>
              <a:gd name="connsiteY13-4614" fmla="*/ 174088 h 975615"/>
              <a:gd name="connsiteX14-4615" fmla="*/ 55338 w 987397"/>
              <a:gd name="connsiteY14-4616" fmla="*/ 45178 h 975615"/>
              <a:gd name="connsiteX15-4617" fmla="*/ 194524 w 987397"/>
              <a:gd name="connsiteY15-4618" fmla="*/ 0 h 975615"/>
              <a:gd name="connsiteX16-4619" fmla="*/ 987397 w 987397"/>
              <a:gd name="connsiteY16-4620" fmla="*/ 0 h 975615"/>
              <a:gd name="connsiteX0-4621" fmla="*/ 987397 w 987397"/>
              <a:gd name="connsiteY0-4622" fmla="*/ 0 h 934180"/>
              <a:gd name="connsiteX1-4623" fmla="*/ 987361 w 987397"/>
              <a:gd name="connsiteY1-4624" fmla="*/ 112014 h 934180"/>
              <a:gd name="connsiteX2-4625" fmla="*/ 217875 w 987397"/>
              <a:gd name="connsiteY2-4626" fmla="*/ 115290 h 934180"/>
              <a:gd name="connsiteX3-4627" fmla="*/ 158194 w 987397"/>
              <a:gd name="connsiteY3-4628" fmla="*/ 142102 h 934180"/>
              <a:gd name="connsiteX4-4629" fmla="*/ 135370 w 987397"/>
              <a:gd name="connsiteY4-4630" fmla="*/ 191529 h 934180"/>
              <a:gd name="connsiteX5-4631" fmla="*/ 153117 w 987397"/>
              <a:gd name="connsiteY5-4632" fmla="*/ 694337 h 934180"/>
              <a:gd name="connsiteX6-4633" fmla="*/ 173159 w 987397"/>
              <a:gd name="connsiteY6-4634" fmla="*/ 740148 h 934180"/>
              <a:gd name="connsiteX7-4635" fmla="*/ 308759 w 987397"/>
              <a:gd name="connsiteY7-4636" fmla="*/ 712035 h 934180"/>
              <a:gd name="connsiteX8-4637" fmla="*/ 305696 w 987397"/>
              <a:gd name="connsiteY8-4638" fmla="*/ 828151 h 934180"/>
              <a:gd name="connsiteX9-4639" fmla="*/ 184620 w 987397"/>
              <a:gd name="connsiteY9-4640" fmla="*/ 829348 h 934180"/>
              <a:gd name="connsiteX10-4641" fmla="*/ 20652 w 987397"/>
              <a:gd name="connsiteY10-4642" fmla="*/ 925056 h 934180"/>
              <a:gd name="connsiteX11-4643" fmla="*/ 3823 w 987397"/>
              <a:gd name="connsiteY11-4644" fmla="*/ 795148 h 934180"/>
              <a:gd name="connsiteX12-4645" fmla="*/ 2434 w 987397"/>
              <a:gd name="connsiteY12-4646" fmla="*/ 704271 h 934180"/>
              <a:gd name="connsiteX13-4647" fmla="*/ 2134 w 987397"/>
              <a:gd name="connsiteY13-4648" fmla="*/ 174088 h 934180"/>
              <a:gd name="connsiteX14-4649" fmla="*/ 55338 w 987397"/>
              <a:gd name="connsiteY14-4650" fmla="*/ 45178 h 934180"/>
              <a:gd name="connsiteX15-4651" fmla="*/ 194524 w 987397"/>
              <a:gd name="connsiteY15-4652" fmla="*/ 0 h 934180"/>
              <a:gd name="connsiteX16-4653" fmla="*/ 987397 w 987397"/>
              <a:gd name="connsiteY16-4654" fmla="*/ 0 h 934180"/>
              <a:gd name="connsiteX0-4655" fmla="*/ 985518 w 985518"/>
              <a:gd name="connsiteY0-4656" fmla="*/ 0 h 862227"/>
              <a:gd name="connsiteX1-4657" fmla="*/ 985482 w 985518"/>
              <a:gd name="connsiteY1-4658" fmla="*/ 112014 h 862227"/>
              <a:gd name="connsiteX2-4659" fmla="*/ 215996 w 985518"/>
              <a:gd name="connsiteY2-4660" fmla="*/ 115290 h 862227"/>
              <a:gd name="connsiteX3-4661" fmla="*/ 156315 w 985518"/>
              <a:gd name="connsiteY3-4662" fmla="*/ 142102 h 862227"/>
              <a:gd name="connsiteX4-4663" fmla="*/ 133491 w 985518"/>
              <a:gd name="connsiteY4-4664" fmla="*/ 191529 h 862227"/>
              <a:gd name="connsiteX5-4665" fmla="*/ 151238 w 985518"/>
              <a:gd name="connsiteY5-4666" fmla="*/ 694337 h 862227"/>
              <a:gd name="connsiteX6-4667" fmla="*/ 171280 w 985518"/>
              <a:gd name="connsiteY6-4668" fmla="*/ 740148 h 862227"/>
              <a:gd name="connsiteX7-4669" fmla="*/ 306880 w 985518"/>
              <a:gd name="connsiteY7-4670" fmla="*/ 712035 h 862227"/>
              <a:gd name="connsiteX8-4671" fmla="*/ 303817 w 985518"/>
              <a:gd name="connsiteY8-4672" fmla="*/ 828151 h 862227"/>
              <a:gd name="connsiteX9-4673" fmla="*/ 182741 w 985518"/>
              <a:gd name="connsiteY9-4674" fmla="*/ 829348 h 862227"/>
              <a:gd name="connsiteX10-4675" fmla="*/ 79497 w 985518"/>
              <a:gd name="connsiteY10-4676" fmla="*/ 845724 h 862227"/>
              <a:gd name="connsiteX11-4677" fmla="*/ 1944 w 985518"/>
              <a:gd name="connsiteY11-4678" fmla="*/ 795148 h 862227"/>
              <a:gd name="connsiteX12-4679" fmla="*/ 555 w 985518"/>
              <a:gd name="connsiteY12-4680" fmla="*/ 704271 h 862227"/>
              <a:gd name="connsiteX13-4681" fmla="*/ 255 w 985518"/>
              <a:gd name="connsiteY13-4682" fmla="*/ 174088 h 862227"/>
              <a:gd name="connsiteX14-4683" fmla="*/ 53459 w 985518"/>
              <a:gd name="connsiteY14-4684" fmla="*/ 45178 h 862227"/>
              <a:gd name="connsiteX15-4685" fmla="*/ 192645 w 985518"/>
              <a:gd name="connsiteY15-4686" fmla="*/ 0 h 862227"/>
              <a:gd name="connsiteX16-4687" fmla="*/ 985518 w 985518"/>
              <a:gd name="connsiteY16-4688" fmla="*/ 0 h 862227"/>
              <a:gd name="connsiteX0-4689" fmla="*/ 992597 w 992597"/>
              <a:gd name="connsiteY0-4690" fmla="*/ 0 h 862227"/>
              <a:gd name="connsiteX1-4691" fmla="*/ 992561 w 992597"/>
              <a:gd name="connsiteY1-4692" fmla="*/ 112014 h 862227"/>
              <a:gd name="connsiteX2-4693" fmla="*/ 223075 w 992597"/>
              <a:gd name="connsiteY2-4694" fmla="*/ 115290 h 862227"/>
              <a:gd name="connsiteX3-4695" fmla="*/ 163394 w 992597"/>
              <a:gd name="connsiteY3-4696" fmla="*/ 142102 h 862227"/>
              <a:gd name="connsiteX4-4697" fmla="*/ 140570 w 992597"/>
              <a:gd name="connsiteY4-4698" fmla="*/ 191529 h 862227"/>
              <a:gd name="connsiteX5-4699" fmla="*/ 158317 w 992597"/>
              <a:gd name="connsiteY5-4700" fmla="*/ 694337 h 862227"/>
              <a:gd name="connsiteX6-4701" fmla="*/ 178359 w 992597"/>
              <a:gd name="connsiteY6-4702" fmla="*/ 740148 h 862227"/>
              <a:gd name="connsiteX7-4703" fmla="*/ 313959 w 992597"/>
              <a:gd name="connsiteY7-4704" fmla="*/ 712035 h 862227"/>
              <a:gd name="connsiteX8-4705" fmla="*/ 310896 w 992597"/>
              <a:gd name="connsiteY8-4706" fmla="*/ 828151 h 862227"/>
              <a:gd name="connsiteX9-4707" fmla="*/ 189820 w 992597"/>
              <a:gd name="connsiteY9-4708" fmla="*/ 829348 h 862227"/>
              <a:gd name="connsiteX10-4709" fmla="*/ 86576 w 992597"/>
              <a:gd name="connsiteY10-4710" fmla="*/ 845724 h 862227"/>
              <a:gd name="connsiteX11-4711" fmla="*/ 9023 w 992597"/>
              <a:gd name="connsiteY11-4712" fmla="*/ 795148 h 862227"/>
              <a:gd name="connsiteX12-4713" fmla="*/ 7334 w 992597"/>
              <a:gd name="connsiteY12-4714" fmla="*/ 174088 h 862227"/>
              <a:gd name="connsiteX13-4715" fmla="*/ 60538 w 992597"/>
              <a:gd name="connsiteY13-4716" fmla="*/ 45178 h 862227"/>
              <a:gd name="connsiteX14-4717" fmla="*/ 199724 w 992597"/>
              <a:gd name="connsiteY14-4718" fmla="*/ 0 h 862227"/>
              <a:gd name="connsiteX15-4719" fmla="*/ 992597 w 992597"/>
              <a:gd name="connsiteY15-4720" fmla="*/ 0 h 862227"/>
              <a:gd name="connsiteX0-4721" fmla="*/ 985964 w 985964"/>
              <a:gd name="connsiteY0-4722" fmla="*/ 0 h 862227"/>
              <a:gd name="connsiteX1-4723" fmla="*/ 985928 w 985964"/>
              <a:gd name="connsiteY1-4724" fmla="*/ 112014 h 862227"/>
              <a:gd name="connsiteX2-4725" fmla="*/ 216442 w 985964"/>
              <a:gd name="connsiteY2-4726" fmla="*/ 115290 h 862227"/>
              <a:gd name="connsiteX3-4727" fmla="*/ 156761 w 985964"/>
              <a:gd name="connsiteY3-4728" fmla="*/ 142102 h 862227"/>
              <a:gd name="connsiteX4-4729" fmla="*/ 133937 w 985964"/>
              <a:gd name="connsiteY4-4730" fmla="*/ 191529 h 862227"/>
              <a:gd name="connsiteX5-4731" fmla="*/ 151684 w 985964"/>
              <a:gd name="connsiteY5-4732" fmla="*/ 694337 h 862227"/>
              <a:gd name="connsiteX6-4733" fmla="*/ 171726 w 985964"/>
              <a:gd name="connsiteY6-4734" fmla="*/ 740148 h 862227"/>
              <a:gd name="connsiteX7-4735" fmla="*/ 307326 w 985964"/>
              <a:gd name="connsiteY7-4736" fmla="*/ 712035 h 862227"/>
              <a:gd name="connsiteX8-4737" fmla="*/ 304263 w 985964"/>
              <a:gd name="connsiteY8-4738" fmla="*/ 828151 h 862227"/>
              <a:gd name="connsiteX9-4739" fmla="*/ 183187 w 985964"/>
              <a:gd name="connsiteY9-4740" fmla="*/ 829348 h 862227"/>
              <a:gd name="connsiteX10-4741" fmla="*/ 79943 w 985964"/>
              <a:gd name="connsiteY10-4742" fmla="*/ 845724 h 862227"/>
              <a:gd name="connsiteX11-4743" fmla="*/ 78293 w 985964"/>
              <a:gd name="connsiteY11-4744" fmla="*/ 698463 h 862227"/>
              <a:gd name="connsiteX12-4745" fmla="*/ 701 w 985964"/>
              <a:gd name="connsiteY12-4746" fmla="*/ 174088 h 862227"/>
              <a:gd name="connsiteX13-4747" fmla="*/ 53905 w 985964"/>
              <a:gd name="connsiteY13-4748" fmla="*/ 45178 h 862227"/>
              <a:gd name="connsiteX14-4749" fmla="*/ 193091 w 985964"/>
              <a:gd name="connsiteY14-4750" fmla="*/ 0 h 862227"/>
              <a:gd name="connsiteX15-4751" fmla="*/ 985964 w 985964"/>
              <a:gd name="connsiteY15-4752" fmla="*/ 0 h 862227"/>
              <a:gd name="connsiteX0-4753" fmla="*/ 987024 w 987024"/>
              <a:gd name="connsiteY0-4754" fmla="*/ 0 h 862227"/>
              <a:gd name="connsiteX1-4755" fmla="*/ 986988 w 987024"/>
              <a:gd name="connsiteY1-4756" fmla="*/ 112014 h 862227"/>
              <a:gd name="connsiteX2-4757" fmla="*/ 217502 w 987024"/>
              <a:gd name="connsiteY2-4758" fmla="*/ 115290 h 862227"/>
              <a:gd name="connsiteX3-4759" fmla="*/ 157821 w 987024"/>
              <a:gd name="connsiteY3-4760" fmla="*/ 142102 h 862227"/>
              <a:gd name="connsiteX4-4761" fmla="*/ 134997 w 987024"/>
              <a:gd name="connsiteY4-4762" fmla="*/ 191529 h 862227"/>
              <a:gd name="connsiteX5-4763" fmla="*/ 152744 w 987024"/>
              <a:gd name="connsiteY5-4764" fmla="*/ 694337 h 862227"/>
              <a:gd name="connsiteX6-4765" fmla="*/ 172786 w 987024"/>
              <a:gd name="connsiteY6-4766" fmla="*/ 740148 h 862227"/>
              <a:gd name="connsiteX7-4767" fmla="*/ 308386 w 987024"/>
              <a:gd name="connsiteY7-4768" fmla="*/ 712035 h 862227"/>
              <a:gd name="connsiteX8-4769" fmla="*/ 305323 w 987024"/>
              <a:gd name="connsiteY8-4770" fmla="*/ 828151 h 862227"/>
              <a:gd name="connsiteX9-4771" fmla="*/ 184247 w 987024"/>
              <a:gd name="connsiteY9-4772" fmla="*/ 829348 h 862227"/>
              <a:gd name="connsiteX10-4773" fmla="*/ 81003 w 987024"/>
              <a:gd name="connsiteY10-4774" fmla="*/ 845724 h 862227"/>
              <a:gd name="connsiteX11-4775" fmla="*/ 31281 w 987024"/>
              <a:gd name="connsiteY11-4776" fmla="*/ 673671 h 862227"/>
              <a:gd name="connsiteX12-4777" fmla="*/ 1761 w 987024"/>
              <a:gd name="connsiteY12-4778" fmla="*/ 174088 h 862227"/>
              <a:gd name="connsiteX13-4779" fmla="*/ 54965 w 987024"/>
              <a:gd name="connsiteY13-4780" fmla="*/ 45178 h 862227"/>
              <a:gd name="connsiteX14-4781" fmla="*/ 194151 w 987024"/>
              <a:gd name="connsiteY14-4782" fmla="*/ 0 h 862227"/>
              <a:gd name="connsiteX15-4783" fmla="*/ 987024 w 987024"/>
              <a:gd name="connsiteY15-4784" fmla="*/ 0 h 862227"/>
              <a:gd name="connsiteX0-4785" fmla="*/ 987024 w 987024"/>
              <a:gd name="connsiteY0-4786" fmla="*/ 0 h 831281"/>
              <a:gd name="connsiteX1-4787" fmla="*/ 986988 w 987024"/>
              <a:gd name="connsiteY1-4788" fmla="*/ 112014 h 831281"/>
              <a:gd name="connsiteX2-4789" fmla="*/ 217502 w 987024"/>
              <a:gd name="connsiteY2-4790" fmla="*/ 115290 h 831281"/>
              <a:gd name="connsiteX3-4791" fmla="*/ 157821 w 987024"/>
              <a:gd name="connsiteY3-4792" fmla="*/ 142102 h 831281"/>
              <a:gd name="connsiteX4-4793" fmla="*/ 134997 w 987024"/>
              <a:gd name="connsiteY4-4794" fmla="*/ 191529 h 831281"/>
              <a:gd name="connsiteX5-4795" fmla="*/ 152744 w 987024"/>
              <a:gd name="connsiteY5-4796" fmla="*/ 694337 h 831281"/>
              <a:gd name="connsiteX6-4797" fmla="*/ 172786 w 987024"/>
              <a:gd name="connsiteY6-4798" fmla="*/ 740148 h 831281"/>
              <a:gd name="connsiteX7-4799" fmla="*/ 308386 w 987024"/>
              <a:gd name="connsiteY7-4800" fmla="*/ 712035 h 831281"/>
              <a:gd name="connsiteX8-4801" fmla="*/ 305323 w 987024"/>
              <a:gd name="connsiteY8-4802" fmla="*/ 828151 h 831281"/>
              <a:gd name="connsiteX9-4803" fmla="*/ 184247 w 987024"/>
              <a:gd name="connsiteY9-4804" fmla="*/ 829348 h 831281"/>
              <a:gd name="connsiteX10-4805" fmla="*/ 60762 w 987024"/>
              <a:gd name="connsiteY10-4806" fmla="*/ 801101 h 831281"/>
              <a:gd name="connsiteX11-4807" fmla="*/ 31281 w 987024"/>
              <a:gd name="connsiteY11-4808" fmla="*/ 673671 h 831281"/>
              <a:gd name="connsiteX12-4809" fmla="*/ 1761 w 987024"/>
              <a:gd name="connsiteY12-4810" fmla="*/ 174088 h 831281"/>
              <a:gd name="connsiteX13-4811" fmla="*/ 54965 w 987024"/>
              <a:gd name="connsiteY13-4812" fmla="*/ 45178 h 831281"/>
              <a:gd name="connsiteX14-4813" fmla="*/ 194151 w 987024"/>
              <a:gd name="connsiteY14-4814" fmla="*/ 0 h 831281"/>
              <a:gd name="connsiteX15-4815" fmla="*/ 987024 w 987024"/>
              <a:gd name="connsiteY15-4816" fmla="*/ 0 h 831281"/>
              <a:gd name="connsiteX0-4817" fmla="*/ 987024 w 987024"/>
              <a:gd name="connsiteY0-4818" fmla="*/ 0 h 831281"/>
              <a:gd name="connsiteX1-4819" fmla="*/ 986988 w 987024"/>
              <a:gd name="connsiteY1-4820" fmla="*/ 112014 h 831281"/>
              <a:gd name="connsiteX2-4821" fmla="*/ 217502 w 987024"/>
              <a:gd name="connsiteY2-4822" fmla="*/ 115290 h 831281"/>
              <a:gd name="connsiteX3-4823" fmla="*/ 157821 w 987024"/>
              <a:gd name="connsiteY3-4824" fmla="*/ 142102 h 831281"/>
              <a:gd name="connsiteX4-4825" fmla="*/ 134997 w 987024"/>
              <a:gd name="connsiteY4-4826" fmla="*/ 191529 h 831281"/>
              <a:gd name="connsiteX5-4827" fmla="*/ 142626 w 987024"/>
              <a:gd name="connsiteY5-4828" fmla="*/ 619963 h 831281"/>
              <a:gd name="connsiteX6-4829" fmla="*/ 172786 w 987024"/>
              <a:gd name="connsiteY6-4830" fmla="*/ 740148 h 831281"/>
              <a:gd name="connsiteX7-4831" fmla="*/ 308386 w 987024"/>
              <a:gd name="connsiteY7-4832" fmla="*/ 712035 h 831281"/>
              <a:gd name="connsiteX8-4833" fmla="*/ 305323 w 987024"/>
              <a:gd name="connsiteY8-4834" fmla="*/ 828151 h 831281"/>
              <a:gd name="connsiteX9-4835" fmla="*/ 184247 w 987024"/>
              <a:gd name="connsiteY9-4836" fmla="*/ 829348 h 831281"/>
              <a:gd name="connsiteX10-4837" fmla="*/ 60762 w 987024"/>
              <a:gd name="connsiteY10-4838" fmla="*/ 801101 h 831281"/>
              <a:gd name="connsiteX11-4839" fmla="*/ 31281 w 987024"/>
              <a:gd name="connsiteY11-4840" fmla="*/ 673671 h 831281"/>
              <a:gd name="connsiteX12-4841" fmla="*/ 1761 w 987024"/>
              <a:gd name="connsiteY12-4842" fmla="*/ 174088 h 831281"/>
              <a:gd name="connsiteX13-4843" fmla="*/ 54965 w 987024"/>
              <a:gd name="connsiteY13-4844" fmla="*/ 45178 h 831281"/>
              <a:gd name="connsiteX14-4845" fmla="*/ 194151 w 987024"/>
              <a:gd name="connsiteY14-4846" fmla="*/ 0 h 831281"/>
              <a:gd name="connsiteX15-4847" fmla="*/ 987024 w 987024"/>
              <a:gd name="connsiteY15-4848" fmla="*/ 0 h 831281"/>
              <a:gd name="connsiteX0-4849" fmla="*/ 987024 w 987024"/>
              <a:gd name="connsiteY0-4850" fmla="*/ 0 h 831281"/>
              <a:gd name="connsiteX1-4851" fmla="*/ 986988 w 987024"/>
              <a:gd name="connsiteY1-4852" fmla="*/ 112014 h 831281"/>
              <a:gd name="connsiteX2-4853" fmla="*/ 217502 w 987024"/>
              <a:gd name="connsiteY2-4854" fmla="*/ 115290 h 831281"/>
              <a:gd name="connsiteX3-4855" fmla="*/ 157821 w 987024"/>
              <a:gd name="connsiteY3-4856" fmla="*/ 142102 h 831281"/>
              <a:gd name="connsiteX4-4857" fmla="*/ 134997 w 987024"/>
              <a:gd name="connsiteY4-4858" fmla="*/ 191529 h 831281"/>
              <a:gd name="connsiteX5-4859" fmla="*/ 142626 w 987024"/>
              <a:gd name="connsiteY5-4860" fmla="*/ 619963 h 831281"/>
              <a:gd name="connsiteX6-4861" fmla="*/ 165198 w 987024"/>
              <a:gd name="connsiteY6-4862" fmla="*/ 710398 h 831281"/>
              <a:gd name="connsiteX7-4863" fmla="*/ 308386 w 987024"/>
              <a:gd name="connsiteY7-4864" fmla="*/ 712035 h 831281"/>
              <a:gd name="connsiteX8-4865" fmla="*/ 305323 w 987024"/>
              <a:gd name="connsiteY8-4866" fmla="*/ 828151 h 831281"/>
              <a:gd name="connsiteX9-4867" fmla="*/ 184247 w 987024"/>
              <a:gd name="connsiteY9-4868" fmla="*/ 829348 h 831281"/>
              <a:gd name="connsiteX10-4869" fmla="*/ 60762 w 987024"/>
              <a:gd name="connsiteY10-4870" fmla="*/ 801101 h 831281"/>
              <a:gd name="connsiteX11-4871" fmla="*/ 31281 w 987024"/>
              <a:gd name="connsiteY11-4872" fmla="*/ 673671 h 831281"/>
              <a:gd name="connsiteX12-4873" fmla="*/ 1761 w 987024"/>
              <a:gd name="connsiteY12-4874" fmla="*/ 174088 h 831281"/>
              <a:gd name="connsiteX13-4875" fmla="*/ 54965 w 987024"/>
              <a:gd name="connsiteY13-4876" fmla="*/ 45178 h 831281"/>
              <a:gd name="connsiteX14-4877" fmla="*/ 194151 w 987024"/>
              <a:gd name="connsiteY14-4878" fmla="*/ 0 h 831281"/>
              <a:gd name="connsiteX15-4879" fmla="*/ 987024 w 987024"/>
              <a:gd name="connsiteY15-4880" fmla="*/ 0 h 831281"/>
              <a:gd name="connsiteX0-4881" fmla="*/ 989612 w 989612"/>
              <a:gd name="connsiteY0-4882" fmla="*/ 0 h 831281"/>
              <a:gd name="connsiteX1-4883" fmla="*/ 989576 w 989612"/>
              <a:gd name="connsiteY1-4884" fmla="*/ 112014 h 831281"/>
              <a:gd name="connsiteX2-4885" fmla="*/ 220090 w 989612"/>
              <a:gd name="connsiteY2-4886" fmla="*/ 115290 h 831281"/>
              <a:gd name="connsiteX3-4887" fmla="*/ 160409 w 989612"/>
              <a:gd name="connsiteY3-4888" fmla="*/ 142102 h 831281"/>
              <a:gd name="connsiteX4-4889" fmla="*/ 137585 w 989612"/>
              <a:gd name="connsiteY4-4890" fmla="*/ 191529 h 831281"/>
              <a:gd name="connsiteX5-4891" fmla="*/ 145214 w 989612"/>
              <a:gd name="connsiteY5-4892" fmla="*/ 619963 h 831281"/>
              <a:gd name="connsiteX6-4893" fmla="*/ 167786 w 989612"/>
              <a:gd name="connsiteY6-4894" fmla="*/ 710398 h 831281"/>
              <a:gd name="connsiteX7-4895" fmla="*/ 310974 w 989612"/>
              <a:gd name="connsiteY7-4896" fmla="*/ 712035 h 831281"/>
              <a:gd name="connsiteX8-4897" fmla="*/ 307911 w 989612"/>
              <a:gd name="connsiteY8-4898" fmla="*/ 828151 h 831281"/>
              <a:gd name="connsiteX9-4899" fmla="*/ 186835 w 989612"/>
              <a:gd name="connsiteY9-4900" fmla="*/ 829348 h 831281"/>
              <a:gd name="connsiteX10-4901" fmla="*/ 63350 w 989612"/>
              <a:gd name="connsiteY10-4902" fmla="*/ 801101 h 831281"/>
              <a:gd name="connsiteX11-4903" fmla="*/ 13631 w 989612"/>
              <a:gd name="connsiteY11-4904" fmla="*/ 681107 h 831281"/>
              <a:gd name="connsiteX12-4905" fmla="*/ 4349 w 989612"/>
              <a:gd name="connsiteY12-4906" fmla="*/ 174088 h 831281"/>
              <a:gd name="connsiteX13-4907" fmla="*/ 57553 w 989612"/>
              <a:gd name="connsiteY13-4908" fmla="*/ 45178 h 831281"/>
              <a:gd name="connsiteX14-4909" fmla="*/ 196739 w 989612"/>
              <a:gd name="connsiteY14-4910" fmla="*/ 0 h 831281"/>
              <a:gd name="connsiteX15-4911" fmla="*/ 989612 w 989612"/>
              <a:gd name="connsiteY15-4912" fmla="*/ 0 h 831281"/>
              <a:gd name="connsiteX0-4913" fmla="*/ 987911 w 987911"/>
              <a:gd name="connsiteY0-4914" fmla="*/ 0 h 831281"/>
              <a:gd name="connsiteX1-4915" fmla="*/ 987875 w 987911"/>
              <a:gd name="connsiteY1-4916" fmla="*/ 112014 h 831281"/>
              <a:gd name="connsiteX2-4917" fmla="*/ 218389 w 987911"/>
              <a:gd name="connsiteY2-4918" fmla="*/ 115290 h 831281"/>
              <a:gd name="connsiteX3-4919" fmla="*/ 158708 w 987911"/>
              <a:gd name="connsiteY3-4920" fmla="*/ 142102 h 831281"/>
              <a:gd name="connsiteX4-4921" fmla="*/ 135884 w 987911"/>
              <a:gd name="connsiteY4-4922" fmla="*/ 191529 h 831281"/>
              <a:gd name="connsiteX5-4923" fmla="*/ 143513 w 987911"/>
              <a:gd name="connsiteY5-4924" fmla="*/ 619963 h 831281"/>
              <a:gd name="connsiteX6-4925" fmla="*/ 166085 w 987911"/>
              <a:gd name="connsiteY6-4926" fmla="*/ 710398 h 831281"/>
              <a:gd name="connsiteX7-4927" fmla="*/ 309273 w 987911"/>
              <a:gd name="connsiteY7-4928" fmla="*/ 712035 h 831281"/>
              <a:gd name="connsiteX8-4929" fmla="*/ 306210 w 987911"/>
              <a:gd name="connsiteY8-4930" fmla="*/ 828151 h 831281"/>
              <a:gd name="connsiteX9-4931" fmla="*/ 185134 w 987911"/>
              <a:gd name="connsiteY9-4932" fmla="*/ 829348 h 831281"/>
              <a:gd name="connsiteX10-4933" fmla="*/ 61649 w 987911"/>
              <a:gd name="connsiteY10-4934" fmla="*/ 801101 h 831281"/>
              <a:gd name="connsiteX11-4935" fmla="*/ 11930 w 987911"/>
              <a:gd name="connsiteY11-4936" fmla="*/ 681107 h 831281"/>
              <a:gd name="connsiteX12-4937" fmla="*/ 2648 w 987911"/>
              <a:gd name="connsiteY12-4938" fmla="*/ 174088 h 831281"/>
              <a:gd name="connsiteX13-4939" fmla="*/ 55852 w 987911"/>
              <a:gd name="connsiteY13-4940" fmla="*/ 45178 h 831281"/>
              <a:gd name="connsiteX14-4941" fmla="*/ 195038 w 987911"/>
              <a:gd name="connsiteY14-4942" fmla="*/ 0 h 831281"/>
              <a:gd name="connsiteX15-4943" fmla="*/ 987911 w 987911"/>
              <a:gd name="connsiteY15-4944" fmla="*/ 0 h 831281"/>
              <a:gd name="connsiteX0-4945" fmla="*/ 988263 w 988263"/>
              <a:gd name="connsiteY0-4946" fmla="*/ 0 h 831281"/>
              <a:gd name="connsiteX1-4947" fmla="*/ 988227 w 988263"/>
              <a:gd name="connsiteY1-4948" fmla="*/ 112014 h 831281"/>
              <a:gd name="connsiteX2-4949" fmla="*/ 218741 w 988263"/>
              <a:gd name="connsiteY2-4950" fmla="*/ 115290 h 831281"/>
              <a:gd name="connsiteX3-4951" fmla="*/ 159060 w 988263"/>
              <a:gd name="connsiteY3-4952" fmla="*/ 142102 h 831281"/>
              <a:gd name="connsiteX4-4953" fmla="*/ 136236 w 988263"/>
              <a:gd name="connsiteY4-4954" fmla="*/ 191529 h 831281"/>
              <a:gd name="connsiteX5-4955" fmla="*/ 143865 w 988263"/>
              <a:gd name="connsiteY5-4956" fmla="*/ 619963 h 831281"/>
              <a:gd name="connsiteX6-4957" fmla="*/ 166437 w 988263"/>
              <a:gd name="connsiteY6-4958" fmla="*/ 710398 h 831281"/>
              <a:gd name="connsiteX7-4959" fmla="*/ 309625 w 988263"/>
              <a:gd name="connsiteY7-4960" fmla="*/ 712035 h 831281"/>
              <a:gd name="connsiteX8-4961" fmla="*/ 306562 w 988263"/>
              <a:gd name="connsiteY8-4962" fmla="*/ 828151 h 831281"/>
              <a:gd name="connsiteX9-4963" fmla="*/ 185486 w 988263"/>
              <a:gd name="connsiteY9-4964" fmla="*/ 829348 h 831281"/>
              <a:gd name="connsiteX10-4965" fmla="*/ 62001 w 988263"/>
              <a:gd name="connsiteY10-4966" fmla="*/ 801101 h 831281"/>
              <a:gd name="connsiteX11-4967" fmla="*/ 9755 w 988263"/>
              <a:gd name="connsiteY11-4968" fmla="*/ 678628 h 831281"/>
              <a:gd name="connsiteX12-4969" fmla="*/ 3000 w 988263"/>
              <a:gd name="connsiteY12-4970" fmla="*/ 174088 h 831281"/>
              <a:gd name="connsiteX13-4971" fmla="*/ 56204 w 988263"/>
              <a:gd name="connsiteY13-4972" fmla="*/ 45178 h 831281"/>
              <a:gd name="connsiteX14-4973" fmla="*/ 195390 w 988263"/>
              <a:gd name="connsiteY14-4974" fmla="*/ 0 h 831281"/>
              <a:gd name="connsiteX15-4975" fmla="*/ 988263 w 988263"/>
              <a:gd name="connsiteY15-4976" fmla="*/ 0 h 831281"/>
              <a:gd name="connsiteX0-4977" fmla="*/ 985263 w 985263"/>
              <a:gd name="connsiteY0-4978" fmla="*/ 0 h 831281"/>
              <a:gd name="connsiteX1-4979" fmla="*/ 985227 w 985263"/>
              <a:gd name="connsiteY1-4980" fmla="*/ 112014 h 831281"/>
              <a:gd name="connsiteX2-4981" fmla="*/ 215741 w 985263"/>
              <a:gd name="connsiteY2-4982" fmla="*/ 115290 h 831281"/>
              <a:gd name="connsiteX3-4983" fmla="*/ 156060 w 985263"/>
              <a:gd name="connsiteY3-4984" fmla="*/ 142102 h 831281"/>
              <a:gd name="connsiteX4-4985" fmla="*/ 133236 w 985263"/>
              <a:gd name="connsiteY4-4986" fmla="*/ 191529 h 831281"/>
              <a:gd name="connsiteX5-4987" fmla="*/ 140865 w 985263"/>
              <a:gd name="connsiteY5-4988" fmla="*/ 619963 h 831281"/>
              <a:gd name="connsiteX6-4989" fmla="*/ 163437 w 985263"/>
              <a:gd name="connsiteY6-4990" fmla="*/ 710398 h 831281"/>
              <a:gd name="connsiteX7-4991" fmla="*/ 306625 w 985263"/>
              <a:gd name="connsiteY7-4992" fmla="*/ 712035 h 831281"/>
              <a:gd name="connsiteX8-4993" fmla="*/ 303562 w 985263"/>
              <a:gd name="connsiteY8-4994" fmla="*/ 828151 h 831281"/>
              <a:gd name="connsiteX9-4995" fmla="*/ 182486 w 985263"/>
              <a:gd name="connsiteY9-4996" fmla="*/ 829348 h 831281"/>
              <a:gd name="connsiteX10-4997" fmla="*/ 59001 w 985263"/>
              <a:gd name="connsiteY10-4998" fmla="*/ 801101 h 831281"/>
              <a:gd name="connsiteX11-4999" fmla="*/ 6755 w 985263"/>
              <a:gd name="connsiteY11-5000" fmla="*/ 678628 h 831281"/>
              <a:gd name="connsiteX12-5001" fmla="*/ 0 w 985263"/>
              <a:gd name="connsiteY12-5002" fmla="*/ 174088 h 831281"/>
              <a:gd name="connsiteX13-5003" fmla="*/ 53204 w 985263"/>
              <a:gd name="connsiteY13-5004" fmla="*/ 45178 h 831281"/>
              <a:gd name="connsiteX14-5005" fmla="*/ 192390 w 985263"/>
              <a:gd name="connsiteY14-5006" fmla="*/ 0 h 831281"/>
              <a:gd name="connsiteX15-5007" fmla="*/ 985263 w 985263"/>
              <a:gd name="connsiteY15-5008" fmla="*/ 0 h 831281"/>
              <a:gd name="connsiteX0-5009" fmla="*/ 982731 w 982731"/>
              <a:gd name="connsiteY0-5010" fmla="*/ 0 h 831281"/>
              <a:gd name="connsiteX1-5011" fmla="*/ 982695 w 982731"/>
              <a:gd name="connsiteY1-5012" fmla="*/ 112014 h 831281"/>
              <a:gd name="connsiteX2-5013" fmla="*/ 213209 w 982731"/>
              <a:gd name="connsiteY2-5014" fmla="*/ 115290 h 831281"/>
              <a:gd name="connsiteX3-5015" fmla="*/ 153528 w 982731"/>
              <a:gd name="connsiteY3-5016" fmla="*/ 142102 h 831281"/>
              <a:gd name="connsiteX4-5017" fmla="*/ 130704 w 982731"/>
              <a:gd name="connsiteY4-5018" fmla="*/ 191529 h 831281"/>
              <a:gd name="connsiteX5-5019" fmla="*/ 138333 w 982731"/>
              <a:gd name="connsiteY5-5020" fmla="*/ 619963 h 831281"/>
              <a:gd name="connsiteX6-5021" fmla="*/ 160905 w 982731"/>
              <a:gd name="connsiteY6-5022" fmla="*/ 710398 h 831281"/>
              <a:gd name="connsiteX7-5023" fmla="*/ 304093 w 982731"/>
              <a:gd name="connsiteY7-5024" fmla="*/ 712035 h 831281"/>
              <a:gd name="connsiteX8-5025" fmla="*/ 301030 w 982731"/>
              <a:gd name="connsiteY8-5026" fmla="*/ 828151 h 831281"/>
              <a:gd name="connsiteX9-5027" fmla="*/ 179954 w 982731"/>
              <a:gd name="connsiteY9-5028" fmla="*/ 829348 h 831281"/>
              <a:gd name="connsiteX10-5029" fmla="*/ 56469 w 982731"/>
              <a:gd name="connsiteY10-5030" fmla="*/ 801101 h 831281"/>
              <a:gd name="connsiteX11-5031" fmla="*/ 4223 w 982731"/>
              <a:gd name="connsiteY11-5032" fmla="*/ 678628 h 831281"/>
              <a:gd name="connsiteX12-5033" fmla="*/ 0 w 982731"/>
              <a:gd name="connsiteY12-5034" fmla="*/ 166650 h 831281"/>
              <a:gd name="connsiteX13-5035" fmla="*/ 50672 w 982731"/>
              <a:gd name="connsiteY13-5036" fmla="*/ 45178 h 831281"/>
              <a:gd name="connsiteX14-5037" fmla="*/ 189858 w 982731"/>
              <a:gd name="connsiteY14-5038" fmla="*/ 0 h 831281"/>
              <a:gd name="connsiteX15-5039" fmla="*/ 982731 w 982731"/>
              <a:gd name="connsiteY15-5040" fmla="*/ 0 h 831281"/>
              <a:gd name="connsiteX0-5041" fmla="*/ 982731 w 982731"/>
              <a:gd name="connsiteY0-5042" fmla="*/ 0 h 831281"/>
              <a:gd name="connsiteX1-5043" fmla="*/ 982695 w 982731"/>
              <a:gd name="connsiteY1-5044" fmla="*/ 112014 h 831281"/>
              <a:gd name="connsiteX2-5045" fmla="*/ 213209 w 982731"/>
              <a:gd name="connsiteY2-5046" fmla="*/ 115290 h 831281"/>
              <a:gd name="connsiteX3-5047" fmla="*/ 153528 w 982731"/>
              <a:gd name="connsiteY3-5048" fmla="*/ 142102 h 831281"/>
              <a:gd name="connsiteX4-5049" fmla="*/ 130704 w 982731"/>
              <a:gd name="connsiteY4-5050" fmla="*/ 191529 h 831281"/>
              <a:gd name="connsiteX5-5051" fmla="*/ 138333 w 982731"/>
              <a:gd name="connsiteY5-5052" fmla="*/ 619963 h 831281"/>
              <a:gd name="connsiteX6-5053" fmla="*/ 160905 w 982731"/>
              <a:gd name="connsiteY6-5054" fmla="*/ 710398 h 831281"/>
              <a:gd name="connsiteX7-5055" fmla="*/ 304093 w 982731"/>
              <a:gd name="connsiteY7-5056" fmla="*/ 712035 h 831281"/>
              <a:gd name="connsiteX8-5057" fmla="*/ 301030 w 982731"/>
              <a:gd name="connsiteY8-5058" fmla="*/ 828151 h 831281"/>
              <a:gd name="connsiteX9-5059" fmla="*/ 179954 w 982731"/>
              <a:gd name="connsiteY9-5060" fmla="*/ 829348 h 831281"/>
              <a:gd name="connsiteX10-5061" fmla="*/ 56469 w 982731"/>
              <a:gd name="connsiteY10-5062" fmla="*/ 801101 h 831281"/>
              <a:gd name="connsiteX11-5063" fmla="*/ 4223 w 982731"/>
              <a:gd name="connsiteY11-5064" fmla="*/ 678628 h 831281"/>
              <a:gd name="connsiteX12-5065" fmla="*/ 0 w 982731"/>
              <a:gd name="connsiteY12-5066" fmla="*/ 166650 h 831281"/>
              <a:gd name="connsiteX13-5067" fmla="*/ 50672 w 982731"/>
              <a:gd name="connsiteY13-5068" fmla="*/ 45178 h 831281"/>
              <a:gd name="connsiteX14-5069" fmla="*/ 189858 w 982731"/>
              <a:gd name="connsiteY14-5070" fmla="*/ 0 h 831281"/>
              <a:gd name="connsiteX15-5071" fmla="*/ 982731 w 982731"/>
              <a:gd name="connsiteY15-5072" fmla="*/ 0 h 831281"/>
              <a:gd name="connsiteX0-5073" fmla="*/ 982731 w 982731"/>
              <a:gd name="connsiteY0-5074" fmla="*/ 0 h 831281"/>
              <a:gd name="connsiteX1-5075" fmla="*/ 982695 w 982731"/>
              <a:gd name="connsiteY1-5076" fmla="*/ 112014 h 831281"/>
              <a:gd name="connsiteX2-5077" fmla="*/ 213209 w 982731"/>
              <a:gd name="connsiteY2-5078" fmla="*/ 115290 h 831281"/>
              <a:gd name="connsiteX3-5079" fmla="*/ 153528 w 982731"/>
              <a:gd name="connsiteY3-5080" fmla="*/ 142102 h 831281"/>
              <a:gd name="connsiteX4-5081" fmla="*/ 130704 w 982731"/>
              <a:gd name="connsiteY4-5082" fmla="*/ 191529 h 831281"/>
              <a:gd name="connsiteX5-5083" fmla="*/ 138333 w 982731"/>
              <a:gd name="connsiteY5-5084" fmla="*/ 619963 h 831281"/>
              <a:gd name="connsiteX6-5085" fmla="*/ 160905 w 982731"/>
              <a:gd name="connsiteY6-5086" fmla="*/ 710398 h 831281"/>
              <a:gd name="connsiteX7-5087" fmla="*/ 304093 w 982731"/>
              <a:gd name="connsiteY7-5088" fmla="*/ 712035 h 831281"/>
              <a:gd name="connsiteX8-5089" fmla="*/ 301030 w 982731"/>
              <a:gd name="connsiteY8-5090" fmla="*/ 828151 h 831281"/>
              <a:gd name="connsiteX9-5091" fmla="*/ 179954 w 982731"/>
              <a:gd name="connsiteY9-5092" fmla="*/ 829348 h 831281"/>
              <a:gd name="connsiteX10-5093" fmla="*/ 56469 w 982731"/>
              <a:gd name="connsiteY10-5094" fmla="*/ 801101 h 831281"/>
              <a:gd name="connsiteX11-5095" fmla="*/ 4223 w 982731"/>
              <a:gd name="connsiteY11-5096" fmla="*/ 678628 h 831281"/>
              <a:gd name="connsiteX12-5097" fmla="*/ 0 w 982731"/>
              <a:gd name="connsiteY12-5098" fmla="*/ 166650 h 831281"/>
              <a:gd name="connsiteX13-5099" fmla="*/ 50672 w 982731"/>
              <a:gd name="connsiteY13-5100" fmla="*/ 45178 h 831281"/>
              <a:gd name="connsiteX14-5101" fmla="*/ 189858 w 982731"/>
              <a:gd name="connsiteY14-5102" fmla="*/ 0 h 831281"/>
              <a:gd name="connsiteX15-5103" fmla="*/ 982731 w 982731"/>
              <a:gd name="connsiteY15-5104" fmla="*/ 0 h 831281"/>
              <a:gd name="connsiteX0-5105" fmla="*/ 982731 w 982731"/>
              <a:gd name="connsiteY0-5106" fmla="*/ 0 h 831281"/>
              <a:gd name="connsiteX1-5107" fmla="*/ 982695 w 982731"/>
              <a:gd name="connsiteY1-5108" fmla="*/ 112014 h 831281"/>
              <a:gd name="connsiteX2-5109" fmla="*/ 213209 w 982731"/>
              <a:gd name="connsiteY2-5110" fmla="*/ 115290 h 831281"/>
              <a:gd name="connsiteX3-5111" fmla="*/ 153528 w 982731"/>
              <a:gd name="connsiteY3-5112" fmla="*/ 142102 h 831281"/>
              <a:gd name="connsiteX4-5113" fmla="*/ 130704 w 982731"/>
              <a:gd name="connsiteY4-5114" fmla="*/ 191529 h 831281"/>
              <a:gd name="connsiteX5-5115" fmla="*/ 138335 w 982731"/>
              <a:gd name="connsiteY5-5116" fmla="*/ 612526 h 831281"/>
              <a:gd name="connsiteX6-5117" fmla="*/ 160905 w 982731"/>
              <a:gd name="connsiteY6-5118" fmla="*/ 710398 h 831281"/>
              <a:gd name="connsiteX7-5119" fmla="*/ 304093 w 982731"/>
              <a:gd name="connsiteY7-5120" fmla="*/ 712035 h 831281"/>
              <a:gd name="connsiteX8-5121" fmla="*/ 301030 w 982731"/>
              <a:gd name="connsiteY8-5122" fmla="*/ 828151 h 831281"/>
              <a:gd name="connsiteX9-5123" fmla="*/ 179954 w 982731"/>
              <a:gd name="connsiteY9-5124" fmla="*/ 829348 h 831281"/>
              <a:gd name="connsiteX10-5125" fmla="*/ 56469 w 982731"/>
              <a:gd name="connsiteY10-5126" fmla="*/ 801101 h 831281"/>
              <a:gd name="connsiteX11-5127" fmla="*/ 4223 w 982731"/>
              <a:gd name="connsiteY11-5128" fmla="*/ 678628 h 831281"/>
              <a:gd name="connsiteX12-5129" fmla="*/ 0 w 982731"/>
              <a:gd name="connsiteY12-5130" fmla="*/ 166650 h 831281"/>
              <a:gd name="connsiteX13-5131" fmla="*/ 50672 w 982731"/>
              <a:gd name="connsiteY13-5132" fmla="*/ 45178 h 831281"/>
              <a:gd name="connsiteX14-5133" fmla="*/ 189858 w 982731"/>
              <a:gd name="connsiteY14-5134" fmla="*/ 0 h 831281"/>
              <a:gd name="connsiteX15-5135" fmla="*/ 982731 w 982731"/>
              <a:gd name="connsiteY15-5136" fmla="*/ 0 h 831281"/>
              <a:gd name="connsiteX0-5137" fmla="*/ 982731 w 982731"/>
              <a:gd name="connsiteY0-5138" fmla="*/ 0 h 831281"/>
              <a:gd name="connsiteX1-5139" fmla="*/ 982695 w 982731"/>
              <a:gd name="connsiteY1-5140" fmla="*/ 112014 h 831281"/>
              <a:gd name="connsiteX2-5141" fmla="*/ 213209 w 982731"/>
              <a:gd name="connsiteY2-5142" fmla="*/ 115290 h 831281"/>
              <a:gd name="connsiteX3-5143" fmla="*/ 153528 w 982731"/>
              <a:gd name="connsiteY3-5144" fmla="*/ 142102 h 831281"/>
              <a:gd name="connsiteX4-5145" fmla="*/ 130704 w 982731"/>
              <a:gd name="connsiteY4-5146" fmla="*/ 191529 h 831281"/>
              <a:gd name="connsiteX5-5147" fmla="*/ 138335 w 982731"/>
              <a:gd name="connsiteY5-5148" fmla="*/ 612526 h 831281"/>
              <a:gd name="connsiteX6-5149" fmla="*/ 160905 w 982731"/>
              <a:gd name="connsiteY6-5150" fmla="*/ 710398 h 831281"/>
              <a:gd name="connsiteX7-5151" fmla="*/ 304093 w 982731"/>
              <a:gd name="connsiteY7-5152" fmla="*/ 712035 h 831281"/>
              <a:gd name="connsiteX8-5153" fmla="*/ 301030 w 982731"/>
              <a:gd name="connsiteY8-5154" fmla="*/ 828151 h 831281"/>
              <a:gd name="connsiteX9-5155" fmla="*/ 179954 w 982731"/>
              <a:gd name="connsiteY9-5156" fmla="*/ 829348 h 831281"/>
              <a:gd name="connsiteX10-5157" fmla="*/ 56469 w 982731"/>
              <a:gd name="connsiteY10-5158" fmla="*/ 801101 h 831281"/>
              <a:gd name="connsiteX11-5159" fmla="*/ 4223 w 982731"/>
              <a:gd name="connsiteY11-5160" fmla="*/ 678628 h 831281"/>
              <a:gd name="connsiteX12-5161" fmla="*/ 0 w 982731"/>
              <a:gd name="connsiteY12-5162" fmla="*/ 166650 h 831281"/>
              <a:gd name="connsiteX13-5163" fmla="*/ 50672 w 982731"/>
              <a:gd name="connsiteY13-5164" fmla="*/ 45178 h 831281"/>
              <a:gd name="connsiteX14-5165" fmla="*/ 189858 w 982731"/>
              <a:gd name="connsiteY14-5166" fmla="*/ 0 h 831281"/>
              <a:gd name="connsiteX15-5167" fmla="*/ 982731 w 982731"/>
              <a:gd name="connsiteY15-5168" fmla="*/ 0 h 831281"/>
              <a:gd name="connsiteX0-5169" fmla="*/ 982731 w 982731"/>
              <a:gd name="connsiteY0-5170" fmla="*/ 0 h 831281"/>
              <a:gd name="connsiteX1-5171" fmla="*/ 982695 w 982731"/>
              <a:gd name="connsiteY1-5172" fmla="*/ 112014 h 831281"/>
              <a:gd name="connsiteX2-5173" fmla="*/ 213209 w 982731"/>
              <a:gd name="connsiteY2-5174" fmla="*/ 115290 h 831281"/>
              <a:gd name="connsiteX3-5175" fmla="*/ 153528 w 982731"/>
              <a:gd name="connsiteY3-5176" fmla="*/ 142102 h 831281"/>
              <a:gd name="connsiteX4-5177" fmla="*/ 130704 w 982731"/>
              <a:gd name="connsiteY4-5178" fmla="*/ 191529 h 831281"/>
              <a:gd name="connsiteX5-5179" fmla="*/ 135807 w 982731"/>
              <a:gd name="connsiteY5-5180" fmla="*/ 597651 h 831281"/>
              <a:gd name="connsiteX6-5181" fmla="*/ 160905 w 982731"/>
              <a:gd name="connsiteY6-5182" fmla="*/ 710398 h 831281"/>
              <a:gd name="connsiteX7-5183" fmla="*/ 304093 w 982731"/>
              <a:gd name="connsiteY7-5184" fmla="*/ 712035 h 831281"/>
              <a:gd name="connsiteX8-5185" fmla="*/ 301030 w 982731"/>
              <a:gd name="connsiteY8-5186" fmla="*/ 828151 h 831281"/>
              <a:gd name="connsiteX9-5187" fmla="*/ 179954 w 982731"/>
              <a:gd name="connsiteY9-5188" fmla="*/ 829348 h 831281"/>
              <a:gd name="connsiteX10-5189" fmla="*/ 56469 w 982731"/>
              <a:gd name="connsiteY10-5190" fmla="*/ 801101 h 831281"/>
              <a:gd name="connsiteX11-5191" fmla="*/ 4223 w 982731"/>
              <a:gd name="connsiteY11-5192" fmla="*/ 678628 h 831281"/>
              <a:gd name="connsiteX12-5193" fmla="*/ 0 w 982731"/>
              <a:gd name="connsiteY12-5194" fmla="*/ 166650 h 831281"/>
              <a:gd name="connsiteX13-5195" fmla="*/ 50672 w 982731"/>
              <a:gd name="connsiteY13-5196" fmla="*/ 45178 h 831281"/>
              <a:gd name="connsiteX14-5197" fmla="*/ 189858 w 982731"/>
              <a:gd name="connsiteY14-5198" fmla="*/ 0 h 831281"/>
              <a:gd name="connsiteX15-5199" fmla="*/ 982731 w 982731"/>
              <a:gd name="connsiteY15-5200" fmla="*/ 0 h 831281"/>
              <a:gd name="connsiteX0-5201" fmla="*/ 982731 w 982731"/>
              <a:gd name="connsiteY0-5202" fmla="*/ 0 h 831281"/>
              <a:gd name="connsiteX1-5203" fmla="*/ 982695 w 982731"/>
              <a:gd name="connsiteY1-5204" fmla="*/ 112014 h 831281"/>
              <a:gd name="connsiteX2-5205" fmla="*/ 213209 w 982731"/>
              <a:gd name="connsiteY2-5206" fmla="*/ 115290 h 831281"/>
              <a:gd name="connsiteX3-5207" fmla="*/ 153528 w 982731"/>
              <a:gd name="connsiteY3-5208" fmla="*/ 142102 h 831281"/>
              <a:gd name="connsiteX4-5209" fmla="*/ 130704 w 982731"/>
              <a:gd name="connsiteY4-5210" fmla="*/ 191529 h 831281"/>
              <a:gd name="connsiteX5-5211" fmla="*/ 133279 w 982731"/>
              <a:gd name="connsiteY5-5212" fmla="*/ 637316 h 831281"/>
              <a:gd name="connsiteX6-5213" fmla="*/ 160905 w 982731"/>
              <a:gd name="connsiteY6-5214" fmla="*/ 710398 h 831281"/>
              <a:gd name="connsiteX7-5215" fmla="*/ 304093 w 982731"/>
              <a:gd name="connsiteY7-5216" fmla="*/ 712035 h 831281"/>
              <a:gd name="connsiteX8-5217" fmla="*/ 301030 w 982731"/>
              <a:gd name="connsiteY8-5218" fmla="*/ 828151 h 831281"/>
              <a:gd name="connsiteX9-5219" fmla="*/ 179954 w 982731"/>
              <a:gd name="connsiteY9-5220" fmla="*/ 829348 h 831281"/>
              <a:gd name="connsiteX10-5221" fmla="*/ 56469 w 982731"/>
              <a:gd name="connsiteY10-5222" fmla="*/ 801101 h 831281"/>
              <a:gd name="connsiteX11-5223" fmla="*/ 4223 w 982731"/>
              <a:gd name="connsiteY11-5224" fmla="*/ 678628 h 831281"/>
              <a:gd name="connsiteX12-5225" fmla="*/ 0 w 982731"/>
              <a:gd name="connsiteY12-5226" fmla="*/ 166650 h 831281"/>
              <a:gd name="connsiteX13-5227" fmla="*/ 50672 w 982731"/>
              <a:gd name="connsiteY13-5228" fmla="*/ 45178 h 831281"/>
              <a:gd name="connsiteX14-5229" fmla="*/ 189858 w 982731"/>
              <a:gd name="connsiteY14-5230" fmla="*/ 0 h 831281"/>
              <a:gd name="connsiteX15-5231" fmla="*/ 982731 w 982731"/>
              <a:gd name="connsiteY15-5232" fmla="*/ 0 h 831281"/>
              <a:gd name="connsiteX0-5233" fmla="*/ 982731 w 982731"/>
              <a:gd name="connsiteY0-5234" fmla="*/ 0 h 831281"/>
              <a:gd name="connsiteX1-5235" fmla="*/ 982695 w 982731"/>
              <a:gd name="connsiteY1-5236" fmla="*/ 112014 h 831281"/>
              <a:gd name="connsiteX2-5237" fmla="*/ 213209 w 982731"/>
              <a:gd name="connsiteY2-5238" fmla="*/ 115290 h 831281"/>
              <a:gd name="connsiteX3-5239" fmla="*/ 153528 w 982731"/>
              <a:gd name="connsiteY3-5240" fmla="*/ 142102 h 831281"/>
              <a:gd name="connsiteX4-5241" fmla="*/ 130704 w 982731"/>
              <a:gd name="connsiteY4-5242" fmla="*/ 191529 h 831281"/>
              <a:gd name="connsiteX5-5243" fmla="*/ 133279 w 982731"/>
              <a:gd name="connsiteY5-5244" fmla="*/ 637316 h 831281"/>
              <a:gd name="connsiteX6-5245" fmla="*/ 160905 w 982731"/>
              <a:gd name="connsiteY6-5246" fmla="*/ 710398 h 831281"/>
              <a:gd name="connsiteX7-5247" fmla="*/ 304093 w 982731"/>
              <a:gd name="connsiteY7-5248" fmla="*/ 712035 h 831281"/>
              <a:gd name="connsiteX8-5249" fmla="*/ 301030 w 982731"/>
              <a:gd name="connsiteY8-5250" fmla="*/ 828151 h 831281"/>
              <a:gd name="connsiteX9-5251" fmla="*/ 179954 w 982731"/>
              <a:gd name="connsiteY9-5252" fmla="*/ 829348 h 831281"/>
              <a:gd name="connsiteX10-5253" fmla="*/ 56469 w 982731"/>
              <a:gd name="connsiteY10-5254" fmla="*/ 801101 h 831281"/>
              <a:gd name="connsiteX11-5255" fmla="*/ 4223 w 982731"/>
              <a:gd name="connsiteY11-5256" fmla="*/ 678628 h 831281"/>
              <a:gd name="connsiteX12-5257" fmla="*/ 0 w 982731"/>
              <a:gd name="connsiteY12-5258" fmla="*/ 166650 h 831281"/>
              <a:gd name="connsiteX13-5259" fmla="*/ 50672 w 982731"/>
              <a:gd name="connsiteY13-5260" fmla="*/ 45178 h 831281"/>
              <a:gd name="connsiteX14-5261" fmla="*/ 189858 w 982731"/>
              <a:gd name="connsiteY14-5262" fmla="*/ 0 h 831281"/>
              <a:gd name="connsiteX15-5263" fmla="*/ 982731 w 982731"/>
              <a:gd name="connsiteY15-5264" fmla="*/ 0 h 831281"/>
              <a:gd name="connsiteX0-5265" fmla="*/ 982731 w 982731"/>
              <a:gd name="connsiteY0-5266" fmla="*/ 0 h 829348"/>
              <a:gd name="connsiteX1-5267" fmla="*/ 982695 w 982731"/>
              <a:gd name="connsiteY1-5268" fmla="*/ 112014 h 829348"/>
              <a:gd name="connsiteX2-5269" fmla="*/ 213209 w 982731"/>
              <a:gd name="connsiteY2-5270" fmla="*/ 115290 h 829348"/>
              <a:gd name="connsiteX3-5271" fmla="*/ 153528 w 982731"/>
              <a:gd name="connsiteY3-5272" fmla="*/ 142102 h 829348"/>
              <a:gd name="connsiteX4-5273" fmla="*/ 130704 w 982731"/>
              <a:gd name="connsiteY4-5274" fmla="*/ 191529 h 829348"/>
              <a:gd name="connsiteX5-5275" fmla="*/ 133279 w 982731"/>
              <a:gd name="connsiteY5-5276" fmla="*/ 637316 h 829348"/>
              <a:gd name="connsiteX6-5277" fmla="*/ 160905 w 982731"/>
              <a:gd name="connsiteY6-5278" fmla="*/ 710398 h 829348"/>
              <a:gd name="connsiteX7-5279" fmla="*/ 304093 w 982731"/>
              <a:gd name="connsiteY7-5280" fmla="*/ 712035 h 829348"/>
              <a:gd name="connsiteX8-5281" fmla="*/ 301030 w 982731"/>
              <a:gd name="connsiteY8-5282" fmla="*/ 828151 h 829348"/>
              <a:gd name="connsiteX9-5283" fmla="*/ 179954 w 982731"/>
              <a:gd name="connsiteY9-5284" fmla="*/ 829348 h 829348"/>
              <a:gd name="connsiteX10-5285" fmla="*/ 46351 w 982731"/>
              <a:gd name="connsiteY10-5286" fmla="*/ 791184 h 829348"/>
              <a:gd name="connsiteX11-5287" fmla="*/ 4223 w 982731"/>
              <a:gd name="connsiteY11-5288" fmla="*/ 678628 h 829348"/>
              <a:gd name="connsiteX12-5289" fmla="*/ 0 w 982731"/>
              <a:gd name="connsiteY12-5290" fmla="*/ 166650 h 829348"/>
              <a:gd name="connsiteX13-5291" fmla="*/ 50672 w 982731"/>
              <a:gd name="connsiteY13-5292" fmla="*/ 45178 h 829348"/>
              <a:gd name="connsiteX14-5293" fmla="*/ 189858 w 982731"/>
              <a:gd name="connsiteY14-5294" fmla="*/ 0 h 829348"/>
              <a:gd name="connsiteX15-5295" fmla="*/ 982731 w 982731"/>
              <a:gd name="connsiteY15-5296" fmla="*/ 0 h 829348"/>
              <a:gd name="connsiteX0-5297" fmla="*/ 982731 w 982731"/>
              <a:gd name="connsiteY0-5298" fmla="*/ 0 h 829348"/>
              <a:gd name="connsiteX1-5299" fmla="*/ 982695 w 982731"/>
              <a:gd name="connsiteY1-5300" fmla="*/ 112014 h 829348"/>
              <a:gd name="connsiteX2-5301" fmla="*/ 213209 w 982731"/>
              <a:gd name="connsiteY2-5302" fmla="*/ 115290 h 829348"/>
              <a:gd name="connsiteX3-5303" fmla="*/ 153528 w 982731"/>
              <a:gd name="connsiteY3-5304" fmla="*/ 142102 h 829348"/>
              <a:gd name="connsiteX4-5305" fmla="*/ 130704 w 982731"/>
              <a:gd name="connsiteY4-5306" fmla="*/ 191529 h 829348"/>
              <a:gd name="connsiteX5-5307" fmla="*/ 133279 w 982731"/>
              <a:gd name="connsiteY5-5308" fmla="*/ 637316 h 829348"/>
              <a:gd name="connsiteX6-5309" fmla="*/ 163434 w 982731"/>
              <a:gd name="connsiteY6-5310" fmla="*/ 700482 h 829348"/>
              <a:gd name="connsiteX7-5311" fmla="*/ 304093 w 982731"/>
              <a:gd name="connsiteY7-5312" fmla="*/ 712035 h 829348"/>
              <a:gd name="connsiteX8-5313" fmla="*/ 301030 w 982731"/>
              <a:gd name="connsiteY8-5314" fmla="*/ 828151 h 829348"/>
              <a:gd name="connsiteX9-5315" fmla="*/ 179954 w 982731"/>
              <a:gd name="connsiteY9-5316" fmla="*/ 829348 h 829348"/>
              <a:gd name="connsiteX10-5317" fmla="*/ 46351 w 982731"/>
              <a:gd name="connsiteY10-5318" fmla="*/ 791184 h 829348"/>
              <a:gd name="connsiteX11-5319" fmla="*/ 4223 w 982731"/>
              <a:gd name="connsiteY11-5320" fmla="*/ 678628 h 829348"/>
              <a:gd name="connsiteX12-5321" fmla="*/ 0 w 982731"/>
              <a:gd name="connsiteY12-5322" fmla="*/ 166650 h 829348"/>
              <a:gd name="connsiteX13-5323" fmla="*/ 50672 w 982731"/>
              <a:gd name="connsiteY13-5324" fmla="*/ 45178 h 829348"/>
              <a:gd name="connsiteX14-5325" fmla="*/ 189858 w 982731"/>
              <a:gd name="connsiteY14-5326" fmla="*/ 0 h 829348"/>
              <a:gd name="connsiteX15-5327" fmla="*/ 982731 w 982731"/>
              <a:gd name="connsiteY15-5328" fmla="*/ 0 h 829348"/>
              <a:gd name="connsiteX0-5329" fmla="*/ 982731 w 982731"/>
              <a:gd name="connsiteY0-5330" fmla="*/ 0 h 829348"/>
              <a:gd name="connsiteX1-5331" fmla="*/ 982695 w 982731"/>
              <a:gd name="connsiteY1-5332" fmla="*/ 112014 h 829348"/>
              <a:gd name="connsiteX2-5333" fmla="*/ 213209 w 982731"/>
              <a:gd name="connsiteY2-5334" fmla="*/ 115290 h 829348"/>
              <a:gd name="connsiteX3-5335" fmla="*/ 153528 w 982731"/>
              <a:gd name="connsiteY3-5336" fmla="*/ 142102 h 829348"/>
              <a:gd name="connsiteX4-5337" fmla="*/ 130704 w 982731"/>
              <a:gd name="connsiteY4-5338" fmla="*/ 191529 h 829348"/>
              <a:gd name="connsiteX5-5339" fmla="*/ 133279 w 982731"/>
              <a:gd name="connsiteY5-5340" fmla="*/ 637316 h 829348"/>
              <a:gd name="connsiteX6-5341" fmla="*/ 163434 w 982731"/>
              <a:gd name="connsiteY6-5342" fmla="*/ 700482 h 829348"/>
              <a:gd name="connsiteX7-5343" fmla="*/ 299032 w 982731"/>
              <a:gd name="connsiteY7-5344" fmla="*/ 702119 h 829348"/>
              <a:gd name="connsiteX8-5345" fmla="*/ 301030 w 982731"/>
              <a:gd name="connsiteY8-5346" fmla="*/ 828151 h 829348"/>
              <a:gd name="connsiteX9-5347" fmla="*/ 179954 w 982731"/>
              <a:gd name="connsiteY9-5348" fmla="*/ 829348 h 829348"/>
              <a:gd name="connsiteX10-5349" fmla="*/ 46351 w 982731"/>
              <a:gd name="connsiteY10-5350" fmla="*/ 791184 h 829348"/>
              <a:gd name="connsiteX11-5351" fmla="*/ 4223 w 982731"/>
              <a:gd name="connsiteY11-5352" fmla="*/ 678628 h 829348"/>
              <a:gd name="connsiteX12-5353" fmla="*/ 0 w 982731"/>
              <a:gd name="connsiteY12-5354" fmla="*/ 166650 h 829348"/>
              <a:gd name="connsiteX13-5355" fmla="*/ 50672 w 982731"/>
              <a:gd name="connsiteY13-5356" fmla="*/ 45178 h 829348"/>
              <a:gd name="connsiteX14-5357" fmla="*/ 189858 w 982731"/>
              <a:gd name="connsiteY14-5358" fmla="*/ 0 h 829348"/>
              <a:gd name="connsiteX15-5359" fmla="*/ 982731 w 982731"/>
              <a:gd name="connsiteY15-5360" fmla="*/ 0 h 829348"/>
              <a:gd name="connsiteX0-5361" fmla="*/ 982731 w 982731"/>
              <a:gd name="connsiteY0-5362" fmla="*/ 0 h 829348"/>
              <a:gd name="connsiteX1-5363" fmla="*/ 982695 w 982731"/>
              <a:gd name="connsiteY1-5364" fmla="*/ 112014 h 829348"/>
              <a:gd name="connsiteX2-5365" fmla="*/ 213209 w 982731"/>
              <a:gd name="connsiteY2-5366" fmla="*/ 115290 h 829348"/>
              <a:gd name="connsiteX3-5367" fmla="*/ 153528 w 982731"/>
              <a:gd name="connsiteY3-5368" fmla="*/ 142102 h 829348"/>
              <a:gd name="connsiteX4-5369" fmla="*/ 130704 w 982731"/>
              <a:gd name="connsiteY4-5370" fmla="*/ 191529 h 829348"/>
              <a:gd name="connsiteX5-5371" fmla="*/ 133279 w 982731"/>
              <a:gd name="connsiteY5-5372" fmla="*/ 637316 h 829348"/>
              <a:gd name="connsiteX6-5373" fmla="*/ 163434 w 982731"/>
              <a:gd name="connsiteY6-5374" fmla="*/ 700482 h 829348"/>
              <a:gd name="connsiteX7-5375" fmla="*/ 293972 w 982731"/>
              <a:gd name="connsiteY7-5376" fmla="*/ 721952 h 829348"/>
              <a:gd name="connsiteX8-5377" fmla="*/ 301030 w 982731"/>
              <a:gd name="connsiteY8-5378" fmla="*/ 828151 h 829348"/>
              <a:gd name="connsiteX9-5379" fmla="*/ 179954 w 982731"/>
              <a:gd name="connsiteY9-5380" fmla="*/ 829348 h 829348"/>
              <a:gd name="connsiteX10-5381" fmla="*/ 46351 w 982731"/>
              <a:gd name="connsiteY10-5382" fmla="*/ 791184 h 829348"/>
              <a:gd name="connsiteX11-5383" fmla="*/ 4223 w 982731"/>
              <a:gd name="connsiteY11-5384" fmla="*/ 678628 h 829348"/>
              <a:gd name="connsiteX12-5385" fmla="*/ 0 w 982731"/>
              <a:gd name="connsiteY12-5386" fmla="*/ 166650 h 829348"/>
              <a:gd name="connsiteX13-5387" fmla="*/ 50672 w 982731"/>
              <a:gd name="connsiteY13-5388" fmla="*/ 45178 h 829348"/>
              <a:gd name="connsiteX14-5389" fmla="*/ 189858 w 982731"/>
              <a:gd name="connsiteY14-5390" fmla="*/ 0 h 829348"/>
              <a:gd name="connsiteX15-5391" fmla="*/ 982731 w 982731"/>
              <a:gd name="connsiteY15-5392" fmla="*/ 0 h 829348"/>
              <a:gd name="connsiteX0-5393" fmla="*/ 982731 w 982731"/>
              <a:gd name="connsiteY0-5394" fmla="*/ 0 h 829348"/>
              <a:gd name="connsiteX1-5395" fmla="*/ 982695 w 982731"/>
              <a:gd name="connsiteY1-5396" fmla="*/ 112014 h 829348"/>
              <a:gd name="connsiteX2-5397" fmla="*/ 213209 w 982731"/>
              <a:gd name="connsiteY2-5398" fmla="*/ 115290 h 829348"/>
              <a:gd name="connsiteX3-5399" fmla="*/ 153528 w 982731"/>
              <a:gd name="connsiteY3-5400" fmla="*/ 142102 h 829348"/>
              <a:gd name="connsiteX4-5401" fmla="*/ 130704 w 982731"/>
              <a:gd name="connsiteY4-5402" fmla="*/ 191529 h 829348"/>
              <a:gd name="connsiteX5-5403" fmla="*/ 133279 w 982731"/>
              <a:gd name="connsiteY5-5404" fmla="*/ 637316 h 829348"/>
              <a:gd name="connsiteX6-5405" fmla="*/ 163434 w 982731"/>
              <a:gd name="connsiteY6-5406" fmla="*/ 700482 h 829348"/>
              <a:gd name="connsiteX7-5407" fmla="*/ 299032 w 982731"/>
              <a:gd name="connsiteY7-5408" fmla="*/ 709557 h 829348"/>
              <a:gd name="connsiteX8-5409" fmla="*/ 301030 w 982731"/>
              <a:gd name="connsiteY8-5410" fmla="*/ 828151 h 829348"/>
              <a:gd name="connsiteX9-5411" fmla="*/ 179954 w 982731"/>
              <a:gd name="connsiteY9-5412" fmla="*/ 829348 h 829348"/>
              <a:gd name="connsiteX10-5413" fmla="*/ 46351 w 982731"/>
              <a:gd name="connsiteY10-5414" fmla="*/ 791184 h 829348"/>
              <a:gd name="connsiteX11-5415" fmla="*/ 4223 w 982731"/>
              <a:gd name="connsiteY11-5416" fmla="*/ 678628 h 829348"/>
              <a:gd name="connsiteX12-5417" fmla="*/ 0 w 982731"/>
              <a:gd name="connsiteY12-5418" fmla="*/ 166650 h 829348"/>
              <a:gd name="connsiteX13-5419" fmla="*/ 50672 w 982731"/>
              <a:gd name="connsiteY13-5420" fmla="*/ 45178 h 829348"/>
              <a:gd name="connsiteX14-5421" fmla="*/ 189858 w 982731"/>
              <a:gd name="connsiteY14-5422" fmla="*/ 0 h 829348"/>
              <a:gd name="connsiteX15-5423" fmla="*/ 982731 w 982731"/>
              <a:gd name="connsiteY15-5424" fmla="*/ 0 h 829348"/>
              <a:gd name="connsiteX0-5425" fmla="*/ 982731 w 982731"/>
              <a:gd name="connsiteY0-5426" fmla="*/ 0 h 829348"/>
              <a:gd name="connsiteX1-5427" fmla="*/ 982695 w 982731"/>
              <a:gd name="connsiteY1-5428" fmla="*/ 112014 h 829348"/>
              <a:gd name="connsiteX2-5429" fmla="*/ 213209 w 982731"/>
              <a:gd name="connsiteY2-5430" fmla="*/ 115290 h 829348"/>
              <a:gd name="connsiteX3-5431" fmla="*/ 153528 w 982731"/>
              <a:gd name="connsiteY3-5432" fmla="*/ 142102 h 829348"/>
              <a:gd name="connsiteX4-5433" fmla="*/ 130704 w 982731"/>
              <a:gd name="connsiteY4-5434" fmla="*/ 191529 h 829348"/>
              <a:gd name="connsiteX5-5435" fmla="*/ 133279 w 982731"/>
              <a:gd name="connsiteY5-5436" fmla="*/ 637316 h 829348"/>
              <a:gd name="connsiteX6-5437" fmla="*/ 163434 w 982731"/>
              <a:gd name="connsiteY6-5438" fmla="*/ 700482 h 829348"/>
              <a:gd name="connsiteX7-5439" fmla="*/ 299032 w 982731"/>
              <a:gd name="connsiteY7-5440" fmla="*/ 709557 h 829348"/>
              <a:gd name="connsiteX8-5441" fmla="*/ 301030 w 982731"/>
              <a:gd name="connsiteY8-5442" fmla="*/ 828151 h 829348"/>
              <a:gd name="connsiteX9-5443" fmla="*/ 179954 w 982731"/>
              <a:gd name="connsiteY9-5444" fmla="*/ 829348 h 829348"/>
              <a:gd name="connsiteX10-5445" fmla="*/ 46351 w 982731"/>
              <a:gd name="connsiteY10-5446" fmla="*/ 791184 h 829348"/>
              <a:gd name="connsiteX11-5447" fmla="*/ 4223 w 982731"/>
              <a:gd name="connsiteY11-5448" fmla="*/ 678628 h 829348"/>
              <a:gd name="connsiteX12-5449" fmla="*/ 0 w 982731"/>
              <a:gd name="connsiteY12-5450" fmla="*/ 166650 h 829348"/>
              <a:gd name="connsiteX13-5451" fmla="*/ 50672 w 982731"/>
              <a:gd name="connsiteY13-5452" fmla="*/ 45178 h 829348"/>
              <a:gd name="connsiteX14-5453" fmla="*/ 189858 w 982731"/>
              <a:gd name="connsiteY14-5454" fmla="*/ 0 h 829348"/>
              <a:gd name="connsiteX15-5455" fmla="*/ 982731 w 982731"/>
              <a:gd name="connsiteY15-5456" fmla="*/ 0 h 829348"/>
              <a:gd name="connsiteX0-5457" fmla="*/ 982731 w 982731"/>
              <a:gd name="connsiteY0-5458" fmla="*/ 0 h 829348"/>
              <a:gd name="connsiteX1-5459" fmla="*/ 982695 w 982731"/>
              <a:gd name="connsiteY1-5460" fmla="*/ 112014 h 829348"/>
              <a:gd name="connsiteX2-5461" fmla="*/ 213209 w 982731"/>
              <a:gd name="connsiteY2-5462" fmla="*/ 115290 h 829348"/>
              <a:gd name="connsiteX3-5463" fmla="*/ 153528 w 982731"/>
              <a:gd name="connsiteY3-5464" fmla="*/ 142102 h 829348"/>
              <a:gd name="connsiteX4-5465" fmla="*/ 130704 w 982731"/>
              <a:gd name="connsiteY4-5466" fmla="*/ 191529 h 829348"/>
              <a:gd name="connsiteX5-5467" fmla="*/ 133279 w 982731"/>
              <a:gd name="connsiteY5-5468" fmla="*/ 637316 h 829348"/>
              <a:gd name="connsiteX6-5469" fmla="*/ 163434 w 982731"/>
              <a:gd name="connsiteY6-5470" fmla="*/ 700482 h 829348"/>
              <a:gd name="connsiteX7-5471" fmla="*/ 299032 w 982731"/>
              <a:gd name="connsiteY7-5472" fmla="*/ 709557 h 829348"/>
              <a:gd name="connsiteX8-5473" fmla="*/ 301030 w 982731"/>
              <a:gd name="connsiteY8-5474" fmla="*/ 828151 h 829348"/>
              <a:gd name="connsiteX9-5475" fmla="*/ 179954 w 982731"/>
              <a:gd name="connsiteY9-5476" fmla="*/ 829348 h 829348"/>
              <a:gd name="connsiteX10-5477" fmla="*/ 46351 w 982731"/>
              <a:gd name="connsiteY10-5478" fmla="*/ 791184 h 829348"/>
              <a:gd name="connsiteX11-5479" fmla="*/ 4223 w 982731"/>
              <a:gd name="connsiteY11-5480" fmla="*/ 678628 h 829348"/>
              <a:gd name="connsiteX12-5481" fmla="*/ 0 w 982731"/>
              <a:gd name="connsiteY12-5482" fmla="*/ 166650 h 829348"/>
              <a:gd name="connsiteX13-5483" fmla="*/ 50672 w 982731"/>
              <a:gd name="connsiteY13-5484" fmla="*/ 45178 h 829348"/>
              <a:gd name="connsiteX14-5485" fmla="*/ 189858 w 982731"/>
              <a:gd name="connsiteY14-5486" fmla="*/ 0 h 829348"/>
              <a:gd name="connsiteX15-5487" fmla="*/ 982731 w 982731"/>
              <a:gd name="connsiteY15-5488" fmla="*/ 0 h 829348"/>
              <a:gd name="connsiteX0-5489" fmla="*/ 982731 w 982731"/>
              <a:gd name="connsiteY0-5490" fmla="*/ 0 h 829348"/>
              <a:gd name="connsiteX1-5491" fmla="*/ 982695 w 982731"/>
              <a:gd name="connsiteY1-5492" fmla="*/ 112014 h 829348"/>
              <a:gd name="connsiteX2-5493" fmla="*/ 213209 w 982731"/>
              <a:gd name="connsiteY2-5494" fmla="*/ 115290 h 829348"/>
              <a:gd name="connsiteX3-5495" fmla="*/ 153528 w 982731"/>
              <a:gd name="connsiteY3-5496" fmla="*/ 142102 h 829348"/>
              <a:gd name="connsiteX4-5497" fmla="*/ 130704 w 982731"/>
              <a:gd name="connsiteY4-5498" fmla="*/ 191529 h 829348"/>
              <a:gd name="connsiteX5-5499" fmla="*/ 133279 w 982731"/>
              <a:gd name="connsiteY5-5500" fmla="*/ 637316 h 829348"/>
              <a:gd name="connsiteX6-5501" fmla="*/ 163434 w 982731"/>
              <a:gd name="connsiteY6-5502" fmla="*/ 700482 h 829348"/>
              <a:gd name="connsiteX7-5503" fmla="*/ 299032 w 982731"/>
              <a:gd name="connsiteY7-5504" fmla="*/ 709557 h 829348"/>
              <a:gd name="connsiteX8-5505" fmla="*/ 301030 w 982731"/>
              <a:gd name="connsiteY8-5506" fmla="*/ 828151 h 829348"/>
              <a:gd name="connsiteX9-5507" fmla="*/ 179954 w 982731"/>
              <a:gd name="connsiteY9-5508" fmla="*/ 829348 h 829348"/>
              <a:gd name="connsiteX10-5509" fmla="*/ 53942 w 982731"/>
              <a:gd name="connsiteY10-5510" fmla="*/ 781268 h 829348"/>
              <a:gd name="connsiteX11-5511" fmla="*/ 4223 w 982731"/>
              <a:gd name="connsiteY11-5512" fmla="*/ 678628 h 829348"/>
              <a:gd name="connsiteX12-5513" fmla="*/ 0 w 982731"/>
              <a:gd name="connsiteY12-5514" fmla="*/ 166650 h 829348"/>
              <a:gd name="connsiteX13-5515" fmla="*/ 50672 w 982731"/>
              <a:gd name="connsiteY13-5516" fmla="*/ 45178 h 829348"/>
              <a:gd name="connsiteX14-5517" fmla="*/ 189858 w 982731"/>
              <a:gd name="connsiteY14-5518" fmla="*/ 0 h 829348"/>
              <a:gd name="connsiteX15-5519" fmla="*/ 982731 w 982731"/>
              <a:gd name="connsiteY15-5520" fmla="*/ 0 h 829348"/>
              <a:gd name="connsiteX0-5521" fmla="*/ 982731 w 982731"/>
              <a:gd name="connsiteY0-5522" fmla="*/ 0 h 829348"/>
              <a:gd name="connsiteX1-5523" fmla="*/ 982695 w 982731"/>
              <a:gd name="connsiteY1-5524" fmla="*/ 112014 h 829348"/>
              <a:gd name="connsiteX2-5525" fmla="*/ 213209 w 982731"/>
              <a:gd name="connsiteY2-5526" fmla="*/ 115290 h 829348"/>
              <a:gd name="connsiteX3-5527" fmla="*/ 153528 w 982731"/>
              <a:gd name="connsiteY3-5528" fmla="*/ 142102 h 829348"/>
              <a:gd name="connsiteX4-5529" fmla="*/ 130704 w 982731"/>
              <a:gd name="connsiteY4-5530" fmla="*/ 191529 h 829348"/>
              <a:gd name="connsiteX5-5531" fmla="*/ 133279 w 982731"/>
              <a:gd name="connsiteY5-5532" fmla="*/ 637316 h 829348"/>
              <a:gd name="connsiteX6-5533" fmla="*/ 163434 w 982731"/>
              <a:gd name="connsiteY6-5534" fmla="*/ 700482 h 829348"/>
              <a:gd name="connsiteX7-5535" fmla="*/ 299032 w 982731"/>
              <a:gd name="connsiteY7-5536" fmla="*/ 709557 h 829348"/>
              <a:gd name="connsiteX8-5537" fmla="*/ 301030 w 982731"/>
              <a:gd name="connsiteY8-5538" fmla="*/ 828151 h 829348"/>
              <a:gd name="connsiteX9-5539" fmla="*/ 179954 w 982731"/>
              <a:gd name="connsiteY9-5540" fmla="*/ 829348 h 829348"/>
              <a:gd name="connsiteX10-5541" fmla="*/ 53942 w 982731"/>
              <a:gd name="connsiteY10-5542" fmla="*/ 781268 h 829348"/>
              <a:gd name="connsiteX11-5543" fmla="*/ 4223 w 982731"/>
              <a:gd name="connsiteY11-5544" fmla="*/ 661275 h 829348"/>
              <a:gd name="connsiteX12-5545" fmla="*/ 0 w 982731"/>
              <a:gd name="connsiteY12-5546" fmla="*/ 166650 h 829348"/>
              <a:gd name="connsiteX13-5547" fmla="*/ 50672 w 982731"/>
              <a:gd name="connsiteY13-5548" fmla="*/ 45178 h 829348"/>
              <a:gd name="connsiteX14-5549" fmla="*/ 189858 w 982731"/>
              <a:gd name="connsiteY14-5550" fmla="*/ 0 h 829348"/>
              <a:gd name="connsiteX15-5551" fmla="*/ 982731 w 982731"/>
              <a:gd name="connsiteY15-5552" fmla="*/ 0 h 829348"/>
              <a:gd name="connsiteX0-5553" fmla="*/ 982731 w 982731"/>
              <a:gd name="connsiteY0-5554" fmla="*/ 0 h 829348"/>
              <a:gd name="connsiteX1-5555" fmla="*/ 469131 w 982731"/>
              <a:gd name="connsiteY1-5556" fmla="*/ 116876 h 829348"/>
              <a:gd name="connsiteX2-5557" fmla="*/ 213209 w 982731"/>
              <a:gd name="connsiteY2-5558" fmla="*/ 115290 h 829348"/>
              <a:gd name="connsiteX3-5559" fmla="*/ 153528 w 982731"/>
              <a:gd name="connsiteY3-5560" fmla="*/ 142102 h 829348"/>
              <a:gd name="connsiteX4-5561" fmla="*/ 130704 w 982731"/>
              <a:gd name="connsiteY4-5562" fmla="*/ 191529 h 829348"/>
              <a:gd name="connsiteX5-5563" fmla="*/ 133279 w 982731"/>
              <a:gd name="connsiteY5-5564" fmla="*/ 637316 h 829348"/>
              <a:gd name="connsiteX6-5565" fmla="*/ 163434 w 982731"/>
              <a:gd name="connsiteY6-5566" fmla="*/ 700482 h 829348"/>
              <a:gd name="connsiteX7-5567" fmla="*/ 299032 w 982731"/>
              <a:gd name="connsiteY7-5568" fmla="*/ 709557 h 829348"/>
              <a:gd name="connsiteX8-5569" fmla="*/ 301030 w 982731"/>
              <a:gd name="connsiteY8-5570" fmla="*/ 828151 h 829348"/>
              <a:gd name="connsiteX9-5571" fmla="*/ 179954 w 982731"/>
              <a:gd name="connsiteY9-5572" fmla="*/ 829348 h 829348"/>
              <a:gd name="connsiteX10-5573" fmla="*/ 53942 w 982731"/>
              <a:gd name="connsiteY10-5574" fmla="*/ 781268 h 829348"/>
              <a:gd name="connsiteX11-5575" fmla="*/ 4223 w 982731"/>
              <a:gd name="connsiteY11-5576" fmla="*/ 661275 h 829348"/>
              <a:gd name="connsiteX12-5577" fmla="*/ 0 w 982731"/>
              <a:gd name="connsiteY12-5578" fmla="*/ 166650 h 829348"/>
              <a:gd name="connsiteX13-5579" fmla="*/ 50672 w 982731"/>
              <a:gd name="connsiteY13-5580" fmla="*/ 45178 h 829348"/>
              <a:gd name="connsiteX14-5581" fmla="*/ 189858 w 982731"/>
              <a:gd name="connsiteY14-5582" fmla="*/ 0 h 829348"/>
              <a:gd name="connsiteX15-5583" fmla="*/ 982731 w 982731"/>
              <a:gd name="connsiteY15-5584" fmla="*/ 0 h 829348"/>
              <a:gd name="connsiteX0-5585" fmla="*/ 466686 w 469131"/>
              <a:gd name="connsiteY0-5586" fmla="*/ 0 h 829348"/>
              <a:gd name="connsiteX1-5587" fmla="*/ 469131 w 469131"/>
              <a:gd name="connsiteY1-5588" fmla="*/ 116876 h 829348"/>
              <a:gd name="connsiteX2-5589" fmla="*/ 213209 w 469131"/>
              <a:gd name="connsiteY2-5590" fmla="*/ 115290 h 829348"/>
              <a:gd name="connsiteX3-5591" fmla="*/ 153528 w 469131"/>
              <a:gd name="connsiteY3-5592" fmla="*/ 142102 h 829348"/>
              <a:gd name="connsiteX4-5593" fmla="*/ 130704 w 469131"/>
              <a:gd name="connsiteY4-5594" fmla="*/ 191529 h 829348"/>
              <a:gd name="connsiteX5-5595" fmla="*/ 133279 w 469131"/>
              <a:gd name="connsiteY5-5596" fmla="*/ 637316 h 829348"/>
              <a:gd name="connsiteX6-5597" fmla="*/ 163434 w 469131"/>
              <a:gd name="connsiteY6-5598" fmla="*/ 700482 h 829348"/>
              <a:gd name="connsiteX7-5599" fmla="*/ 299032 w 469131"/>
              <a:gd name="connsiteY7-5600" fmla="*/ 709557 h 829348"/>
              <a:gd name="connsiteX8-5601" fmla="*/ 301030 w 469131"/>
              <a:gd name="connsiteY8-5602" fmla="*/ 828151 h 829348"/>
              <a:gd name="connsiteX9-5603" fmla="*/ 179954 w 469131"/>
              <a:gd name="connsiteY9-5604" fmla="*/ 829348 h 829348"/>
              <a:gd name="connsiteX10-5605" fmla="*/ 53942 w 469131"/>
              <a:gd name="connsiteY10-5606" fmla="*/ 781268 h 829348"/>
              <a:gd name="connsiteX11-5607" fmla="*/ 4223 w 469131"/>
              <a:gd name="connsiteY11-5608" fmla="*/ 661275 h 829348"/>
              <a:gd name="connsiteX12-5609" fmla="*/ 0 w 469131"/>
              <a:gd name="connsiteY12-5610" fmla="*/ 166650 h 829348"/>
              <a:gd name="connsiteX13-5611" fmla="*/ 50672 w 469131"/>
              <a:gd name="connsiteY13-5612" fmla="*/ 45178 h 829348"/>
              <a:gd name="connsiteX14-5613" fmla="*/ 189858 w 469131"/>
              <a:gd name="connsiteY14-5614" fmla="*/ 0 h 829348"/>
              <a:gd name="connsiteX15-5615" fmla="*/ 466686 w 469131"/>
              <a:gd name="connsiteY15-5616" fmla="*/ 0 h 829348"/>
              <a:gd name="connsiteX0-5617" fmla="*/ 466686 w 469131"/>
              <a:gd name="connsiteY0-5618" fmla="*/ 0 h 829348"/>
              <a:gd name="connsiteX1-5619" fmla="*/ 469131 w 469131"/>
              <a:gd name="connsiteY1-5620" fmla="*/ 116876 h 829348"/>
              <a:gd name="connsiteX2-5621" fmla="*/ 213211 w 469131"/>
              <a:gd name="connsiteY2-5622" fmla="*/ 121169 h 829348"/>
              <a:gd name="connsiteX3-5623" fmla="*/ 153528 w 469131"/>
              <a:gd name="connsiteY3-5624" fmla="*/ 142102 h 829348"/>
              <a:gd name="connsiteX4-5625" fmla="*/ 130704 w 469131"/>
              <a:gd name="connsiteY4-5626" fmla="*/ 191529 h 829348"/>
              <a:gd name="connsiteX5-5627" fmla="*/ 133279 w 469131"/>
              <a:gd name="connsiteY5-5628" fmla="*/ 637316 h 829348"/>
              <a:gd name="connsiteX6-5629" fmla="*/ 163434 w 469131"/>
              <a:gd name="connsiteY6-5630" fmla="*/ 700482 h 829348"/>
              <a:gd name="connsiteX7-5631" fmla="*/ 299032 w 469131"/>
              <a:gd name="connsiteY7-5632" fmla="*/ 709557 h 829348"/>
              <a:gd name="connsiteX8-5633" fmla="*/ 301030 w 469131"/>
              <a:gd name="connsiteY8-5634" fmla="*/ 828151 h 829348"/>
              <a:gd name="connsiteX9-5635" fmla="*/ 179954 w 469131"/>
              <a:gd name="connsiteY9-5636" fmla="*/ 829348 h 829348"/>
              <a:gd name="connsiteX10-5637" fmla="*/ 53942 w 469131"/>
              <a:gd name="connsiteY10-5638" fmla="*/ 781268 h 829348"/>
              <a:gd name="connsiteX11-5639" fmla="*/ 4223 w 469131"/>
              <a:gd name="connsiteY11-5640" fmla="*/ 661275 h 829348"/>
              <a:gd name="connsiteX12-5641" fmla="*/ 0 w 469131"/>
              <a:gd name="connsiteY12-5642" fmla="*/ 166650 h 829348"/>
              <a:gd name="connsiteX13-5643" fmla="*/ 50672 w 469131"/>
              <a:gd name="connsiteY13-5644" fmla="*/ 45178 h 829348"/>
              <a:gd name="connsiteX14-5645" fmla="*/ 189858 w 469131"/>
              <a:gd name="connsiteY14-5646" fmla="*/ 0 h 829348"/>
              <a:gd name="connsiteX15-5647" fmla="*/ 466686 w 469131"/>
              <a:gd name="connsiteY15-5648" fmla="*/ 0 h 829348"/>
              <a:gd name="connsiteX0-5649" fmla="*/ 466686 w 469131"/>
              <a:gd name="connsiteY0-5650" fmla="*/ 0 h 829348"/>
              <a:gd name="connsiteX1-5651" fmla="*/ 469131 w 469131"/>
              <a:gd name="connsiteY1-5652" fmla="*/ 116876 h 829348"/>
              <a:gd name="connsiteX2-5653" fmla="*/ 213211 w 469131"/>
              <a:gd name="connsiteY2-5654" fmla="*/ 121169 h 829348"/>
              <a:gd name="connsiteX3-5655" fmla="*/ 153528 w 469131"/>
              <a:gd name="connsiteY3-5656" fmla="*/ 142102 h 829348"/>
              <a:gd name="connsiteX4-5657" fmla="*/ 130704 w 469131"/>
              <a:gd name="connsiteY4-5658" fmla="*/ 191529 h 829348"/>
              <a:gd name="connsiteX5-5659" fmla="*/ 133279 w 469131"/>
              <a:gd name="connsiteY5-5660" fmla="*/ 637316 h 829348"/>
              <a:gd name="connsiteX6-5661" fmla="*/ 163434 w 469131"/>
              <a:gd name="connsiteY6-5662" fmla="*/ 700482 h 829348"/>
              <a:gd name="connsiteX7-5663" fmla="*/ 299034 w 469131"/>
              <a:gd name="connsiteY7-5664" fmla="*/ 697798 h 829348"/>
              <a:gd name="connsiteX8-5665" fmla="*/ 301030 w 469131"/>
              <a:gd name="connsiteY8-5666" fmla="*/ 828151 h 829348"/>
              <a:gd name="connsiteX9-5667" fmla="*/ 179954 w 469131"/>
              <a:gd name="connsiteY9-5668" fmla="*/ 829348 h 829348"/>
              <a:gd name="connsiteX10-5669" fmla="*/ 53942 w 469131"/>
              <a:gd name="connsiteY10-5670" fmla="*/ 781268 h 829348"/>
              <a:gd name="connsiteX11-5671" fmla="*/ 4223 w 469131"/>
              <a:gd name="connsiteY11-5672" fmla="*/ 661275 h 829348"/>
              <a:gd name="connsiteX12-5673" fmla="*/ 0 w 469131"/>
              <a:gd name="connsiteY12-5674" fmla="*/ 166650 h 829348"/>
              <a:gd name="connsiteX13-5675" fmla="*/ 50672 w 469131"/>
              <a:gd name="connsiteY13-5676" fmla="*/ 45178 h 829348"/>
              <a:gd name="connsiteX14-5677" fmla="*/ 189858 w 469131"/>
              <a:gd name="connsiteY14-5678" fmla="*/ 0 h 829348"/>
              <a:gd name="connsiteX15-5679" fmla="*/ 466686 w 469131"/>
              <a:gd name="connsiteY15-5680" fmla="*/ 0 h 829348"/>
              <a:gd name="connsiteX0-5681" fmla="*/ 466686 w 469131"/>
              <a:gd name="connsiteY0-5682" fmla="*/ 0 h 829348"/>
              <a:gd name="connsiteX1-5683" fmla="*/ 469131 w 469131"/>
              <a:gd name="connsiteY1-5684" fmla="*/ 116876 h 829348"/>
              <a:gd name="connsiteX2-5685" fmla="*/ 213211 w 469131"/>
              <a:gd name="connsiteY2-5686" fmla="*/ 121169 h 829348"/>
              <a:gd name="connsiteX3-5687" fmla="*/ 153528 w 469131"/>
              <a:gd name="connsiteY3-5688" fmla="*/ 142102 h 829348"/>
              <a:gd name="connsiteX4-5689" fmla="*/ 130704 w 469131"/>
              <a:gd name="connsiteY4-5690" fmla="*/ 191529 h 829348"/>
              <a:gd name="connsiteX5-5691" fmla="*/ 130800 w 469131"/>
              <a:gd name="connsiteY5-5692" fmla="*/ 607917 h 829348"/>
              <a:gd name="connsiteX6-5693" fmla="*/ 163434 w 469131"/>
              <a:gd name="connsiteY6-5694" fmla="*/ 700482 h 829348"/>
              <a:gd name="connsiteX7-5695" fmla="*/ 299034 w 469131"/>
              <a:gd name="connsiteY7-5696" fmla="*/ 697798 h 829348"/>
              <a:gd name="connsiteX8-5697" fmla="*/ 301030 w 469131"/>
              <a:gd name="connsiteY8-5698" fmla="*/ 828151 h 829348"/>
              <a:gd name="connsiteX9-5699" fmla="*/ 179954 w 469131"/>
              <a:gd name="connsiteY9-5700" fmla="*/ 829348 h 829348"/>
              <a:gd name="connsiteX10-5701" fmla="*/ 53942 w 469131"/>
              <a:gd name="connsiteY10-5702" fmla="*/ 781268 h 829348"/>
              <a:gd name="connsiteX11-5703" fmla="*/ 4223 w 469131"/>
              <a:gd name="connsiteY11-5704" fmla="*/ 661275 h 829348"/>
              <a:gd name="connsiteX12-5705" fmla="*/ 0 w 469131"/>
              <a:gd name="connsiteY12-5706" fmla="*/ 166650 h 829348"/>
              <a:gd name="connsiteX13-5707" fmla="*/ 50672 w 469131"/>
              <a:gd name="connsiteY13-5708" fmla="*/ 45178 h 829348"/>
              <a:gd name="connsiteX14-5709" fmla="*/ 189858 w 469131"/>
              <a:gd name="connsiteY14-5710" fmla="*/ 0 h 829348"/>
              <a:gd name="connsiteX15-5711" fmla="*/ 466686 w 469131"/>
              <a:gd name="connsiteY15-5712" fmla="*/ 0 h 829348"/>
              <a:gd name="connsiteX0-5713" fmla="*/ 466686 w 469131"/>
              <a:gd name="connsiteY0-5714" fmla="*/ 0 h 829348"/>
              <a:gd name="connsiteX1-5715" fmla="*/ 469131 w 469131"/>
              <a:gd name="connsiteY1-5716" fmla="*/ 116876 h 829348"/>
              <a:gd name="connsiteX2-5717" fmla="*/ 213211 w 469131"/>
              <a:gd name="connsiteY2-5718" fmla="*/ 121169 h 829348"/>
              <a:gd name="connsiteX3-5719" fmla="*/ 153528 w 469131"/>
              <a:gd name="connsiteY3-5720" fmla="*/ 142102 h 829348"/>
              <a:gd name="connsiteX4-5721" fmla="*/ 130704 w 469131"/>
              <a:gd name="connsiteY4-5722" fmla="*/ 191529 h 829348"/>
              <a:gd name="connsiteX5-5723" fmla="*/ 130800 w 469131"/>
              <a:gd name="connsiteY5-5724" fmla="*/ 607917 h 829348"/>
              <a:gd name="connsiteX6-5725" fmla="*/ 163436 w 469131"/>
              <a:gd name="connsiteY6-5726" fmla="*/ 685783 h 829348"/>
              <a:gd name="connsiteX7-5727" fmla="*/ 299034 w 469131"/>
              <a:gd name="connsiteY7-5728" fmla="*/ 697798 h 829348"/>
              <a:gd name="connsiteX8-5729" fmla="*/ 301030 w 469131"/>
              <a:gd name="connsiteY8-5730" fmla="*/ 828151 h 829348"/>
              <a:gd name="connsiteX9-5731" fmla="*/ 179954 w 469131"/>
              <a:gd name="connsiteY9-5732" fmla="*/ 829348 h 829348"/>
              <a:gd name="connsiteX10-5733" fmla="*/ 53942 w 469131"/>
              <a:gd name="connsiteY10-5734" fmla="*/ 781268 h 829348"/>
              <a:gd name="connsiteX11-5735" fmla="*/ 4223 w 469131"/>
              <a:gd name="connsiteY11-5736" fmla="*/ 661275 h 829348"/>
              <a:gd name="connsiteX12-5737" fmla="*/ 0 w 469131"/>
              <a:gd name="connsiteY12-5738" fmla="*/ 166650 h 829348"/>
              <a:gd name="connsiteX13-5739" fmla="*/ 50672 w 469131"/>
              <a:gd name="connsiteY13-5740" fmla="*/ 45178 h 829348"/>
              <a:gd name="connsiteX14-5741" fmla="*/ 189858 w 469131"/>
              <a:gd name="connsiteY14-5742" fmla="*/ 0 h 829348"/>
              <a:gd name="connsiteX15-5743" fmla="*/ 466686 w 469131"/>
              <a:gd name="connsiteY15-5744" fmla="*/ 0 h 829348"/>
              <a:gd name="connsiteX0-5745" fmla="*/ 466686 w 466686"/>
              <a:gd name="connsiteY0-5746" fmla="*/ 0 h 829348"/>
              <a:gd name="connsiteX1-5747" fmla="*/ 466652 w 466686"/>
              <a:gd name="connsiteY1-5748" fmla="*/ 125695 h 829348"/>
              <a:gd name="connsiteX2-5749" fmla="*/ 213211 w 466686"/>
              <a:gd name="connsiteY2-5750" fmla="*/ 121169 h 829348"/>
              <a:gd name="connsiteX3-5751" fmla="*/ 153528 w 466686"/>
              <a:gd name="connsiteY3-5752" fmla="*/ 142102 h 829348"/>
              <a:gd name="connsiteX4-5753" fmla="*/ 130704 w 466686"/>
              <a:gd name="connsiteY4-5754" fmla="*/ 191529 h 829348"/>
              <a:gd name="connsiteX5-5755" fmla="*/ 130800 w 466686"/>
              <a:gd name="connsiteY5-5756" fmla="*/ 607917 h 829348"/>
              <a:gd name="connsiteX6-5757" fmla="*/ 163436 w 466686"/>
              <a:gd name="connsiteY6-5758" fmla="*/ 685783 h 829348"/>
              <a:gd name="connsiteX7-5759" fmla="*/ 299034 w 466686"/>
              <a:gd name="connsiteY7-5760" fmla="*/ 697798 h 829348"/>
              <a:gd name="connsiteX8-5761" fmla="*/ 301030 w 466686"/>
              <a:gd name="connsiteY8-5762" fmla="*/ 828151 h 829348"/>
              <a:gd name="connsiteX9-5763" fmla="*/ 179954 w 466686"/>
              <a:gd name="connsiteY9-5764" fmla="*/ 829348 h 829348"/>
              <a:gd name="connsiteX10-5765" fmla="*/ 53942 w 466686"/>
              <a:gd name="connsiteY10-5766" fmla="*/ 781268 h 829348"/>
              <a:gd name="connsiteX11-5767" fmla="*/ 4223 w 466686"/>
              <a:gd name="connsiteY11-5768" fmla="*/ 661275 h 829348"/>
              <a:gd name="connsiteX12-5769" fmla="*/ 0 w 466686"/>
              <a:gd name="connsiteY12-5770" fmla="*/ 166650 h 829348"/>
              <a:gd name="connsiteX13-5771" fmla="*/ 50672 w 466686"/>
              <a:gd name="connsiteY13-5772" fmla="*/ 45178 h 829348"/>
              <a:gd name="connsiteX14-5773" fmla="*/ 189858 w 466686"/>
              <a:gd name="connsiteY14-5774" fmla="*/ 0 h 829348"/>
              <a:gd name="connsiteX15-5775" fmla="*/ 466686 w 466686"/>
              <a:gd name="connsiteY15-5776" fmla="*/ 0 h 829348"/>
              <a:gd name="connsiteX0-5777" fmla="*/ 466686 w 466686"/>
              <a:gd name="connsiteY0-5778" fmla="*/ 0 h 829348"/>
              <a:gd name="connsiteX1-5779" fmla="*/ 466652 w 466686"/>
              <a:gd name="connsiteY1-5780" fmla="*/ 125695 h 829348"/>
              <a:gd name="connsiteX2-5781" fmla="*/ 213213 w 466686"/>
              <a:gd name="connsiteY2-5782" fmla="*/ 127049 h 829348"/>
              <a:gd name="connsiteX3-5783" fmla="*/ 153528 w 466686"/>
              <a:gd name="connsiteY3-5784" fmla="*/ 142102 h 829348"/>
              <a:gd name="connsiteX4-5785" fmla="*/ 130704 w 466686"/>
              <a:gd name="connsiteY4-5786" fmla="*/ 191529 h 829348"/>
              <a:gd name="connsiteX5-5787" fmla="*/ 130800 w 466686"/>
              <a:gd name="connsiteY5-5788" fmla="*/ 607917 h 829348"/>
              <a:gd name="connsiteX6-5789" fmla="*/ 163436 w 466686"/>
              <a:gd name="connsiteY6-5790" fmla="*/ 685783 h 829348"/>
              <a:gd name="connsiteX7-5791" fmla="*/ 299034 w 466686"/>
              <a:gd name="connsiteY7-5792" fmla="*/ 697798 h 829348"/>
              <a:gd name="connsiteX8-5793" fmla="*/ 301030 w 466686"/>
              <a:gd name="connsiteY8-5794" fmla="*/ 828151 h 829348"/>
              <a:gd name="connsiteX9-5795" fmla="*/ 179954 w 466686"/>
              <a:gd name="connsiteY9-5796" fmla="*/ 829348 h 829348"/>
              <a:gd name="connsiteX10-5797" fmla="*/ 53942 w 466686"/>
              <a:gd name="connsiteY10-5798" fmla="*/ 781268 h 829348"/>
              <a:gd name="connsiteX11-5799" fmla="*/ 4223 w 466686"/>
              <a:gd name="connsiteY11-5800" fmla="*/ 661275 h 829348"/>
              <a:gd name="connsiteX12-5801" fmla="*/ 0 w 466686"/>
              <a:gd name="connsiteY12-5802" fmla="*/ 166650 h 829348"/>
              <a:gd name="connsiteX13-5803" fmla="*/ 50672 w 466686"/>
              <a:gd name="connsiteY13-5804" fmla="*/ 45178 h 829348"/>
              <a:gd name="connsiteX14-5805" fmla="*/ 189858 w 466686"/>
              <a:gd name="connsiteY14-5806" fmla="*/ 0 h 829348"/>
              <a:gd name="connsiteX15-5807" fmla="*/ 466686 w 466686"/>
              <a:gd name="connsiteY15-5808" fmla="*/ 0 h 829348"/>
              <a:gd name="connsiteX0-5809" fmla="*/ 466686 w 466686"/>
              <a:gd name="connsiteY0-5810" fmla="*/ 0 h 829348"/>
              <a:gd name="connsiteX1-5811" fmla="*/ 466652 w 466686"/>
              <a:gd name="connsiteY1-5812" fmla="*/ 125695 h 829348"/>
              <a:gd name="connsiteX2-5813" fmla="*/ 213213 w 466686"/>
              <a:gd name="connsiteY2-5814" fmla="*/ 127049 h 829348"/>
              <a:gd name="connsiteX3-5815" fmla="*/ 153530 w 466686"/>
              <a:gd name="connsiteY3-5816" fmla="*/ 150921 h 829348"/>
              <a:gd name="connsiteX4-5817" fmla="*/ 130704 w 466686"/>
              <a:gd name="connsiteY4-5818" fmla="*/ 191529 h 829348"/>
              <a:gd name="connsiteX5-5819" fmla="*/ 130800 w 466686"/>
              <a:gd name="connsiteY5-5820" fmla="*/ 607917 h 829348"/>
              <a:gd name="connsiteX6-5821" fmla="*/ 163436 w 466686"/>
              <a:gd name="connsiteY6-5822" fmla="*/ 685783 h 829348"/>
              <a:gd name="connsiteX7-5823" fmla="*/ 299034 w 466686"/>
              <a:gd name="connsiteY7-5824" fmla="*/ 697798 h 829348"/>
              <a:gd name="connsiteX8-5825" fmla="*/ 301030 w 466686"/>
              <a:gd name="connsiteY8-5826" fmla="*/ 828151 h 829348"/>
              <a:gd name="connsiteX9-5827" fmla="*/ 179954 w 466686"/>
              <a:gd name="connsiteY9-5828" fmla="*/ 829348 h 829348"/>
              <a:gd name="connsiteX10-5829" fmla="*/ 53942 w 466686"/>
              <a:gd name="connsiteY10-5830" fmla="*/ 781268 h 829348"/>
              <a:gd name="connsiteX11-5831" fmla="*/ 4223 w 466686"/>
              <a:gd name="connsiteY11-5832" fmla="*/ 661275 h 829348"/>
              <a:gd name="connsiteX12-5833" fmla="*/ 0 w 466686"/>
              <a:gd name="connsiteY12-5834" fmla="*/ 166650 h 829348"/>
              <a:gd name="connsiteX13-5835" fmla="*/ 50672 w 466686"/>
              <a:gd name="connsiteY13-5836" fmla="*/ 45178 h 829348"/>
              <a:gd name="connsiteX14-5837" fmla="*/ 189858 w 466686"/>
              <a:gd name="connsiteY14-5838" fmla="*/ 0 h 829348"/>
              <a:gd name="connsiteX15-5839" fmla="*/ 466686 w 466686"/>
              <a:gd name="connsiteY15-5840" fmla="*/ 0 h 829348"/>
              <a:gd name="connsiteX0-5841" fmla="*/ 466686 w 466686"/>
              <a:gd name="connsiteY0-5842" fmla="*/ 0 h 829348"/>
              <a:gd name="connsiteX1-5843" fmla="*/ 466652 w 466686"/>
              <a:gd name="connsiteY1-5844" fmla="*/ 125695 h 829348"/>
              <a:gd name="connsiteX2-5845" fmla="*/ 213213 w 466686"/>
              <a:gd name="connsiteY2-5846" fmla="*/ 127049 h 829348"/>
              <a:gd name="connsiteX3-5847" fmla="*/ 153530 w 466686"/>
              <a:gd name="connsiteY3-5848" fmla="*/ 150921 h 829348"/>
              <a:gd name="connsiteX4-5849" fmla="*/ 128226 w 466686"/>
              <a:gd name="connsiteY4-5850" fmla="*/ 209167 h 829348"/>
              <a:gd name="connsiteX5-5851" fmla="*/ 130800 w 466686"/>
              <a:gd name="connsiteY5-5852" fmla="*/ 607917 h 829348"/>
              <a:gd name="connsiteX6-5853" fmla="*/ 163436 w 466686"/>
              <a:gd name="connsiteY6-5854" fmla="*/ 685783 h 829348"/>
              <a:gd name="connsiteX7-5855" fmla="*/ 299034 w 466686"/>
              <a:gd name="connsiteY7-5856" fmla="*/ 697798 h 829348"/>
              <a:gd name="connsiteX8-5857" fmla="*/ 301030 w 466686"/>
              <a:gd name="connsiteY8-5858" fmla="*/ 828151 h 829348"/>
              <a:gd name="connsiteX9-5859" fmla="*/ 179954 w 466686"/>
              <a:gd name="connsiteY9-5860" fmla="*/ 829348 h 829348"/>
              <a:gd name="connsiteX10-5861" fmla="*/ 53942 w 466686"/>
              <a:gd name="connsiteY10-5862" fmla="*/ 781268 h 829348"/>
              <a:gd name="connsiteX11-5863" fmla="*/ 4223 w 466686"/>
              <a:gd name="connsiteY11-5864" fmla="*/ 661275 h 829348"/>
              <a:gd name="connsiteX12-5865" fmla="*/ 0 w 466686"/>
              <a:gd name="connsiteY12-5866" fmla="*/ 166650 h 829348"/>
              <a:gd name="connsiteX13-5867" fmla="*/ 50672 w 466686"/>
              <a:gd name="connsiteY13-5868" fmla="*/ 45178 h 829348"/>
              <a:gd name="connsiteX14-5869" fmla="*/ 189858 w 466686"/>
              <a:gd name="connsiteY14-5870" fmla="*/ 0 h 829348"/>
              <a:gd name="connsiteX15-5871" fmla="*/ 466686 w 466686"/>
              <a:gd name="connsiteY15-5872" fmla="*/ 0 h 829348"/>
              <a:gd name="connsiteX0-5873" fmla="*/ 466686 w 466686"/>
              <a:gd name="connsiteY0-5874" fmla="*/ 0 h 829348"/>
              <a:gd name="connsiteX1-5875" fmla="*/ 466652 w 466686"/>
              <a:gd name="connsiteY1-5876" fmla="*/ 125695 h 829348"/>
              <a:gd name="connsiteX2-5877" fmla="*/ 213213 w 466686"/>
              <a:gd name="connsiteY2-5878" fmla="*/ 127049 h 829348"/>
              <a:gd name="connsiteX3-5879" fmla="*/ 153530 w 466686"/>
              <a:gd name="connsiteY3-5880" fmla="*/ 150921 h 829348"/>
              <a:gd name="connsiteX4-5881" fmla="*/ 128226 w 466686"/>
              <a:gd name="connsiteY4-5882" fmla="*/ 209167 h 829348"/>
              <a:gd name="connsiteX5-5883" fmla="*/ 130800 w 466686"/>
              <a:gd name="connsiteY5-5884" fmla="*/ 607917 h 829348"/>
              <a:gd name="connsiteX6-5885" fmla="*/ 163436 w 466686"/>
              <a:gd name="connsiteY6-5886" fmla="*/ 685783 h 829348"/>
              <a:gd name="connsiteX7-5887" fmla="*/ 299034 w 466686"/>
              <a:gd name="connsiteY7-5888" fmla="*/ 697798 h 829348"/>
              <a:gd name="connsiteX8-5889" fmla="*/ 301030 w 466686"/>
              <a:gd name="connsiteY8-5890" fmla="*/ 828151 h 829348"/>
              <a:gd name="connsiteX9-5891" fmla="*/ 179954 w 466686"/>
              <a:gd name="connsiteY9-5892" fmla="*/ 829348 h 829348"/>
              <a:gd name="connsiteX10-5893" fmla="*/ 53942 w 466686"/>
              <a:gd name="connsiteY10-5894" fmla="*/ 781268 h 829348"/>
              <a:gd name="connsiteX11-5895" fmla="*/ 4223 w 466686"/>
              <a:gd name="connsiteY11-5896" fmla="*/ 661275 h 829348"/>
              <a:gd name="connsiteX12-5897" fmla="*/ 0 w 466686"/>
              <a:gd name="connsiteY12-5898" fmla="*/ 166650 h 829348"/>
              <a:gd name="connsiteX13-5899" fmla="*/ 50672 w 466686"/>
              <a:gd name="connsiteY13-5900" fmla="*/ 45178 h 829348"/>
              <a:gd name="connsiteX14-5901" fmla="*/ 189858 w 466686"/>
              <a:gd name="connsiteY14-5902" fmla="*/ 0 h 829348"/>
              <a:gd name="connsiteX15-5903" fmla="*/ 466686 w 466686"/>
              <a:gd name="connsiteY15-5904" fmla="*/ 0 h 829348"/>
              <a:gd name="connsiteX0-5905" fmla="*/ 466686 w 466686"/>
              <a:gd name="connsiteY0-5906" fmla="*/ 0 h 829348"/>
              <a:gd name="connsiteX1-5907" fmla="*/ 466652 w 466686"/>
              <a:gd name="connsiteY1-5908" fmla="*/ 125695 h 829348"/>
              <a:gd name="connsiteX2-5909" fmla="*/ 213213 w 466686"/>
              <a:gd name="connsiteY2-5910" fmla="*/ 127049 h 829348"/>
              <a:gd name="connsiteX3-5911" fmla="*/ 153530 w 466686"/>
              <a:gd name="connsiteY3-5912" fmla="*/ 150921 h 829348"/>
              <a:gd name="connsiteX4-5913" fmla="*/ 128226 w 466686"/>
              <a:gd name="connsiteY4-5914" fmla="*/ 209167 h 829348"/>
              <a:gd name="connsiteX5-5915" fmla="*/ 130800 w 466686"/>
              <a:gd name="connsiteY5-5916" fmla="*/ 607917 h 829348"/>
              <a:gd name="connsiteX6-5917" fmla="*/ 163436 w 466686"/>
              <a:gd name="connsiteY6-5918" fmla="*/ 685783 h 829348"/>
              <a:gd name="connsiteX7-5919" fmla="*/ 299034 w 466686"/>
              <a:gd name="connsiteY7-5920" fmla="*/ 697798 h 829348"/>
              <a:gd name="connsiteX8-5921" fmla="*/ 301030 w 466686"/>
              <a:gd name="connsiteY8-5922" fmla="*/ 828151 h 829348"/>
              <a:gd name="connsiteX9-5923" fmla="*/ 179954 w 466686"/>
              <a:gd name="connsiteY9-5924" fmla="*/ 829348 h 829348"/>
              <a:gd name="connsiteX10-5925" fmla="*/ 53942 w 466686"/>
              <a:gd name="connsiteY10-5926" fmla="*/ 781268 h 829348"/>
              <a:gd name="connsiteX11-5927" fmla="*/ 4223 w 466686"/>
              <a:gd name="connsiteY11-5928" fmla="*/ 661275 h 829348"/>
              <a:gd name="connsiteX12-5929" fmla="*/ 0 w 466686"/>
              <a:gd name="connsiteY12-5930" fmla="*/ 166650 h 829348"/>
              <a:gd name="connsiteX13-5931" fmla="*/ 50672 w 466686"/>
              <a:gd name="connsiteY13-5932" fmla="*/ 45178 h 829348"/>
              <a:gd name="connsiteX14-5933" fmla="*/ 189858 w 466686"/>
              <a:gd name="connsiteY14-5934" fmla="*/ 0 h 829348"/>
              <a:gd name="connsiteX15-5935" fmla="*/ 466686 w 466686"/>
              <a:gd name="connsiteY15-5936" fmla="*/ 0 h 829348"/>
              <a:gd name="connsiteX0-5937" fmla="*/ 466686 w 466686"/>
              <a:gd name="connsiteY0-5938" fmla="*/ 0 h 829348"/>
              <a:gd name="connsiteX1-5939" fmla="*/ 466652 w 466686"/>
              <a:gd name="connsiteY1-5940" fmla="*/ 125695 h 829348"/>
              <a:gd name="connsiteX2-5941" fmla="*/ 213213 w 466686"/>
              <a:gd name="connsiteY2-5942" fmla="*/ 127049 h 829348"/>
              <a:gd name="connsiteX3-5943" fmla="*/ 153530 w 466686"/>
              <a:gd name="connsiteY3-5944" fmla="*/ 150921 h 829348"/>
              <a:gd name="connsiteX4-5945" fmla="*/ 128226 w 466686"/>
              <a:gd name="connsiteY4-5946" fmla="*/ 209167 h 829348"/>
              <a:gd name="connsiteX5-5947" fmla="*/ 130800 w 466686"/>
              <a:gd name="connsiteY5-5948" fmla="*/ 607917 h 829348"/>
              <a:gd name="connsiteX6-5949" fmla="*/ 163436 w 466686"/>
              <a:gd name="connsiteY6-5950" fmla="*/ 685783 h 829348"/>
              <a:gd name="connsiteX7-5951" fmla="*/ 299034 w 466686"/>
              <a:gd name="connsiteY7-5952" fmla="*/ 697798 h 829348"/>
              <a:gd name="connsiteX8-5953" fmla="*/ 301030 w 466686"/>
              <a:gd name="connsiteY8-5954" fmla="*/ 828151 h 829348"/>
              <a:gd name="connsiteX9-5955" fmla="*/ 179954 w 466686"/>
              <a:gd name="connsiteY9-5956" fmla="*/ 829348 h 829348"/>
              <a:gd name="connsiteX10-5957" fmla="*/ 53942 w 466686"/>
              <a:gd name="connsiteY10-5958" fmla="*/ 781268 h 829348"/>
              <a:gd name="connsiteX11-5959" fmla="*/ 4223 w 466686"/>
              <a:gd name="connsiteY11-5960" fmla="*/ 661275 h 829348"/>
              <a:gd name="connsiteX12-5961" fmla="*/ 0 w 466686"/>
              <a:gd name="connsiteY12-5962" fmla="*/ 166650 h 829348"/>
              <a:gd name="connsiteX13-5963" fmla="*/ 50672 w 466686"/>
              <a:gd name="connsiteY13-5964" fmla="*/ 45178 h 829348"/>
              <a:gd name="connsiteX14-5965" fmla="*/ 189858 w 466686"/>
              <a:gd name="connsiteY14-5966" fmla="*/ 0 h 829348"/>
              <a:gd name="connsiteX15-5967" fmla="*/ 466686 w 466686"/>
              <a:gd name="connsiteY15-5968" fmla="*/ 0 h 829348"/>
              <a:gd name="connsiteX0-5969" fmla="*/ 462949 w 462949"/>
              <a:gd name="connsiteY0-5970" fmla="*/ 0 h 829348"/>
              <a:gd name="connsiteX1-5971" fmla="*/ 462915 w 462949"/>
              <a:gd name="connsiteY1-5972" fmla="*/ 125695 h 829348"/>
              <a:gd name="connsiteX2-5973" fmla="*/ 209476 w 462949"/>
              <a:gd name="connsiteY2-5974" fmla="*/ 127049 h 829348"/>
              <a:gd name="connsiteX3-5975" fmla="*/ 149793 w 462949"/>
              <a:gd name="connsiteY3-5976" fmla="*/ 150921 h 829348"/>
              <a:gd name="connsiteX4-5977" fmla="*/ 124489 w 462949"/>
              <a:gd name="connsiteY4-5978" fmla="*/ 209167 h 829348"/>
              <a:gd name="connsiteX5-5979" fmla="*/ 127063 w 462949"/>
              <a:gd name="connsiteY5-5980" fmla="*/ 607917 h 829348"/>
              <a:gd name="connsiteX6-5981" fmla="*/ 159699 w 462949"/>
              <a:gd name="connsiteY6-5982" fmla="*/ 685783 h 829348"/>
              <a:gd name="connsiteX7-5983" fmla="*/ 295297 w 462949"/>
              <a:gd name="connsiteY7-5984" fmla="*/ 697798 h 829348"/>
              <a:gd name="connsiteX8-5985" fmla="*/ 297293 w 462949"/>
              <a:gd name="connsiteY8-5986" fmla="*/ 828151 h 829348"/>
              <a:gd name="connsiteX9-5987" fmla="*/ 176217 w 462949"/>
              <a:gd name="connsiteY9-5988" fmla="*/ 829348 h 829348"/>
              <a:gd name="connsiteX10-5989" fmla="*/ 50205 w 462949"/>
              <a:gd name="connsiteY10-5990" fmla="*/ 781268 h 829348"/>
              <a:gd name="connsiteX11-5991" fmla="*/ 486 w 462949"/>
              <a:gd name="connsiteY11-5992" fmla="*/ 661275 h 829348"/>
              <a:gd name="connsiteX12-5993" fmla="*/ 3707 w 462949"/>
              <a:gd name="connsiteY12-5994" fmla="*/ 166649 h 829348"/>
              <a:gd name="connsiteX13-5995" fmla="*/ 46935 w 462949"/>
              <a:gd name="connsiteY13-5996" fmla="*/ 45178 h 829348"/>
              <a:gd name="connsiteX14-5997" fmla="*/ 186121 w 462949"/>
              <a:gd name="connsiteY14-5998" fmla="*/ 0 h 829348"/>
              <a:gd name="connsiteX15-5999" fmla="*/ 462949 w 462949"/>
              <a:gd name="connsiteY15-6000" fmla="*/ 0 h 829348"/>
              <a:gd name="connsiteX0-6001" fmla="*/ 459242 w 459242"/>
              <a:gd name="connsiteY0-6002" fmla="*/ 0 h 829348"/>
              <a:gd name="connsiteX1-6003" fmla="*/ 459208 w 459242"/>
              <a:gd name="connsiteY1-6004" fmla="*/ 125695 h 829348"/>
              <a:gd name="connsiteX2-6005" fmla="*/ 205769 w 459242"/>
              <a:gd name="connsiteY2-6006" fmla="*/ 127049 h 829348"/>
              <a:gd name="connsiteX3-6007" fmla="*/ 146086 w 459242"/>
              <a:gd name="connsiteY3-6008" fmla="*/ 150921 h 829348"/>
              <a:gd name="connsiteX4-6009" fmla="*/ 120782 w 459242"/>
              <a:gd name="connsiteY4-6010" fmla="*/ 209167 h 829348"/>
              <a:gd name="connsiteX5-6011" fmla="*/ 123356 w 459242"/>
              <a:gd name="connsiteY5-6012" fmla="*/ 607917 h 829348"/>
              <a:gd name="connsiteX6-6013" fmla="*/ 155992 w 459242"/>
              <a:gd name="connsiteY6-6014" fmla="*/ 685783 h 829348"/>
              <a:gd name="connsiteX7-6015" fmla="*/ 291590 w 459242"/>
              <a:gd name="connsiteY7-6016" fmla="*/ 697798 h 829348"/>
              <a:gd name="connsiteX8-6017" fmla="*/ 293586 w 459242"/>
              <a:gd name="connsiteY8-6018" fmla="*/ 828151 h 829348"/>
              <a:gd name="connsiteX9-6019" fmla="*/ 172510 w 459242"/>
              <a:gd name="connsiteY9-6020" fmla="*/ 829348 h 829348"/>
              <a:gd name="connsiteX10-6021" fmla="*/ 46498 w 459242"/>
              <a:gd name="connsiteY10-6022" fmla="*/ 781268 h 829348"/>
              <a:gd name="connsiteX11-6023" fmla="*/ 4222 w 459242"/>
              <a:gd name="connsiteY11-6024" fmla="*/ 658335 h 829348"/>
              <a:gd name="connsiteX12-6025" fmla="*/ 0 w 459242"/>
              <a:gd name="connsiteY12-6026" fmla="*/ 166649 h 829348"/>
              <a:gd name="connsiteX13-6027" fmla="*/ 43228 w 459242"/>
              <a:gd name="connsiteY13-6028" fmla="*/ 45178 h 829348"/>
              <a:gd name="connsiteX14-6029" fmla="*/ 182414 w 459242"/>
              <a:gd name="connsiteY14-6030" fmla="*/ 0 h 829348"/>
              <a:gd name="connsiteX15-6031" fmla="*/ 459242 w 459242"/>
              <a:gd name="connsiteY15-6032" fmla="*/ 0 h 829348"/>
              <a:gd name="connsiteX0-6033" fmla="*/ 459242 w 459242"/>
              <a:gd name="connsiteY0-6034" fmla="*/ 0 h 829348"/>
              <a:gd name="connsiteX1-6035" fmla="*/ 459208 w 459242"/>
              <a:gd name="connsiteY1-6036" fmla="*/ 125695 h 829348"/>
              <a:gd name="connsiteX2-6037" fmla="*/ 205769 w 459242"/>
              <a:gd name="connsiteY2-6038" fmla="*/ 127049 h 829348"/>
              <a:gd name="connsiteX3-6039" fmla="*/ 146086 w 459242"/>
              <a:gd name="connsiteY3-6040" fmla="*/ 150921 h 829348"/>
              <a:gd name="connsiteX4-6041" fmla="*/ 120782 w 459242"/>
              <a:gd name="connsiteY4-6042" fmla="*/ 209167 h 829348"/>
              <a:gd name="connsiteX5-6043" fmla="*/ 123356 w 459242"/>
              <a:gd name="connsiteY5-6044" fmla="*/ 607917 h 829348"/>
              <a:gd name="connsiteX6-6045" fmla="*/ 155992 w 459242"/>
              <a:gd name="connsiteY6-6046" fmla="*/ 685783 h 829348"/>
              <a:gd name="connsiteX7-6047" fmla="*/ 291590 w 459242"/>
              <a:gd name="connsiteY7-6048" fmla="*/ 697798 h 829348"/>
              <a:gd name="connsiteX8-6049" fmla="*/ 293586 w 459242"/>
              <a:gd name="connsiteY8-6050" fmla="*/ 828151 h 829348"/>
              <a:gd name="connsiteX9-6051" fmla="*/ 172510 w 459242"/>
              <a:gd name="connsiteY9-6052" fmla="*/ 829348 h 829348"/>
              <a:gd name="connsiteX10-6053" fmla="*/ 48979 w 459242"/>
              <a:gd name="connsiteY10-6054" fmla="*/ 775388 h 829348"/>
              <a:gd name="connsiteX11-6055" fmla="*/ 4222 w 459242"/>
              <a:gd name="connsiteY11-6056" fmla="*/ 658335 h 829348"/>
              <a:gd name="connsiteX12-6057" fmla="*/ 0 w 459242"/>
              <a:gd name="connsiteY12-6058" fmla="*/ 166649 h 829348"/>
              <a:gd name="connsiteX13-6059" fmla="*/ 43228 w 459242"/>
              <a:gd name="connsiteY13-6060" fmla="*/ 45178 h 829348"/>
              <a:gd name="connsiteX14-6061" fmla="*/ 182414 w 459242"/>
              <a:gd name="connsiteY14-6062" fmla="*/ 0 h 829348"/>
              <a:gd name="connsiteX15-6063" fmla="*/ 459242 w 459242"/>
              <a:gd name="connsiteY15-6064" fmla="*/ 0 h 829348"/>
              <a:gd name="connsiteX0-6065" fmla="*/ 459242 w 459242"/>
              <a:gd name="connsiteY0-6066" fmla="*/ 0 h 829348"/>
              <a:gd name="connsiteX1-6067" fmla="*/ 459208 w 459242"/>
              <a:gd name="connsiteY1-6068" fmla="*/ 125695 h 829348"/>
              <a:gd name="connsiteX2-6069" fmla="*/ 205769 w 459242"/>
              <a:gd name="connsiteY2-6070" fmla="*/ 127049 h 829348"/>
              <a:gd name="connsiteX3-6071" fmla="*/ 146086 w 459242"/>
              <a:gd name="connsiteY3-6072" fmla="*/ 150921 h 829348"/>
              <a:gd name="connsiteX4-6073" fmla="*/ 120782 w 459242"/>
              <a:gd name="connsiteY4-6074" fmla="*/ 209167 h 829348"/>
              <a:gd name="connsiteX5-6075" fmla="*/ 123356 w 459242"/>
              <a:gd name="connsiteY5-6076" fmla="*/ 607917 h 829348"/>
              <a:gd name="connsiteX6-6077" fmla="*/ 155992 w 459242"/>
              <a:gd name="connsiteY6-6078" fmla="*/ 685783 h 829348"/>
              <a:gd name="connsiteX7-6079" fmla="*/ 291590 w 459242"/>
              <a:gd name="connsiteY7-6080" fmla="*/ 697798 h 829348"/>
              <a:gd name="connsiteX8-6081" fmla="*/ 293586 w 459242"/>
              <a:gd name="connsiteY8-6082" fmla="*/ 828151 h 829348"/>
              <a:gd name="connsiteX9-6083" fmla="*/ 172510 w 459242"/>
              <a:gd name="connsiteY9-6084" fmla="*/ 829348 h 829348"/>
              <a:gd name="connsiteX10-6085" fmla="*/ 48979 w 459242"/>
              <a:gd name="connsiteY10-6086" fmla="*/ 775388 h 829348"/>
              <a:gd name="connsiteX11-6087" fmla="*/ 4222 w 459242"/>
              <a:gd name="connsiteY11-6088" fmla="*/ 658335 h 829348"/>
              <a:gd name="connsiteX12-6089" fmla="*/ 0 w 459242"/>
              <a:gd name="connsiteY12-6090" fmla="*/ 166649 h 829348"/>
              <a:gd name="connsiteX13-6091" fmla="*/ 43228 w 459242"/>
              <a:gd name="connsiteY13-6092" fmla="*/ 45178 h 829348"/>
              <a:gd name="connsiteX14-6093" fmla="*/ 182414 w 459242"/>
              <a:gd name="connsiteY14-6094" fmla="*/ 0 h 829348"/>
              <a:gd name="connsiteX15-6095" fmla="*/ 459242 w 459242"/>
              <a:gd name="connsiteY15-6096" fmla="*/ 0 h 829348"/>
              <a:gd name="connsiteX0-6097" fmla="*/ 459242 w 459242"/>
              <a:gd name="connsiteY0-6098" fmla="*/ 0 h 829348"/>
              <a:gd name="connsiteX1-6099" fmla="*/ 459208 w 459242"/>
              <a:gd name="connsiteY1-6100" fmla="*/ 125695 h 829348"/>
              <a:gd name="connsiteX2-6101" fmla="*/ 205769 w 459242"/>
              <a:gd name="connsiteY2-6102" fmla="*/ 127049 h 829348"/>
              <a:gd name="connsiteX3-6103" fmla="*/ 146086 w 459242"/>
              <a:gd name="connsiteY3-6104" fmla="*/ 150921 h 829348"/>
              <a:gd name="connsiteX4-6105" fmla="*/ 120782 w 459242"/>
              <a:gd name="connsiteY4-6106" fmla="*/ 209167 h 829348"/>
              <a:gd name="connsiteX5-6107" fmla="*/ 123356 w 459242"/>
              <a:gd name="connsiteY5-6108" fmla="*/ 607917 h 829348"/>
              <a:gd name="connsiteX6-6109" fmla="*/ 155992 w 459242"/>
              <a:gd name="connsiteY6-6110" fmla="*/ 685783 h 829348"/>
              <a:gd name="connsiteX7-6111" fmla="*/ 291590 w 459242"/>
              <a:gd name="connsiteY7-6112" fmla="*/ 697798 h 829348"/>
              <a:gd name="connsiteX8-6113" fmla="*/ 293586 w 459242"/>
              <a:gd name="connsiteY8-6114" fmla="*/ 828151 h 829348"/>
              <a:gd name="connsiteX9-6115" fmla="*/ 172510 w 459242"/>
              <a:gd name="connsiteY9-6116" fmla="*/ 829348 h 829348"/>
              <a:gd name="connsiteX10-6117" fmla="*/ 48979 w 459242"/>
              <a:gd name="connsiteY10-6118" fmla="*/ 775388 h 829348"/>
              <a:gd name="connsiteX11-6119" fmla="*/ 4222 w 459242"/>
              <a:gd name="connsiteY11-6120" fmla="*/ 658335 h 829348"/>
              <a:gd name="connsiteX12-6121" fmla="*/ 0 w 459242"/>
              <a:gd name="connsiteY12-6122" fmla="*/ 166649 h 829348"/>
              <a:gd name="connsiteX13-6123" fmla="*/ 53152 w 459242"/>
              <a:gd name="connsiteY13-6124" fmla="*/ 33419 h 829348"/>
              <a:gd name="connsiteX14-6125" fmla="*/ 182414 w 459242"/>
              <a:gd name="connsiteY14-6126" fmla="*/ 0 h 829348"/>
              <a:gd name="connsiteX15-6127" fmla="*/ 459242 w 459242"/>
              <a:gd name="connsiteY15-6128" fmla="*/ 0 h 829348"/>
              <a:gd name="connsiteX0-6129" fmla="*/ 459242 w 459242"/>
              <a:gd name="connsiteY0-6130" fmla="*/ 0 h 841106"/>
              <a:gd name="connsiteX1-6131" fmla="*/ 459208 w 459242"/>
              <a:gd name="connsiteY1-6132" fmla="*/ 137453 h 841106"/>
              <a:gd name="connsiteX2-6133" fmla="*/ 205769 w 459242"/>
              <a:gd name="connsiteY2-6134" fmla="*/ 138807 h 841106"/>
              <a:gd name="connsiteX3-6135" fmla="*/ 146086 w 459242"/>
              <a:gd name="connsiteY3-6136" fmla="*/ 162679 h 841106"/>
              <a:gd name="connsiteX4-6137" fmla="*/ 120782 w 459242"/>
              <a:gd name="connsiteY4-6138" fmla="*/ 220925 h 841106"/>
              <a:gd name="connsiteX5-6139" fmla="*/ 123356 w 459242"/>
              <a:gd name="connsiteY5-6140" fmla="*/ 619675 h 841106"/>
              <a:gd name="connsiteX6-6141" fmla="*/ 155992 w 459242"/>
              <a:gd name="connsiteY6-6142" fmla="*/ 697541 h 841106"/>
              <a:gd name="connsiteX7-6143" fmla="*/ 291590 w 459242"/>
              <a:gd name="connsiteY7-6144" fmla="*/ 709556 h 841106"/>
              <a:gd name="connsiteX8-6145" fmla="*/ 293586 w 459242"/>
              <a:gd name="connsiteY8-6146" fmla="*/ 839909 h 841106"/>
              <a:gd name="connsiteX9-6147" fmla="*/ 172510 w 459242"/>
              <a:gd name="connsiteY9-6148" fmla="*/ 841106 h 841106"/>
              <a:gd name="connsiteX10-6149" fmla="*/ 48979 w 459242"/>
              <a:gd name="connsiteY10-6150" fmla="*/ 787146 h 841106"/>
              <a:gd name="connsiteX11-6151" fmla="*/ 4222 w 459242"/>
              <a:gd name="connsiteY11-6152" fmla="*/ 670093 h 841106"/>
              <a:gd name="connsiteX12-6153" fmla="*/ 0 w 459242"/>
              <a:gd name="connsiteY12-6154" fmla="*/ 178407 h 841106"/>
              <a:gd name="connsiteX13-6155" fmla="*/ 53152 w 459242"/>
              <a:gd name="connsiteY13-6156" fmla="*/ 45177 h 841106"/>
              <a:gd name="connsiteX14-6157" fmla="*/ 182414 w 459242"/>
              <a:gd name="connsiteY14-6158" fmla="*/ 11758 h 841106"/>
              <a:gd name="connsiteX15-6159" fmla="*/ 459242 w 459242"/>
              <a:gd name="connsiteY15-6160" fmla="*/ 0 h 841106"/>
              <a:gd name="connsiteX0-6161" fmla="*/ 459242 w 459242"/>
              <a:gd name="connsiteY0-6162" fmla="*/ 1 h 841107"/>
              <a:gd name="connsiteX1-6163" fmla="*/ 459208 w 459242"/>
              <a:gd name="connsiteY1-6164" fmla="*/ 137454 h 841107"/>
              <a:gd name="connsiteX2-6165" fmla="*/ 205769 w 459242"/>
              <a:gd name="connsiteY2-6166" fmla="*/ 138808 h 841107"/>
              <a:gd name="connsiteX3-6167" fmla="*/ 146086 w 459242"/>
              <a:gd name="connsiteY3-6168" fmla="*/ 162680 h 841107"/>
              <a:gd name="connsiteX4-6169" fmla="*/ 120782 w 459242"/>
              <a:gd name="connsiteY4-6170" fmla="*/ 220926 h 841107"/>
              <a:gd name="connsiteX5-6171" fmla="*/ 123356 w 459242"/>
              <a:gd name="connsiteY5-6172" fmla="*/ 619676 h 841107"/>
              <a:gd name="connsiteX6-6173" fmla="*/ 155992 w 459242"/>
              <a:gd name="connsiteY6-6174" fmla="*/ 697542 h 841107"/>
              <a:gd name="connsiteX7-6175" fmla="*/ 291590 w 459242"/>
              <a:gd name="connsiteY7-6176" fmla="*/ 709557 h 841107"/>
              <a:gd name="connsiteX8-6177" fmla="*/ 293586 w 459242"/>
              <a:gd name="connsiteY8-6178" fmla="*/ 839910 h 841107"/>
              <a:gd name="connsiteX9-6179" fmla="*/ 172510 w 459242"/>
              <a:gd name="connsiteY9-6180" fmla="*/ 841107 h 841107"/>
              <a:gd name="connsiteX10-6181" fmla="*/ 48979 w 459242"/>
              <a:gd name="connsiteY10-6182" fmla="*/ 787147 h 841107"/>
              <a:gd name="connsiteX11-6183" fmla="*/ 4222 w 459242"/>
              <a:gd name="connsiteY11-6184" fmla="*/ 670094 h 841107"/>
              <a:gd name="connsiteX12-6185" fmla="*/ 0 w 459242"/>
              <a:gd name="connsiteY12-6186" fmla="*/ 178408 h 841107"/>
              <a:gd name="connsiteX13-6187" fmla="*/ 53152 w 459242"/>
              <a:gd name="connsiteY13-6188" fmla="*/ 45178 h 841107"/>
              <a:gd name="connsiteX14-6189" fmla="*/ 182414 w 459242"/>
              <a:gd name="connsiteY14-6190" fmla="*/ 0 h 841107"/>
              <a:gd name="connsiteX15-6191" fmla="*/ 459242 w 459242"/>
              <a:gd name="connsiteY15-6192" fmla="*/ 1 h 841107"/>
              <a:gd name="connsiteX0-6193" fmla="*/ 459242 w 459242"/>
              <a:gd name="connsiteY0-6194" fmla="*/ 1 h 841107"/>
              <a:gd name="connsiteX1-6195" fmla="*/ 459208 w 459242"/>
              <a:gd name="connsiteY1-6196" fmla="*/ 137454 h 841107"/>
              <a:gd name="connsiteX2-6197" fmla="*/ 205769 w 459242"/>
              <a:gd name="connsiteY2-6198" fmla="*/ 138808 h 841107"/>
              <a:gd name="connsiteX3-6199" fmla="*/ 146086 w 459242"/>
              <a:gd name="connsiteY3-6200" fmla="*/ 162680 h 841107"/>
              <a:gd name="connsiteX4-6201" fmla="*/ 120782 w 459242"/>
              <a:gd name="connsiteY4-6202" fmla="*/ 220926 h 841107"/>
              <a:gd name="connsiteX5-6203" fmla="*/ 123356 w 459242"/>
              <a:gd name="connsiteY5-6204" fmla="*/ 619676 h 841107"/>
              <a:gd name="connsiteX6-6205" fmla="*/ 155992 w 459242"/>
              <a:gd name="connsiteY6-6206" fmla="*/ 697542 h 841107"/>
              <a:gd name="connsiteX7-6207" fmla="*/ 291590 w 459242"/>
              <a:gd name="connsiteY7-6208" fmla="*/ 709557 h 841107"/>
              <a:gd name="connsiteX8-6209" fmla="*/ 293586 w 459242"/>
              <a:gd name="connsiteY8-6210" fmla="*/ 839910 h 841107"/>
              <a:gd name="connsiteX9-6211" fmla="*/ 172510 w 459242"/>
              <a:gd name="connsiteY9-6212" fmla="*/ 841107 h 841107"/>
              <a:gd name="connsiteX10-6213" fmla="*/ 48979 w 459242"/>
              <a:gd name="connsiteY10-6214" fmla="*/ 787147 h 841107"/>
              <a:gd name="connsiteX11-6215" fmla="*/ 4222 w 459242"/>
              <a:gd name="connsiteY11-6216" fmla="*/ 670094 h 841107"/>
              <a:gd name="connsiteX12-6217" fmla="*/ 0 w 459242"/>
              <a:gd name="connsiteY12-6218" fmla="*/ 178408 h 841107"/>
              <a:gd name="connsiteX13-6219" fmla="*/ 53152 w 459242"/>
              <a:gd name="connsiteY13-6220" fmla="*/ 45178 h 841107"/>
              <a:gd name="connsiteX14-6221" fmla="*/ 182414 w 459242"/>
              <a:gd name="connsiteY14-6222" fmla="*/ 0 h 841107"/>
              <a:gd name="connsiteX15-6223" fmla="*/ 459242 w 459242"/>
              <a:gd name="connsiteY15-6224" fmla="*/ 1 h 841107"/>
              <a:gd name="connsiteX0-6225" fmla="*/ 459242 w 459242"/>
              <a:gd name="connsiteY0-6226" fmla="*/ 1 h 841107"/>
              <a:gd name="connsiteX1-6227" fmla="*/ 459208 w 459242"/>
              <a:gd name="connsiteY1-6228" fmla="*/ 137454 h 841107"/>
              <a:gd name="connsiteX2-6229" fmla="*/ 205769 w 459242"/>
              <a:gd name="connsiteY2-6230" fmla="*/ 138808 h 841107"/>
              <a:gd name="connsiteX3-6231" fmla="*/ 146086 w 459242"/>
              <a:gd name="connsiteY3-6232" fmla="*/ 162680 h 841107"/>
              <a:gd name="connsiteX4-6233" fmla="*/ 120782 w 459242"/>
              <a:gd name="connsiteY4-6234" fmla="*/ 220926 h 841107"/>
              <a:gd name="connsiteX5-6235" fmla="*/ 123356 w 459242"/>
              <a:gd name="connsiteY5-6236" fmla="*/ 619676 h 841107"/>
              <a:gd name="connsiteX6-6237" fmla="*/ 155992 w 459242"/>
              <a:gd name="connsiteY6-6238" fmla="*/ 697542 h 841107"/>
              <a:gd name="connsiteX7-6239" fmla="*/ 291590 w 459242"/>
              <a:gd name="connsiteY7-6240" fmla="*/ 709557 h 841107"/>
              <a:gd name="connsiteX8-6241" fmla="*/ 293586 w 459242"/>
              <a:gd name="connsiteY8-6242" fmla="*/ 839910 h 841107"/>
              <a:gd name="connsiteX9-6243" fmla="*/ 172510 w 459242"/>
              <a:gd name="connsiteY9-6244" fmla="*/ 841107 h 841107"/>
              <a:gd name="connsiteX10-6245" fmla="*/ 48979 w 459242"/>
              <a:gd name="connsiteY10-6246" fmla="*/ 787147 h 841107"/>
              <a:gd name="connsiteX11-6247" fmla="*/ 4222 w 459242"/>
              <a:gd name="connsiteY11-6248" fmla="*/ 670094 h 841107"/>
              <a:gd name="connsiteX12-6249" fmla="*/ 0 w 459242"/>
              <a:gd name="connsiteY12-6250" fmla="*/ 178408 h 841107"/>
              <a:gd name="connsiteX13-6251" fmla="*/ 53152 w 459242"/>
              <a:gd name="connsiteY13-6252" fmla="*/ 45178 h 841107"/>
              <a:gd name="connsiteX14-6253" fmla="*/ 182414 w 459242"/>
              <a:gd name="connsiteY14-6254" fmla="*/ 0 h 841107"/>
              <a:gd name="connsiteX15-6255" fmla="*/ 459242 w 459242"/>
              <a:gd name="connsiteY15-6256" fmla="*/ 1 h 841107"/>
              <a:gd name="connsiteX0-6257" fmla="*/ 459242 w 459242"/>
              <a:gd name="connsiteY0-6258" fmla="*/ 1 h 841107"/>
              <a:gd name="connsiteX1-6259" fmla="*/ 459208 w 459242"/>
              <a:gd name="connsiteY1-6260" fmla="*/ 137454 h 841107"/>
              <a:gd name="connsiteX2-6261" fmla="*/ 205769 w 459242"/>
              <a:gd name="connsiteY2-6262" fmla="*/ 138808 h 841107"/>
              <a:gd name="connsiteX3-6263" fmla="*/ 146086 w 459242"/>
              <a:gd name="connsiteY3-6264" fmla="*/ 162680 h 841107"/>
              <a:gd name="connsiteX4-6265" fmla="*/ 120782 w 459242"/>
              <a:gd name="connsiteY4-6266" fmla="*/ 220926 h 841107"/>
              <a:gd name="connsiteX5-6267" fmla="*/ 123356 w 459242"/>
              <a:gd name="connsiteY5-6268" fmla="*/ 619676 h 841107"/>
              <a:gd name="connsiteX6-6269" fmla="*/ 155992 w 459242"/>
              <a:gd name="connsiteY6-6270" fmla="*/ 697542 h 841107"/>
              <a:gd name="connsiteX7-6271" fmla="*/ 291590 w 459242"/>
              <a:gd name="connsiteY7-6272" fmla="*/ 709557 h 841107"/>
              <a:gd name="connsiteX8-6273" fmla="*/ 293586 w 459242"/>
              <a:gd name="connsiteY8-6274" fmla="*/ 839910 h 841107"/>
              <a:gd name="connsiteX9-6275" fmla="*/ 172510 w 459242"/>
              <a:gd name="connsiteY9-6276" fmla="*/ 841107 h 841107"/>
              <a:gd name="connsiteX10-6277" fmla="*/ 48979 w 459242"/>
              <a:gd name="connsiteY10-6278" fmla="*/ 787147 h 841107"/>
              <a:gd name="connsiteX11-6279" fmla="*/ 4222 w 459242"/>
              <a:gd name="connsiteY11-6280" fmla="*/ 670094 h 841107"/>
              <a:gd name="connsiteX12-6281" fmla="*/ 0 w 459242"/>
              <a:gd name="connsiteY12-6282" fmla="*/ 178408 h 841107"/>
              <a:gd name="connsiteX13-6283" fmla="*/ 53152 w 459242"/>
              <a:gd name="connsiteY13-6284" fmla="*/ 45178 h 841107"/>
              <a:gd name="connsiteX14-6285" fmla="*/ 182414 w 459242"/>
              <a:gd name="connsiteY14-6286" fmla="*/ 0 h 841107"/>
              <a:gd name="connsiteX15-6287" fmla="*/ 459242 w 459242"/>
              <a:gd name="connsiteY15-6288" fmla="*/ 1 h 841107"/>
              <a:gd name="connsiteX0-6289" fmla="*/ 459242 w 459242"/>
              <a:gd name="connsiteY0-6290" fmla="*/ 1 h 841107"/>
              <a:gd name="connsiteX1-6291" fmla="*/ 459208 w 459242"/>
              <a:gd name="connsiteY1-6292" fmla="*/ 137454 h 841107"/>
              <a:gd name="connsiteX2-6293" fmla="*/ 205769 w 459242"/>
              <a:gd name="connsiteY2-6294" fmla="*/ 138808 h 841107"/>
              <a:gd name="connsiteX3-6295" fmla="*/ 146086 w 459242"/>
              <a:gd name="connsiteY3-6296" fmla="*/ 162680 h 841107"/>
              <a:gd name="connsiteX4-6297" fmla="*/ 120782 w 459242"/>
              <a:gd name="connsiteY4-6298" fmla="*/ 220926 h 841107"/>
              <a:gd name="connsiteX5-6299" fmla="*/ 123356 w 459242"/>
              <a:gd name="connsiteY5-6300" fmla="*/ 619676 h 841107"/>
              <a:gd name="connsiteX6-6301" fmla="*/ 155992 w 459242"/>
              <a:gd name="connsiteY6-6302" fmla="*/ 697542 h 841107"/>
              <a:gd name="connsiteX7-6303" fmla="*/ 291590 w 459242"/>
              <a:gd name="connsiteY7-6304" fmla="*/ 709557 h 841107"/>
              <a:gd name="connsiteX8-6305" fmla="*/ 293586 w 459242"/>
              <a:gd name="connsiteY8-6306" fmla="*/ 839910 h 841107"/>
              <a:gd name="connsiteX9-6307" fmla="*/ 172510 w 459242"/>
              <a:gd name="connsiteY9-6308" fmla="*/ 841107 h 841107"/>
              <a:gd name="connsiteX10-6309" fmla="*/ 48979 w 459242"/>
              <a:gd name="connsiteY10-6310" fmla="*/ 787147 h 841107"/>
              <a:gd name="connsiteX11-6311" fmla="*/ 4222 w 459242"/>
              <a:gd name="connsiteY11-6312" fmla="*/ 670094 h 841107"/>
              <a:gd name="connsiteX12-6313" fmla="*/ 0 w 459242"/>
              <a:gd name="connsiteY12-6314" fmla="*/ 178408 h 841107"/>
              <a:gd name="connsiteX13-6315" fmla="*/ 60598 w 459242"/>
              <a:gd name="connsiteY13-6316" fmla="*/ 45178 h 841107"/>
              <a:gd name="connsiteX14-6317" fmla="*/ 182414 w 459242"/>
              <a:gd name="connsiteY14-6318" fmla="*/ 0 h 841107"/>
              <a:gd name="connsiteX15-6319" fmla="*/ 459242 w 459242"/>
              <a:gd name="connsiteY15-6320" fmla="*/ 1 h 841107"/>
              <a:gd name="connsiteX0-6321" fmla="*/ 459242 w 459242"/>
              <a:gd name="connsiteY0-6322" fmla="*/ 1 h 841107"/>
              <a:gd name="connsiteX1-6323" fmla="*/ 459208 w 459242"/>
              <a:gd name="connsiteY1-6324" fmla="*/ 137454 h 841107"/>
              <a:gd name="connsiteX2-6325" fmla="*/ 205769 w 459242"/>
              <a:gd name="connsiteY2-6326" fmla="*/ 138808 h 841107"/>
              <a:gd name="connsiteX3-6327" fmla="*/ 146086 w 459242"/>
              <a:gd name="connsiteY3-6328" fmla="*/ 162680 h 841107"/>
              <a:gd name="connsiteX4-6329" fmla="*/ 120782 w 459242"/>
              <a:gd name="connsiteY4-6330" fmla="*/ 220926 h 841107"/>
              <a:gd name="connsiteX5-6331" fmla="*/ 123356 w 459242"/>
              <a:gd name="connsiteY5-6332" fmla="*/ 619676 h 841107"/>
              <a:gd name="connsiteX6-6333" fmla="*/ 155992 w 459242"/>
              <a:gd name="connsiteY6-6334" fmla="*/ 697542 h 841107"/>
              <a:gd name="connsiteX7-6335" fmla="*/ 291590 w 459242"/>
              <a:gd name="connsiteY7-6336" fmla="*/ 709557 h 841107"/>
              <a:gd name="connsiteX8-6337" fmla="*/ 293586 w 459242"/>
              <a:gd name="connsiteY8-6338" fmla="*/ 839910 h 841107"/>
              <a:gd name="connsiteX9-6339" fmla="*/ 172510 w 459242"/>
              <a:gd name="connsiteY9-6340" fmla="*/ 841107 h 841107"/>
              <a:gd name="connsiteX10-6341" fmla="*/ 48979 w 459242"/>
              <a:gd name="connsiteY10-6342" fmla="*/ 787147 h 841107"/>
              <a:gd name="connsiteX11-6343" fmla="*/ 4222 w 459242"/>
              <a:gd name="connsiteY11-6344" fmla="*/ 670094 h 841107"/>
              <a:gd name="connsiteX12-6345" fmla="*/ 0 w 459242"/>
              <a:gd name="connsiteY12-6346" fmla="*/ 178408 h 841107"/>
              <a:gd name="connsiteX13-6347" fmla="*/ 60598 w 459242"/>
              <a:gd name="connsiteY13-6348" fmla="*/ 45178 h 841107"/>
              <a:gd name="connsiteX14-6349" fmla="*/ 182414 w 459242"/>
              <a:gd name="connsiteY14-6350" fmla="*/ 0 h 841107"/>
              <a:gd name="connsiteX15-6351" fmla="*/ 459242 w 459242"/>
              <a:gd name="connsiteY15-6352" fmla="*/ 1 h 841107"/>
              <a:gd name="connsiteX0-6353" fmla="*/ 459242 w 459242"/>
              <a:gd name="connsiteY0-6354" fmla="*/ 1 h 841107"/>
              <a:gd name="connsiteX1-6355" fmla="*/ 459208 w 459242"/>
              <a:gd name="connsiteY1-6356" fmla="*/ 137454 h 841107"/>
              <a:gd name="connsiteX2-6357" fmla="*/ 205769 w 459242"/>
              <a:gd name="connsiteY2-6358" fmla="*/ 138808 h 841107"/>
              <a:gd name="connsiteX3-6359" fmla="*/ 146086 w 459242"/>
              <a:gd name="connsiteY3-6360" fmla="*/ 162680 h 841107"/>
              <a:gd name="connsiteX4-6361" fmla="*/ 120782 w 459242"/>
              <a:gd name="connsiteY4-6362" fmla="*/ 220926 h 841107"/>
              <a:gd name="connsiteX5-6363" fmla="*/ 123356 w 459242"/>
              <a:gd name="connsiteY5-6364" fmla="*/ 619676 h 841107"/>
              <a:gd name="connsiteX6-6365" fmla="*/ 155992 w 459242"/>
              <a:gd name="connsiteY6-6366" fmla="*/ 697542 h 841107"/>
              <a:gd name="connsiteX7-6367" fmla="*/ 291590 w 459242"/>
              <a:gd name="connsiteY7-6368" fmla="*/ 709557 h 841107"/>
              <a:gd name="connsiteX8-6369" fmla="*/ 293586 w 459242"/>
              <a:gd name="connsiteY8-6370" fmla="*/ 839910 h 841107"/>
              <a:gd name="connsiteX9-6371" fmla="*/ 172510 w 459242"/>
              <a:gd name="connsiteY9-6372" fmla="*/ 841107 h 841107"/>
              <a:gd name="connsiteX10-6373" fmla="*/ 48979 w 459242"/>
              <a:gd name="connsiteY10-6374" fmla="*/ 787147 h 841107"/>
              <a:gd name="connsiteX11-6375" fmla="*/ 4222 w 459242"/>
              <a:gd name="connsiteY11-6376" fmla="*/ 670094 h 841107"/>
              <a:gd name="connsiteX12-6377" fmla="*/ 0 w 459242"/>
              <a:gd name="connsiteY12-6378" fmla="*/ 178408 h 841107"/>
              <a:gd name="connsiteX13-6379" fmla="*/ 60598 w 459242"/>
              <a:gd name="connsiteY13-6380" fmla="*/ 45178 h 841107"/>
              <a:gd name="connsiteX14-6381" fmla="*/ 182414 w 459242"/>
              <a:gd name="connsiteY14-6382" fmla="*/ 0 h 841107"/>
              <a:gd name="connsiteX15-6383" fmla="*/ 459242 w 459242"/>
              <a:gd name="connsiteY15-6384" fmla="*/ 1 h 841107"/>
              <a:gd name="connsiteX0-6385" fmla="*/ 459242 w 459242"/>
              <a:gd name="connsiteY0-6386" fmla="*/ 1 h 841107"/>
              <a:gd name="connsiteX1-6387" fmla="*/ 459208 w 459242"/>
              <a:gd name="connsiteY1-6388" fmla="*/ 137454 h 841107"/>
              <a:gd name="connsiteX2-6389" fmla="*/ 205769 w 459242"/>
              <a:gd name="connsiteY2-6390" fmla="*/ 138808 h 841107"/>
              <a:gd name="connsiteX3-6391" fmla="*/ 146086 w 459242"/>
              <a:gd name="connsiteY3-6392" fmla="*/ 162680 h 841107"/>
              <a:gd name="connsiteX4-6393" fmla="*/ 120782 w 459242"/>
              <a:gd name="connsiteY4-6394" fmla="*/ 220926 h 841107"/>
              <a:gd name="connsiteX5-6395" fmla="*/ 123356 w 459242"/>
              <a:gd name="connsiteY5-6396" fmla="*/ 619676 h 841107"/>
              <a:gd name="connsiteX6-6397" fmla="*/ 155992 w 459242"/>
              <a:gd name="connsiteY6-6398" fmla="*/ 697542 h 841107"/>
              <a:gd name="connsiteX7-6399" fmla="*/ 291590 w 459242"/>
              <a:gd name="connsiteY7-6400" fmla="*/ 709557 h 841107"/>
              <a:gd name="connsiteX8-6401" fmla="*/ 293586 w 459242"/>
              <a:gd name="connsiteY8-6402" fmla="*/ 839910 h 841107"/>
              <a:gd name="connsiteX9-6403" fmla="*/ 172510 w 459242"/>
              <a:gd name="connsiteY9-6404" fmla="*/ 841107 h 841107"/>
              <a:gd name="connsiteX10-6405" fmla="*/ 48979 w 459242"/>
              <a:gd name="connsiteY10-6406" fmla="*/ 787147 h 841107"/>
              <a:gd name="connsiteX11-6407" fmla="*/ 4222 w 459242"/>
              <a:gd name="connsiteY11-6408" fmla="*/ 670094 h 841107"/>
              <a:gd name="connsiteX12-6409" fmla="*/ 0 w 459242"/>
              <a:gd name="connsiteY12-6410" fmla="*/ 178408 h 841107"/>
              <a:gd name="connsiteX13-6411" fmla="*/ 60598 w 459242"/>
              <a:gd name="connsiteY13-6412" fmla="*/ 45178 h 841107"/>
              <a:gd name="connsiteX14-6413" fmla="*/ 182414 w 459242"/>
              <a:gd name="connsiteY14-6414" fmla="*/ 0 h 841107"/>
              <a:gd name="connsiteX15-6415" fmla="*/ 459242 w 459242"/>
              <a:gd name="connsiteY15-6416" fmla="*/ 1 h 8411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459242" h="841107">
                <a:moveTo>
                  <a:pt x="459242" y="1"/>
                </a:moveTo>
                <a:cubicBezTo>
                  <a:pt x="459230" y="34127"/>
                  <a:pt x="459220" y="103328"/>
                  <a:pt x="459208" y="137454"/>
                </a:cubicBezTo>
                <a:cubicBezTo>
                  <a:pt x="202713" y="138546"/>
                  <a:pt x="462264" y="137716"/>
                  <a:pt x="205769" y="138808"/>
                </a:cubicBezTo>
                <a:cubicBezTo>
                  <a:pt x="187234" y="142927"/>
                  <a:pt x="183443" y="137793"/>
                  <a:pt x="146086" y="162680"/>
                </a:cubicBezTo>
                <a:cubicBezTo>
                  <a:pt x="122345" y="188681"/>
                  <a:pt x="131079" y="204450"/>
                  <a:pt x="120782" y="220926"/>
                </a:cubicBezTo>
                <a:cubicBezTo>
                  <a:pt x="121956" y="523052"/>
                  <a:pt x="119171" y="272890"/>
                  <a:pt x="123356" y="619676"/>
                </a:cubicBezTo>
                <a:cubicBezTo>
                  <a:pt x="124531" y="649340"/>
                  <a:pt x="138534" y="686895"/>
                  <a:pt x="155992" y="697542"/>
                </a:cubicBezTo>
                <a:cubicBezTo>
                  <a:pt x="176964" y="712182"/>
                  <a:pt x="244355" y="707553"/>
                  <a:pt x="291590" y="709557"/>
                </a:cubicBezTo>
                <a:cubicBezTo>
                  <a:pt x="292969" y="740357"/>
                  <a:pt x="293863" y="802657"/>
                  <a:pt x="293586" y="839910"/>
                </a:cubicBezTo>
                <a:lnTo>
                  <a:pt x="172510" y="841107"/>
                </a:lnTo>
                <a:cubicBezTo>
                  <a:pt x="151513" y="837268"/>
                  <a:pt x="91301" y="836041"/>
                  <a:pt x="48979" y="787147"/>
                </a:cubicBezTo>
                <a:cubicBezTo>
                  <a:pt x="8910" y="747156"/>
                  <a:pt x="6703" y="705431"/>
                  <a:pt x="4222" y="670094"/>
                </a:cubicBezTo>
                <a:cubicBezTo>
                  <a:pt x="1135" y="171413"/>
                  <a:pt x="6597" y="652957"/>
                  <a:pt x="0" y="178408"/>
                </a:cubicBezTo>
                <a:cubicBezTo>
                  <a:pt x="22555" y="82756"/>
                  <a:pt x="11771" y="106962"/>
                  <a:pt x="60598" y="45178"/>
                </a:cubicBezTo>
                <a:cubicBezTo>
                  <a:pt x="112634" y="7273"/>
                  <a:pt x="101622" y="16348"/>
                  <a:pt x="182414" y="0"/>
                </a:cubicBezTo>
                <a:lnTo>
                  <a:pt x="459242" y="1"/>
                </a:lnTo>
                <a:close/>
              </a:path>
            </a:pathLst>
          </a:cu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7" name="Cloud 986"/>
          <p:cNvSpPr/>
          <p:nvPr/>
        </p:nvSpPr>
        <p:spPr>
          <a:xfrm>
            <a:off x="6790135" y="4262438"/>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8" name="Cloud 987"/>
          <p:cNvSpPr/>
          <p:nvPr/>
        </p:nvSpPr>
        <p:spPr>
          <a:xfrm>
            <a:off x="5185172" y="4306490"/>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89" name="Cloud 988"/>
          <p:cNvSpPr/>
          <p:nvPr/>
        </p:nvSpPr>
        <p:spPr>
          <a:xfrm>
            <a:off x="5406629" y="4344590"/>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0" name="Cloud 989"/>
          <p:cNvSpPr/>
          <p:nvPr/>
        </p:nvSpPr>
        <p:spPr>
          <a:xfrm>
            <a:off x="5523310" y="4223146"/>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1" name="Cloud 990"/>
          <p:cNvSpPr/>
          <p:nvPr/>
        </p:nvSpPr>
        <p:spPr>
          <a:xfrm>
            <a:off x="5317332" y="4331494"/>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2" name="Cloud 991"/>
          <p:cNvSpPr/>
          <p:nvPr/>
        </p:nvSpPr>
        <p:spPr>
          <a:xfrm>
            <a:off x="5024438" y="4283869"/>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3" name="Cloud 992"/>
          <p:cNvSpPr/>
          <p:nvPr/>
        </p:nvSpPr>
        <p:spPr>
          <a:xfrm>
            <a:off x="5736432" y="4331494"/>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4" name="Cloud 993"/>
          <p:cNvSpPr/>
          <p:nvPr/>
        </p:nvSpPr>
        <p:spPr>
          <a:xfrm>
            <a:off x="5099447" y="4291012"/>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5" name="Cloud 994"/>
          <p:cNvSpPr/>
          <p:nvPr/>
        </p:nvSpPr>
        <p:spPr>
          <a:xfrm>
            <a:off x="5488782" y="4333875"/>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6" name="Cloud 995"/>
          <p:cNvSpPr/>
          <p:nvPr/>
        </p:nvSpPr>
        <p:spPr>
          <a:xfrm>
            <a:off x="5817394" y="429696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7" name="Cloud 996"/>
          <p:cNvSpPr/>
          <p:nvPr/>
        </p:nvSpPr>
        <p:spPr>
          <a:xfrm>
            <a:off x="5532835" y="4168378"/>
            <a:ext cx="4762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8" name="Cloud 997"/>
          <p:cNvSpPr/>
          <p:nvPr/>
        </p:nvSpPr>
        <p:spPr>
          <a:xfrm>
            <a:off x="5659041" y="4308871"/>
            <a:ext cx="46434"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999" name="Cloud 998"/>
          <p:cNvSpPr/>
          <p:nvPr/>
        </p:nvSpPr>
        <p:spPr>
          <a:xfrm>
            <a:off x="5599510" y="4338638"/>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0" name="Cloud 999"/>
          <p:cNvSpPr/>
          <p:nvPr/>
        </p:nvSpPr>
        <p:spPr>
          <a:xfrm>
            <a:off x="5736432" y="4243388"/>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1" name="Cloud 1000"/>
          <p:cNvSpPr/>
          <p:nvPr/>
        </p:nvSpPr>
        <p:spPr>
          <a:xfrm>
            <a:off x="5563791" y="4286250"/>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2" name="Cloud 1001"/>
          <p:cNvSpPr/>
          <p:nvPr/>
        </p:nvSpPr>
        <p:spPr>
          <a:xfrm>
            <a:off x="5644754" y="4252912"/>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3" name="Cloud 1002"/>
          <p:cNvSpPr/>
          <p:nvPr/>
        </p:nvSpPr>
        <p:spPr>
          <a:xfrm>
            <a:off x="5212557" y="4164807"/>
            <a:ext cx="4643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4" name="Cloud 1003"/>
          <p:cNvSpPr/>
          <p:nvPr/>
        </p:nvSpPr>
        <p:spPr>
          <a:xfrm>
            <a:off x="5154216" y="4242196"/>
            <a:ext cx="46434"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5" name="Cloud 1004"/>
          <p:cNvSpPr/>
          <p:nvPr/>
        </p:nvSpPr>
        <p:spPr>
          <a:xfrm>
            <a:off x="5363766" y="4251721"/>
            <a:ext cx="46434"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6" name="Cloud 1005"/>
          <p:cNvSpPr/>
          <p:nvPr/>
        </p:nvSpPr>
        <p:spPr>
          <a:xfrm>
            <a:off x="5286375" y="4267200"/>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7" name="Cloud 1006"/>
          <p:cNvSpPr/>
          <p:nvPr/>
        </p:nvSpPr>
        <p:spPr>
          <a:xfrm>
            <a:off x="4994672" y="4219575"/>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8" name="Cloud 1007"/>
          <p:cNvSpPr/>
          <p:nvPr/>
        </p:nvSpPr>
        <p:spPr>
          <a:xfrm>
            <a:off x="5068491" y="4226719"/>
            <a:ext cx="4762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09" name="Cloud 1008"/>
          <p:cNvSpPr/>
          <p:nvPr/>
        </p:nvSpPr>
        <p:spPr>
          <a:xfrm>
            <a:off x="5324475" y="416361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0" name="Cloud 1009"/>
          <p:cNvSpPr/>
          <p:nvPr/>
        </p:nvSpPr>
        <p:spPr>
          <a:xfrm>
            <a:off x="5253038" y="4317206"/>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1" name="Cloud 1010"/>
          <p:cNvSpPr/>
          <p:nvPr/>
        </p:nvSpPr>
        <p:spPr>
          <a:xfrm>
            <a:off x="5222082" y="4252912"/>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2" name="Cloud 1011"/>
          <p:cNvSpPr/>
          <p:nvPr/>
        </p:nvSpPr>
        <p:spPr>
          <a:xfrm>
            <a:off x="5308997" y="4219575"/>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3" name="Cloud 1012"/>
          <p:cNvSpPr/>
          <p:nvPr/>
        </p:nvSpPr>
        <p:spPr>
          <a:xfrm>
            <a:off x="5760244" y="4285059"/>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4" name="Cloud 1013"/>
          <p:cNvSpPr/>
          <p:nvPr/>
        </p:nvSpPr>
        <p:spPr>
          <a:xfrm>
            <a:off x="5601891" y="4218384"/>
            <a:ext cx="46434"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5" name="Cloud 1014"/>
          <p:cNvSpPr/>
          <p:nvPr/>
        </p:nvSpPr>
        <p:spPr>
          <a:xfrm>
            <a:off x="5750719" y="4148138"/>
            <a:ext cx="4762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6" name="Cloud 1015"/>
          <p:cNvSpPr/>
          <p:nvPr/>
        </p:nvSpPr>
        <p:spPr>
          <a:xfrm>
            <a:off x="5813822" y="4231482"/>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7" name="Cloud 1016"/>
          <p:cNvSpPr/>
          <p:nvPr/>
        </p:nvSpPr>
        <p:spPr>
          <a:xfrm>
            <a:off x="5760244" y="4196953"/>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8" name="Cloud 1017"/>
          <p:cNvSpPr/>
          <p:nvPr/>
        </p:nvSpPr>
        <p:spPr>
          <a:xfrm>
            <a:off x="5819775" y="4167187"/>
            <a:ext cx="46435" cy="3333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19" name="Cloud 1018"/>
          <p:cNvSpPr/>
          <p:nvPr/>
        </p:nvSpPr>
        <p:spPr>
          <a:xfrm>
            <a:off x="5648325" y="4173140"/>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0" name="Cloud 1019"/>
          <p:cNvSpPr/>
          <p:nvPr/>
        </p:nvSpPr>
        <p:spPr>
          <a:xfrm>
            <a:off x="5143500" y="4194571"/>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1" name="Cloud 1020"/>
          <p:cNvSpPr/>
          <p:nvPr/>
        </p:nvSpPr>
        <p:spPr>
          <a:xfrm>
            <a:off x="5235179" y="4205288"/>
            <a:ext cx="47625"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2" name="Cloud 1021"/>
          <p:cNvSpPr/>
          <p:nvPr/>
        </p:nvSpPr>
        <p:spPr>
          <a:xfrm>
            <a:off x="5088732" y="4163615"/>
            <a:ext cx="46435" cy="34529"/>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3" name="Cloud 1022"/>
          <p:cNvSpPr/>
          <p:nvPr/>
        </p:nvSpPr>
        <p:spPr>
          <a:xfrm>
            <a:off x="5013722" y="4164807"/>
            <a:ext cx="46434" cy="34528"/>
          </a:xfrm>
          <a:prstGeom prst="cloud">
            <a:avLst/>
          </a:prstGeom>
          <a:solidFill>
            <a:srgbClr val="FAFE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4" name="Freeform 1164"/>
          <p:cNvSpPr/>
          <p:nvPr/>
        </p:nvSpPr>
        <p:spPr>
          <a:xfrm rot="16200000" flipH="1" flipV="1">
            <a:off x="3470673" y="3674269"/>
            <a:ext cx="988219" cy="526256"/>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1" fmla="*/ 2594919 w 2594919"/>
              <a:gd name="connsiteY0-2" fmla="*/ 3106823 h 3106823"/>
              <a:gd name="connsiteX1-3" fmla="*/ 2168611 w 2594919"/>
              <a:gd name="connsiteY1-4" fmla="*/ 3089189 h 3106823"/>
              <a:gd name="connsiteX2-5" fmla="*/ 2143898 w 2594919"/>
              <a:gd name="connsiteY2-6" fmla="*/ 3064475 h 3106823"/>
              <a:gd name="connsiteX3-7" fmla="*/ 2125362 w 2594919"/>
              <a:gd name="connsiteY3-8" fmla="*/ 3033583 h 3106823"/>
              <a:gd name="connsiteX4-9" fmla="*/ 2113006 w 2594919"/>
              <a:gd name="connsiteY4-10" fmla="*/ 3002691 h 3106823"/>
              <a:gd name="connsiteX5-11" fmla="*/ 2106827 w 2594919"/>
              <a:gd name="connsiteY5-12" fmla="*/ 2965621 h 3106823"/>
              <a:gd name="connsiteX6-13" fmla="*/ 2094470 w 2594919"/>
              <a:gd name="connsiteY6-14" fmla="*/ 166816 h 3106823"/>
              <a:gd name="connsiteX7-15" fmla="*/ 2082114 w 2594919"/>
              <a:gd name="connsiteY7-16" fmla="*/ 142102 h 3106823"/>
              <a:gd name="connsiteX8-17" fmla="*/ 2032687 w 2594919"/>
              <a:gd name="connsiteY8-18" fmla="*/ 123567 h 3106823"/>
              <a:gd name="connsiteX9-19" fmla="*/ 222422 w 2594919"/>
              <a:gd name="connsiteY9-20" fmla="*/ 129745 h 3106823"/>
              <a:gd name="connsiteX10-21" fmla="*/ 166816 w 2594919"/>
              <a:gd name="connsiteY10-22" fmla="*/ 142102 h 3106823"/>
              <a:gd name="connsiteX11-23" fmla="*/ 148281 w 2594919"/>
              <a:gd name="connsiteY11-24" fmla="*/ 160637 h 3106823"/>
              <a:gd name="connsiteX12-25" fmla="*/ 135925 w 2594919"/>
              <a:gd name="connsiteY12-26" fmla="*/ 191529 h 3106823"/>
              <a:gd name="connsiteX13-27" fmla="*/ 129746 w 2594919"/>
              <a:gd name="connsiteY13-28" fmla="*/ 1062681 h 3106823"/>
              <a:gd name="connsiteX14-29" fmla="*/ 0 w 2594919"/>
              <a:gd name="connsiteY14-30" fmla="*/ 1062681 h 3106823"/>
              <a:gd name="connsiteX15-31" fmla="*/ 0 w 2594919"/>
              <a:gd name="connsiteY15-32" fmla="*/ 105032 h 3106823"/>
              <a:gd name="connsiteX16-33" fmla="*/ 6179 w 2594919"/>
              <a:gd name="connsiteY16-34" fmla="*/ 80318 h 3106823"/>
              <a:gd name="connsiteX17-35" fmla="*/ 24714 w 2594919"/>
              <a:gd name="connsiteY17-36" fmla="*/ 55605 h 3106823"/>
              <a:gd name="connsiteX18-37" fmla="*/ 37070 w 2594919"/>
              <a:gd name="connsiteY18-38" fmla="*/ 30891 h 3106823"/>
              <a:gd name="connsiteX19-39" fmla="*/ 86498 w 2594919"/>
              <a:gd name="connsiteY19-40" fmla="*/ 12356 h 3106823"/>
              <a:gd name="connsiteX20-41" fmla="*/ 135925 w 2594919"/>
              <a:gd name="connsiteY20-42" fmla="*/ 0 h 3106823"/>
              <a:gd name="connsiteX21-43" fmla="*/ 2131541 w 2594919"/>
              <a:gd name="connsiteY21-44" fmla="*/ 0 h 3106823"/>
              <a:gd name="connsiteX22-45" fmla="*/ 2168611 w 2594919"/>
              <a:gd name="connsiteY22-46" fmla="*/ 18535 h 3106823"/>
              <a:gd name="connsiteX23-47" fmla="*/ 2193325 w 2594919"/>
              <a:gd name="connsiteY23-48" fmla="*/ 37070 h 3106823"/>
              <a:gd name="connsiteX24-49" fmla="*/ 2218038 w 2594919"/>
              <a:gd name="connsiteY24-50" fmla="*/ 67962 h 3106823"/>
              <a:gd name="connsiteX25-51" fmla="*/ 2224216 w 2594919"/>
              <a:gd name="connsiteY25-52" fmla="*/ 154459 h 3106823"/>
              <a:gd name="connsiteX26-53" fmla="*/ 2255108 w 2594919"/>
              <a:gd name="connsiteY26-54" fmla="*/ 2928551 h 3106823"/>
              <a:gd name="connsiteX27-55" fmla="*/ 2273643 w 2594919"/>
              <a:gd name="connsiteY27-56" fmla="*/ 2953264 h 3106823"/>
              <a:gd name="connsiteX28-57" fmla="*/ 2298357 w 2594919"/>
              <a:gd name="connsiteY28-58" fmla="*/ 2965621 h 3106823"/>
              <a:gd name="connsiteX29-59" fmla="*/ 2588741 w 2594919"/>
              <a:gd name="connsiteY29-60" fmla="*/ 2965621 h 3106823"/>
              <a:gd name="connsiteX30-61" fmla="*/ 2594919 w 2594919"/>
              <a:gd name="connsiteY30-62" fmla="*/ 3106823 h 3106823"/>
              <a:gd name="connsiteX0-63" fmla="*/ 2594919 w 2594919"/>
              <a:gd name="connsiteY0-64" fmla="*/ 3106823 h 3113001"/>
              <a:gd name="connsiteX1-65" fmla="*/ 2180517 w 2594919"/>
              <a:gd name="connsiteY1-66" fmla="*/ 3113001 h 3113001"/>
              <a:gd name="connsiteX2-67" fmla="*/ 2143898 w 2594919"/>
              <a:gd name="connsiteY2-68" fmla="*/ 3064475 h 3113001"/>
              <a:gd name="connsiteX3-69" fmla="*/ 2125362 w 2594919"/>
              <a:gd name="connsiteY3-70" fmla="*/ 3033583 h 3113001"/>
              <a:gd name="connsiteX4-71" fmla="*/ 2113006 w 2594919"/>
              <a:gd name="connsiteY4-72" fmla="*/ 3002691 h 3113001"/>
              <a:gd name="connsiteX5-73" fmla="*/ 2106827 w 2594919"/>
              <a:gd name="connsiteY5-74" fmla="*/ 2965621 h 3113001"/>
              <a:gd name="connsiteX6-75" fmla="*/ 2094470 w 2594919"/>
              <a:gd name="connsiteY6-76" fmla="*/ 166816 h 3113001"/>
              <a:gd name="connsiteX7-77" fmla="*/ 2082114 w 2594919"/>
              <a:gd name="connsiteY7-78" fmla="*/ 142102 h 3113001"/>
              <a:gd name="connsiteX8-79" fmla="*/ 2032687 w 2594919"/>
              <a:gd name="connsiteY8-80" fmla="*/ 123567 h 3113001"/>
              <a:gd name="connsiteX9-81" fmla="*/ 222422 w 2594919"/>
              <a:gd name="connsiteY9-82" fmla="*/ 129745 h 3113001"/>
              <a:gd name="connsiteX10-83" fmla="*/ 166816 w 2594919"/>
              <a:gd name="connsiteY10-84" fmla="*/ 142102 h 3113001"/>
              <a:gd name="connsiteX11-85" fmla="*/ 148281 w 2594919"/>
              <a:gd name="connsiteY11-86" fmla="*/ 160637 h 3113001"/>
              <a:gd name="connsiteX12-87" fmla="*/ 135925 w 2594919"/>
              <a:gd name="connsiteY12-88" fmla="*/ 191529 h 3113001"/>
              <a:gd name="connsiteX13-89" fmla="*/ 129746 w 2594919"/>
              <a:gd name="connsiteY13-90" fmla="*/ 1062681 h 3113001"/>
              <a:gd name="connsiteX14-91" fmla="*/ 0 w 2594919"/>
              <a:gd name="connsiteY14-92" fmla="*/ 1062681 h 3113001"/>
              <a:gd name="connsiteX15-93" fmla="*/ 0 w 2594919"/>
              <a:gd name="connsiteY15-94" fmla="*/ 105032 h 3113001"/>
              <a:gd name="connsiteX16-95" fmla="*/ 6179 w 2594919"/>
              <a:gd name="connsiteY16-96" fmla="*/ 80318 h 3113001"/>
              <a:gd name="connsiteX17-97" fmla="*/ 24714 w 2594919"/>
              <a:gd name="connsiteY17-98" fmla="*/ 55605 h 3113001"/>
              <a:gd name="connsiteX18-99" fmla="*/ 37070 w 2594919"/>
              <a:gd name="connsiteY18-100" fmla="*/ 30891 h 3113001"/>
              <a:gd name="connsiteX19-101" fmla="*/ 86498 w 2594919"/>
              <a:gd name="connsiteY19-102" fmla="*/ 12356 h 3113001"/>
              <a:gd name="connsiteX20-103" fmla="*/ 135925 w 2594919"/>
              <a:gd name="connsiteY20-104" fmla="*/ 0 h 3113001"/>
              <a:gd name="connsiteX21-105" fmla="*/ 2131541 w 2594919"/>
              <a:gd name="connsiteY21-106" fmla="*/ 0 h 3113001"/>
              <a:gd name="connsiteX22-107" fmla="*/ 2168611 w 2594919"/>
              <a:gd name="connsiteY22-108" fmla="*/ 18535 h 3113001"/>
              <a:gd name="connsiteX23-109" fmla="*/ 2193325 w 2594919"/>
              <a:gd name="connsiteY23-110" fmla="*/ 37070 h 3113001"/>
              <a:gd name="connsiteX24-111" fmla="*/ 2218038 w 2594919"/>
              <a:gd name="connsiteY24-112" fmla="*/ 67962 h 3113001"/>
              <a:gd name="connsiteX25-113" fmla="*/ 2224216 w 2594919"/>
              <a:gd name="connsiteY25-114" fmla="*/ 154459 h 3113001"/>
              <a:gd name="connsiteX26-115" fmla="*/ 2255108 w 2594919"/>
              <a:gd name="connsiteY26-116" fmla="*/ 2928551 h 3113001"/>
              <a:gd name="connsiteX27-117" fmla="*/ 2273643 w 2594919"/>
              <a:gd name="connsiteY27-118" fmla="*/ 2953264 h 3113001"/>
              <a:gd name="connsiteX28-119" fmla="*/ 2298357 w 2594919"/>
              <a:gd name="connsiteY28-120" fmla="*/ 2965621 h 3113001"/>
              <a:gd name="connsiteX29-121" fmla="*/ 2588741 w 2594919"/>
              <a:gd name="connsiteY29-122" fmla="*/ 2965621 h 3113001"/>
              <a:gd name="connsiteX30-123" fmla="*/ 2594919 w 2594919"/>
              <a:gd name="connsiteY30-124" fmla="*/ 3106823 h 3113001"/>
              <a:gd name="connsiteX0-125" fmla="*/ 2594919 w 2594919"/>
              <a:gd name="connsiteY0-126" fmla="*/ 3106823 h 3106823"/>
              <a:gd name="connsiteX1-127" fmla="*/ 2180517 w 2594919"/>
              <a:gd name="connsiteY1-128" fmla="*/ 3101095 h 3106823"/>
              <a:gd name="connsiteX2-129" fmla="*/ 2143898 w 2594919"/>
              <a:gd name="connsiteY2-130" fmla="*/ 3064475 h 3106823"/>
              <a:gd name="connsiteX3-131" fmla="*/ 2125362 w 2594919"/>
              <a:gd name="connsiteY3-132" fmla="*/ 3033583 h 3106823"/>
              <a:gd name="connsiteX4-133" fmla="*/ 2113006 w 2594919"/>
              <a:gd name="connsiteY4-134" fmla="*/ 3002691 h 3106823"/>
              <a:gd name="connsiteX5-135" fmla="*/ 2106827 w 2594919"/>
              <a:gd name="connsiteY5-136" fmla="*/ 2965621 h 3106823"/>
              <a:gd name="connsiteX6-137" fmla="*/ 2094470 w 2594919"/>
              <a:gd name="connsiteY6-138" fmla="*/ 166816 h 3106823"/>
              <a:gd name="connsiteX7-139" fmla="*/ 2082114 w 2594919"/>
              <a:gd name="connsiteY7-140" fmla="*/ 142102 h 3106823"/>
              <a:gd name="connsiteX8-141" fmla="*/ 2032687 w 2594919"/>
              <a:gd name="connsiteY8-142" fmla="*/ 123567 h 3106823"/>
              <a:gd name="connsiteX9-143" fmla="*/ 222422 w 2594919"/>
              <a:gd name="connsiteY9-144" fmla="*/ 129745 h 3106823"/>
              <a:gd name="connsiteX10-145" fmla="*/ 166816 w 2594919"/>
              <a:gd name="connsiteY10-146" fmla="*/ 142102 h 3106823"/>
              <a:gd name="connsiteX11-147" fmla="*/ 148281 w 2594919"/>
              <a:gd name="connsiteY11-148" fmla="*/ 160637 h 3106823"/>
              <a:gd name="connsiteX12-149" fmla="*/ 135925 w 2594919"/>
              <a:gd name="connsiteY12-150" fmla="*/ 191529 h 3106823"/>
              <a:gd name="connsiteX13-151" fmla="*/ 129746 w 2594919"/>
              <a:gd name="connsiteY13-152" fmla="*/ 1062681 h 3106823"/>
              <a:gd name="connsiteX14-153" fmla="*/ 0 w 2594919"/>
              <a:gd name="connsiteY14-154" fmla="*/ 1062681 h 3106823"/>
              <a:gd name="connsiteX15-155" fmla="*/ 0 w 2594919"/>
              <a:gd name="connsiteY15-156" fmla="*/ 105032 h 3106823"/>
              <a:gd name="connsiteX16-157" fmla="*/ 6179 w 2594919"/>
              <a:gd name="connsiteY16-158" fmla="*/ 80318 h 3106823"/>
              <a:gd name="connsiteX17-159" fmla="*/ 24714 w 2594919"/>
              <a:gd name="connsiteY17-160" fmla="*/ 55605 h 3106823"/>
              <a:gd name="connsiteX18-161" fmla="*/ 37070 w 2594919"/>
              <a:gd name="connsiteY18-162" fmla="*/ 30891 h 3106823"/>
              <a:gd name="connsiteX19-163" fmla="*/ 86498 w 2594919"/>
              <a:gd name="connsiteY19-164" fmla="*/ 12356 h 3106823"/>
              <a:gd name="connsiteX20-165" fmla="*/ 135925 w 2594919"/>
              <a:gd name="connsiteY20-166" fmla="*/ 0 h 3106823"/>
              <a:gd name="connsiteX21-167" fmla="*/ 2131541 w 2594919"/>
              <a:gd name="connsiteY21-168" fmla="*/ 0 h 3106823"/>
              <a:gd name="connsiteX22-169" fmla="*/ 2168611 w 2594919"/>
              <a:gd name="connsiteY22-170" fmla="*/ 18535 h 3106823"/>
              <a:gd name="connsiteX23-171" fmla="*/ 2193325 w 2594919"/>
              <a:gd name="connsiteY23-172" fmla="*/ 37070 h 3106823"/>
              <a:gd name="connsiteX24-173" fmla="*/ 2218038 w 2594919"/>
              <a:gd name="connsiteY24-174" fmla="*/ 67962 h 3106823"/>
              <a:gd name="connsiteX25-175" fmla="*/ 2224216 w 2594919"/>
              <a:gd name="connsiteY25-176" fmla="*/ 154459 h 3106823"/>
              <a:gd name="connsiteX26-177" fmla="*/ 2255108 w 2594919"/>
              <a:gd name="connsiteY26-178" fmla="*/ 2928551 h 3106823"/>
              <a:gd name="connsiteX27-179" fmla="*/ 2273643 w 2594919"/>
              <a:gd name="connsiteY27-180" fmla="*/ 2953264 h 3106823"/>
              <a:gd name="connsiteX28-181" fmla="*/ 2298357 w 2594919"/>
              <a:gd name="connsiteY28-182" fmla="*/ 2965621 h 3106823"/>
              <a:gd name="connsiteX29-183" fmla="*/ 2588741 w 2594919"/>
              <a:gd name="connsiteY29-184" fmla="*/ 2965621 h 3106823"/>
              <a:gd name="connsiteX30-185" fmla="*/ 2594919 w 2594919"/>
              <a:gd name="connsiteY30-186" fmla="*/ 3106823 h 3106823"/>
              <a:gd name="connsiteX0-187" fmla="*/ 2585394 w 2588741"/>
              <a:gd name="connsiteY0-188" fmla="*/ 3099679 h 3101095"/>
              <a:gd name="connsiteX1-189" fmla="*/ 2180517 w 2588741"/>
              <a:gd name="connsiteY1-190" fmla="*/ 3101095 h 3101095"/>
              <a:gd name="connsiteX2-191" fmla="*/ 2143898 w 2588741"/>
              <a:gd name="connsiteY2-192" fmla="*/ 3064475 h 3101095"/>
              <a:gd name="connsiteX3-193" fmla="*/ 2125362 w 2588741"/>
              <a:gd name="connsiteY3-194" fmla="*/ 3033583 h 3101095"/>
              <a:gd name="connsiteX4-195" fmla="*/ 2113006 w 2588741"/>
              <a:gd name="connsiteY4-196" fmla="*/ 3002691 h 3101095"/>
              <a:gd name="connsiteX5-197" fmla="*/ 2106827 w 2588741"/>
              <a:gd name="connsiteY5-198" fmla="*/ 2965621 h 3101095"/>
              <a:gd name="connsiteX6-199" fmla="*/ 2094470 w 2588741"/>
              <a:gd name="connsiteY6-200" fmla="*/ 166816 h 3101095"/>
              <a:gd name="connsiteX7-201" fmla="*/ 2082114 w 2588741"/>
              <a:gd name="connsiteY7-202" fmla="*/ 142102 h 3101095"/>
              <a:gd name="connsiteX8-203" fmla="*/ 2032687 w 2588741"/>
              <a:gd name="connsiteY8-204" fmla="*/ 123567 h 3101095"/>
              <a:gd name="connsiteX9-205" fmla="*/ 222422 w 2588741"/>
              <a:gd name="connsiteY9-206" fmla="*/ 129745 h 3101095"/>
              <a:gd name="connsiteX10-207" fmla="*/ 166816 w 2588741"/>
              <a:gd name="connsiteY10-208" fmla="*/ 142102 h 3101095"/>
              <a:gd name="connsiteX11-209" fmla="*/ 148281 w 2588741"/>
              <a:gd name="connsiteY11-210" fmla="*/ 160637 h 3101095"/>
              <a:gd name="connsiteX12-211" fmla="*/ 135925 w 2588741"/>
              <a:gd name="connsiteY12-212" fmla="*/ 191529 h 3101095"/>
              <a:gd name="connsiteX13-213" fmla="*/ 129746 w 2588741"/>
              <a:gd name="connsiteY13-214" fmla="*/ 1062681 h 3101095"/>
              <a:gd name="connsiteX14-215" fmla="*/ 0 w 2588741"/>
              <a:gd name="connsiteY14-216" fmla="*/ 1062681 h 3101095"/>
              <a:gd name="connsiteX15-217" fmla="*/ 0 w 2588741"/>
              <a:gd name="connsiteY15-218" fmla="*/ 105032 h 3101095"/>
              <a:gd name="connsiteX16-219" fmla="*/ 6179 w 2588741"/>
              <a:gd name="connsiteY16-220" fmla="*/ 80318 h 3101095"/>
              <a:gd name="connsiteX17-221" fmla="*/ 24714 w 2588741"/>
              <a:gd name="connsiteY17-222" fmla="*/ 55605 h 3101095"/>
              <a:gd name="connsiteX18-223" fmla="*/ 37070 w 2588741"/>
              <a:gd name="connsiteY18-224" fmla="*/ 30891 h 3101095"/>
              <a:gd name="connsiteX19-225" fmla="*/ 86498 w 2588741"/>
              <a:gd name="connsiteY19-226" fmla="*/ 12356 h 3101095"/>
              <a:gd name="connsiteX20-227" fmla="*/ 135925 w 2588741"/>
              <a:gd name="connsiteY20-228" fmla="*/ 0 h 3101095"/>
              <a:gd name="connsiteX21-229" fmla="*/ 2131541 w 2588741"/>
              <a:gd name="connsiteY21-230" fmla="*/ 0 h 3101095"/>
              <a:gd name="connsiteX22-231" fmla="*/ 2168611 w 2588741"/>
              <a:gd name="connsiteY22-232" fmla="*/ 18535 h 3101095"/>
              <a:gd name="connsiteX23-233" fmla="*/ 2193325 w 2588741"/>
              <a:gd name="connsiteY23-234" fmla="*/ 37070 h 3101095"/>
              <a:gd name="connsiteX24-235" fmla="*/ 2218038 w 2588741"/>
              <a:gd name="connsiteY24-236" fmla="*/ 67962 h 3101095"/>
              <a:gd name="connsiteX25-237" fmla="*/ 2224216 w 2588741"/>
              <a:gd name="connsiteY25-238" fmla="*/ 154459 h 3101095"/>
              <a:gd name="connsiteX26-239" fmla="*/ 2255108 w 2588741"/>
              <a:gd name="connsiteY26-240" fmla="*/ 2928551 h 3101095"/>
              <a:gd name="connsiteX27-241" fmla="*/ 2273643 w 2588741"/>
              <a:gd name="connsiteY27-242" fmla="*/ 2953264 h 3101095"/>
              <a:gd name="connsiteX28-243" fmla="*/ 2298357 w 2588741"/>
              <a:gd name="connsiteY28-244" fmla="*/ 2965621 h 3101095"/>
              <a:gd name="connsiteX29-245" fmla="*/ 2588741 w 2588741"/>
              <a:gd name="connsiteY29-246" fmla="*/ 2965621 h 3101095"/>
              <a:gd name="connsiteX30-247" fmla="*/ 2585394 w 2588741"/>
              <a:gd name="connsiteY30-248" fmla="*/ 3099679 h 3101095"/>
              <a:gd name="connsiteX0-249" fmla="*/ 2585394 w 2588741"/>
              <a:gd name="connsiteY0-250" fmla="*/ 3099679 h 3101095"/>
              <a:gd name="connsiteX1-251" fmla="*/ 2180517 w 2588741"/>
              <a:gd name="connsiteY1-252" fmla="*/ 3101095 h 3101095"/>
              <a:gd name="connsiteX2-253" fmla="*/ 2143898 w 2588741"/>
              <a:gd name="connsiteY2-254" fmla="*/ 3064475 h 3101095"/>
              <a:gd name="connsiteX3-255" fmla="*/ 2125362 w 2588741"/>
              <a:gd name="connsiteY3-256" fmla="*/ 3033583 h 3101095"/>
              <a:gd name="connsiteX4-257" fmla="*/ 2113006 w 2588741"/>
              <a:gd name="connsiteY4-258" fmla="*/ 3002691 h 3101095"/>
              <a:gd name="connsiteX5-259" fmla="*/ 2094470 w 2588741"/>
              <a:gd name="connsiteY5-260" fmla="*/ 166816 h 3101095"/>
              <a:gd name="connsiteX6-261" fmla="*/ 2082114 w 2588741"/>
              <a:gd name="connsiteY6-262" fmla="*/ 142102 h 3101095"/>
              <a:gd name="connsiteX7-263" fmla="*/ 2032687 w 2588741"/>
              <a:gd name="connsiteY7-264" fmla="*/ 123567 h 3101095"/>
              <a:gd name="connsiteX8-265" fmla="*/ 222422 w 2588741"/>
              <a:gd name="connsiteY8-266" fmla="*/ 129745 h 3101095"/>
              <a:gd name="connsiteX9-267" fmla="*/ 166816 w 2588741"/>
              <a:gd name="connsiteY9-268" fmla="*/ 142102 h 3101095"/>
              <a:gd name="connsiteX10-269" fmla="*/ 148281 w 2588741"/>
              <a:gd name="connsiteY10-270" fmla="*/ 160637 h 3101095"/>
              <a:gd name="connsiteX11-271" fmla="*/ 135925 w 2588741"/>
              <a:gd name="connsiteY11-272" fmla="*/ 191529 h 3101095"/>
              <a:gd name="connsiteX12-273" fmla="*/ 129746 w 2588741"/>
              <a:gd name="connsiteY12-274" fmla="*/ 1062681 h 3101095"/>
              <a:gd name="connsiteX13-275" fmla="*/ 0 w 2588741"/>
              <a:gd name="connsiteY13-276" fmla="*/ 1062681 h 3101095"/>
              <a:gd name="connsiteX14-277" fmla="*/ 0 w 2588741"/>
              <a:gd name="connsiteY14-278" fmla="*/ 105032 h 3101095"/>
              <a:gd name="connsiteX15-279" fmla="*/ 6179 w 2588741"/>
              <a:gd name="connsiteY15-280" fmla="*/ 80318 h 3101095"/>
              <a:gd name="connsiteX16-281" fmla="*/ 24714 w 2588741"/>
              <a:gd name="connsiteY16-282" fmla="*/ 55605 h 3101095"/>
              <a:gd name="connsiteX17-283" fmla="*/ 37070 w 2588741"/>
              <a:gd name="connsiteY17-284" fmla="*/ 30891 h 3101095"/>
              <a:gd name="connsiteX18-285" fmla="*/ 86498 w 2588741"/>
              <a:gd name="connsiteY18-286" fmla="*/ 12356 h 3101095"/>
              <a:gd name="connsiteX19-287" fmla="*/ 135925 w 2588741"/>
              <a:gd name="connsiteY19-288" fmla="*/ 0 h 3101095"/>
              <a:gd name="connsiteX20-289" fmla="*/ 2131541 w 2588741"/>
              <a:gd name="connsiteY20-290" fmla="*/ 0 h 3101095"/>
              <a:gd name="connsiteX21-291" fmla="*/ 2168611 w 2588741"/>
              <a:gd name="connsiteY21-292" fmla="*/ 18535 h 3101095"/>
              <a:gd name="connsiteX22-293" fmla="*/ 2193325 w 2588741"/>
              <a:gd name="connsiteY22-294" fmla="*/ 37070 h 3101095"/>
              <a:gd name="connsiteX23-295" fmla="*/ 2218038 w 2588741"/>
              <a:gd name="connsiteY23-296" fmla="*/ 67962 h 3101095"/>
              <a:gd name="connsiteX24-297" fmla="*/ 2224216 w 2588741"/>
              <a:gd name="connsiteY24-298" fmla="*/ 154459 h 3101095"/>
              <a:gd name="connsiteX25-299" fmla="*/ 2255108 w 2588741"/>
              <a:gd name="connsiteY25-300" fmla="*/ 2928551 h 3101095"/>
              <a:gd name="connsiteX26-301" fmla="*/ 2273643 w 2588741"/>
              <a:gd name="connsiteY26-302" fmla="*/ 2953264 h 3101095"/>
              <a:gd name="connsiteX27-303" fmla="*/ 2298357 w 2588741"/>
              <a:gd name="connsiteY27-304" fmla="*/ 2965621 h 3101095"/>
              <a:gd name="connsiteX28-305" fmla="*/ 2588741 w 2588741"/>
              <a:gd name="connsiteY28-306" fmla="*/ 2965621 h 3101095"/>
              <a:gd name="connsiteX29-307" fmla="*/ 2585394 w 2588741"/>
              <a:gd name="connsiteY29-308" fmla="*/ 3099679 h 3101095"/>
              <a:gd name="connsiteX0-309" fmla="*/ 2585394 w 2588741"/>
              <a:gd name="connsiteY0-310" fmla="*/ 3099679 h 3101095"/>
              <a:gd name="connsiteX1-311" fmla="*/ 2180517 w 2588741"/>
              <a:gd name="connsiteY1-312" fmla="*/ 3101095 h 3101095"/>
              <a:gd name="connsiteX2-313" fmla="*/ 2143898 w 2588741"/>
              <a:gd name="connsiteY2-314" fmla="*/ 3064475 h 3101095"/>
              <a:gd name="connsiteX3-315" fmla="*/ 2125362 w 2588741"/>
              <a:gd name="connsiteY3-316" fmla="*/ 3033583 h 3101095"/>
              <a:gd name="connsiteX4-317" fmla="*/ 2094470 w 2588741"/>
              <a:gd name="connsiteY4-318" fmla="*/ 166816 h 3101095"/>
              <a:gd name="connsiteX5-319" fmla="*/ 2082114 w 2588741"/>
              <a:gd name="connsiteY5-320" fmla="*/ 142102 h 3101095"/>
              <a:gd name="connsiteX6-321" fmla="*/ 2032687 w 2588741"/>
              <a:gd name="connsiteY6-322" fmla="*/ 123567 h 3101095"/>
              <a:gd name="connsiteX7-323" fmla="*/ 222422 w 2588741"/>
              <a:gd name="connsiteY7-324" fmla="*/ 129745 h 3101095"/>
              <a:gd name="connsiteX8-325" fmla="*/ 166816 w 2588741"/>
              <a:gd name="connsiteY8-326" fmla="*/ 142102 h 3101095"/>
              <a:gd name="connsiteX9-327" fmla="*/ 148281 w 2588741"/>
              <a:gd name="connsiteY9-328" fmla="*/ 160637 h 3101095"/>
              <a:gd name="connsiteX10-329" fmla="*/ 135925 w 2588741"/>
              <a:gd name="connsiteY10-330" fmla="*/ 191529 h 3101095"/>
              <a:gd name="connsiteX11-331" fmla="*/ 129746 w 2588741"/>
              <a:gd name="connsiteY11-332" fmla="*/ 1062681 h 3101095"/>
              <a:gd name="connsiteX12-333" fmla="*/ 0 w 2588741"/>
              <a:gd name="connsiteY12-334" fmla="*/ 1062681 h 3101095"/>
              <a:gd name="connsiteX13-335" fmla="*/ 0 w 2588741"/>
              <a:gd name="connsiteY13-336" fmla="*/ 105032 h 3101095"/>
              <a:gd name="connsiteX14-337" fmla="*/ 6179 w 2588741"/>
              <a:gd name="connsiteY14-338" fmla="*/ 80318 h 3101095"/>
              <a:gd name="connsiteX15-339" fmla="*/ 24714 w 2588741"/>
              <a:gd name="connsiteY15-340" fmla="*/ 55605 h 3101095"/>
              <a:gd name="connsiteX16-341" fmla="*/ 37070 w 2588741"/>
              <a:gd name="connsiteY16-342" fmla="*/ 30891 h 3101095"/>
              <a:gd name="connsiteX17-343" fmla="*/ 86498 w 2588741"/>
              <a:gd name="connsiteY17-344" fmla="*/ 12356 h 3101095"/>
              <a:gd name="connsiteX18-345" fmla="*/ 135925 w 2588741"/>
              <a:gd name="connsiteY18-346" fmla="*/ 0 h 3101095"/>
              <a:gd name="connsiteX19-347" fmla="*/ 2131541 w 2588741"/>
              <a:gd name="connsiteY19-348" fmla="*/ 0 h 3101095"/>
              <a:gd name="connsiteX20-349" fmla="*/ 2168611 w 2588741"/>
              <a:gd name="connsiteY20-350" fmla="*/ 18535 h 3101095"/>
              <a:gd name="connsiteX21-351" fmla="*/ 2193325 w 2588741"/>
              <a:gd name="connsiteY21-352" fmla="*/ 37070 h 3101095"/>
              <a:gd name="connsiteX22-353" fmla="*/ 2218038 w 2588741"/>
              <a:gd name="connsiteY22-354" fmla="*/ 67962 h 3101095"/>
              <a:gd name="connsiteX23-355" fmla="*/ 2224216 w 2588741"/>
              <a:gd name="connsiteY23-356" fmla="*/ 154459 h 3101095"/>
              <a:gd name="connsiteX24-357" fmla="*/ 2255108 w 2588741"/>
              <a:gd name="connsiteY24-358" fmla="*/ 2928551 h 3101095"/>
              <a:gd name="connsiteX25-359" fmla="*/ 2273643 w 2588741"/>
              <a:gd name="connsiteY25-360" fmla="*/ 2953264 h 3101095"/>
              <a:gd name="connsiteX26-361" fmla="*/ 2298357 w 2588741"/>
              <a:gd name="connsiteY26-362" fmla="*/ 2965621 h 3101095"/>
              <a:gd name="connsiteX27-363" fmla="*/ 2588741 w 2588741"/>
              <a:gd name="connsiteY27-364" fmla="*/ 2965621 h 3101095"/>
              <a:gd name="connsiteX28-365" fmla="*/ 2585394 w 2588741"/>
              <a:gd name="connsiteY28-366" fmla="*/ 3099679 h 3101095"/>
              <a:gd name="connsiteX0-367" fmla="*/ 2585394 w 2588741"/>
              <a:gd name="connsiteY0-368" fmla="*/ 3099679 h 3101095"/>
              <a:gd name="connsiteX1-369" fmla="*/ 2180517 w 2588741"/>
              <a:gd name="connsiteY1-370" fmla="*/ 3101095 h 3101095"/>
              <a:gd name="connsiteX2-371" fmla="*/ 2143898 w 2588741"/>
              <a:gd name="connsiteY2-372" fmla="*/ 3064475 h 3101095"/>
              <a:gd name="connsiteX3-373" fmla="*/ 2094470 w 2588741"/>
              <a:gd name="connsiteY3-374" fmla="*/ 166816 h 3101095"/>
              <a:gd name="connsiteX4-375" fmla="*/ 2082114 w 2588741"/>
              <a:gd name="connsiteY4-376" fmla="*/ 142102 h 3101095"/>
              <a:gd name="connsiteX5-377" fmla="*/ 2032687 w 2588741"/>
              <a:gd name="connsiteY5-378" fmla="*/ 123567 h 3101095"/>
              <a:gd name="connsiteX6-379" fmla="*/ 222422 w 2588741"/>
              <a:gd name="connsiteY6-380" fmla="*/ 129745 h 3101095"/>
              <a:gd name="connsiteX7-381" fmla="*/ 166816 w 2588741"/>
              <a:gd name="connsiteY7-382" fmla="*/ 142102 h 3101095"/>
              <a:gd name="connsiteX8-383" fmla="*/ 148281 w 2588741"/>
              <a:gd name="connsiteY8-384" fmla="*/ 160637 h 3101095"/>
              <a:gd name="connsiteX9-385" fmla="*/ 135925 w 2588741"/>
              <a:gd name="connsiteY9-386" fmla="*/ 191529 h 3101095"/>
              <a:gd name="connsiteX10-387" fmla="*/ 129746 w 2588741"/>
              <a:gd name="connsiteY10-388" fmla="*/ 1062681 h 3101095"/>
              <a:gd name="connsiteX11-389" fmla="*/ 0 w 2588741"/>
              <a:gd name="connsiteY11-390" fmla="*/ 1062681 h 3101095"/>
              <a:gd name="connsiteX12-391" fmla="*/ 0 w 2588741"/>
              <a:gd name="connsiteY12-392" fmla="*/ 105032 h 3101095"/>
              <a:gd name="connsiteX13-393" fmla="*/ 6179 w 2588741"/>
              <a:gd name="connsiteY13-394" fmla="*/ 80318 h 3101095"/>
              <a:gd name="connsiteX14-395" fmla="*/ 24714 w 2588741"/>
              <a:gd name="connsiteY14-396" fmla="*/ 55605 h 3101095"/>
              <a:gd name="connsiteX15-397" fmla="*/ 37070 w 2588741"/>
              <a:gd name="connsiteY15-398" fmla="*/ 30891 h 3101095"/>
              <a:gd name="connsiteX16-399" fmla="*/ 86498 w 2588741"/>
              <a:gd name="connsiteY16-400" fmla="*/ 12356 h 3101095"/>
              <a:gd name="connsiteX17-401" fmla="*/ 135925 w 2588741"/>
              <a:gd name="connsiteY17-402" fmla="*/ 0 h 3101095"/>
              <a:gd name="connsiteX18-403" fmla="*/ 2131541 w 2588741"/>
              <a:gd name="connsiteY18-404" fmla="*/ 0 h 3101095"/>
              <a:gd name="connsiteX19-405" fmla="*/ 2168611 w 2588741"/>
              <a:gd name="connsiteY19-406" fmla="*/ 18535 h 3101095"/>
              <a:gd name="connsiteX20-407" fmla="*/ 2193325 w 2588741"/>
              <a:gd name="connsiteY20-408" fmla="*/ 37070 h 3101095"/>
              <a:gd name="connsiteX21-409" fmla="*/ 2218038 w 2588741"/>
              <a:gd name="connsiteY21-410" fmla="*/ 67962 h 3101095"/>
              <a:gd name="connsiteX22-411" fmla="*/ 2224216 w 2588741"/>
              <a:gd name="connsiteY22-412" fmla="*/ 154459 h 3101095"/>
              <a:gd name="connsiteX23-413" fmla="*/ 2255108 w 2588741"/>
              <a:gd name="connsiteY23-414" fmla="*/ 2928551 h 3101095"/>
              <a:gd name="connsiteX24-415" fmla="*/ 2273643 w 2588741"/>
              <a:gd name="connsiteY24-416" fmla="*/ 2953264 h 3101095"/>
              <a:gd name="connsiteX25-417" fmla="*/ 2298357 w 2588741"/>
              <a:gd name="connsiteY25-418" fmla="*/ 2965621 h 3101095"/>
              <a:gd name="connsiteX26-419" fmla="*/ 2588741 w 2588741"/>
              <a:gd name="connsiteY26-420" fmla="*/ 2965621 h 3101095"/>
              <a:gd name="connsiteX27-421" fmla="*/ 2585394 w 2588741"/>
              <a:gd name="connsiteY27-422" fmla="*/ 3099679 h 3101095"/>
              <a:gd name="connsiteX0-423" fmla="*/ 2585394 w 2588741"/>
              <a:gd name="connsiteY0-424" fmla="*/ 3099679 h 3101095"/>
              <a:gd name="connsiteX1-425" fmla="*/ 2180517 w 2588741"/>
              <a:gd name="connsiteY1-426" fmla="*/ 3101095 h 3101095"/>
              <a:gd name="connsiteX2-427" fmla="*/ 2094470 w 2588741"/>
              <a:gd name="connsiteY2-428" fmla="*/ 166816 h 3101095"/>
              <a:gd name="connsiteX3-429" fmla="*/ 2082114 w 2588741"/>
              <a:gd name="connsiteY3-430" fmla="*/ 142102 h 3101095"/>
              <a:gd name="connsiteX4-431" fmla="*/ 2032687 w 2588741"/>
              <a:gd name="connsiteY4-432" fmla="*/ 123567 h 3101095"/>
              <a:gd name="connsiteX5-433" fmla="*/ 222422 w 2588741"/>
              <a:gd name="connsiteY5-434" fmla="*/ 129745 h 3101095"/>
              <a:gd name="connsiteX6-435" fmla="*/ 166816 w 2588741"/>
              <a:gd name="connsiteY6-436" fmla="*/ 142102 h 3101095"/>
              <a:gd name="connsiteX7-437" fmla="*/ 148281 w 2588741"/>
              <a:gd name="connsiteY7-438" fmla="*/ 160637 h 3101095"/>
              <a:gd name="connsiteX8-439" fmla="*/ 135925 w 2588741"/>
              <a:gd name="connsiteY8-440" fmla="*/ 191529 h 3101095"/>
              <a:gd name="connsiteX9-441" fmla="*/ 129746 w 2588741"/>
              <a:gd name="connsiteY9-442" fmla="*/ 1062681 h 3101095"/>
              <a:gd name="connsiteX10-443" fmla="*/ 0 w 2588741"/>
              <a:gd name="connsiteY10-444" fmla="*/ 1062681 h 3101095"/>
              <a:gd name="connsiteX11-445" fmla="*/ 0 w 2588741"/>
              <a:gd name="connsiteY11-446" fmla="*/ 105032 h 3101095"/>
              <a:gd name="connsiteX12-447" fmla="*/ 6179 w 2588741"/>
              <a:gd name="connsiteY12-448" fmla="*/ 80318 h 3101095"/>
              <a:gd name="connsiteX13-449" fmla="*/ 24714 w 2588741"/>
              <a:gd name="connsiteY13-450" fmla="*/ 55605 h 3101095"/>
              <a:gd name="connsiteX14-451" fmla="*/ 37070 w 2588741"/>
              <a:gd name="connsiteY14-452" fmla="*/ 30891 h 3101095"/>
              <a:gd name="connsiteX15-453" fmla="*/ 86498 w 2588741"/>
              <a:gd name="connsiteY15-454" fmla="*/ 12356 h 3101095"/>
              <a:gd name="connsiteX16-455" fmla="*/ 135925 w 2588741"/>
              <a:gd name="connsiteY16-456" fmla="*/ 0 h 3101095"/>
              <a:gd name="connsiteX17-457" fmla="*/ 2131541 w 2588741"/>
              <a:gd name="connsiteY17-458" fmla="*/ 0 h 3101095"/>
              <a:gd name="connsiteX18-459" fmla="*/ 2168611 w 2588741"/>
              <a:gd name="connsiteY18-460" fmla="*/ 18535 h 3101095"/>
              <a:gd name="connsiteX19-461" fmla="*/ 2193325 w 2588741"/>
              <a:gd name="connsiteY19-462" fmla="*/ 37070 h 3101095"/>
              <a:gd name="connsiteX20-463" fmla="*/ 2218038 w 2588741"/>
              <a:gd name="connsiteY20-464" fmla="*/ 67962 h 3101095"/>
              <a:gd name="connsiteX21-465" fmla="*/ 2224216 w 2588741"/>
              <a:gd name="connsiteY21-466" fmla="*/ 154459 h 3101095"/>
              <a:gd name="connsiteX22-467" fmla="*/ 2255108 w 2588741"/>
              <a:gd name="connsiteY22-468" fmla="*/ 2928551 h 3101095"/>
              <a:gd name="connsiteX23-469" fmla="*/ 2273643 w 2588741"/>
              <a:gd name="connsiteY23-470" fmla="*/ 2953264 h 3101095"/>
              <a:gd name="connsiteX24-471" fmla="*/ 2298357 w 2588741"/>
              <a:gd name="connsiteY24-472" fmla="*/ 2965621 h 3101095"/>
              <a:gd name="connsiteX25-473" fmla="*/ 2588741 w 2588741"/>
              <a:gd name="connsiteY25-474" fmla="*/ 2965621 h 3101095"/>
              <a:gd name="connsiteX26-475" fmla="*/ 2585394 w 2588741"/>
              <a:gd name="connsiteY26-476" fmla="*/ 3099679 h 3101095"/>
              <a:gd name="connsiteX0-477" fmla="*/ 2585394 w 2588741"/>
              <a:gd name="connsiteY0-478" fmla="*/ 3099679 h 3101095"/>
              <a:gd name="connsiteX1-479" fmla="*/ 2180517 w 2588741"/>
              <a:gd name="connsiteY1-480" fmla="*/ 3101095 h 3101095"/>
              <a:gd name="connsiteX2-481" fmla="*/ 2094470 w 2588741"/>
              <a:gd name="connsiteY2-482" fmla="*/ 166816 h 3101095"/>
              <a:gd name="connsiteX3-483" fmla="*/ 2082114 w 2588741"/>
              <a:gd name="connsiteY3-484" fmla="*/ 142102 h 3101095"/>
              <a:gd name="connsiteX4-485" fmla="*/ 2032687 w 2588741"/>
              <a:gd name="connsiteY4-486" fmla="*/ 123567 h 3101095"/>
              <a:gd name="connsiteX5-487" fmla="*/ 222422 w 2588741"/>
              <a:gd name="connsiteY5-488" fmla="*/ 129745 h 3101095"/>
              <a:gd name="connsiteX6-489" fmla="*/ 166816 w 2588741"/>
              <a:gd name="connsiteY6-490" fmla="*/ 142102 h 3101095"/>
              <a:gd name="connsiteX7-491" fmla="*/ 148281 w 2588741"/>
              <a:gd name="connsiteY7-492" fmla="*/ 160637 h 3101095"/>
              <a:gd name="connsiteX8-493" fmla="*/ 135925 w 2588741"/>
              <a:gd name="connsiteY8-494" fmla="*/ 191529 h 3101095"/>
              <a:gd name="connsiteX9-495" fmla="*/ 129746 w 2588741"/>
              <a:gd name="connsiteY9-496" fmla="*/ 1062681 h 3101095"/>
              <a:gd name="connsiteX10-497" fmla="*/ 0 w 2588741"/>
              <a:gd name="connsiteY10-498" fmla="*/ 1062681 h 3101095"/>
              <a:gd name="connsiteX11-499" fmla="*/ 0 w 2588741"/>
              <a:gd name="connsiteY11-500" fmla="*/ 105032 h 3101095"/>
              <a:gd name="connsiteX12-501" fmla="*/ 6179 w 2588741"/>
              <a:gd name="connsiteY12-502" fmla="*/ 80318 h 3101095"/>
              <a:gd name="connsiteX13-503" fmla="*/ 24714 w 2588741"/>
              <a:gd name="connsiteY13-504" fmla="*/ 55605 h 3101095"/>
              <a:gd name="connsiteX14-505" fmla="*/ 37070 w 2588741"/>
              <a:gd name="connsiteY14-506" fmla="*/ 30891 h 3101095"/>
              <a:gd name="connsiteX15-507" fmla="*/ 86498 w 2588741"/>
              <a:gd name="connsiteY15-508" fmla="*/ 12356 h 3101095"/>
              <a:gd name="connsiteX16-509" fmla="*/ 135925 w 2588741"/>
              <a:gd name="connsiteY16-510" fmla="*/ 0 h 3101095"/>
              <a:gd name="connsiteX17-511" fmla="*/ 2131541 w 2588741"/>
              <a:gd name="connsiteY17-512" fmla="*/ 0 h 3101095"/>
              <a:gd name="connsiteX18-513" fmla="*/ 2168611 w 2588741"/>
              <a:gd name="connsiteY18-514" fmla="*/ 18535 h 3101095"/>
              <a:gd name="connsiteX19-515" fmla="*/ 2193325 w 2588741"/>
              <a:gd name="connsiteY19-516" fmla="*/ 37070 h 3101095"/>
              <a:gd name="connsiteX20-517" fmla="*/ 2218038 w 2588741"/>
              <a:gd name="connsiteY20-518" fmla="*/ 67962 h 3101095"/>
              <a:gd name="connsiteX21-519" fmla="*/ 2224216 w 2588741"/>
              <a:gd name="connsiteY21-520" fmla="*/ 154459 h 3101095"/>
              <a:gd name="connsiteX22-521" fmla="*/ 2255108 w 2588741"/>
              <a:gd name="connsiteY22-522" fmla="*/ 2928551 h 3101095"/>
              <a:gd name="connsiteX23-523" fmla="*/ 2273643 w 2588741"/>
              <a:gd name="connsiteY23-524" fmla="*/ 2953264 h 3101095"/>
              <a:gd name="connsiteX24-525" fmla="*/ 2588741 w 2588741"/>
              <a:gd name="connsiteY24-526" fmla="*/ 2965621 h 3101095"/>
              <a:gd name="connsiteX25-527" fmla="*/ 2585394 w 2588741"/>
              <a:gd name="connsiteY25-528" fmla="*/ 3099679 h 3101095"/>
              <a:gd name="connsiteX0-529" fmla="*/ 2585394 w 2588741"/>
              <a:gd name="connsiteY0-530" fmla="*/ 3099679 h 3101095"/>
              <a:gd name="connsiteX1-531" fmla="*/ 2180517 w 2588741"/>
              <a:gd name="connsiteY1-532" fmla="*/ 3101095 h 3101095"/>
              <a:gd name="connsiteX2-533" fmla="*/ 2094470 w 2588741"/>
              <a:gd name="connsiteY2-534" fmla="*/ 166816 h 3101095"/>
              <a:gd name="connsiteX3-535" fmla="*/ 2082114 w 2588741"/>
              <a:gd name="connsiteY3-536" fmla="*/ 142102 h 3101095"/>
              <a:gd name="connsiteX4-537" fmla="*/ 2032687 w 2588741"/>
              <a:gd name="connsiteY4-538" fmla="*/ 123567 h 3101095"/>
              <a:gd name="connsiteX5-539" fmla="*/ 222422 w 2588741"/>
              <a:gd name="connsiteY5-540" fmla="*/ 129745 h 3101095"/>
              <a:gd name="connsiteX6-541" fmla="*/ 166816 w 2588741"/>
              <a:gd name="connsiteY6-542" fmla="*/ 142102 h 3101095"/>
              <a:gd name="connsiteX7-543" fmla="*/ 148281 w 2588741"/>
              <a:gd name="connsiteY7-544" fmla="*/ 160637 h 3101095"/>
              <a:gd name="connsiteX8-545" fmla="*/ 135925 w 2588741"/>
              <a:gd name="connsiteY8-546" fmla="*/ 191529 h 3101095"/>
              <a:gd name="connsiteX9-547" fmla="*/ 129746 w 2588741"/>
              <a:gd name="connsiteY9-548" fmla="*/ 1062681 h 3101095"/>
              <a:gd name="connsiteX10-549" fmla="*/ 0 w 2588741"/>
              <a:gd name="connsiteY10-550" fmla="*/ 1062681 h 3101095"/>
              <a:gd name="connsiteX11-551" fmla="*/ 0 w 2588741"/>
              <a:gd name="connsiteY11-552" fmla="*/ 105032 h 3101095"/>
              <a:gd name="connsiteX12-553" fmla="*/ 6179 w 2588741"/>
              <a:gd name="connsiteY12-554" fmla="*/ 80318 h 3101095"/>
              <a:gd name="connsiteX13-555" fmla="*/ 24714 w 2588741"/>
              <a:gd name="connsiteY13-556" fmla="*/ 55605 h 3101095"/>
              <a:gd name="connsiteX14-557" fmla="*/ 37070 w 2588741"/>
              <a:gd name="connsiteY14-558" fmla="*/ 30891 h 3101095"/>
              <a:gd name="connsiteX15-559" fmla="*/ 86498 w 2588741"/>
              <a:gd name="connsiteY15-560" fmla="*/ 12356 h 3101095"/>
              <a:gd name="connsiteX16-561" fmla="*/ 135925 w 2588741"/>
              <a:gd name="connsiteY16-562" fmla="*/ 0 h 3101095"/>
              <a:gd name="connsiteX17-563" fmla="*/ 2131541 w 2588741"/>
              <a:gd name="connsiteY17-564" fmla="*/ 0 h 3101095"/>
              <a:gd name="connsiteX18-565" fmla="*/ 2168611 w 2588741"/>
              <a:gd name="connsiteY18-566" fmla="*/ 18535 h 3101095"/>
              <a:gd name="connsiteX19-567" fmla="*/ 2193325 w 2588741"/>
              <a:gd name="connsiteY19-568" fmla="*/ 37070 h 3101095"/>
              <a:gd name="connsiteX20-569" fmla="*/ 2218038 w 2588741"/>
              <a:gd name="connsiteY20-570" fmla="*/ 67962 h 3101095"/>
              <a:gd name="connsiteX21-571" fmla="*/ 2224216 w 2588741"/>
              <a:gd name="connsiteY21-572" fmla="*/ 154459 h 3101095"/>
              <a:gd name="connsiteX22-573" fmla="*/ 2255108 w 2588741"/>
              <a:gd name="connsiteY22-574" fmla="*/ 2928551 h 3101095"/>
              <a:gd name="connsiteX23-575" fmla="*/ 2588741 w 2588741"/>
              <a:gd name="connsiteY23-576" fmla="*/ 2965621 h 3101095"/>
              <a:gd name="connsiteX24-577" fmla="*/ 2585394 w 2588741"/>
              <a:gd name="connsiteY24-578" fmla="*/ 3099679 h 3101095"/>
              <a:gd name="connsiteX0-579" fmla="*/ 2585394 w 2588741"/>
              <a:gd name="connsiteY0-580" fmla="*/ 3099679 h 3101095"/>
              <a:gd name="connsiteX1-581" fmla="*/ 2180517 w 2588741"/>
              <a:gd name="connsiteY1-582" fmla="*/ 3101095 h 3101095"/>
              <a:gd name="connsiteX2-583" fmla="*/ 2094470 w 2588741"/>
              <a:gd name="connsiteY2-584" fmla="*/ 166816 h 3101095"/>
              <a:gd name="connsiteX3-585" fmla="*/ 2082114 w 2588741"/>
              <a:gd name="connsiteY3-586" fmla="*/ 142102 h 3101095"/>
              <a:gd name="connsiteX4-587" fmla="*/ 2032687 w 2588741"/>
              <a:gd name="connsiteY4-588" fmla="*/ 123567 h 3101095"/>
              <a:gd name="connsiteX5-589" fmla="*/ 222422 w 2588741"/>
              <a:gd name="connsiteY5-590" fmla="*/ 129745 h 3101095"/>
              <a:gd name="connsiteX6-591" fmla="*/ 166816 w 2588741"/>
              <a:gd name="connsiteY6-592" fmla="*/ 142102 h 3101095"/>
              <a:gd name="connsiteX7-593" fmla="*/ 148281 w 2588741"/>
              <a:gd name="connsiteY7-594" fmla="*/ 160637 h 3101095"/>
              <a:gd name="connsiteX8-595" fmla="*/ 135925 w 2588741"/>
              <a:gd name="connsiteY8-596" fmla="*/ 191529 h 3101095"/>
              <a:gd name="connsiteX9-597" fmla="*/ 129746 w 2588741"/>
              <a:gd name="connsiteY9-598" fmla="*/ 1062681 h 3101095"/>
              <a:gd name="connsiteX10-599" fmla="*/ 0 w 2588741"/>
              <a:gd name="connsiteY10-600" fmla="*/ 1062681 h 3101095"/>
              <a:gd name="connsiteX11-601" fmla="*/ 0 w 2588741"/>
              <a:gd name="connsiteY11-602" fmla="*/ 105032 h 3101095"/>
              <a:gd name="connsiteX12-603" fmla="*/ 6179 w 2588741"/>
              <a:gd name="connsiteY12-604" fmla="*/ 80318 h 3101095"/>
              <a:gd name="connsiteX13-605" fmla="*/ 24714 w 2588741"/>
              <a:gd name="connsiteY13-606" fmla="*/ 55605 h 3101095"/>
              <a:gd name="connsiteX14-607" fmla="*/ 37070 w 2588741"/>
              <a:gd name="connsiteY14-608" fmla="*/ 30891 h 3101095"/>
              <a:gd name="connsiteX15-609" fmla="*/ 86498 w 2588741"/>
              <a:gd name="connsiteY15-610" fmla="*/ 12356 h 3101095"/>
              <a:gd name="connsiteX16-611" fmla="*/ 135925 w 2588741"/>
              <a:gd name="connsiteY16-612" fmla="*/ 0 h 3101095"/>
              <a:gd name="connsiteX17-613" fmla="*/ 2131541 w 2588741"/>
              <a:gd name="connsiteY17-614" fmla="*/ 0 h 3101095"/>
              <a:gd name="connsiteX18-615" fmla="*/ 2168611 w 2588741"/>
              <a:gd name="connsiteY18-616" fmla="*/ 18535 h 3101095"/>
              <a:gd name="connsiteX19-617" fmla="*/ 2193325 w 2588741"/>
              <a:gd name="connsiteY19-618" fmla="*/ 37070 h 3101095"/>
              <a:gd name="connsiteX20-619" fmla="*/ 2218038 w 2588741"/>
              <a:gd name="connsiteY20-620" fmla="*/ 67962 h 3101095"/>
              <a:gd name="connsiteX21-621" fmla="*/ 2224216 w 2588741"/>
              <a:gd name="connsiteY21-622" fmla="*/ 154459 h 3101095"/>
              <a:gd name="connsiteX22-623" fmla="*/ 2588741 w 2588741"/>
              <a:gd name="connsiteY22-624" fmla="*/ 2965621 h 3101095"/>
              <a:gd name="connsiteX23-625" fmla="*/ 2585394 w 2588741"/>
              <a:gd name="connsiteY23-626" fmla="*/ 3099679 h 3101095"/>
              <a:gd name="connsiteX0-627" fmla="*/ 2585394 w 2588741"/>
              <a:gd name="connsiteY0-628" fmla="*/ 3099679 h 3099679"/>
              <a:gd name="connsiteX1-629" fmla="*/ 2094470 w 2588741"/>
              <a:gd name="connsiteY1-630" fmla="*/ 166816 h 3099679"/>
              <a:gd name="connsiteX2-631" fmla="*/ 2082114 w 2588741"/>
              <a:gd name="connsiteY2-632" fmla="*/ 142102 h 3099679"/>
              <a:gd name="connsiteX3-633" fmla="*/ 2032687 w 2588741"/>
              <a:gd name="connsiteY3-634" fmla="*/ 123567 h 3099679"/>
              <a:gd name="connsiteX4-635" fmla="*/ 222422 w 2588741"/>
              <a:gd name="connsiteY4-636" fmla="*/ 129745 h 3099679"/>
              <a:gd name="connsiteX5-637" fmla="*/ 166816 w 2588741"/>
              <a:gd name="connsiteY5-638" fmla="*/ 142102 h 3099679"/>
              <a:gd name="connsiteX6-639" fmla="*/ 148281 w 2588741"/>
              <a:gd name="connsiteY6-640" fmla="*/ 160637 h 3099679"/>
              <a:gd name="connsiteX7-641" fmla="*/ 135925 w 2588741"/>
              <a:gd name="connsiteY7-642" fmla="*/ 191529 h 3099679"/>
              <a:gd name="connsiteX8-643" fmla="*/ 129746 w 2588741"/>
              <a:gd name="connsiteY8-644" fmla="*/ 1062681 h 3099679"/>
              <a:gd name="connsiteX9-645" fmla="*/ 0 w 2588741"/>
              <a:gd name="connsiteY9-646" fmla="*/ 1062681 h 3099679"/>
              <a:gd name="connsiteX10-647" fmla="*/ 0 w 2588741"/>
              <a:gd name="connsiteY10-648" fmla="*/ 105032 h 3099679"/>
              <a:gd name="connsiteX11-649" fmla="*/ 6179 w 2588741"/>
              <a:gd name="connsiteY11-650" fmla="*/ 80318 h 3099679"/>
              <a:gd name="connsiteX12-651" fmla="*/ 24714 w 2588741"/>
              <a:gd name="connsiteY12-652" fmla="*/ 55605 h 3099679"/>
              <a:gd name="connsiteX13-653" fmla="*/ 37070 w 2588741"/>
              <a:gd name="connsiteY13-654" fmla="*/ 30891 h 3099679"/>
              <a:gd name="connsiteX14-655" fmla="*/ 86498 w 2588741"/>
              <a:gd name="connsiteY14-656" fmla="*/ 12356 h 3099679"/>
              <a:gd name="connsiteX15-657" fmla="*/ 135925 w 2588741"/>
              <a:gd name="connsiteY15-658" fmla="*/ 0 h 3099679"/>
              <a:gd name="connsiteX16-659" fmla="*/ 2131541 w 2588741"/>
              <a:gd name="connsiteY16-660" fmla="*/ 0 h 3099679"/>
              <a:gd name="connsiteX17-661" fmla="*/ 2168611 w 2588741"/>
              <a:gd name="connsiteY17-662" fmla="*/ 18535 h 3099679"/>
              <a:gd name="connsiteX18-663" fmla="*/ 2193325 w 2588741"/>
              <a:gd name="connsiteY18-664" fmla="*/ 37070 h 3099679"/>
              <a:gd name="connsiteX19-665" fmla="*/ 2218038 w 2588741"/>
              <a:gd name="connsiteY19-666" fmla="*/ 67962 h 3099679"/>
              <a:gd name="connsiteX20-667" fmla="*/ 2224216 w 2588741"/>
              <a:gd name="connsiteY20-668" fmla="*/ 154459 h 3099679"/>
              <a:gd name="connsiteX21-669" fmla="*/ 2588741 w 2588741"/>
              <a:gd name="connsiteY21-670" fmla="*/ 2965621 h 3099679"/>
              <a:gd name="connsiteX22-671" fmla="*/ 2585394 w 2588741"/>
              <a:gd name="connsiteY22-672" fmla="*/ 3099679 h 3099679"/>
              <a:gd name="connsiteX0-673" fmla="*/ 2585394 w 2585394"/>
              <a:gd name="connsiteY0-674" fmla="*/ 3099679 h 3099679"/>
              <a:gd name="connsiteX1-675" fmla="*/ 2094470 w 2585394"/>
              <a:gd name="connsiteY1-676" fmla="*/ 166816 h 3099679"/>
              <a:gd name="connsiteX2-677" fmla="*/ 2082114 w 2585394"/>
              <a:gd name="connsiteY2-678" fmla="*/ 142102 h 3099679"/>
              <a:gd name="connsiteX3-679" fmla="*/ 2032687 w 2585394"/>
              <a:gd name="connsiteY3-680" fmla="*/ 123567 h 3099679"/>
              <a:gd name="connsiteX4-681" fmla="*/ 222422 w 2585394"/>
              <a:gd name="connsiteY4-682" fmla="*/ 129745 h 3099679"/>
              <a:gd name="connsiteX5-683" fmla="*/ 166816 w 2585394"/>
              <a:gd name="connsiteY5-684" fmla="*/ 142102 h 3099679"/>
              <a:gd name="connsiteX6-685" fmla="*/ 148281 w 2585394"/>
              <a:gd name="connsiteY6-686" fmla="*/ 160637 h 3099679"/>
              <a:gd name="connsiteX7-687" fmla="*/ 135925 w 2585394"/>
              <a:gd name="connsiteY7-688" fmla="*/ 191529 h 3099679"/>
              <a:gd name="connsiteX8-689" fmla="*/ 129746 w 2585394"/>
              <a:gd name="connsiteY8-690" fmla="*/ 1062681 h 3099679"/>
              <a:gd name="connsiteX9-691" fmla="*/ 0 w 2585394"/>
              <a:gd name="connsiteY9-692" fmla="*/ 1062681 h 3099679"/>
              <a:gd name="connsiteX10-693" fmla="*/ 0 w 2585394"/>
              <a:gd name="connsiteY10-694" fmla="*/ 105032 h 3099679"/>
              <a:gd name="connsiteX11-695" fmla="*/ 6179 w 2585394"/>
              <a:gd name="connsiteY11-696" fmla="*/ 80318 h 3099679"/>
              <a:gd name="connsiteX12-697" fmla="*/ 24714 w 2585394"/>
              <a:gd name="connsiteY12-698" fmla="*/ 55605 h 3099679"/>
              <a:gd name="connsiteX13-699" fmla="*/ 37070 w 2585394"/>
              <a:gd name="connsiteY13-700" fmla="*/ 30891 h 3099679"/>
              <a:gd name="connsiteX14-701" fmla="*/ 86498 w 2585394"/>
              <a:gd name="connsiteY14-702" fmla="*/ 12356 h 3099679"/>
              <a:gd name="connsiteX15-703" fmla="*/ 135925 w 2585394"/>
              <a:gd name="connsiteY15-704" fmla="*/ 0 h 3099679"/>
              <a:gd name="connsiteX16-705" fmla="*/ 2131541 w 2585394"/>
              <a:gd name="connsiteY16-706" fmla="*/ 0 h 3099679"/>
              <a:gd name="connsiteX17-707" fmla="*/ 2168611 w 2585394"/>
              <a:gd name="connsiteY17-708" fmla="*/ 18535 h 3099679"/>
              <a:gd name="connsiteX18-709" fmla="*/ 2193325 w 2585394"/>
              <a:gd name="connsiteY18-710" fmla="*/ 37070 h 3099679"/>
              <a:gd name="connsiteX19-711" fmla="*/ 2218038 w 2585394"/>
              <a:gd name="connsiteY19-712" fmla="*/ 67962 h 3099679"/>
              <a:gd name="connsiteX20-713" fmla="*/ 2224216 w 2585394"/>
              <a:gd name="connsiteY20-714" fmla="*/ 154459 h 3099679"/>
              <a:gd name="connsiteX21-715" fmla="*/ 2585394 w 2585394"/>
              <a:gd name="connsiteY21-716" fmla="*/ 3099679 h 3099679"/>
              <a:gd name="connsiteX0-717" fmla="*/ 2224216 w 2224216"/>
              <a:gd name="connsiteY0-718" fmla="*/ 154459 h 1062681"/>
              <a:gd name="connsiteX1-719" fmla="*/ 2094470 w 2224216"/>
              <a:gd name="connsiteY1-720" fmla="*/ 166816 h 1062681"/>
              <a:gd name="connsiteX2-721" fmla="*/ 2082114 w 2224216"/>
              <a:gd name="connsiteY2-722" fmla="*/ 142102 h 1062681"/>
              <a:gd name="connsiteX3-723" fmla="*/ 2032687 w 2224216"/>
              <a:gd name="connsiteY3-724" fmla="*/ 123567 h 1062681"/>
              <a:gd name="connsiteX4-725" fmla="*/ 222422 w 2224216"/>
              <a:gd name="connsiteY4-726" fmla="*/ 129745 h 1062681"/>
              <a:gd name="connsiteX5-727" fmla="*/ 166816 w 2224216"/>
              <a:gd name="connsiteY5-728" fmla="*/ 142102 h 1062681"/>
              <a:gd name="connsiteX6-729" fmla="*/ 148281 w 2224216"/>
              <a:gd name="connsiteY6-730" fmla="*/ 160637 h 1062681"/>
              <a:gd name="connsiteX7-731" fmla="*/ 135925 w 2224216"/>
              <a:gd name="connsiteY7-732" fmla="*/ 191529 h 1062681"/>
              <a:gd name="connsiteX8-733" fmla="*/ 129746 w 2224216"/>
              <a:gd name="connsiteY8-734" fmla="*/ 1062681 h 1062681"/>
              <a:gd name="connsiteX9-735" fmla="*/ 0 w 2224216"/>
              <a:gd name="connsiteY9-736" fmla="*/ 1062681 h 1062681"/>
              <a:gd name="connsiteX10-737" fmla="*/ 0 w 2224216"/>
              <a:gd name="connsiteY10-738" fmla="*/ 105032 h 1062681"/>
              <a:gd name="connsiteX11-739" fmla="*/ 6179 w 2224216"/>
              <a:gd name="connsiteY11-740" fmla="*/ 80318 h 1062681"/>
              <a:gd name="connsiteX12-741" fmla="*/ 24714 w 2224216"/>
              <a:gd name="connsiteY12-742" fmla="*/ 55605 h 1062681"/>
              <a:gd name="connsiteX13-743" fmla="*/ 37070 w 2224216"/>
              <a:gd name="connsiteY13-744" fmla="*/ 30891 h 1062681"/>
              <a:gd name="connsiteX14-745" fmla="*/ 86498 w 2224216"/>
              <a:gd name="connsiteY14-746" fmla="*/ 12356 h 1062681"/>
              <a:gd name="connsiteX15-747" fmla="*/ 135925 w 2224216"/>
              <a:gd name="connsiteY15-748" fmla="*/ 0 h 1062681"/>
              <a:gd name="connsiteX16-749" fmla="*/ 2131541 w 2224216"/>
              <a:gd name="connsiteY16-750" fmla="*/ 0 h 1062681"/>
              <a:gd name="connsiteX17-751" fmla="*/ 2168611 w 2224216"/>
              <a:gd name="connsiteY17-752" fmla="*/ 18535 h 1062681"/>
              <a:gd name="connsiteX18-753" fmla="*/ 2193325 w 2224216"/>
              <a:gd name="connsiteY18-754" fmla="*/ 37070 h 1062681"/>
              <a:gd name="connsiteX19-755" fmla="*/ 2218038 w 2224216"/>
              <a:gd name="connsiteY19-756" fmla="*/ 67962 h 1062681"/>
              <a:gd name="connsiteX20-757" fmla="*/ 2224216 w 2224216"/>
              <a:gd name="connsiteY20-758" fmla="*/ 154459 h 1062681"/>
              <a:gd name="connsiteX0-759" fmla="*/ 2224216 w 2224216"/>
              <a:gd name="connsiteY0-760" fmla="*/ 154459 h 1062681"/>
              <a:gd name="connsiteX1-761" fmla="*/ 2082114 w 2224216"/>
              <a:gd name="connsiteY1-762" fmla="*/ 142102 h 1062681"/>
              <a:gd name="connsiteX2-763" fmla="*/ 2032687 w 2224216"/>
              <a:gd name="connsiteY2-764" fmla="*/ 123567 h 1062681"/>
              <a:gd name="connsiteX3-765" fmla="*/ 222422 w 2224216"/>
              <a:gd name="connsiteY3-766" fmla="*/ 129745 h 1062681"/>
              <a:gd name="connsiteX4-767" fmla="*/ 166816 w 2224216"/>
              <a:gd name="connsiteY4-768" fmla="*/ 142102 h 1062681"/>
              <a:gd name="connsiteX5-769" fmla="*/ 148281 w 2224216"/>
              <a:gd name="connsiteY5-770" fmla="*/ 160637 h 1062681"/>
              <a:gd name="connsiteX6-771" fmla="*/ 135925 w 2224216"/>
              <a:gd name="connsiteY6-772" fmla="*/ 191529 h 1062681"/>
              <a:gd name="connsiteX7-773" fmla="*/ 129746 w 2224216"/>
              <a:gd name="connsiteY7-774" fmla="*/ 1062681 h 1062681"/>
              <a:gd name="connsiteX8-775" fmla="*/ 0 w 2224216"/>
              <a:gd name="connsiteY8-776" fmla="*/ 1062681 h 1062681"/>
              <a:gd name="connsiteX9-777" fmla="*/ 0 w 2224216"/>
              <a:gd name="connsiteY9-778" fmla="*/ 105032 h 1062681"/>
              <a:gd name="connsiteX10-779" fmla="*/ 6179 w 2224216"/>
              <a:gd name="connsiteY10-780" fmla="*/ 80318 h 1062681"/>
              <a:gd name="connsiteX11-781" fmla="*/ 24714 w 2224216"/>
              <a:gd name="connsiteY11-782" fmla="*/ 55605 h 1062681"/>
              <a:gd name="connsiteX12-783" fmla="*/ 37070 w 2224216"/>
              <a:gd name="connsiteY12-784" fmla="*/ 30891 h 1062681"/>
              <a:gd name="connsiteX13-785" fmla="*/ 86498 w 2224216"/>
              <a:gd name="connsiteY13-786" fmla="*/ 12356 h 1062681"/>
              <a:gd name="connsiteX14-787" fmla="*/ 135925 w 2224216"/>
              <a:gd name="connsiteY14-788" fmla="*/ 0 h 1062681"/>
              <a:gd name="connsiteX15-789" fmla="*/ 2131541 w 2224216"/>
              <a:gd name="connsiteY15-790" fmla="*/ 0 h 1062681"/>
              <a:gd name="connsiteX16-791" fmla="*/ 2168611 w 2224216"/>
              <a:gd name="connsiteY16-792" fmla="*/ 18535 h 1062681"/>
              <a:gd name="connsiteX17-793" fmla="*/ 2193325 w 2224216"/>
              <a:gd name="connsiteY17-794" fmla="*/ 37070 h 1062681"/>
              <a:gd name="connsiteX18-795" fmla="*/ 2218038 w 2224216"/>
              <a:gd name="connsiteY18-796" fmla="*/ 67962 h 1062681"/>
              <a:gd name="connsiteX19-797" fmla="*/ 2224216 w 2224216"/>
              <a:gd name="connsiteY19-798" fmla="*/ 154459 h 1062681"/>
              <a:gd name="connsiteX0-799" fmla="*/ 2218038 w 2218038"/>
              <a:gd name="connsiteY0-800" fmla="*/ 67962 h 1062681"/>
              <a:gd name="connsiteX1-801" fmla="*/ 2082114 w 2218038"/>
              <a:gd name="connsiteY1-802" fmla="*/ 142102 h 1062681"/>
              <a:gd name="connsiteX2-803" fmla="*/ 2032687 w 2218038"/>
              <a:gd name="connsiteY2-804" fmla="*/ 123567 h 1062681"/>
              <a:gd name="connsiteX3-805" fmla="*/ 222422 w 2218038"/>
              <a:gd name="connsiteY3-806" fmla="*/ 129745 h 1062681"/>
              <a:gd name="connsiteX4-807" fmla="*/ 166816 w 2218038"/>
              <a:gd name="connsiteY4-808" fmla="*/ 142102 h 1062681"/>
              <a:gd name="connsiteX5-809" fmla="*/ 148281 w 2218038"/>
              <a:gd name="connsiteY5-810" fmla="*/ 160637 h 1062681"/>
              <a:gd name="connsiteX6-811" fmla="*/ 135925 w 2218038"/>
              <a:gd name="connsiteY6-812" fmla="*/ 191529 h 1062681"/>
              <a:gd name="connsiteX7-813" fmla="*/ 129746 w 2218038"/>
              <a:gd name="connsiteY7-814" fmla="*/ 1062681 h 1062681"/>
              <a:gd name="connsiteX8-815" fmla="*/ 0 w 2218038"/>
              <a:gd name="connsiteY8-816" fmla="*/ 1062681 h 1062681"/>
              <a:gd name="connsiteX9-817" fmla="*/ 0 w 2218038"/>
              <a:gd name="connsiteY9-818" fmla="*/ 105032 h 1062681"/>
              <a:gd name="connsiteX10-819" fmla="*/ 6179 w 2218038"/>
              <a:gd name="connsiteY10-820" fmla="*/ 80318 h 1062681"/>
              <a:gd name="connsiteX11-821" fmla="*/ 24714 w 2218038"/>
              <a:gd name="connsiteY11-822" fmla="*/ 55605 h 1062681"/>
              <a:gd name="connsiteX12-823" fmla="*/ 37070 w 2218038"/>
              <a:gd name="connsiteY12-824" fmla="*/ 30891 h 1062681"/>
              <a:gd name="connsiteX13-825" fmla="*/ 86498 w 2218038"/>
              <a:gd name="connsiteY13-826" fmla="*/ 12356 h 1062681"/>
              <a:gd name="connsiteX14-827" fmla="*/ 135925 w 2218038"/>
              <a:gd name="connsiteY14-828" fmla="*/ 0 h 1062681"/>
              <a:gd name="connsiteX15-829" fmla="*/ 2131541 w 2218038"/>
              <a:gd name="connsiteY15-830" fmla="*/ 0 h 1062681"/>
              <a:gd name="connsiteX16-831" fmla="*/ 2168611 w 2218038"/>
              <a:gd name="connsiteY16-832" fmla="*/ 18535 h 1062681"/>
              <a:gd name="connsiteX17-833" fmla="*/ 2193325 w 2218038"/>
              <a:gd name="connsiteY17-834" fmla="*/ 37070 h 1062681"/>
              <a:gd name="connsiteX18-835" fmla="*/ 2218038 w 2218038"/>
              <a:gd name="connsiteY18-836" fmla="*/ 67962 h 1062681"/>
              <a:gd name="connsiteX0-837" fmla="*/ 2193325 w 2193325"/>
              <a:gd name="connsiteY0-838" fmla="*/ 37070 h 1062681"/>
              <a:gd name="connsiteX1-839" fmla="*/ 2082114 w 2193325"/>
              <a:gd name="connsiteY1-840" fmla="*/ 142102 h 1062681"/>
              <a:gd name="connsiteX2-841" fmla="*/ 2032687 w 2193325"/>
              <a:gd name="connsiteY2-842" fmla="*/ 123567 h 1062681"/>
              <a:gd name="connsiteX3-843" fmla="*/ 222422 w 2193325"/>
              <a:gd name="connsiteY3-844" fmla="*/ 129745 h 1062681"/>
              <a:gd name="connsiteX4-845" fmla="*/ 166816 w 2193325"/>
              <a:gd name="connsiteY4-846" fmla="*/ 142102 h 1062681"/>
              <a:gd name="connsiteX5-847" fmla="*/ 148281 w 2193325"/>
              <a:gd name="connsiteY5-848" fmla="*/ 160637 h 1062681"/>
              <a:gd name="connsiteX6-849" fmla="*/ 135925 w 2193325"/>
              <a:gd name="connsiteY6-850" fmla="*/ 191529 h 1062681"/>
              <a:gd name="connsiteX7-851" fmla="*/ 129746 w 2193325"/>
              <a:gd name="connsiteY7-852" fmla="*/ 1062681 h 1062681"/>
              <a:gd name="connsiteX8-853" fmla="*/ 0 w 2193325"/>
              <a:gd name="connsiteY8-854" fmla="*/ 1062681 h 1062681"/>
              <a:gd name="connsiteX9-855" fmla="*/ 0 w 2193325"/>
              <a:gd name="connsiteY9-856" fmla="*/ 105032 h 1062681"/>
              <a:gd name="connsiteX10-857" fmla="*/ 6179 w 2193325"/>
              <a:gd name="connsiteY10-858" fmla="*/ 80318 h 1062681"/>
              <a:gd name="connsiteX11-859" fmla="*/ 24714 w 2193325"/>
              <a:gd name="connsiteY11-860" fmla="*/ 55605 h 1062681"/>
              <a:gd name="connsiteX12-861" fmla="*/ 37070 w 2193325"/>
              <a:gd name="connsiteY12-862" fmla="*/ 30891 h 1062681"/>
              <a:gd name="connsiteX13-863" fmla="*/ 86498 w 2193325"/>
              <a:gd name="connsiteY13-864" fmla="*/ 12356 h 1062681"/>
              <a:gd name="connsiteX14-865" fmla="*/ 135925 w 2193325"/>
              <a:gd name="connsiteY14-866" fmla="*/ 0 h 1062681"/>
              <a:gd name="connsiteX15-867" fmla="*/ 2131541 w 2193325"/>
              <a:gd name="connsiteY15-868" fmla="*/ 0 h 1062681"/>
              <a:gd name="connsiteX16-869" fmla="*/ 2168611 w 2193325"/>
              <a:gd name="connsiteY16-870" fmla="*/ 18535 h 1062681"/>
              <a:gd name="connsiteX17-871" fmla="*/ 2193325 w 2193325"/>
              <a:gd name="connsiteY17-872" fmla="*/ 37070 h 1062681"/>
              <a:gd name="connsiteX0-873" fmla="*/ 2193325 w 2193325"/>
              <a:gd name="connsiteY0-874" fmla="*/ 37070 h 1062681"/>
              <a:gd name="connsiteX1-875" fmla="*/ 2032687 w 2193325"/>
              <a:gd name="connsiteY1-876" fmla="*/ 123567 h 1062681"/>
              <a:gd name="connsiteX2-877" fmla="*/ 222422 w 2193325"/>
              <a:gd name="connsiteY2-878" fmla="*/ 129745 h 1062681"/>
              <a:gd name="connsiteX3-879" fmla="*/ 166816 w 2193325"/>
              <a:gd name="connsiteY3-880" fmla="*/ 142102 h 1062681"/>
              <a:gd name="connsiteX4-881" fmla="*/ 148281 w 2193325"/>
              <a:gd name="connsiteY4-882" fmla="*/ 160637 h 1062681"/>
              <a:gd name="connsiteX5-883" fmla="*/ 135925 w 2193325"/>
              <a:gd name="connsiteY5-884" fmla="*/ 191529 h 1062681"/>
              <a:gd name="connsiteX6-885" fmla="*/ 129746 w 2193325"/>
              <a:gd name="connsiteY6-886" fmla="*/ 1062681 h 1062681"/>
              <a:gd name="connsiteX7-887" fmla="*/ 0 w 2193325"/>
              <a:gd name="connsiteY7-888" fmla="*/ 1062681 h 1062681"/>
              <a:gd name="connsiteX8-889" fmla="*/ 0 w 2193325"/>
              <a:gd name="connsiteY8-890" fmla="*/ 105032 h 1062681"/>
              <a:gd name="connsiteX9-891" fmla="*/ 6179 w 2193325"/>
              <a:gd name="connsiteY9-892" fmla="*/ 80318 h 1062681"/>
              <a:gd name="connsiteX10-893" fmla="*/ 24714 w 2193325"/>
              <a:gd name="connsiteY10-894" fmla="*/ 55605 h 1062681"/>
              <a:gd name="connsiteX11-895" fmla="*/ 37070 w 2193325"/>
              <a:gd name="connsiteY11-896" fmla="*/ 30891 h 1062681"/>
              <a:gd name="connsiteX12-897" fmla="*/ 86498 w 2193325"/>
              <a:gd name="connsiteY12-898" fmla="*/ 12356 h 1062681"/>
              <a:gd name="connsiteX13-899" fmla="*/ 135925 w 2193325"/>
              <a:gd name="connsiteY13-900" fmla="*/ 0 h 1062681"/>
              <a:gd name="connsiteX14-901" fmla="*/ 2131541 w 2193325"/>
              <a:gd name="connsiteY14-902" fmla="*/ 0 h 1062681"/>
              <a:gd name="connsiteX15-903" fmla="*/ 2168611 w 2193325"/>
              <a:gd name="connsiteY15-904" fmla="*/ 18535 h 1062681"/>
              <a:gd name="connsiteX16-905" fmla="*/ 2193325 w 2193325"/>
              <a:gd name="connsiteY16-906" fmla="*/ 37070 h 1062681"/>
              <a:gd name="connsiteX0-907" fmla="*/ 2168611 w 2168611"/>
              <a:gd name="connsiteY0-908" fmla="*/ 18535 h 1062681"/>
              <a:gd name="connsiteX1-909" fmla="*/ 2032687 w 2168611"/>
              <a:gd name="connsiteY1-910" fmla="*/ 123567 h 1062681"/>
              <a:gd name="connsiteX2-911" fmla="*/ 222422 w 2168611"/>
              <a:gd name="connsiteY2-912" fmla="*/ 129745 h 1062681"/>
              <a:gd name="connsiteX3-913" fmla="*/ 166816 w 2168611"/>
              <a:gd name="connsiteY3-914" fmla="*/ 142102 h 1062681"/>
              <a:gd name="connsiteX4-915" fmla="*/ 148281 w 2168611"/>
              <a:gd name="connsiteY4-916" fmla="*/ 160637 h 1062681"/>
              <a:gd name="connsiteX5-917" fmla="*/ 135925 w 2168611"/>
              <a:gd name="connsiteY5-918" fmla="*/ 191529 h 1062681"/>
              <a:gd name="connsiteX6-919" fmla="*/ 129746 w 2168611"/>
              <a:gd name="connsiteY6-920" fmla="*/ 1062681 h 1062681"/>
              <a:gd name="connsiteX7-921" fmla="*/ 0 w 2168611"/>
              <a:gd name="connsiteY7-922" fmla="*/ 1062681 h 1062681"/>
              <a:gd name="connsiteX8-923" fmla="*/ 0 w 2168611"/>
              <a:gd name="connsiteY8-924" fmla="*/ 105032 h 1062681"/>
              <a:gd name="connsiteX9-925" fmla="*/ 6179 w 2168611"/>
              <a:gd name="connsiteY9-926" fmla="*/ 80318 h 1062681"/>
              <a:gd name="connsiteX10-927" fmla="*/ 24714 w 2168611"/>
              <a:gd name="connsiteY10-928" fmla="*/ 55605 h 1062681"/>
              <a:gd name="connsiteX11-929" fmla="*/ 37070 w 2168611"/>
              <a:gd name="connsiteY11-930" fmla="*/ 30891 h 1062681"/>
              <a:gd name="connsiteX12-931" fmla="*/ 86498 w 2168611"/>
              <a:gd name="connsiteY12-932" fmla="*/ 12356 h 1062681"/>
              <a:gd name="connsiteX13-933" fmla="*/ 135925 w 2168611"/>
              <a:gd name="connsiteY13-934" fmla="*/ 0 h 1062681"/>
              <a:gd name="connsiteX14-935" fmla="*/ 2131541 w 2168611"/>
              <a:gd name="connsiteY14-936" fmla="*/ 0 h 1062681"/>
              <a:gd name="connsiteX15-937" fmla="*/ 2168611 w 2168611"/>
              <a:gd name="connsiteY15-938" fmla="*/ 18535 h 1062681"/>
              <a:gd name="connsiteX0-939" fmla="*/ 2131541 w 2131541"/>
              <a:gd name="connsiteY0-940" fmla="*/ 0 h 1062681"/>
              <a:gd name="connsiteX1-941" fmla="*/ 2032687 w 2131541"/>
              <a:gd name="connsiteY1-942" fmla="*/ 123567 h 1062681"/>
              <a:gd name="connsiteX2-943" fmla="*/ 222422 w 2131541"/>
              <a:gd name="connsiteY2-944" fmla="*/ 129745 h 1062681"/>
              <a:gd name="connsiteX3-945" fmla="*/ 166816 w 2131541"/>
              <a:gd name="connsiteY3-946" fmla="*/ 142102 h 1062681"/>
              <a:gd name="connsiteX4-947" fmla="*/ 148281 w 2131541"/>
              <a:gd name="connsiteY4-948" fmla="*/ 160637 h 1062681"/>
              <a:gd name="connsiteX5-949" fmla="*/ 135925 w 2131541"/>
              <a:gd name="connsiteY5-950" fmla="*/ 191529 h 1062681"/>
              <a:gd name="connsiteX6-951" fmla="*/ 129746 w 2131541"/>
              <a:gd name="connsiteY6-952" fmla="*/ 1062681 h 1062681"/>
              <a:gd name="connsiteX7-953" fmla="*/ 0 w 2131541"/>
              <a:gd name="connsiteY7-954" fmla="*/ 1062681 h 1062681"/>
              <a:gd name="connsiteX8-955" fmla="*/ 0 w 2131541"/>
              <a:gd name="connsiteY8-956" fmla="*/ 105032 h 1062681"/>
              <a:gd name="connsiteX9-957" fmla="*/ 6179 w 2131541"/>
              <a:gd name="connsiteY9-958" fmla="*/ 80318 h 1062681"/>
              <a:gd name="connsiteX10-959" fmla="*/ 24714 w 2131541"/>
              <a:gd name="connsiteY10-960" fmla="*/ 55605 h 1062681"/>
              <a:gd name="connsiteX11-961" fmla="*/ 37070 w 2131541"/>
              <a:gd name="connsiteY11-962" fmla="*/ 30891 h 1062681"/>
              <a:gd name="connsiteX12-963" fmla="*/ 86498 w 2131541"/>
              <a:gd name="connsiteY12-964" fmla="*/ 12356 h 1062681"/>
              <a:gd name="connsiteX13-965" fmla="*/ 135925 w 2131541"/>
              <a:gd name="connsiteY13-966" fmla="*/ 0 h 1062681"/>
              <a:gd name="connsiteX14-967" fmla="*/ 2131541 w 2131541"/>
              <a:gd name="connsiteY14-968" fmla="*/ 0 h 1062681"/>
              <a:gd name="connsiteX0-969" fmla="*/ 2072274 w 2072274"/>
              <a:gd name="connsiteY0-970" fmla="*/ 0 h 1062681"/>
              <a:gd name="connsiteX1-971" fmla="*/ 2032687 w 2072274"/>
              <a:gd name="connsiteY1-972" fmla="*/ 123567 h 1062681"/>
              <a:gd name="connsiteX2-973" fmla="*/ 222422 w 2072274"/>
              <a:gd name="connsiteY2-974" fmla="*/ 129745 h 1062681"/>
              <a:gd name="connsiteX3-975" fmla="*/ 166816 w 2072274"/>
              <a:gd name="connsiteY3-976" fmla="*/ 142102 h 1062681"/>
              <a:gd name="connsiteX4-977" fmla="*/ 148281 w 2072274"/>
              <a:gd name="connsiteY4-978" fmla="*/ 160637 h 1062681"/>
              <a:gd name="connsiteX5-979" fmla="*/ 135925 w 2072274"/>
              <a:gd name="connsiteY5-980" fmla="*/ 191529 h 1062681"/>
              <a:gd name="connsiteX6-981" fmla="*/ 129746 w 2072274"/>
              <a:gd name="connsiteY6-982" fmla="*/ 1062681 h 1062681"/>
              <a:gd name="connsiteX7-983" fmla="*/ 0 w 2072274"/>
              <a:gd name="connsiteY7-984" fmla="*/ 1062681 h 1062681"/>
              <a:gd name="connsiteX8-985" fmla="*/ 0 w 2072274"/>
              <a:gd name="connsiteY8-986" fmla="*/ 105032 h 1062681"/>
              <a:gd name="connsiteX9-987" fmla="*/ 6179 w 2072274"/>
              <a:gd name="connsiteY9-988" fmla="*/ 80318 h 1062681"/>
              <a:gd name="connsiteX10-989" fmla="*/ 24714 w 2072274"/>
              <a:gd name="connsiteY10-990" fmla="*/ 55605 h 1062681"/>
              <a:gd name="connsiteX11-991" fmla="*/ 37070 w 2072274"/>
              <a:gd name="connsiteY11-992" fmla="*/ 30891 h 1062681"/>
              <a:gd name="connsiteX12-993" fmla="*/ 86498 w 2072274"/>
              <a:gd name="connsiteY12-994" fmla="*/ 12356 h 1062681"/>
              <a:gd name="connsiteX13-995" fmla="*/ 135925 w 2072274"/>
              <a:gd name="connsiteY13-996" fmla="*/ 0 h 1062681"/>
              <a:gd name="connsiteX14-997" fmla="*/ 2072274 w 2072274"/>
              <a:gd name="connsiteY14-998" fmla="*/ 0 h 1062681"/>
              <a:gd name="connsiteX0-999" fmla="*/ 2038408 w 2038408"/>
              <a:gd name="connsiteY0-1000" fmla="*/ 0 h 1062681"/>
              <a:gd name="connsiteX1-1001" fmla="*/ 2032687 w 2038408"/>
              <a:gd name="connsiteY1-1002" fmla="*/ 123567 h 1062681"/>
              <a:gd name="connsiteX2-1003" fmla="*/ 222422 w 2038408"/>
              <a:gd name="connsiteY2-1004" fmla="*/ 129745 h 1062681"/>
              <a:gd name="connsiteX3-1005" fmla="*/ 166816 w 2038408"/>
              <a:gd name="connsiteY3-1006" fmla="*/ 142102 h 1062681"/>
              <a:gd name="connsiteX4-1007" fmla="*/ 148281 w 2038408"/>
              <a:gd name="connsiteY4-1008" fmla="*/ 160637 h 1062681"/>
              <a:gd name="connsiteX5-1009" fmla="*/ 135925 w 2038408"/>
              <a:gd name="connsiteY5-1010" fmla="*/ 191529 h 1062681"/>
              <a:gd name="connsiteX6-1011" fmla="*/ 129746 w 2038408"/>
              <a:gd name="connsiteY6-1012" fmla="*/ 1062681 h 1062681"/>
              <a:gd name="connsiteX7-1013" fmla="*/ 0 w 2038408"/>
              <a:gd name="connsiteY7-1014" fmla="*/ 1062681 h 1062681"/>
              <a:gd name="connsiteX8-1015" fmla="*/ 0 w 2038408"/>
              <a:gd name="connsiteY8-1016" fmla="*/ 105032 h 1062681"/>
              <a:gd name="connsiteX9-1017" fmla="*/ 6179 w 2038408"/>
              <a:gd name="connsiteY9-1018" fmla="*/ 80318 h 1062681"/>
              <a:gd name="connsiteX10-1019" fmla="*/ 24714 w 2038408"/>
              <a:gd name="connsiteY10-1020" fmla="*/ 55605 h 1062681"/>
              <a:gd name="connsiteX11-1021" fmla="*/ 37070 w 2038408"/>
              <a:gd name="connsiteY11-1022" fmla="*/ 30891 h 1062681"/>
              <a:gd name="connsiteX12-1023" fmla="*/ 86498 w 2038408"/>
              <a:gd name="connsiteY12-1024" fmla="*/ 12356 h 1062681"/>
              <a:gd name="connsiteX13-1025" fmla="*/ 135925 w 2038408"/>
              <a:gd name="connsiteY13-1026" fmla="*/ 0 h 1062681"/>
              <a:gd name="connsiteX14-1027" fmla="*/ 2038408 w 2038408"/>
              <a:gd name="connsiteY14-1028" fmla="*/ 0 h 1062681"/>
              <a:gd name="connsiteX0-1029" fmla="*/ 2038408 w 2038408"/>
              <a:gd name="connsiteY0-1030" fmla="*/ 0 h 1062681"/>
              <a:gd name="connsiteX1-1031" fmla="*/ 2032687 w 2038408"/>
              <a:gd name="connsiteY1-1032" fmla="*/ 123567 h 1062681"/>
              <a:gd name="connsiteX2-1033" fmla="*/ 222422 w 2038408"/>
              <a:gd name="connsiteY2-1034" fmla="*/ 129745 h 1062681"/>
              <a:gd name="connsiteX3-1035" fmla="*/ 166816 w 2038408"/>
              <a:gd name="connsiteY3-1036" fmla="*/ 142102 h 1062681"/>
              <a:gd name="connsiteX4-1037" fmla="*/ 148281 w 2038408"/>
              <a:gd name="connsiteY4-1038" fmla="*/ 160637 h 1062681"/>
              <a:gd name="connsiteX5-1039" fmla="*/ 135925 w 2038408"/>
              <a:gd name="connsiteY5-1040" fmla="*/ 191529 h 1062681"/>
              <a:gd name="connsiteX6-1041" fmla="*/ 129746 w 2038408"/>
              <a:gd name="connsiteY6-1042" fmla="*/ 1062681 h 1062681"/>
              <a:gd name="connsiteX7-1043" fmla="*/ 5378 w 2038408"/>
              <a:gd name="connsiteY7-1044" fmla="*/ 688824 h 1062681"/>
              <a:gd name="connsiteX8-1045" fmla="*/ 0 w 2038408"/>
              <a:gd name="connsiteY8-1046" fmla="*/ 105032 h 1062681"/>
              <a:gd name="connsiteX9-1047" fmla="*/ 6179 w 2038408"/>
              <a:gd name="connsiteY9-1048" fmla="*/ 80318 h 1062681"/>
              <a:gd name="connsiteX10-1049" fmla="*/ 24714 w 2038408"/>
              <a:gd name="connsiteY10-1050" fmla="*/ 55605 h 1062681"/>
              <a:gd name="connsiteX11-1051" fmla="*/ 37070 w 2038408"/>
              <a:gd name="connsiteY11-1052" fmla="*/ 30891 h 1062681"/>
              <a:gd name="connsiteX12-1053" fmla="*/ 86498 w 2038408"/>
              <a:gd name="connsiteY12-1054" fmla="*/ 12356 h 1062681"/>
              <a:gd name="connsiteX13-1055" fmla="*/ 135925 w 2038408"/>
              <a:gd name="connsiteY13-1056" fmla="*/ 0 h 1062681"/>
              <a:gd name="connsiteX14-1057" fmla="*/ 2038408 w 2038408"/>
              <a:gd name="connsiteY14-1058" fmla="*/ 0 h 1062681"/>
              <a:gd name="connsiteX0-1059" fmla="*/ 2038408 w 2038408"/>
              <a:gd name="connsiteY0-1060" fmla="*/ 0 h 691206"/>
              <a:gd name="connsiteX1-1061" fmla="*/ 2032687 w 2038408"/>
              <a:gd name="connsiteY1-1062" fmla="*/ 123567 h 691206"/>
              <a:gd name="connsiteX2-1063" fmla="*/ 222422 w 2038408"/>
              <a:gd name="connsiteY2-1064" fmla="*/ 129745 h 691206"/>
              <a:gd name="connsiteX3-1065" fmla="*/ 166816 w 2038408"/>
              <a:gd name="connsiteY3-1066" fmla="*/ 142102 h 691206"/>
              <a:gd name="connsiteX4-1067" fmla="*/ 148281 w 2038408"/>
              <a:gd name="connsiteY4-1068" fmla="*/ 160637 h 691206"/>
              <a:gd name="connsiteX5-1069" fmla="*/ 135925 w 2038408"/>
              <a:gd name="connsiteY5-1070" fmla="*/ 191529 h 691206"/>
              <a:gd name="connsiteX6-1071" fmla="*/ 129746 w 2038408"/>
              <a:gd name="connsiteY6-1072" fmla="*/ 691206 h 691206"/>
              <a:gd name="connsiteX7-1073" fmla="*/ 5378 w 2038408"/>
              <a:gd name="connsiteY7-1074" fmla="*/ 688824 h 691206"/>
              <a:gd name="connsiteX8-1075" fmla="*/ 0 w 2038408"/>
              <a:gd name="connsiteY8-1076" fmla="*/ 105032 h 691206"/>
              <a:gd name="connsiteX9-1077" fmla="*/ 6179 w 2038408"/>
              <a:gd name="connsiteY9-1078" fmla="*/ 80318 h 691206"/>
              <a:gd name="connsiteX10-1079" fmla="*/ 24714 w 2038408"/>
              <a:gd name="connsiteY10-1080" fmla="*/ 55605 h 691206"/>
              <a:gd name="connsiteX11-1081" fmla="*/ 37070 w 2038408"/>
              <a:gd name="connsiteY11-1082" fmla="*/ 30891 h 691206"/>
              <a:gd name="connsiteX12-1083" fmla="*/ 86498 w 2038408"/>
              <a:gd name="connsiteY12-1084" fmla="*/ 12356 h 691206"/>
              <a:gd name="connsiteX13-1085" fmla="*/ 135925 w 2038408"/>
              <a:gd name="connsiteY13-1086" fmla="*/ 0 h 691206"/>
              <a:gd name="connsiteX14-1087" fmla="*/ 2038408 w 2038408"/>
              <a:gd name="connsiteY14-1088" fmla="*/ 0 h 691206"/>
              <a:gd name="connsiteX0-1089" fmla="*/ 2038408 w 2038408"/>
              <a:gd name="connsiteY0-1090" fmla="*/ 0 h 691206"/>
              <a:gd name="connsiteX1-1091" fmla="*/ 2032687 w 2038408"/>
              <a:gd name="connsiteY1-1092" fmla="*/ 123567 h 691206"/>
              <a:gd name="connsiteX2-1093" fmla="*/ 222422 w 2038408"/>
              <a:gd name="connsiteY2-1094" fmla="*/ 129745 h 691206"/>
              <a:gd name="connsiteX3-1095" fmla="*/ 166816 w 2038408"/>
              <a:gd name="connsiteY3-1096" fmla="*/ 142102 h 691206"/>
              <a:gd name="connsiteX4-1097" fmla="*/ 148281 w 2038408"/>
              <a:gd name="connsiteY4-1098" fmla="*/ 160637 h 691206"/>
              <a:gd name="connsiteX5-1099" fmla="*/ 135925 w 2038408"/>
              <a:gd name="connsiteY5-1100" fmla="*/ 191529 h 691206"/>
              <a:gd name="connsiteX6-1101" fmla="*/ 129746 w 2038408"/>
              <a:gd name="connsiteY6-1102" fmla="*/ 691206 h 691206"/>
              <a:gd name="connsiteX7-1103" fmla="*/ 2689 w 2038408"/>
              <a:gd name="connsiteY7-1104" fmla="*/ 688824 h 691206"/>
              <a:gd name="connsiteX8-1105" fmla="*/ 0 w 2038408"/>
              <a:gd name="connsiteY8-1106" fmla="*/ 105032 h 691206"/>
              <a:gd name="connsiteX9-1107" fmla="*/ 6179 w 2038408"/>
              <a:gd name="connsiteY9-1108" fmla="*/ 80318 h 691206"/>
              <a:gd name="connsiteX10-1109" fmla="*/ 24714 w 2038408"/>
              <a:gd name="connsiteY10-1110" fmla="*/ 55605 h 691206"/>
              <a:gd name="connsiteX11-1111" fmla="*/ 37070 w 2038408"/>
              <a:gd name="connsiteY11-1112" fmla="*/ 30891 h 691206"/>
              <a:gd name="connsiteX12-1113" fmla="*/ 86498 w 2038408"/>
              <a:gd name="connsiteY12-1114" fmla="*/ 12356 h 691206"/>
              <a:gd name="connsiteX13-1115" fmla="*/ 135925 w 2038408"/>
              <a:gd name="connsiteY13-1116" fmla="*/ 0 h 691206"/>
              <a:gd name="connsiteX14-1117" fmla="*/ 2038408 w 2038408"/>
              <a:gd name="connsiteY14-1118" fmla="*/ 0 h 691206"/>
              <a:gd name="connsiteX0-1119" fmla="*/ 2038408 w 2038408"/>
              <a:gd name="connsiteY0-1120" fmla="*/ 0 h 693588"/>
              <a:gd name="connsiteX1-1121" fmla="*/ 2032687 w 2038408"/>
              <a:gd name="connsiteY1-1122" fmla="*/ 123567 h 693588"/>
              <a:gd name="connsiteX2-1123" fmla="*/ 222422 w 2038408"/>
              <a:gd name="connsiteY2-1124" fmla="*/ 129745 h 693588"/>
              <a:gd name="connsiteX3-1125" fmla="*/ 166816 w 2038408"/>
              <a:gd name="connsiteY3-1126" fmla="*/ 142102 h 693588"/>
              <a:gd name="connsiteX4-1127" fmla="*/ 148281 w 2038408"/>
              <a:gd name="connsiteY4-1128" fmla="*/ 160637 h 693588"/>
              <a:gd name="connsiteX5-1129" fmla="*/ 135925 w 2038408"/>
              <a:gd name="connsiteY5-1130" fmla="*/ 191529 h 693588"/>
              <a:gd name="connsiteX6-1131" fmla="*/ 129746 w 2038408"/>
              <a:gd name="connsiteY6-1132" fmla="*/ 693588 h 693588"/>
              <a:gd name="connsiteX7-1133" fmla="*/ 2689 w 2038408"/>
              <a:gd name="connsiteY7-1134" fmla="*/ 688824 h 693588"/>
              <a:gd name="connsiteX8-1135" fmla="*/ 0 w 2038408"/>
              <a:gd name="connsiteY8-1136" fmla="*/ 105032 h 693588"/>
              <a:gd name="connsiteX9-1137" fmla="*/ 6179 w 2038408"/>
              <a:gd name="connsiteY9-1138" fmla="*/ 80318 h 693588"/>
              <a:gd name="connsiteX10-1139" fmla="*/ 24714 w 2038408"/>
              <a:gd name="connsiteY10-1140" fmla="*/ 55605 h 693588"/>
              <a:gd name="connsiteX11-1141" fmla="*/ 37070 w 2038408"/>
              <a:gd name="connsiteY11-1142" fmla="*/ 30891 h 693588"/>
              <a:gd name="connsiteX12-1143" fmla="*/ 86498 w 2038408"/>
              <a:gd name="connsiteY12-1144" fmla="*/ 12356 h 693588"/>
              <a:gd name="connsiteX13-1145" fmla="*/ 135925 w 2038408"/>
              <a:gd name="connsiteY13-1146" fmla="*/ 0 h 693588"/>
              <a:gd name="connsiteX14-1147" fmla="*/ 2038408 w 2038408"/>
              <a:gd name="connsiteY14-1148" fmla="*/ 0 h 693588"/>
              <a:gd name="connsiteX0-1149" fmla="*/ 2038925 w 2038925"/>
              <a:gd name="connsiteY0-1150" fmla="*/ 0 h 695968"/>
              <a:gd name="connsiteX1-1151" fmla="*/ 2033204 w 2038925"/>
              <a:gd name="connsiteY1-1152" fmla="*/ 123567 h 695968"/>
              <a:gd name="connsiteX2-1153" fmla="*/ 222939 w 2038925"/>
              <a:gd name="connsiteY2-1154" fmla="*/ 129745 h 695968"/>
              <a:gd name="connsiteX3-1155" fmla="*/ 167333 w 2038925"/>
              <a:gd name="connsiteY3-1156" fmla="*/ 142102 h 695968"/>
              <a:gd name="connsiteX4-1157" fmla="*/ 148798 w 2038925"/>
              <a:gd name="connsiteY4-1158" fmla="*/ 160637 h 695968"/>
              <a:gd name="connsiteX5-1159" fmla="*/ 136442 w 2038925"/>
              <a:gd name="connsiteY5-1160" fmla="*/ 191529 h 695968"/>
              <a:gd name="connsiteX6-1161" fmla="*/ 130263 w 2038925"/>
              <a:gd name="connsiteY6-1162" fmla="*/ 693588 h 695968"/>
              <a:gd name="connsiteX7-1163" fmla="*/ 517 w 2038925"/>
              <a:gd name="connsiteY7-1164" fmla="*/ 695968 h 695968"/>
              <a:gd name="connsiteX8-1165" fmla="*/ 517 w 2038925"/>
              <a:gd name="connsiteY8-1166" fmla="*/ 105032 h 695968"/>
              <a:gd name="connsiteX9-1167" fmla="*/ 6696 w 2038925"/>
              <a:gd name="connsiteY9-1168" fmla="*/ 80318 h 695968"/>
              <a:gd name="connsiteX10-1169" fmla="*/ 25231 w 2038925"/>
              <a:gd name="connsiteY10-1170" fmla="*/ 55605 h 695968"/>
              <a:gd name="connsiteX11-1171" fmla="*/ 37587 w 2038925"/>
              <a:gd name="connsiteY11-1172" fmla="*/ 30891 h 695968"/>
              <a:gd name="connsiteX12-1173" fmla="*/ 87015 w 2038925"/>
              <a:gd name="connsiteY12-1174" fmla="*/ 12356 h 695968"/>
              <a:gd name="connsiteX13-1175" fmla="*/ 136442 w 2038925"/>
              <a:gd name="connsiteY13-1176" fmla="*/ 0 h 695968"/>
              <a:gd name="connsiteX14-1177" fmla="*/ 2038925 w 2038925"/>
              <a:gd name="connsiteY14-1178" fmla="*/ 0 h 695968"/>
              <a:gd name="connsiteX0-1179" fmla="*/ 2038925 w 2038925"/>
              <a:gd name="connsiteY0-1180" fmla="*/ 0 h 698350"/>
              <a:gd name="connsiteX1-1181" fmla="*/ 2033204 w 2038925"/>
              <a:gd name="connsiteY1-1182" fmla="*/ 123567 h 698350"/>
              <a:gd name="connsiteX2-1183" fmla="*/ 222939 w 2038925"/>
              <a:gd name="connsiteY2-1184" fmla="*/ 129745 h 698350"/>
              <a:gd name="connsiteX3-1185" fmla="*/ 167333 w 2038925"/>
              <a:gd name="connsiteY3-1186" fmla="*/ 142102 h 698350"/>
              <a:gd name="connsiteX4-1187" fmla="*/ 148798 w 2038925"/>
              <a:gd name="connsiteY4-1188" fmla="*/ 160637 h 698350"/>
              <a:gd name="connsiteX5-1189" fmla="*/ 136442 w 2038925"/>
              <a:gd name="connsiteY5-1190" fmla="*/ 191529 h 698350"/>
              <a:gd name="connsiteX6-1191" fmla="*/ 135641 w 2038925"/>
              <a:gd name="connsiteY6-1192" fmla="*/ 698350 h 698350"/>
              <a:gd name="connsiteX7-1193" fmla="*/ 517 w 2038925"/>
              <a:gd name="connsiteY7-1194" fmla="*/ 695968 h 698350"/>
              <a:gd name="connsiteX8-1195" fmla="*/ 517 w 2038925"/>
              <a:gd name="connsiteY8-1196" fmla="*/ 105032 h 698350"/>
              <a:gd name="connsiteX9-1197" fmla="*/ 6696 w 2038925"/>
              <a:gd name="connsiteY9-1198" fmla="*/ 80318 h 698350"/>
              <a:gd name="connsiteX10-1199" fmla="*/ 25231 w 2038925"/>
              <a:gd name="connsiteY10-1200" fmla="*/ 55605 h 698350"/>
              <a:gd name="connsiteX11-1201" fmla="*/ 37587 w 2038925"/>
              <a:gd name="connsiteY11-1202" fmla="*/ 30891 h 698350"/>
              <a:gd name="connsiteX12-1203" fmla="*/ 87015 w 2038925"/>
              <a:gd name="connsiteY12-1204" fmla="*/ 12356 h 698350"/>
              <a:gd name="connsiteX13-1205" fmla="*/ 136442 w 2038925"/>
              <a:gd name="connsiteY13-1206" fmla="*/ 0 h 698350"/>
              <a:gd name="connsiteX14-1207" fmla="*/ 2038925 w 2038925"/>
              <a:gd name="connsiteY14-1208" fmla="*/ 0 h 698350"/>
              <a:gd name="connsiteX0-1209" fmla="*/ 2038925 w 2038925"/>
              <a:gd name="connsiteY0-1210" fmla="*/ 0 h 698350"/>
              <a:gd name="connsiteX1-1211" fmla="*/ 2033204 w 2038925"/>
              <a:gd name="connsiteY1-1212" fmla="*/ 123567 h 698350"/>
              <a:gd name="connsiteX2-1213" fmla="*/ 222939 w 2038925"/>
              <a:gd name="connsiteY2-1214" fmla="*/ 129745 h 698350"/>
              <a:gd name="connsiteX3-1215" fmla="*/ 167333 w 2038925"/>
              <a:gd name="connsiteY3-1216" fmla="*/ 142102 h 698350"/>
              <a:gd name="connsiteX4-1217" fmla="*/ 148798 w 2038925"/>
              <a:gd name="connsiteY4-1218" fmla="*/ 160637 h 698350"/>
              <a:gd name="connsiteX5-1219" fmla="*/ 136442 w 2038925"/>
              <a:gd name="connsiteY5-1220" fmla="*/ 191529 h 698350"/>
              <a:gd name="connsiteX6-1221" fmla="*/ 135641 w 2038925"/>
              <a:gd name="connsiteY6-1222" fmla="*/ 698350 h 698350"/>
              <a:gd name="connsiteX7-1223" fmla="*/ 517 w 2038925"/>
              <a:gd name="connsiteY7-1224" fmla="*/ 695968 h 698350"/>
              <a:gd name="connsiteX8-1225" fmla="*/ 517 w 2038925"/>
              <a:gd name="connsiteY8-1226" fmla="*/ 105032 h 698350"/>
              <a:gd name="connsiteX9-1227" fmla="*/ 6696 w 2038925"/>
              <a:gd name="connsiteY9-1228" fmla="*/ 80318 h 698350"/>
              <a:gd name="connsiteX10-1229" fmla="*/ 37587 w 2038925"/>
              <a:gd name="connsiteY10-1230" fmla="*/ 30891 h 698350"/>
              <a:gd name="connsiteX11-1231" fmla="*/ 87015 w 2038925"/>
              <a:gd name="connsiteY11-1232" fmla="*/ 12356 h 698350"/>
              <a:gd name="connsiteX12-1233" fmla="*/ 136442 w 2038925"/>
              <a:gd name="connsiteY12-1234" fmla="*/ 0 h 698350"/>
              <a:gd name="connsiteX13-1235" fmla="*/ 2038925 w 2038925"/>
              <a:gd name="connsiteY13-1236" fmla="*/ 0 h 698350"/>
              <a:gd name="connsiteX0-1237" fmla="*/ 2038925 w 2038925"/>
              <a:gd name="connsiteY0-1238" fmla="*/ 0 h 698350"/>
              <a:gd name="connsiteX1-1239" fmla="*/ 2033204 w 2038925"/>
              <a:gd name="connsiteY1-1240" fmla="*/ 123567 h 698350"/>
              <a:gd name="connsiteX2-1241" fmla="*/ 222939 w 2038925"/>
              <a:gd name="connsiteY2-1242" fmla="*/ 129745 h 698350"/>
              <a:gd name="connsiteX3-1243" fmla="*/ 167333 w 2038925"/>
              <a:gd name="connsiteY3-1244" fmla="*/ 142102 h 698350"/>
              <a:gd name="connsiteX4-1245" fmla="*/ 148798 w 2038925"/>
              <a:gd name="connsiteY4-1246" fmla="*/ 160637 h 698350"/>
              <a:gd name="connsiteX5-1247" fmla="*/ 136442 w 2038925"/>
              <a:gd name="connsiteY5-1248" fmla="*/ 191529 h 698350"/>
              <a:gd name="connsiteX6-1249" fmla="*/ 135641 w 2038925"/>
              <a:gd name="connsiteY6-1250" fmla="*/ 698350 h 698350"/>
              <a:gd name="connsiteX7-1251" fmla="*/ 517 w 2038925"/>
              <a:gd name="connsiteY7-1252" fmla="*/ 695968 h 698350"/>
              <a:gd name="connsiteX8-1253" fmla="*/ 517 w 2038925"/>
              <a:gd name="connsiteY8-1254" fmla="*/ 105032 h 698350"/>
              <a:gd name="connsiteX9-1255" fmla="*/ 6696 w 2038925"/>
              <a:gd name="connsiteY9-1256" fmla="*/ 80318 h 698350"/>
              <a:gd name="connsiteX10-1257" fmla="*/ 37587 w 2038925"/>
              <a:gd name="connsiteY10-1258" fmla="*/ 30891 h 698350"/>
              <a:gd name="connsiteX11-1259" fmla="*/ 87015 w 2038925"/>
              <a:gd name="connsiteY11-1260" fmla="*/ 12356 h 698350"/>
              <a:gd name="connsiteX12-1261" fmla="*/ 136442 w 2038925"/>
              <a:gd name="connsiteY12-1262" fmla="*/ 0 h 698350"/>
              <a:gd name="connsiteX13-1263" fmla="*/ 2038925 w 2038925"/>
              <a:gd name="connsiteY13-1264" fmla="*/ 0 h 698350"/>
              <a:gd name="connsiteX0-1265" fmla="*/ 2038925 w 2038925"/>
              <a:gd name="connsiteY0-1266" fmla="*/ 0 h 698350"/>
              <a:gd name="connsiteX1-1267" fmla="*/ 2033204 w 2038925"/>
              <a:gd name="connsiteY1-1268" fmla="*/ 123567 h 698350"/>
              <a:gd name="connsiteX2-1269" fmla="*/ 222939 w 2038925"/>
              <a:gd name="connsiteY2-1270" fmla="*/ 129745 h 698350"/>
              <a:gd name="connsiteX3-1271" fmla="*/ 167333 w 2038925"/>
              <a:gd name="connsiteY3-1272" fmla="*/ 142102 h 698350"/>
              <a:gd name="connsiteX4-1273" fmla="*/ 148798 w 2038925"/>
              <a:gd name="connsiteY4-1274" fmla="*/ 160637 h 698350"/>
              <a:gd name="connsiteX5-1275" fmla="*/ 136442 w 2038925"/>
              <a:gd name="connsiteY5-1276" fmla="*/ 191529 h 698350"/>
              <a:gd name="connsiteX6-1277" fmla="*/ 135641 w 2038925"/>
              <a:gd name="connsiteY6-1278" fmla="*/ 698350 h 698350"/>
              <a:gd name="connsiteX7-1279" fmla="*/ 517 w 2038925"/>
              <a:gd name="connsiteY7-1280" fmla="*/ 695968 h 698350"/>
              <a:gd name="connsiteX8-1281" fmla="*/ 517 w 2038925"/>
              <a:gd name="connsiteY8-1282" fmla="*/ 105032 h 698350"/>
              <a:gd name="connsiteX9-1283" fmla="*/ 6696 w 2038925"/>
              <a:gd name="connsiteY9-1284" fmla="*/ 80318 h 698350"/>
              <a:gd name="connsiteX10-1285" fmla="*/ 37587 w 2038925"/>
              <a:gd name="connsiteY10-1286" fmla="*/ 30891 h 698350"/>
              <a:gd name="connsiteX11-1287" fmla="*/ 87015 w 2038925"/>
              <a:gd name="connsiteY11-1288" fmla="*/ 12356 h 698350"/>
              <a:gd name="connsiteX12-1289" fmla="*/ 136442 w 2038925"/>
              <a:gd name="connsiteY12-1290" fmla="*/ 0 h 698350"/>
              <a:gd name="connsiteX13-1291" fmla="*/ 2038925 w 2038925"/>
              <a:gd name="connsiteY13-1292" fmla="*/ 0 h 698350"/>
              <a:gd name="connsiteX0-1293" fmla="*/ 2075149 w 2075149"/>
              <a:gd name="connsiteY0-1294" fmla="*/ 0 h 698350"/>
              <a:gd name="connsiteX1-1295" fmla="*/ 2069428 w 2075149"/>
              <a:gd name="connsiteY1-1296" fmla="*/ 123567 h 698350"/>
              <a:gd name="connsiteX2-1297" fmla="*/ 259163 w 2075149"/>
              <a:gd name="connsiteY2-1298" fmla="*/ 129745 h 698350"/>
              <a:gd name="connsiteX3-1299" fmla="*/ 203557 w 2075149"/>
              <a:gd name="connsiteY3-1300" fmla="*/ 142102 h 698350"/>
              <a:gd name="connsiteX4-1301" fmla="*/ 185022 w 2075149"/>
              <a:gd name="connsiteY4-1302" fmla="*/ 160637 h 698350"/>
              <a:gd name="connsiteX5-1303" fmla="*/ 172666 w 2075149"/>
              <a:gd name="connsiteY5-1304" fmla="*/ 191529 h 698350"/>
              <a:gd name="connsiteX6-1305" fmla="*/ 171865 w 2075149"/>
              <a:gd name="connsiteY6-1306" fmla="*/ 698350 h 698350"/>
              <a:gd name="connsiteX7-1307" fmla="*/ 36741 w 2075149"/>
              <a:gd name="connsiteY7-1308" fmla="*/ 695968 h 698350"/>
              <a:gd name="connsiteX8-1309" fmla="*/ 36741 w 2075149"/>
              <a:gd name="connsiteY8-1310" fmla="*/ 105032 h 698350"/>
              <a:gd name="connsiteX9-1311" fmla="*/ 42920 w 2075149"/>
              <a:gd name="connsiteY9-1312" fmla="*/ 80318 h 698350"/>
              <a:gd name="connsiteX10-1313" fmla="*/ 73811 w 2075149"/>
              <a:gd name="connsiteY10-1314" fmla="*/ 30891 h 698350"/>
              <a:gd name="connsiteX11-1315" fmla="*/ 172666 w 2075149"/>
              <a:gd name="connsiteY11-1316" fmla="*/ 0 h 698350"/>
              <a:gd name="connsiteX12-1317" fmla="*/ 2075149 w 2075149"/>
              <a:gd name="connsiteY12-1318" fmla="*/ 0 h 698350"/>
              <a:gd name="connsiteX0-1319" fmla="*/ 2038925 w 2038925"/>
              <a:gd name="connsiteY0-1320" fmla="*/ 0 h 698350"/>
              <a:gd name="connsiteX1-1321" fmla="*/ 2033204 w 2038925"/>
              <a:gd name="connsiteY1-1322" fmla="*/ 123567 h 698350"/>
              <a:gd name="connsiteX2-1323" fmla="*/ 222939 w 2038925"/>
              <a:gd name="connsiteY2-1324" fmla="*/ 129745 h 698350"/>
              <a:gd name="connsiteX3-1325" fmla="*/ 167333 w 2038925"/>
              <a:gd name="connsiteY3-1326" fmla="*/ 142102 h 698350"/>
              <a:gd name="connsiteX4-1327" fmla="*/ 148798 w 2038925"/>
              <a:gd name="connsiteY4-1328" fmla="*/ 160637 h 698350"/>
              <a:gd name="connsiteX5-1329" fmla="*/ 136442 w 2038925"/>
              <a:gd name="connsiteY5-1330" fmla="*/ 191529 h 698350"/>
              <a:gd name="connsiteX6-1331" fmla="*/ 135641 w 2038925"/>
              <a:gd name="connsiteY6-1332" fmla="*/ 698350 h 698350"/>
              <a:gd name="connsiteX7-1333" fmla="*/ 517 w 2038925"/>
              <a:gd name="connsiteY7-1334" fmla="*/ 695968 h 698350"/>
              <a:gd name="connsiteX8-1335" fmla="*/ 517 w 2038925"/>
              <a:gd name="connsiteY8-1336" fmla="*/ 105032 h 698350"/>
              <a:gd name="connsiteX9-1337" fmla="*/ 6696 w 2038925"/>
              <a:gd name="connsiteY9-1338" fmla="*/ 80318 h 698350"/>
              <a:gd name="connsiteX10-1339" fmla="*/ 37587 w 2038925"/>
              <a:gd name="connsiteY10-1340" fmla="*/ 30891 h 698350"/>
              <a:gd name="connsiteX11-1341" fmla="*/ 136442 w 2038925"/>
              <a:gd name="connsiteY11-1342" fmla="*/ 0 h 698350"/>
              <a:gd name="connsiteX12-1343" fmla="*/ 2038925 w 2038925"/>
              <a:gd name="connsiteY12-1344" fmla="*/ 0 h 698350"/>
              <a:gd name="connsiteX0-1345" fmla="*/ 2038925 w 2038925"/>
              <a:gd name="connsiteY0-1346" fmla="*/ 0 h 698350"/>
              <a:gd name="connsiteX1-1347" fmla="*/ 2033204 w 2038925"/>
              <a:gd name="connsiteY1-1348" fmla="*/ 123567 h 698350"/>
              <a:gd name="connsiteX2-1349" fmla="*/ 222939 w 2038925"/>
              <a:gd name="connsiteY2-1350" fmla="*/ 129745 h 698350"/>
              <a:gd name="connsiteX3-1351" fmla="*/ 167333 w 2038925"/>
              <a:gd name="connsiteY3-1352" fmla="*/ 142102 h 698350"/>
              <a:gd name="connsiteX4-1353" fmla="*/ 148798 w 2038925"/>
              <a:gd name="connsiteY4-1354" fmla="*/ 160637 h 698350"/>
              <a:gd name="connsiteX5-1355" fmla="*/ 136442 w 2038925"/>
              <a:gd name="connsiteY5-1356" fmla="*/ 191529 h 698350"/>
              <a:gd name="connsiteX6-1357" fmla="*/ 135641 w 2038925"/>
              <a:gd name="connsiteY6-1358" fmla="*/ 698350 h 698350"/>
              <a:gd name="connsiteX7-1359" fmla="*/ 517 w 2038925"/>
              <a:gd name="connsiteY7-1360" fmla="*/ 695968 h 698350"/>
              <a:gd name="connsiteX8-1361" fmla="*/ 517 w 2038925"/>
              <a:gd name="connsiteY8-1362" fmla="*/ 105032 h 698350"/>
              <a:gd name="connsiteX9-1363" fmla="*/ 6696 w 2038925"/>
              <a:gd name="connsiteY9-1364" fmla="*/ 80318 h 698350"/>
              <a:gd name="connsiteX10-1365" fmla="*/ 37587 w 2038925"/>
              <a:gd name="connsiteY10-1366" fmla="*/ 30891 h 698350"/>
              <a:gd name="connsiteX11-1367" fmla="*/ 136442 w 2038925"/>
              <a:gd name="connsiteY11-1368" fmla="*/ 0 h 698350"/>
              <a:gd name="connsiteX12-1369" fmla="*/ 2038925 w 2038925"/>
              <a:gd name="connsiteY12-1370" fmla="*/ 0 h 698350"/>
              <a:gd name="connsiteX0-1371" fmla="*/ 2038925 w 2038925"/>
              <a:gd name="connsiteY0-1372" fmla="*/ 0 h 698350"/>
              <a:gd name="connsiteX1-1373" fmla="*/ 2033204 w 2038925"/>
              <a:gd name="connsiteY1-1374" fmla="*/ 123567 h 698350"/>
              <a:gd name="connsiteX2-1375" fmla="*/ 222939 w 2038925"/>
              <a:gd name="connsiteY2-1376" fmla="*/ 129745 h 698350"/>
              <a:gd name="connsiteX3-1377" fmla="*/ 167333 w 2038925"/>
              <a:gd name="connsiteY3-1378" fmla="*/ 142102 h 698350"/>
              <a:gd name="connsiteX4-1379" fmla="*/ 148798 w 2038925"/>
              <a:gd name="connsiteY4-1380" fmla="*/ 160637 h 698350"/>
              <a:gd name="connsiteX5-1381" fmla="*/ 136442 w 2038925"/>
              <a:gd name="connsiteY5-1382" fmla="*/ 191529 h 698350"/>
              <a:gd name="connsiteX6-1383" fmla="*/ 135641 w 2038925"/>
              <a:gd name="connsiteY6-1384" fmla="*/ 698350 h 698350"/>
              <a:gd name="connsiteX7-1385" fmla="*/ 517 w 2038925"/>
              <a:gd name="connsiteY7-1386" fmla="*/ 695968 h 698350"/>
              <a:gd name="connsiteX8-1387" fmla="*/ 517 w 2038925"/>
              <a:gd name="connsiteY8-1388" fmla="*/ 105032 h 698350"/>
              <a:gd name="connsiteX9-1389" fmla="*/ 6696 w 2038925"/>
              <a:gd name="connsiteY9-1390" fmla="*/ 80318 h 698350"/>
              <a:gd name="connsiteX10-1391" fmla="*/ 37587 w 2038925"/>
              <a:gd name="connsiteY10-1392" fmla="*/ 30891 h 698350"/>
              <a:gd name="connsiteX11-1393" fmla="*/ 136442 w 2038925"/>
              <a:gd name="connsiteY11-1394" fmla="*/ 0 h 698350"/>
              <a:gd name="connsiteX12-1395" fmla="*/ 2038925 w 2038925"/>
              <a:gd name="connsiteY12-1396" fmla="*/ 0 h 698350"/>
              <a:gd name="connsiteX0-1397" fmla="*/ 2038925 w 2038925"/>
              <a:gd name="connsiteY0-1398" fmla="*/ 0 h 698350"/>
              <a:gd name="connsiteX1-1399" fmla="*/ 2033204 w 2038925"/>
              <a:gd name="connsiteY1-1400" fmla="*/ 123567 h 698350"/>
              <a:gd name="connsiteX2-1401" fmla="*/ 222939 w 2038925"/>
              <a:gd name="connsiteY2-1402" fmla="*/ 129745 h 698350"/>
              <a:gd name="connsiteX3-1403" fmla="*/ 167333 w 2038925"/>
              <a:gd name="connsiteY3-1404" fmla="*/ 142102 h 698350"/>
              <a:gd name="connsiteX4-1405" fmla="*/ 148798 w 2038925"/>
              <a:gd name="connsiteY4-1406" fmla="*/ 160637 h 698350"/>
              <a:gd name="connsiteX5-1407" fmla="*/ 136442 w 2038925"/>
              <a:gd name="connsiteY5-1408" fmla="*/ 191529 h 698350"/>
              <a:gd name="connsiteX6-1409" fmla="*/ 135641 w 2038925"/>
              <a:gd name="connsiteY6-1410" fmla="*/ 698350 h 698350"/>
              <a:gd name="connsiteX7-1411" fmla="*/ 517 w 2038925"/>
              <a:gd name="connsiteY7-1412" fmla="*/ 695968 h 698350"/>
              <a:gd name="connsiteX8-1413" fmla="*/ 517 w 2038925"/>
              <a:gd name="connsiteY8-1414" fmla="*/ 105032 h 698350"/>
              <a:gd name="connsiteX9-1415" fmla="*/ 6696 w 2038925"/>
              <a:gd name="connsiteY9-1416" fmla="*/ 80318 h 698350"/>
              <a:gd name="connsiteX10-1417" fmla="*/ 37587 w 2038925"/>
              <a:gd name="connsiteY10-1418" fmla="*/ 30891 h 698350"/>
              <a:gd name="connsiteX11-1419" fmla="*/ 136442 w 2038925"/>
              <a:gd name="connsiteY11-1420" fmla="*/ 0 h 698350"/>
              <a:gd name="connsiteX12-1421" fmla="*/ 2038925 w 2038925"/>
              <a:gd name="connsiteY12-1422" fmla="*/ 0 h 698350"/>
              <a:gd name="connsiteX0-1423" fmla="*/ 2038925 w 2038925"/>
              <a:gd name="connsiteY0-1424" fmla="*/ 0 h 698350"/>
              <a:gd name="connsiteX1-1425" fmla="*/ 2033204 w 2038925"/>
              <a:gd name="connsiteY1-1426" fmla="*/ 123567 h 698350"/>
              <a:gd name="connsiteX2-1427" fmla="*/ 222939 w 2038925"/>
              <a:gd name="connsiteY2-1428" fmla="*/ 129745 h 698350"/>
              <a:gd name="connsiteX3-1429" fmla="*/ 167333 w 2038925"/>
              <a:gd name="connsiteY3-1430" fmla="*/ 142102 h 698350"/>
              <a:gd name="connsiteX4-1431" fmla="*/ 148798 w 2038925"/>
              <a:gd name="connsiteY4-1432" fmla="*/ 160637 h 698350"/>
              <a:gd name="connsiteX5-1433" fmla="*/ 136442 w 2038925"/>
              <a:gd name="connsiteY5-1434" fmla="*/ 191529 h 698350"/>
              <a:gd name="connsiteX6-1435" fmla="*/ 135641 w 2038925"/>
              <a:gd name="connsiteY6-1436" fmla="*/ 698350 h 698350"/>
              <a:gd name="connsiteX7-1437" fmla="*/ 517 w 2038925"/>
              <a:gd name="connsiteY7-1438" fmla="*/ 695968 h 698350"/>
              <a:gd name="connsiteX8-1439" fmla="*/ 517 w 2038925"/>
              <a:gd name="connsiteY8-1440" fmla="*/ 105032 h 698350"/>
              <a:gd name="connsiteX9-1441" fmla="*/ 6696 w 2038925"/>
              <a:gd name="connsiteY9-1442" fmla="*/ 80318 h 698350"/>
              <a:gd name="connsiteX10-1443" fmla="*/ 45653 w 2038925"/>
              <a:gd name="connsiteY10-1444" fmla="*/ 33272 h 698350"/>
              <a:gd name="connsiteX11-1445" fmla="*/ 136442 w 2038925"/>
              <a:gd name="connsiteY11-1446" fmla="*/ 0 h 698350"/>
              <a:gd name="connsiteX12-1447" fmla="*/ 2038925 w 2038925"/>
              <a:gd name="connsiteY12-1448" fmla="*/ 0 h 698350"/>
              <a:gd name="connsiteX0-1449" fmla="*/ 2038925 w 2038925"/>
              <a:gd name="connsiteY0-1450" fmla="*/ 0 h 698350"/>
              <a:gd name="connsiteX1-1451" fmla="*/ 2033204 w 2038925"/>
              <a:gd name="connsiteY1-1452" fmla="*/ 123567 h 698350"/>
              <a:gd name="connsiteX2-1453" fmla="*/ 222939 w 2038925"/>
              <a:gd name="connsiteY2-1454" fmla="*/ 129745 h 698350"/>
              <a:gd name="connsiteX3-1455" fmla="*/ 167333 w 2038925"/>
              <a:gd name="connsiteY3-1456" fmla="*/ 142102 h 698350"/>
              <a:gd name="connsiteX4-1457" fmla="*/ 148798 w 2038925"/>
              <a:gd name="connsiteY4-1458" fmla="*/ 160637 h 698350"/>
              <a:gd name="connsiteX5-1459" fmla="*/ 136442 w 2038925"/>
              <a:gd name="connsiteY5-1460" fmla="*/ 191529 h 698350"/>
              <a:gd name="connsiteX6-1461" fmla="*/ 135641 w 2038925"/>
              <a:gd name="connsiteY6-1462" fmla="*/ 698350 h 698350"/>
              <a:gd name="connsiteX7-1463" fmla="*/ 517 w 2038925"/>
              <a:gd name="connsiteY7-1464" fmla="*/ 695968 h 698350"/>
              <a:gd name="connsiteX8-1465" fmla="*/ 517 w 2038925"/>
              <a:gd name="connsiteY8-1466" fmla="*/ 105032 h 698350"/>
              <a:gd name="connsiteX9-1467" fmla="*/ 45653 w 2038925"/>
              <a:gd name="connsiteY9-1468" fmla="*/ 33272 h 698350"/>
              <a:gd name="connsiteX10-1469" fmla="*/ 136442 w 2038925"/>
              <a:gd name="connsiteY10-1470" fmla="*/ 0 h 698350"/>
              <a:gd name="connsiteX11-1471" fmla="*/ 2038925 w 2038925"/>
              <a:gd name="connsiteY11-1472" fmla="*/ 0 h 698350"/>
              <a:gd name="connsiteX0-1473" fmla="*/ 2038925 w 2038925"/>
              <a:gd name="connsiteY0-1474" fmla="*/ 0 h 698350"/>
              <a:gd name="connsiteX1-1475" fmla="*/ 2033204 w 2038925"/>
              <a:gd name="connsiteY1-1476" fmla="*/ 123567 h 698350"/>
              <a:gd name="connsiteX2-1477" fmla="*/ 222939 w 2038925"/>
              <a:gd name="connsiteY2-1478" fmla="*/ 129745 h 698350"/>
              <a:gd name="connsiteX3-1479" fmla="*/ 167333 w 2038925"/>
              <a:gd name="connsiteY3-1480" fmla="*/ 142102 h 698350"/>
              <a:gd name="connsiteX4-1481" fmla="*/ 148798 w 2038925"/>
              <a:gd name="connsiteY4-1482" fmla="*/ 160637 h 698350"/>
              <a:gd name="connsiteX5-1483" fmla="*/ 136442 w 2038925"/>
              <a:gd name="connsiteY5-1484" fmla="*/ 191529 h 698350"/>
              <a:gd name="connsiteX6-1485" fmla="*/ 135641 w 2038925"/>
              <a:gd name="connsiteY6-1486" fmla="*/ 698350 h 698350"/>
              <a:gd name="connsiteX7-1487" fmla="*/ 517 w 2038925"/>
              <a:gd name="connsiteY7-1488" fmla="*/ 695968 h 698350"/>
              <a:gd name="connsiteX8-1489" fmla="*/ 517 w 2038925"/>
              <a:gd name="connsiteY8-1490" fmla="*/ 133607 h 698350"/>
              <a:gd name="connsiteX9-1491" fmla="*/ 45653 w 2038925"/>
              <a:gd name="connsiteY9-1492" fmla="*/ 33272 h 698350"/>
              <a:gd name="connsiteX10-1493" fmla="*/ 136442 w 2038925"/>
              <a:gd name="connsiteY10-1494" fmla="*/ 0 h 698350"/>
              <a:gd name="connsiteX11-1495" fmla="*/ 2038925 w 2038925"/>
              <a:gd name="connsiteY11-1496" fmla="*/ 0 h 698350"/>
              <a:gd name="connsiteX0-1497" fmla="*/ 2038925 w 2038925"/>
              <a:gd name="connsiteY0-1498" fmla="*/ 0 h 698350"/>
              <a:gd name="connsiteX1-1499" fmla="*/ 2033204 w 2038925"/>
              <a:gd name="connsiteY1-1500" fmla="*/ 123567 h 698350"/>
              <a:gd name="connsiteX2-1501" fmla="*/ 222939 w 2038925"/>
              <a:gd name="connsiteY2-1502" fmla="*/ 129745 h 698350"/>
              <a:gd name="connsiteX3-1503" fmla="*/ 167333 w 2038925"/>
              <a:gd name="connsiteY3-1504" fmla="*/ 142102 h 698350"/>
              <a:gd name="connsiteX4-1505" fmla="*/ 148798 w 2038925"/>
              <a:gd name="connsiteY4-1506" fmla="*/ 160637 h 698350"/>
              <a:gd name="connsiteX5-1507" fmla="*/ 136442 w 2038925"/>
              <a:gd name="connsiteY5-1508" fmla="*/ 191529 h 698350"/>
              <a:gd name="connsiteX6-1509" fmla="*/ 135641 w 2038925"/>
              <a:gd name="connsiteY6-1510" fmla="*/ 698350 h 698350"/>
              <a:gd name="connsiteX7-1511" fmla="*/ 517 w 2038925"/>
              <a:gd name="connsiteY7-1512" fmla="*/ 695968 h 698350"/>
              <a:gd name="connsiteX8-1513" fmla="*/ 517 w 2038925"/>
              <a:gd name="connsiteY8-1514" fmla="*/ 133607 h 698350"/>
              <a:gd name="connsiteX9-1515" fmla="*/ 40276 w 2038925"/>
              <a:gd name="connsiteY9-1516" fmla="*/ 42797 h 698350"/>
              <a:gd name="connsiteX10-1517" fmla="*/ 136442 w 2038925"/>
              <a:gd name="connsiteY10-1518" fmla="*/ 0 h 698350"/>
              <a:gd name="connsiteX11-1519" fmla="*/ 2038925 w 2038925"/>
              <a:gd name="connsiteY11-1520" fmla="*/ 0 h 698350"/>
              <a:gd name="connsiteX0-1521" fmla="*/ 2038925 w 2038925"/>
              <a:gd name="connsiteY0-1522" fmla="*/ 0 h 698350"/>
              <a:gd name="connsiteX1-1523" fmla="*/ 2033204 w 2038925"/>
              <a:gd name="connsiteY1-1524" fmla="*/ 123567 h 698350"/>
              <a:gd name="connsiteX2-1525" fmla="*/ 222939 w 2038925"/>
              <a:gd name="connsiteY2-1526" fmla="*/ 129745 h 698350"/>
              <a:gd name="connsiteX3-1527" fmla="*/ 167333 w 2038925"/>
              <a:gd name="connsiteY3-1528" fmla="*/ 142102 h 698350"/>
              <a:gd name="connsiteX4-1529" fmla="*/ 148798 w 2038925"/>
              <a:gd name="connsiteY4-1530" fmla="*/ 160637 h 698350"/>
              <a:gd name="connsiteX5-1531" fmla="*/ 136442 w 2038925"/>
              <a:gd name="connsiteY5-1532" fmla="*/ 191529 h 698350"/>
              <a:gd name="connsiteX6-1533" fmla="*/ 135641 w 2038925"/>
              <a:gd name="connsiteY6-1534" fmla="*/ 698350 h 698350"/>
              <a:gd name="connsiteX7-1535" fmla="*/ 517 w 2038925"/>
              <a:gd name="connsiteY7-1536" fmla="*/ 695968 h 698350"/>
              <a:gd name="connsiteX8-1537" fmla="*/ 517 w 2038925"/>
              <a:gd name="connsiteY8-1538" fmla="*/ 133607 h 698350"/>
              <a:gd name="connsiteX9-1539" fmla="*/ 40276 w 2038925"/>
              <a:gd name="connsiteY9-1540" fmla="*/ 42797 h 698350"/>
              <a:gd name="connsiteX10-1541" fmla="*/ 136442 w 2038925"/>
              <a:gd name="connsiteY10-1542" fmla="*/ 0 h 698350"/>
              <a:gd name="connsiteX11-1543" fmla="*/ 2038925 w 2038925"/>
              <a:gd name="connsiteY11-1544" fmla="*/ 0 h 698350"/>
              <a:gd name="connsiteX0-1545" fmla="*/ 2038925 w 2038925"/>
              <a:gd name="connsiteY0-1546" fmla="*/ 0 h 698350"/>
              <a:gd name="connsiteX1-1547" fmla="*/ 2033204 w 2038925"/>
              <a:gd name="connsiteY1-1548" fmla="*/ 123567 h 698350"/>
              <a:gd name="connsiteX2-1549" fmla="*/ 222939 w 2038925"/>
              <a:gd name="connsiteY2-1550" fmla="*/ 129745 h 698350"/>
              <a:gd name="connsiteX3-1551" fmla="*/ 167333 w 2038925"/>
              <a:gd name="connsiteY3-1552" fmla="*/ 142102 h 698350"/>
              <a:gd name="connsiteX4-1553" fmla="*/ 148798 w 2038925"/>
              <a:gd name="connsiteY4-1554" fmla="*/ 160637 h 698350"/>
              <a:gd name="connsiteX5-1555" fmla="*/ 136442 w 2038925"/>
              <a:gd name="connsiteY5-1556" fmla="*/ 191529 h 698350"/>
              <a:gd name="connsiteX6-1557" fmla="*/ 135641 w 2038925"/>
              <a:gd name="connsiteY6-1558" fmla="*/ 698350 h 698350"/>
              <a:gd name="connsiteX7-1559" fmla="*/ 517 w 2038925"/>
              <a:gd name="connsiteY7-1560" fmla="*/ 695968 h 698350"/>
              <a:gd name="connsiteX8-1561" fmla="*/ 517 w 2038925"/>
              <a:gd name="connsiteY8-1562" fmla="*/ 133607 h 698350"/>
              <a:gd name="connsiteX9-1563" fmla="*/ 40276 w 2038925"/>
              <a:gd name="connsiteY9-1564" fmla="*/ 42797 h 698350"/>
              <a:gd name="connsiteX10-1565" fmla="*/ 136442 w 2038925"/>
              <a:gd name="connsiteY10-1566" fmla="*/ 0 h 698350"/>
              <a:gd name="connsiteX11-1567" fmla="*/ 2038925 w 2038925"/>
              <a:gd name="connsiteY11-1568" fmla="*/ 0 h 698350"/>
              <a:gd name="connsiteX0-1569" fmla="*/ 2038925 w 2038925"/>
              <a:gd name="connsiteY0-1570" fmla="*/ 0 h 698350"/>
              <a:gd name="connsiteX1-1571" fmla="*/ 2033204 w 2038925"/>
              <a:gd name="connsiteY1-1572" fmla="*/ 123567 h 698350"/>
              <a:gd name="connsiteX2-1573" fmla="*/ 222939 w 2038925"/>
              <a:gd name="connsiteY2-1574" fmla="*/ 129745 h 698350"/>
              <a:gd name="connsiteX3-1575" fmla="*/ 167333 w 2038925"/>
              <a:gd name="connsiteY3-1576" fmla="*/ 142102 h 698350"/>
              <a:gd name="connsiteX4-1577" fmla="*/ 148798 w 2038925"/>
              <a:gd name="connsiteY4-1578" fmla="*/ 160637 h 698350"/>
              <a:gd name="connsiteX5-1579" fmla="*/ 136442 w 2038925"/>
              <a:gd name="connsiteY5-1580" fmla="*/ 191529 h 698350"/>
              <a:gd name="connsiteX6-1581" fmla="*/ 135641 w 2038925"/>
              <a:gd name="connsiteY6-1582" fmla="*/ 698350 h 698350"/>
              <a:gd name="connsiteX7-1583" fmla="*/ 517 w 2038925"/>
              <a:gd name="connsiteY7-1584" fmla="*/ 695968 h 698350"/>
              <a:gd name="connsiteX8-1585" fmla="*/ 517 w 2038925"/>
              <a:gd name="connsiteY8-1586" fmla="*/ 133607 h 698350"/>
              <a:gd name="connsiteX9-1587" fmla="*/ 40276 w 2038925"/>
              <a:gd name="connsiteY9-1588" fmla="*/ 42797 h 698350"/>
              <a:gd name="connsiteX10-1589" fmla="*/ 136442 w 2038925"/>
              <a:gd name="connsiteY10-1590" fmla="*/ 0 h 698350"/>
              <a:gd name="connsiteX11-1591" fmla="*/ 2038925 w 2038925"/>
              <a:gd name="connsiteY11-1592" fmla="*/ 0 h 698350"/>
              <a:gd name="connsiteX0-1593" fmla="*/ 2038925 w 2038925"/>
              <a:gd name="connsiteY0-1594" fmla="*/ 0 h 698350"/>
              <a:gd name="connsiteX1-1595" fmla="*/ 2033204 w 2038925"/>
              <a:gd name="connsiteY1-1596" fmla="*/ 123567 h 698350"/>
              <a:gd name="connsiteX2-1597" fmla="*/ 222939 w 2038925"/>
              <a:gd name="connsiteY2-1598" fmla="*/ 129745 h 698350"/>
              <a:gd name="connsiteX3-1599" fmla="*/ 167333 w 2038925"/>
              <a:gd name="connsiteY3-1600" fmla="*/ 142102 h 698350"/>
              <a:gd name="connsiteX4-1601" fmla="*/ 148798 w 2038925"/>
              <a:gd name="connsiteY4-1602" fmla="*/ 160637 h 698350"/>
              <a:gd name="connsiteX5-1603" fmla="*/ 136442 w 2038925"/>
              <a:gd name="connsiteY5-1604" fmla="*/ 191529 h 698350"/>
              <a:gd name="connsiteX6-1605" fmla="*/ 135641 w 2038925"/>
              <a:gd name="connsiteY6-1606" fmla="*/ 698350 h 698350"/>
              <a:gd name="connsiteX7-1607" fmla="*/ 517 w 2038925"/>
              <a:gd name="connsiteY7-1608" fmla="*/ 695968 h 698350"/>
              <a:gd name="connsiteX8-1609" fmla="*/ 517 w 2038925"/>
              <a:gd name="connsiteY8-1610" fmla="*/ 133607 h 698350"/>
              <a:gd name="connsiteX9-1611" fmla="*/ 40276 w 2038925"/>
              <a:gd name="connsiteY9-1612" fmla="*/ 42797 h 698350"/>
              <a:gd name="connsiteX10-1613" fmla="*/ 136442 w 2038925"/>
              <a:gd name="connsiteY10-1614" fmla="*/ 0 h 698350"/>
              <a:gd name="connsiteX11-1615" fmla="*/ 2038925 w 2038925"/>
              <a:gd name="connsiteY11-1616" fmla="*/ 0 h 698350"/>
              <a:gd name="connsiteX0-1617" fmla="*/ 2038925 w 2038925"/>
              <a:gd name="connsiteY0-1618" fmla="*/ 0 h 698350"/>
              <a:gd name="connsiteX1-1619" fmla="*/ 2033204 w 2038925"/>
              <a:gd name="connsiteY1-1620" fmla="*/ 123567 h 698350"/>
              <a:gd name="connsiteX2-1621" fmla="*/ 222939 w 2038925"/>
              <a:gd name="connsiteY2-1622" fmla="*/ 129745 h 698350"/>
              <a:gd name="connsiteX3-1623" fmla="*/ 167333 w 2038925"/>
              <a:gd name="connsiteY3-1624" fmla="*/ 142102 h 698350"/>
              <a:gd name="connsiteX4-1625" fmla="*/ 148798 w 2038925"/>
              <a:gd name="connsiteY4-1626" fmla="*/ 160637 h 698350"/>
              <a:gd name="connsiteX5-1627" fmla="*/ 136442 w 2038925"/>
              <a:gd name="connsiteY5-1628" fmla="*/ 191529 h 698350"/>
              <a:gd name="connsiteX6-1629" fmla="*/ 135641 w 2038925"/>
              <a:gd name="connsiteY6-1630" fmla="*/ 698350 h 698350"/>
              <a:gd name="connsiteX7-1631" fmla="*/ 517 w 2038925"/>
              <a:gd name="connsiteY7-1632" fmla="*/ 695968 h 698350"/>
              <a:gd name="connsiteX8-1633" fmla="*/ 517 w 2038925"/>
              <a:gd name="connsiteY8-1634" fmla="*/ 133607 h 698350"/>
              <a:gd name="connsiteX9-1635" fmla="*/ 56410 w 2038925"/>
              <a:gd name="connsiteY9-1636" fmla="*/ 45178 h 698350"/>
              <a:gd name="connsiteX10-1637" fmla="*/ 136442 w 2038925"/>
              <a:gd name="connsiteY10-1638" fmla="*/ 0 h 698350"/>
              <a:gd name="connsiteX11-1639" fmla="*/ 2038925 w 2038925"/>
              <a:gd name="connsiteY11-1640" fmla="*/ 0 h 698350"/>
              <a:gd name="connsiteX0-1641" fmla="*/ 2038925 w 2038925"/>
              <a:gd name="connsiteY0-1642" fmla="*/ 0 h 698350"/>
              <a:gd name="connsiteX1-1643" fmla="*/ 2033204 w 2038925"/>
              <a:gd name="connsiteY1-1644" fmla="*/ 123567 h 698350"/>
              <a:gd name="connsiteX2-1645" fmla="*/ 222939 w 2038925"/>
              <a:gd name="connsiteY2-1646" fmla="*/ 129745 h 698350"/>
              <a:gd name="connsiteX3-1647" fmla="*/ 167333 w 2038925"/>
              <a:gd name="connsiteY3-1648" fmla="*/ 142102 h 698350"/>
              <a:gd name="connsiteX4-1649" fmla="*/ 148798 w 2038925"/>
              <a:gd name="connsiteY4-1650" fmla="*/ 160637 h 698350"/>
              <a:gd name="connsiteX5-1651" fmla="*/ 136442 w 2038925"/>
              <a:gd name="connsiteY5-1652" fmla="*/ 191529 h 698350"/>
              <a:gd name="connsiteX6-1653" fmla="*/ 135641 w 2038925"/>
              <a:gd name="connsiteY6-1654" fmla="*/ 698350 h 698350"/>
              <a:gd name="connsiteX7-1655" fmla="*/ 517 w 2038925"/>
              <a:gd name="connsiteY7-1656" fmla="*/ 695968 h 698350"/>
              <a:gd name="connsiteX8-1657" fmla="*/ 517 w 2038925"/>
              <a:gd name="connsiteY8-1658" fmla="*/ 133607 h 698350"/>
              <a:gd name="connsiteX9-1659" fmla="*/ 56410 w 2038925"/>
              <a:gd name="connsiteY9-1660" fmla="*/ 45178 h 698350"/>
              <a:gd name="connsiteX10-1661" fmla="*/ 195596 w 2038925"/>
              <a:gd name="connsiteY10-1662" fmla="*/ 0 h 698350"/>
              <a:gd name="connsiteX11-1663" fmla="*/ 2038925 w 2038925"/>
              <a:gd name="connsiteY11-1664" fmla="*/ 0 h 698350"/>
              <a:gd name="connsiteX0-1665" fmla="*/ 2038925 w 2038925"/>
              <a:gd name="connsiteY0-1666" fmla="*/ 0 h 698350"/>
              <a:gd name="connsiteX1-1667" fmla="*/ 2033204 w 2038925"/>
              <a:gd name="connsiteY1-1668" fmla="*/ 123567 h 698350"/>
              <a:gd name="connsiteX2-1669" fmla="*/ 222939 w 2038925"/>
              <a:gd name="connsiteY2-1670" fmla="*/ 129745 h 698350"/>
              <a:gd name="connsiteX3-1671" fmla="*/ 167333 w 2038925"/>
              <a:gd name="connsiteY3-1672" fmla="*/ 142102 h 698350"/>
              <a:gd name="connsiteX4-1673" fmla="*/ 148798 w 2038925"/>
              <a:gd name="connsiteY4-1674" fmla="*/ 160637 h 698350"/>
              <a:gd name="connsiteX5-1675" fmla="*/ 136442 w 2038925"/>
              <a:gd name="connsiteY5-1676" fmla="*/ 191529 h 698350"/>
              <a:gd name="connsiteX6-1677" fmla="*/ 135641 w 2038925"/>
              <a:gd name="connsiteY6-1678" fmla="*/ 698350 h 698350"/>
              <a:gd name="connsiteX7-1679" fmla="*/ 517 w 2038925"/>
              <a:gd name="connsiteY7-1680" fmla="*/ 695968 h 698350"/>
              <a:gd name="connsiteX8-1681" fmla="*/ 517 w 2038925"/>
              <a:gd name="connsiteY8-1682" fmla="*/ 133607 h 698350"/>
              <a:gd name="connsiteX9-1683" fmla="*/ 56410 w 2038925"/>
              <a:gd name="connsiteY9-1684" fmla="*/ 45178 h 698350"/>
              <a:gd name="connsiteX10-1685" fmla="*/ 195596 w 2038925"/>
              <a:gd name="connsiteY10-1686" fmla="*/ 0 h 698350"/>
              <a:gd name="connsiteX11-1687" fmla="*/ 2038925 w 2038925"/>
              <a:gd name="connsiteY11-1688" fmla="*/ 0 h 698350"/>
              <a:gd name="connsiteX0-1689" fmla="*/ 2038925 w 2038925"/>
              <a:gd name="connsiteY0-1690" fmla="*/ 0 h 698350"/>
              <a:gd name="connsiteX1-1691" fmla="*/ 2033204 w 2038925"/>
              <a:gd name="connsiteY1-1692" fmla="*/ 123567 h 698350"/>
              <a:gd name="connsiteX2-1693" fmla="*/ 222939 w 2038925"/>
              <a:gd name="connsiteY2-1694" fmla="*/ 129745 h 698350"/>
              <a:gd name="connsiteX3-1695" fmla="*/ 167333 w 2038925"/>
              <a:gd name="connsiteY3-1696" fmla="*/ 142102 h 698350"/>
              <a:gd name="connsiteX4-1697" fmla="*/ 148798 w 2038925"/>
              <a:gd name="connsiteY4-1698" fmla="*/ 160637 h 698350"/>
              <a:gd name="connsiteX5-1699" fmla="*/ 136442 w 2038925"/>
              <a:gd name="connsiteY5-1700" fmla="*/ 191529 h 698350"/>
              <a:gd name="connsiteX6-1701" fmla="*/ 135641 w 2038925"/>
              <a:gd name="connsiteY6-1702" fmla="*/ 698350 h 698350"/>
              <a:gd name="connsiteX7-1703" fmla="*/ 517 w 2038925"/>
              <a:gd name="connsiteY7-1704" fmla="*/ 695968 h 698350"/>
              <a:gd name="connsiteX8-1705" fmla="*/ 517 w 2038925"/>
              <a:gd name="connsiteY8-1706" fmla="*/ 133607 h 698350"/>
              <a:gd name="connsiteX9-1707" fmla="*/ 56410 w 2038925"/>
              <a:gd name="connsiteY9-1708" fmla="*/ 45178 h 698350"/>
              <a:gd name="connsiteX10-1709" fmla="*/ 195596 w 2038925"/>
              <a:gd name="connsiteY10-1710" fmla="*/ 0 h 698350"/>
              <a:gd name="connsiteX11-1711" fmla="*/ 2038925 w 2038925"/>
              <a:gd name="connsiteY11-1712" fmla="*/ 0 h 698350"/>
              <a:gd name="connsiteX0-1713" fmla="*/ 2038925 w 2038925"/>
              <a:gd name="connsiteY0-1714" fmla="*/ 0 h 698350"/>
              <a:gd name="connsiteX1-1715" fmla="*/ 2033204 w 2038925"/>
              <a:gd name="connsiteY1-1716" fmla="*/ 123567 h 698350"/>
              <a:gd name="connsiteX2-1717" fmla="*/ 222939 w 2038925"/>
              <a:gd name="connsiteY2-1718" fmla="*/ 129745 h 698350"/>
              <a:gd name="connsiteX3-1719" fmla="*/ 167333 w 2038925"/>
              <a:gd name="connsiteY3-1720" fmla="*/ 142102 h 698350"/>
              <a:gd name="connsiteX4-1721" fmla="*/ 148798 w 2038925"/>
              <a:gd name="connsiteY4-1722" fmla="*/ 160637 h 698350"/>
              <a:gd name="connsiteX5-1723" fmla="*/ 136442 w 2038925"/>
              <a:gd name="connsiteY5-1724" fmla="*/ 191529 h 698350"/>
              <a:gd name="connsiteX6-1725" fmla="*/ 135641 w 2038925"/>
              <a:gd name="connsiteY6-1726" fmla="*/ 698350 h 698350"/>
              <a:gd name="connsiteX7-1727" fmla="*/ 517 w 2038925"/>
              <a:gd name="connsiteY7-1728" fmla="*/ 695968 h 698350"/>
              <a:gd name="connsiteX8-1729" fmla="*/ 517 w 2038925"/>
              <a:gd name="connsiteY8-1730" fmla="*/ 133607 h 698350"/>
              <a:gd name="connsiteX9-1731" fmla="*/ 56410 w 2038925"/>
              <a:gd name="connsiteY9-1732" fmla="*/ 45178 h 698350"/>
              <a:gd name="connsiteX10-1733" fmla="*/ 195596 w 2038925"/>
              <a:gd name="connsiteY10-1734" fmla="*/ 0 h 698350"/>
              <a:gd name="connsiteX11-1735" fmla="*/ 2038925 w 2038925"/>
              <a:gd name="connsiteY11-1736" fmla="*/ 0 h 698350"/>
              <a:gd name="connsiteX0-1737" fmla="*/ 2038734 w 2038734"/>
              <a:gd name="connsiteY0-1738" fmla="*/ 0 h 698350"/>
              <a:gd name="connsiteX1-1739" fmla="*/ 2033013 w 2038734"/>
              <a:gd name="connsiteY1-1740" fmla="*/ 123567 h 698350"/>
              <a:gd name="connsiteX2-1741" fmla="*/ 222748 w 2038734"/>
              <a:gd name="connsiteY2-1742" fmla="*/ 129745 h 698350"/>
              <a:gd name="connsiteX3-1743" fmla="*/ 167142 w 2038734"/>
              <a:gd name="connsiteY3-1744" fmla="*/ 142102 h 698350"/>
              <a:gd name="connsiteX4-1745" fmla="*/ 148607 w 2038734"/>
              <a:gd name="connsiteY4-1746" fmla="*/ 160637 h 698350"/>
              <a:gd name="connsiteX5-1747" fmla="*/ 136251 w 2038734"/>
              <a:gd name="connsiteY5-1748" fmla="*/ 191529 h 698350"/>
              <a:gd name="connsiteX6-1749" fmla="*/ 135450 w 2038734"/>
              <a:gd name="connsiteY6-1750" fmla="*/ 698350 h 698350"/>
              <a:gd name="connsiteX7-1751" fmla="*/ 326 w 2038734"/>
              <a:gd name="connsiteY7-1752" fmla="*/ 695968 h 698350"/>
              <a:gd name="connsiteX8-1753" fmla="*/ 3015 w 2038734"/>
              <a:gd name="connsiteY8-1754" fmla="*/ 174088 h 698350"/>
              <a:gd name="connsiteX9-1755" fmla="*/ 56219 w 2038734"/>
              <a:gd name="connsiteY9-1756" fmla="*/ 45178 h 698350"/>
              <a:gd name="connsiteX10-1757" fmla="*/ 195405 w 2038734"/>
              <a:gd name="connsiteY10-1758" fmla="*/ 0 h 698350"/>
              <a:gd name="connsiteX11-1759" fmla="*/ 2038734 w 2038734"/>
              <a:gd name="connsiteY11-1760" fmla="*/ 0 h 698350"/>
              <a:gd name="connsiteX0-1761" fmla="*/ 2038734 w 2038734"/>
              <a:gd name="connsiteY0-1762" fmla="*/ 0 h 698350"/>
              <a:gd name="connsiteX1-1763" fmla="*/ 2033013 w 2038734"/>
              <a:gd name="connsiteY1-1764" fmla="*/ 123567 h 698350"/>
              <a:gd name="connsiteX2-1765" fmla="*/ 222748 w 2038734"/>
              <a:gd name="connsiteY2-1766" fmla="*/ 129745 h 698350"/>
              <a:gd name="connsiteX3-1767" fmla="*/ 167142 w 2038734"/>
              <a:gd name="connsiteY3-1768" fmla="*/ 142102 h 698350"/>
              <a:gd name="connsiteX4-1769" fmla="*/ 148607 w 2038734"/>
              <a:gd name="connsiteY4-1770" fmla="*/ 160637 h 698350"/>
              <a:gd name="connsiteX5-1771" fmla="*/ 136251 w 2038734"/>
              <a:gd name="connsiteY5-1772" fmla="*/ 191529 h 698350"/>
              <a:gd name="connsiteX6-1773" fmla="*/ 135450 w 2038734"/>
              <a:gd name="connsiteY6-1774" fmla="*/ 698350 h 698350"/>
              <a:gd name="connsiteX7-1775" fmla="*/ 326 w 2038734"/>
              <a:gd name="connsiteY7-1776" fmla="*/ 695968 h 698350"/>
              <a:gd name="connsiteX8-1777" fmla="*/ 3015 w 2038734"/>
              <a:gd name="connsiteY8-1778" fmla="*/ 174088 h 698350"/>
              <a:gd name="connsiteX9-1779" fmla="*/ 56219 w 2038734"/>
              <a:gd name="connsiteY9-1780" fmla="*/ 45178 h 698350"/>
              <a:gd name="connsiteX10-1781" fmla="*/ 195405 w 2038734"/>
              <a:gd name="connsiteY10-1782" fmla="*/ 0 h 698350"/>
              <a:gd name="connsiteX11-1783" fmla="*/ 2038734 w 2038734"/>
              <a:gd name="connsiteY11-1784" fmla="*/ 0 h 698350"/>
              <a:gd name="connsiteX0-1785" fmla="*/ 2038734 w 2038734"/>
              <a:gd name="connsiteY0-1786" fmla="*/ 0 h 698350"/>
              <a:gd name="connsiteX1-1787" fmla="*/ 2033013 w 2038734"/>
              <a:gd name="connsiteY1-1788" fmla="*/ 123567 h 698350"/>
              <a:gd name="connsiteX2-1789" fmla="*/ 222748 w 2038734"/>
              <a:gd name="connsiteY2-1790" fmla="*/ 129745 h 698350"/>
              <a:gd name="connsiteX3-1791" fmla="*/ 167142 w 2038734"/>
              <a:gd name="connsiteY3-1792" fmla="*/ 142102 h 698350"/>
              <a:gd name="connsiteX4-1793" fmla="*/ 148607 w 2038734"/>
              <a:gd name="connsiteY4-1794" fmla="*/ 160637 h 698350"/>
              <a:gd name="connsiteX5-1795" fmla="*/ 136251 w 2038734"/>
              <a:gd name="connsiteY5-1796" fmla="*/ 191529 h 698350"/>
              <a:gd name="connsiteX6-1797" fmla="*/ 135450 w 2038734"/>
              <a:gd name="connsiteY6-1798" fmla="*/ 698350 h 698350"/>
              <a:gd name="connsiteX7-1799" fmla="*/ 326 w 2038734"/>
              <a:gd name="connsiteY7-1800" fmla="*/ 695968 h 698350"/>
              <a:gd name="connsiteX8-1801" fmla="*/ 3015 w 2038734"/>
              <a:gd name="connsiteY8-1802" fmla="*/ 174088 h 698350"/>
              <a:gd name="connsiteX9-1803" fmla="*/ 56219 w 2038734"/>
              <a:gd name="connsiteY9-1804" fmla="*/ 45178 h 698350"/>
              <a:gd name="connsiteX10-1805" fmla="*/ 195405 w 2038734"/>
              <a:gd name="connsiteY10-1806" fmla="*/ 0 h 698350"/>
              <a:gd name="connsiteX11-1807" fmla="*/ 2038734 w 2038734"/>
              <a:gd name="connsiteY11-1808" fmla="*/ 0 h 698350"/>
              <a:gd name="connsiteX0-1809" fmla="*/ 2038734 w 2038734"/>
              <a:gd name="connsiteY0-1810" fmla="*/ 0 h 698350"/>
              <a:gd name="connsiteX1-1811" fmla="*/ 2033013 w 2038734"/>
              <a:gd name="connsiteY1-1812" fmla="*/ 123567 h 698350"/>
              <a:gd name="connsiteX2-1813" fmla="*/ 222748 w 2038734"/>
              <a:gd name="connsiteY2-1814" fmla="*/ 129745 h 698350"/>
              <a:gd name="connsiteX3-1815" fmla="*/ 167142 w 2038734"/>
              <a:gd name="connsiteY3-1816" fmla="*/ 142102 h 698350"/>
              <a:gd name="connsiteX4-1817" fmla="*/ 148607 w 2038734"/>
              <a:gd name="connsiteY4-1818" fmla="*/ 160637 h 698350"/>
              <a:gd name="connsiteX5-1819" fmla="*/ 136251 w 2038734"/>
              <a:gd name="connsiteY5-1820" fmla="*/ 191529 h 698350"/>
              <a:gd name="connsiteX6-1821" fmla="*/ 135450 w 2038734"/>
              <a:gd name="connsiteY6-1822" fmla="*/ 698350 h 698350"/>
              <a:gd name="connsiteX7-1823" fmla="*/ 326 w 2038734"/>
              <a:gd name="connsiteY7-1824" fmla="*/ 695968 h 698350"/>
              <a:gd name="connsiteX8-1825" fmla="*/ 3015 w 2038734"/>
              <a:gd name="connsiteY8-1826" fmla="*/ 174088 h 698350"/>
              <a:gd name="connsiteX9-1827" fmla="*/ 56219 w 2038734"/>
              <a:gd name="connsiteY9-1828" fmla="*/ 45178 h 698350"/>
              <a:gd name="connsiteX10-1829" fmla="*/ 195405 w 2038734"/>
              <a:gd name="connsiteY10-1830" fmla="*/ 0 h 698350"/>
              <a:gd name="connsiteX11-1831" fmla="*/ 2038734 w 2038734"/>
              <a:gd name="connsiteY11-1832" fmla="*/ 0 h 698350"/>
              <a:gd name="connsiteX0-1833" fmla="*/ 2038734 w 2038734"/>
              <a:gd name="connsiteY0-1834" fmla="*/ 0 h 698350"/>
              <a:gd name="connsiteX1-1835" fmla="*/ 2033013 w 2038734"/>
              <a:gd name="connsiteY1-1836" fmla="*/ 123567 h 698350"/>
              <a:gd name="connsiteX2-1837" fmla="*/ 222748 w 2038734"/>
              <a:gd name="connsiteY2-1838" fmla="*/ 129745 h 698350"/>
              <a:gd name="connsiteX3-1839" fmla="*/ 167142 w 2038734"/>
              <a:gd name="connsiteY3-1840" fmla="*/ 142102 h 698350"/>
              <a:gd name="connsiteX4-1841" fmla="*/ 148607 w 2038734"/>
              <a:gd name="connsiteY4-1842" fmla="*/ 160637 h 698350"/>
              <a:gd name="connsiteX5-1843" fmla="*/ 136251 w 2038734"/>
              <a:gd name="connsiteY5-1844" fmla="*/ 191529 h 698350"/>
              <a:gd name="connsiteX6-1845" fmla="*/ 135450 w 2038734"/>
              <a:gd name="connsiteY6-1846" fmla="*/ 698350 h 698350"/>
              <a:gd name="connsiteX7-1847" fmla="*/ 326 w 2038734"/>
              <a:gd name="connsiteY7-1848" fmla="*/ 695968 h 698350"/>
              <a:gd name="connsiteX8-1849" fmla="*/ 3015 w 2038734"/>
              <a:gd name="connsiteY8-1850" fmla="*/ 174088 h 698350"/>
              <a:gd name="connsiteX9-1851" fmla="*/ 56219 w 2038734"/>
              <a:gd name="connsiteY9-1852" fmla="*/ 45178 h 698350"/>
              <a:gd name="connsiteX10-1853" fmla="*/ 195405 w 2038734"/>
              <a:gd name="connsiteY10-1854" fmla="*/ 0 h 698350"/>
              <a:gd name="connsiteX11-1855" fmla="*/ 2038734 w 2038734"/>
              <a:gd name="connsiteY11-1856" fmla="*/ 0 h 698350"/>
              <a:gd name="connsiteX0-1857" fmla="*/ 2038734 w 2038734"/>
              <a:gd name="connsiteY0-1858" fmla="*/ 0 h 698350"/>
              <a:gd name="connsiteX1-1859" fmla="*/ 2033013 w 2038734"/>
              <a:gd name="connsiteY1-1860" fmla="*/ 123567 h 698350"/>
              <a:gd name="connsiteX2-1861" fmla="*/ 222748 w 2038734"/>
              <a:gd name="connsiteY2-1862" fmla="*/ 129745 h 698350"/>
              <a:gd name="connsiteX3-1863" fmla="*/ 167142 w 2038734"/>
              <a:gd name="connsiteY3-1864" fmla="*/ 142102 h 698350"/>
              <a:gd name="connsiteX4-1865" fmla="*/ 148607 w 2038734"/>
              <a:gd name="connsiteY4-1866" fmla="*/ 160637 h 698350"/>
              <a:gd name="connsiteX5-1867" fmla="*/ 136251 w 2038734"/>
              <a:gd name="connsiteY5-1868" fmla="*/ 191529 h 698350"/>
              <a:gd name="connsiteX6-1869" fmla="*/ 135450 w 2038734"/>
              <a:gd name="connsiteY6-1870" fmla="*/ 698350 h 698350"/>
              <a:gd name="connsiteX7-1871" fmla="*/ 326 w 2038734"/>
              <a:gd name="connsiteY7-1872" fmla="*/ 695968 h 698350"/>
              <a:gd name="connsiteX8-1873" fmla="*/ 3015 w 2038734"/>
              <a:gd name="connsiteY8-1874" fmla="*/ 174088 h 698350"/>
              <a:gd name="connsiteX9-1875" fmla="*/ 56219 w 2038734"/>
              <a:gd name="connsiteY9-1876" fmla="*/ 45178 h 698350"/>
              <a:gd name="connsiteX10-1877" fmla="*/ 195405 w 2038734"/>
              <a:gd name="connsiteY10-1878" fmla="*/ 0 h 698350"/>
              <a:gd name="connsiteX11-1879" fmla="*/ 2038734 w 2038734"/>
              <a:gd name="connsiteY11-1880" fmla="*/ 0 h 698350"/>
              <a:gd name="connsiteX0-1881" fmla="*/ 2038734 w 2038734"/>
              <a:gd name="connsiteY0-1882" fmla="*/ 0 h 698350"/>
              <a:gd name="connsiteX1-1883" fmla="*/ 2033013 w 2038734"/>
              <a:gd name="connsiteY1-1884" fmla="*/ 123567 h 698350"/>
              <a:gd name="connsiteX2-1885" fmla="*/ 222748 w 2038734"/>
              <a:gd name="connsiteY2-1886" fmla="*/ 129745 h 698350"/>
              <a:gd name="connsiteX3-1887" fmla="*/ 167142 w 2038734"/>
              <a:gd name="connsiteY3-1888" fmla="*/ 142102 h 698350"/>
              <a:gd name="connsiteX4-1889" fmla="*/ 136251 w 2038734"/>
              <a:gd name="connsiteY4-1890" fmla="*/ 191529 h 698350"/>
              <a:gd name="connsiteX5-1891" fmla="*/ 135450 w 2038734"/>
              <a:gd name="connsiteY5-1892" fmla="*/ 698350 h 698350"/>
              <a:gd name="connsiteX6-1893" fmla="*/ 326 w 2038734"/>
              <a:gd name="connsiteY6-1894" fmla="*/ 695968 h 698350"/>
              <a:gd name="connsiteX7-1895" fmla="*/ 3015 w 2038734"/>
              <a:gd name="connsiteY7-1896" fmla="*/ 174088 h 698350"/>
              <a:gd name="connsiteX8-1897" fmla="*/ 56219 w 2038734"/>
              <a:gd name="connsiteY8-1898" fmla="*/ 45178 h 698350"/>
              <a:gd name="connsiteX9-1899" fmla="*/ 195405 w 2038734"/>
              <a:gd name="connsiteY9-1900" fmla="*/ 0 h 698350"/>
              <a:gd name="connsiteX10-1901" fmla="*/ 2038734 w 2038734"/>
              <a:gd name="connsiteY10-1902" fmla="*/ 0 h 698350"/>
              <a:gd name="connsiteX0-1903" fmla="*/ 2038734 w 2038734"/>
              <a:gd name="connsiteY0-1904" fmla="*/ 0 h 698350"/>
              <a:gd name="connsiteX1-1905" fmla="*/ 2033013 w 2038734"/>
              <a:gd name="connsiteY1-1906" fmla="*/ 123567 h 698350"/>
              <a:gd name="connsiteX2-1907" fmla="*/ 222748 w 2038734"/>
              <a:gd name="connsiteY2-1908" fmla="*/ 129745 h 698350"/>
              <a:gd name="connsiteX3-1909" fmla="*/ 167142 w 2038734"/>
              <a:gd name="connsiteY3-1910" fmla="*/ 142102 h 698350"/>
              <a:gd name="connsiteX4-1911" fmla="*/ 136251 w 2038734"/>
              <a:gd name="connsiteY4-1912" fmla="*/ 191529 h 698350"/>
              <a:gd name="connsiteX5-1913" fmla="*/ 135450 w 2038734"/>
              <a:gd name="connsiteY5-1914" fmla="*/ 698350 h 698350"/>
              <a:gd name="connsiteX6-1915" fmla="*/ 326 w 2038734"/>
              <a:gd name="connsiteY6-1916" fmla="*/ 695968 h 698350"/>
              <a:gd name="connsiteX7-1917" fmla="*/ 3015 w 2038734"/>
              <a:gd name="connsiteY7-1918" fmla="*/ 174088 h 698350"/>
              <a:gd name="connsiteX8-1919" fmla="*/ 56219 w 2038734"/>
              <a:gd name="connsiteY8-1920" fmla="*/ 45178 h 698350"/>
              <a:gd name="connsiteX9-1921" fmla="*/ 195405 w 2038734"/>
              <a:gd name="connsiteY9-1922" fmla="*/ 0 h 698350"/>
              <a:gd name="connsiteX10-1923" fmla="*/ 2038734 w 2038734"/>
              <a:gd name="connsiteY10-1924" fmla="*/ 0 h 698350"/>
              <a:gd name="connsiteX0-1925" fmla="*/ 2038734 w 2038734"/>
              <a:gd name="connsiteY0-1926" fmla="*/ 0 h 698350"/>
              <a:gd name="connsiteX1-1927" fmla="*/ 2033013 w 2038734"/>
              <a:gd name="connsiteY1-1928" fmla="*/ 123567 h 698350"/>
              <a:gd name="connsiteX2-1929" fmla="*/ 222748 w 2038734"/>
              <a:gd name="connsiteY2-1930" fmla="*/ 129745 h 698350"/>
              <a:gd name="connsiteX3-1931" fmla="*/ 167142 w 2038734"/>
              <a:gd name="connsiteY3-1932" fmla="*/ 142102 h 698350"/>
              <a:gd name="connsiteX4-1933" fmla="*/ 136251 w 2038734"/>
              <a:gd name="connsiteY4-1934" fmla="*/ 191529 h 698350"/>
              <a:gd name="connsiteX5-1935" fmla="*/ 135450 w 2038734"/>
              <a:gd name="connsiteY5-1936" fmla="*/ 698350 h 698350"/>
              <a:gd name="connsiteX6-1937" fmla="*/ 326 w 2038734"/>
              <a:gd name="connsiteY6-1938" fmla="*/ 695968 h 698350"/>
              <a:gd name="connsiteX7-1939" fmla="*/ 3015 w 2038734"/>
              <a:gd name="connsiteY7-1940" fmla="*/ 174088 h 698350"/>
              <a:gd name="connsiteX8-1941" fmla="*/ 56219 w 2038734"/>
              <a:gd name="connsiteY8-1942" fmla="*/ 45178 h 698350"/>
              <a:gd name="connsiteX9-1943" fmla="*/ 195405 w 2038734"/>
              <a:gd name="connsiteY9-1944" fmla="*/ 0 h 698350"/>
              <a:gd name="connsiteX10-1945" fmla="*/ 2038734 w 2038734"/>
              <a:gd name="connsiteY10-1946" fmla="*/ 0 h 698350"/>
              <a:gd name="connsiteX0-1947" fmla="*/ 2038734 w 2038734"/>
              <a:gd name="connsiteY0-1948" fmla="*/ 0 h 698350"/>
              <a:gd name="connsiteX1-1949" fmla="*/ 2033013 w 2038734"/>
              <a:gd name="connsiteY1-1950" fmla="*/ 123567 h 698350"/>
              <a:gd name="connsiteX2-1951" fmla="*/ 222748 w 2038734"/>
              <a:gd name="connsiteY2-1952" fmla="*/ 129745 h 698350"/>
              <a:gd name="connsiteX3-1953" fmla="*/ 159075 w 2038734"/>
              <a:gd name="connsiteY3-1954" fmla="*/ 142102 h 698350"/>
              <a:gd name="connsiteX4-1955" fmla="*/ 136251 w 2038734"/>
              <a:gd name="connsiteY4-1956" fmla="*/ 191529 h 698350"/>
              <a:gd name="connsiteX5-1957" fmla="*/ 135450 w 2038734"/>
              <a:gd name="connsiteY5-1958" fmla="*/ 698350 h 698350"/>
              <a:gd name="connsiteX6-1959" fmla="*/ 326 w 2038734"/>
              <a:gd name="connsiteY6-1960" fmla="*/ 695968 h 698350"/>
              <a:gd name="connsiteX7-1961" fmla="*/ 3015 w 2038734"/>
              <a:gd name="connsiteY7-1962" fmla="*/ 174088 h 698350"/>
              <a:gd name="connsiteX8-1963" fmla="*/ 56219 w 2038734"/>
              <a:gd name="connsiteY8-1964" fmla="*/ 45178 h 698350"/>
              <a:gd name="connsiteX9-1965" fmla="*/ 195405 w 2038734"/>
              <a:gd name="connsiteY9-1966" fmla="*/ 0 h 698350"/>
              <a:gd name="connsiteX10-1967" fmla="*/ 2038734 w 2038734"/>
              <a:gd name="connsiteY10-1968" fmla="*/ 0 h 698350"/>
              <a:gd name="connsiteX0-1969" fmla="*/ 2038734 w 2038734"/>
              <a:gd name="connsiteY0-1970" fmla="*/ 0 h 698350"/>
              <a:gd name="connsiteX1-1971" fmla="*/ 1479958 w 2038734"/>
              <a:gd name="connsiteY1-1972" fmla="*/ 126470 h 698350"/>
              <a:gd name="connsiteX2-1973" fmla="*/ 222748 w 2038734"/>
              <a:gd name="connsiteY2-1974" fmla="*/ 129745 h 698350"/>
              <a:gd name="connsiteX3-1975" fmla="*/ 159075 w 2038734"/>
              <a:gd name="connsiteY3-1976" fmla="*/ 142102 h 698350"/>
              <a:gd name="connsiteX4-1977" fmla="*/ 136251 w 2038734"/>
              <a:gd name="connsiteY4-1978" fmla="*/ 191529 h 698350"/>
              <a:gd name="connsiteX5-1979" fmla="*/ 135450 w 2038734"/>
              <a:gd name="connsiteY5-1980" fmla="*/ 698350 h 698350"/>
              <a:gd name="connsiteX6-1981" fmla="*/ 326 w 2038734"/>
              <a:gd name="connsiteY6-1982" fmla="*/ 695968 h 698350"/>
              <a:gd name="connsiteX7-1983" fmla="*/ 3015 w 2038734"/>
              <a:gd name="connsiteY7-1984" fmla="*/ 174088 h 698350"/>
              <a:gd name="connsiteX8-1985" fmla="*/ 56219 w 2038734"/>
              <a:gd name="connsiteY8-1986" fmla="*/ 45178 h 698350"/>
              <a:gd name="connsiteX9-1987" fmla="*/ 195405 w 2038734"/>
              <a:gd name="connsiteY9-1988" fmla="*/ 0 h 698350"/>
              <a:gd name="connsiteX10-1989" fmla="*/ 2038734 w 2038734"/>
              <a:gd name="connsiteY10-1990" fmla="*/ 0 h 698350"/>
              <a:gd name="connsiteX0-1991" fmla="*/ 1489366 w 1489366"/>
              <a:gd name="connsiteY0-1992" fmla="*/ 2903 h 698350"/>
              <a:gd name="connsiteX1-1993" fmla="*/ 1479958 w 1489366"/>
              <a:gd name="connsiteY1-1994" fmla="*/ 126470 h 698350"/>
              <a:gd name="connsiteX2-1995" fmla="*/ 222748 w 1489366"/>
              <a:gd name="connsiteY2-1996" fmla="*/ 129745 h 698350"/>
              <a:gd name="connsiteX3-1997" fmla="*/ 159075 w 1489366"/>
              <a:gd name="connsiteY3-1998" fmla="*/ 142102 h 698350"/>
              <a:gd name="connsiteX4-1999" fmla="*/ 136251 w 1489366"/>
              <a:gd name="connsiteY4-2000" fmla="*/ 191529 h 698350"/>
              <a:gd name="connsiteX5-2001" fmla="*/ 135450 w 1489366"/>
              <a:gd name="connsiteY5-2002" fmla="*/ 698350 h 698350"/>
              <a:gd name="connsiteX6-2003" fmla="*/ 326 w 1489366"/>
              <a:gd name="connsiteY6-2004" fmla="*/ 695968 h 698350"/>
              <a:gd name="connsiteX7-2005" fmla="*/ 3015 w 1489366"/>
              <a:gd name="connsiteY7-2006" fmla="*/ 174088 h 698350"/>
              <a:gd name="connsiteX8-2007" fmla="*/ 56219 w 1489366"/>
              <a:gd name="connsiteY8-2008" fmla="*/ 45178 h 698350"/>
              <a:gd name="connsiteX9-2009" fmla="*/ 195405 w 1489366"/>
              <a:gd name="connsiteY9-2010" fmla="*/ 0 h 698350"/>
              <a:gd name="connsiteX10-2011" fmla="*/ 1489366 w 1489366"/>
              <a:gd name="connsiteY10-2012" fmla="*/ 2903 h 698350"/>
              <a:gd name="connsiteX0-2013" fmla="*/ 1481992 w 1481992"/>
              <a:gd name="connsiteY0-2014" fmla="*/ 5806 h 698350"/>
              <a:gd name="connsiteX1-2015" fmla="*/ 1479958 w 1481992"/>
              <a:gd name="connsiteY1-2016" fmla="*/ 126470 h 698350"/>
              <a:gd name="connsiteX2-2017" fmla="*/ 222748 w 1481992"/>
              <a:gd name="connsiteY2-2018" fmla="*/ 129745 h 698350"/>
              <a:gd name="connsiteX3-2019" fmla="*/ 159075 w 1481992"/>
              <a:gd name="connsiteY3-2020" fmla="*/ 142102 h 698350"/>
              <a:gd name="connsiteX4-2021" fmla="*/ 136251 w 1481992"/>
              <a:gd name="connsiteY4-2022" fmla="*/ 191529 h 698350"/>
              <a:gd name="connsiteX5-2023" fmla="*/ 135450 w 1481992"/>
              <a:gd name="connsiteY5-2024" fmla="*/ 698350 h 698350"/>
              <a:gd name="connsiteX6-2025" fmla="*/ 326 w 1481992"/>
              <a:gd name="connsiteY6-2026" fmla="*/ 695968 h 698350"/>
              <a:gd name="connsiteX7-2027" fmla="*/ 3015 w 1481992"/>
              <a:gd name="connsiteY7-2028" fmla="*/ 174088 h 698350"/>
              <a:gd name="connsiteX8-2029" fmla="*/ 56219 w 1481992"/>
              <a:gd name="connsiteY8-2030" fmla="*/ 45178 h 698350"/>
              <a:gd name="connsiteX9-2031" fmla="*/ 195405 w 1481992"/>
              <a:gd name="connsiteY9-2032" fmla="*/ 0 h 698350"/>
              <a:gd name="connsiteX10-2033" fmla="*/ 1481992 w 1481992"/>
              <a:gd name="connsiteY10-2034" fmla="*/ 5806 h 698350"/>
              <a:gd name="connsiteX0-2035" fmla="*/ 1481992 w 1481992"/>
              <a:gd name="connsiteY0-2036" fmla="*/ 1 h 698350"/>
              <a:gd name="connsiteX1-2037" fmla="*/ 1479958 w 1481992"/>
              <a:gd name="connsiteY1-2038" fmla="*/ 126470 h 698350"/>
              <a:gd name="connsiteX2-2039" fmla="*/ 222748 w 1481992"/>
              <a:gd name="connsiteY2-2040" fmla="*/ 129745 h 698350"/>
              <a:gd name="connsiteX3-2041" fmla="*/ 159075 w 1481992"/>
              <a:gd name="connsiteY3-2042" fmla="*/ 142102 h 698350"/>
              <a:gd name="connsiteX4-2043" fmla="*/ 136251 w 1481992"/>
              <a:gd name="connsiteY4-2044" fmla="*/ 191529 h 698350"/>
              <a:gd name="connsiteX5-2045" fmla="*/ 135450 w 1481992"/>
              <a:gd name="connsiteY5-2046" fmla="*/ 698350 h 698350"/>
              <a:gd name="connsiteX6-2047" fmla="*/ 326 w 1481992"/>
              <a:gd name="connsiteY6-2048" fmla="*/ 695968 h 698350"/>
              <a:gd name="connsiteX7-2049" fmla="*/ 3015 w 1481992"/>
              <a:gd name="connsiteY7-2050" fmla="*/ 174088 h 698350"/>
              <a:gd name="connsiteX8-2051" fmla="*/ 56219 w 1481992"/>
              <a:gd name="connsiteY8-2052" fmla="*/ 45178 h 698350"/>
              <a:gd name="connsiteX9-2053" fmla="*/ 195405 w 1481992"/>
              <a:gd name="connsiteY9-2054" fmla="*/ 0 h 698350"/>
              <a:gd name="connsiteX10-2055" fmla="*/ 1481992 w 1481992"/>
              <a:gd name="connsiteY10-2056" fmla="*/ 1 h 698350"/>
              <a:gd name="connsiteX0-2057" fmla="*/ 1478977 w 1478977"/>
              <a:gd name="connsiteY0-2058" fmla="*/ 1 h 698736"/>
              <a:gd name="connsiteX1-2059" fmla="*/ 1476943 w 1478977"/>
              <a:gd name="connsiteY1-2060" fmla="*/ 126470 h 698736"/>
              <a:gd name="connsiteX2-2061" fmla="*/ 219733 w 1478977"/>
              <a:gd name="connsiteY2-2062" fmla="*/ 129745 h 698736"/>
              <a:gd name="connsiteX3-2063" fmla="*/ 156060 w 1478977"/>
              <a:gd name="connsiteY3-2064" fmla="*/ 142102 h 698736"/>
              <a:gd name="connsiteX4-2065" fmla="*/ 133236 w 1478977"/>
              <a:gd name="connsiteY4-2066" fmla="*/ 191529 h 698736"/>
              <a:gd name="connsiteX5-2067" fmla="*/ 132435 w 1478977"/>
              <a:gd name="connsiteY5-2068" fmla="*/ 698350 h 698736"/>
              <a:gd name="connsiteX6-2069" fmla="*/ 3278 w 1478977"/>
              <a:gd name="connsiteY6-2070" fmla="*/ 698736 h 698736"/>
              <a:gd name="connsiteX7-2071" fmla="*/ 0 w 1478977"/>
              <a:gd name="connsiteY7-2072" fmla="*/ 174088 h 698736"/>
              <a:gd name="connsiteX8-2073" fmla="*/ 53204 w 1478977"/>
              <a:gd name="connsiteY8-2074" fmla="*/ 45178 h 698736"/>
              <a:gd name="connsiteX9-2075" fmla="*/ 192390 w 1478977"/>
              <a:gd name="connsiteY9-2076" fmla="*/ 0 h 698736"/>
              <a:gd name="connsiteX10-2077" fmla="*/ 1478977 w 1478977"/>
              <a:gd name="connsiteY10-2078" fmla="*/ 1 h 698736"/>
              <a:gd name="connsiteX0-2079" fmla="*/ 1478977 w 1478977"/>
              <a:gd name="connsiteY0-2080" fmla="*/ 1 h 701503"/>
              <a:gd name="connsiteX1-2081" fmla="*/ 1476943 w 1478977"/>
              <a:gd name="connsiteY1-2082" fmla="*/ 126470 h 701503"/>
              <a:gd name="connsiteX2-2083" fmla="*/ 219733 w 1478977"/>
              <a:gd name="connsiteY2-2084" fmla="*/ 129745 h 701503"/>
              <a:gd name="connsiteX3-2085" fmla="*/ 156060 w 1478977"/>
              <a:gd name="connsiteY3-2086" fmla="*/ 142102 h 701503"/>
              <a:gd name="connsiteX4-2087" fmla="*/ 133236 w 1478977"/>
              <a:gd name="connsiteY4-2088" fmla="*/ 191529 h 701503"/>
              <a:gd name="connsiteX5-2089" fmla="*/ 132435 w 1478977"/>
              <a:gd name="connsiteY5-2090" fmla="*/ 698350 h 701503"/>
              <a:gd name="connsiteX6-2091" fmla="*/ 3281 w 1478977"/>
              <a:gd name="connsiteY6-2092" fmla="*/ 701503 h 701503"/>
              <a:gd name="connsiteX7-2093" fmla="*/ 0 w 1478977"/>
              <a:gd name="connsiteY7-2094" fmla="*/ 174088 h 701503"/>
              <a:gd name="connsiteX8-2095" fmla="*/ 53204 w 1478977"/>
              <a:gd name="connsiteY8-2096" fmla="*/ 45178 h 701503"/>
              <a:gd name="connsiteX9-2097" fmla="*/ 192390 w 1478977"/>
              <a:gd name="connsiteY9-2098" fmla="*/ 0 h 701503"/>
              <a:gd name="connsiteX10-2099" fmla="*/ 1478977 w 1478977"/>
              <a:gd name="connsiteY10-2100" fmla="*/ 1 h 701503"/>
              <a:gd name="connsiteX0-2101" fmla="*/ 1479231 w 1479231"/>
              <a:gd name="connsiteY0-2102" fmla="*/ 1 h 704271"/>
              <a:gd name="connsiteX1-2103" fmla="*/ 1477197 w 1479231"/>
              <a:gd name="connsiteY1-2104" fmla="*/ 126470 h 704271"/>
              <a:gd name="connsiteX2-2105" fmla="*/ 219987 w 1479231"/>
              <a:gd name="connsiteY2-2106" fmla="*/ 129745 h 704271"/>
              <a:gd name="connsiteX3-2107" fmla="*/ 156314 w 1479231"/>
              <a:gd name="connsiteY3-2108" fmla="*/ 142102 h 704271"/>
              <a:gd name="connsiteX4-2109" fmla="*/ 133490 w 1479231"/>
              <a:gd name="connsiteY4-2110" fmla="*/ 191529 h 704271"/>
              <a:gd name="connsiteX5-2111" fmla="*/ 132689 w 1479231"/>
              <a:gd name="connsiteY5-2112" fmla="*/ 698350 h 704271"/>
              <a:gd name="connsiteX6-2113" fmla="*/ 554 w 1479231"/>
              <a:gd name="connsiteY6-2114" fmla="*/ 704271 h 704271"/>
              <a:gd name="connsiteX7-2115" fmla="*/ 254 w 1479231"/>
              <a:gd name="connsiteY7-2116" fmla="*/ 174088 h 704271"/>
              <a:gd name="connsiteX8-2117" fmla="*/ 53458 w 1479231"/>
              <a:gd name="connsiteY8-2118" fmla="*/ 45178 h 704271"/>
              <a:gd name="connsiteX9-2119" fmla="*/ 192644 w 1479231"/>
              <a:gd name="connsiteY9-2120" fmla="*/ 0 h 704271"/>
              <a:gd name="connsiteX10-2121" fmla="*/ 1479231 w 1479231"/>
              <a:gd name="connsiteY10-2122" fmla="*/ 1 h 704271"/>
              <a:gd name="connsiteX0-2123" fmla="*/ 1479231 w 1479231"/>
              <a:gd name="connsiteY0-2124" fmla="*/ 1 h 704271"/>
              <a:gd name="connsiteX1-2125" fmla="*/ 1477197 w 1479231"/>
              <a:gd name="connsiteY1-2126" fmla="*/ 126470 h 704271"/>
              <a:gd name="connsiteX2-2127" fmla="*/ 219987 w 1479231"/>
              <a:gd name="connsiteY2-2128" fmla="*/ 129745 h 704271"/>
              <a:gd name="connsiteX3-2129" fmla="*/ 156314 w 1479231"/>
              <a:gd name="connsiteY3-2130" fmla="*/ 142102 h 704271"/>
              <a:gd name="connsiteX4-2131" fmla="*/ 133490 w 1479231"/>
              <a:gd name="connsiteY4-2132" fmla="*/ 191529 h 704271"/>
              <a:gd name="connsiteX5-2133" fmla="*/ 135672 w 1479231"/>
              <a:gd name="connsiteY5-2134" fmla="*/ 703885 h 704271"/>
              <a:gd name="connsiteX6-2135" fmla="*/ 554 w 1479231"/>
              <a:gd name="connsiteY6-2136" fmla="*/ 704271 h 704271"/>
              <a:gd name="connsiteX7-2137" fmla="*/ 254 w 1479231"/>
              <a:gd name="connsiteY7-2138" fmla="*/ 174088 h 704271"/>
              <a:gd name="connsiteX8-2139" fmla="*/ 53458 w 1479231"/>
              <a:gd name="connsiteY8-2140" fmla="*/ 45178 h 704271"/>
              <a:gd name="connsiteX9-2141" fmla="*/ 192644 w 1479231"/>
              <a:gd name="connsiteY9-2142" fmla="*/ 0 h 704271"/>
              <a:gd name="connsiteX10-2143" fmla="*/ 1479231 w 1479231"/>
              <a:gd name="connsiteY10-2144" fmla="*/ 1 h 704271"/>
              <a:gd name="connsiteX0-2145" fmla="*/ 1479231 w 1479231"/>
              <a:gd name="connsiteY0-2146" fmla="*/ 1 h 704271"/>
              <a:gd name="connsiteX1-2147" fmla="*/ 1477197 w 1479231"/>
              <a:gd name="connsiteY1-2148" fmla="*/ 126470 h 704271"/>
              <a:gd name="connsiteX2-2149" fmla="*/ 219987 w 1479231"/>
              <a:gd name="connsiteY2-2150" fmla="*/ 129745 h 704271"/>
              <a:gd name="connsiteX3-2151" fmla="*/ 156314 w 1479231"/>
              <a:gd name="connsiteY3-2152" fmla="*/ 142102 h 704271"/>
              <a:gd name="connsiteX4-2153" fmla="*/ 133490 w 1479231"/>
              <a:gd name="connsiteY4-2154" fmla="*/ 191529 h 704271"/>
              <a:gd name="connsiteX5-2155" fmla="*/ 135672 w 1479231"/>
              <a:gd name="connsiteY5-2156" fmla="*/ 703885 h 704271"/>
              <a:gd name="connsiteX6-2157" fmla="*/ 554 w 1479231"/>
              <a:gd name="connsiteY6-2158" fmla="*/ 704271 h 704271"/>
              <a:gd name="connsiteX7-2159" fmla="*/ 254 w 1479231"/>
              <a:gd name="connsiteY7-2160" fmla="*/ 174088 h 704271"/>
              <a:gd name="connsiteX8-2161" fmla="*/ 53458 w 1479231"/>
              <a:gd name="connsiteY8-2162" fmla="*/ 45178 h 704271"/>
              <a:gd name="connsiteX9-2163" fmla="*/ 192644 w 1479231"/>
              <a:gd name="connsiteY9-2164" fmla="*/ 0 h 704271"/>
              <a:gd name="connsiteX10-2165" fmla="*/ 1479231 w 1479231"/>
              <a:gd name="connsiteY10-2166" fmla="*/ 1 h 704271"/>
              <a:gd name="connsiteX0-2167" fmla="*/ 1478977 w 1478977"/>
              <a:gd name="connsiteY0-2168" fmla="*/ 1 h 704270"/>
              <a:gd name="connsiteX1-2169" fmla="*/ 1476943 w 1478977"/>
              <a:gd name="connsiteY1-2170" fmla="*/ 126470 h 704270"/>
              <a:gd name="connsiteX2-2171" fmla="*/ 219733 w 1478977"/>
              <a:gd name="connsiteY2-2172" fmla="*/ 129745 h 704270"/>
              <a:gd name="connsiteX3-2173" fmla="*/ 156060 w 1478977"/>
              <a:gd name="connsiteY3-2174" fmla="*/ 142102 h 704270"/>
              <a:gd name="connsiteX4-2175" fmla="*/ 133236 w 1478977"/>
              <a:gd name="connsiteY4-2176" fmla="*/ 191529 h 704270"/>
              <a:gd name="connsiteX5-2177" fmla="*/ 135418 w 1478977"/>
              <a:gd name="connsiteY5-2178" fmla="*/ 703885 h 704270"/>
              <a:gd name="connsiteX6-2179" fmla="*/ 15793 w 1478977"/>
              <a:gd name="connsiteY6-2180" fmla="*/ 704270 h 704270"/>
              <a:gd name="connsiteX7-2181" fmla="*/ 0 w 1478977"/>
              <a:gd name="connsiteY7-2182" fmla="*/ 174088 h 704270"/>
              <a:gd name="connsiteX8-2183" fmla="*/ 53204 w 1478977"/>
              <a:gd name="connsiteY8-2184" fmla="*/ 45178 h 704270"/>
              <a:gd name="connsiteX9-2185" fmla="*/ 192390 w 1478977"/>
              <a:gd name="connsiteY9-2186" fmla="*/ 0 h 704270"/>
              <a:gd name="connsiteX10-2187" fmla="*/ 1478977 w 1478977"/>
              <a:gd name="connsiteY10-2188" fmla="*/ 1 h 704270"/>
              <a:gd name="connsiteX0-2189" fmla="*/ 1464192 w 1464192"/>
              <a:gd name="connsiteY0-2190" fmla="*/ 1 h 704270"/>
              <a:gd name="connsiteX1-2191" fmla="*/ 1462158 w 1464192"/>
              <a:gd name="connsiteY1-2192" fmla="*/ 126470 h 704270"/>
              <a:gd name="connsiteX2-2193" fmla="*/ 204948 w 1464192"/>
              <a:gd name="connsiteY2-2194" fmla="*/ 129745 h 704270"/>
              <a:gd name="connsiteX3-2195" fmla="*/ 141275 w 1464192"/>
              <a:gd name="connsiteY3-2196" fmla="*/ 142102 h 704270"/>
              <a:gd name="connsiteX4-2197" fmla="*/ 118451 w 1464192"/>
              <a:gd name="connsiteY4-2198" fmla="*/ 191529 h 704270"/>
              <a:gd name="connsiteX5-2199" fmla="*/ 120633 w 1464192"/>
              <a:gd name="connsiteY5-2200" fmla="*/ 703885 h 704270"/>
              <a:gd name="connsiteX6-2201" fmla="*/ 1008 w 1464192"/>
              <a:gd name="connsiteY6-2202" fmla="*/ 704270 h 704270"/>
              <a:gd name="connsiteX7-2203" fmla="*/ 706 w 1464192"/>
              <a:gd name="connsiteY7-2204" fmla="*/ 174088 h 704270"/>
              <a:gd name="connsiteX8-2205" fmla="*/ 38419 w 1464192"/>
              <a:gd name="connsiteY8-2206" fmla="*/ 45178 h 704270"/>
              <a:gd name="connsiteX9-2207" fmla="*/ 177605 w 1464192"/>
              <a:gd name="connsiteY9-2208" fmla="*/ 0 h 704270"/>
              <a:gd name="connsiteX10-2209" fmla="*/ 1464192 w 1464192"/>
              <a:gd name="connsiteY10-2210" fmla="*/ 1 h 704270"/>
              <a:gd name="connsiteX0-2211" fmla="*/ 1466065 w 1466065"/>
              <a:gd name="connsiteY0-2212" fmla="*/ 1 h 704270"/>
              <a:gd name="connsiteX1-2213" fmla="*/ 1464031 w 1466065"/>
              <a:gd name="connsiteY1-2214" fmla="*/ 126470 h 704270"/>
              <a:gd name="connsiteX2-2215" fmla="*/ 206821 w 1466065"/>
              <a:gd name="connsiteY2-2216" fmla="*/ 129745 h 704270"/>
              <a:gd name="connsiteX3-2217" fmla="*/ 143148 w 1466065"/>
              <a:gd name="connsiteY3-2218" fmla="*/ 142102 h 704270"/>
              <a:gd name="connsiteX4-2219" fmla="*/ 120324 w 1466065"/>
              <a:gd name="connsiteY4-2220" fmla="*/ 191529 h 704270"/>
              <a:gd name="connsiteX5-2221" fmla="*/ 122506 w 1466065"/>
              <a:gd name="connsiteY5-2222" fmla="*/ 703885 h 704270"/>
              <a:gd name="connsiteX6-2223" fmla="*/ 2881 w 1466065"/>
              <a:gd name="connsiteY6-2224" fmla="*/ 704270 h 704270"/>
              <a:gd name="connsiteX7-2225" fmla="*/ 0 w 1466065"/>
              <a:gd name="connsiteY7-2226" fmla="*/ 174087 h 704270"/>
              <a:gd name="connsiteX8-2227" fmla="*/ 40292 w 1466065"/>
              <a:gd name="connsiteY8-2228" fmla="*/ 45178 h 704270"/>
              <a:gd name="connsiteX9-2229" fmla="*/ 179478 w 1466065"/>
              <a:gd name="connsiteY9-2230" fmla="*/ 0 h 704270"/>
              <a:gd name="connsiteX10-2231" fmla="*/ 1466065 w 1466065"/>
              <a:gd name="connsiteY10-2232" fmla="*/ 1 h 704270"/>
              <a:gd name="connsiteX0-2233" fmla="*/ 1466065 w 1466065"/>
              <a:gd name="connsiteY0-2234" fmla="*/ 1 h 704270"/>
              <a:gd name="connsiteX1-2235" fmla="*/ 1464031 w 1466065"/>
              <a:gd name="connsiteY1-2236" fmla="*/ 126470 h 704270"/>
              <a:gd name="connsiteX2-2237" fmla="*/ 206821 w 1466065"/>
              <a:gd name="connsiteY2-2238" fmla="*/ 129745 h 704270"/>
              <a:gd name="connsiteX3-2239" fmla="*/ 143148 w 1466065"/>
              <a:gd name="connsiteY3-2240" fmla="*/ 142102 h 704270"/>
              <a:gd name="connsiteX4-2241" fmla="*/ 120324 w 1466065"/>
              <a:gd name="connsiteY4-2242" fmla="*/ 191529 h 704270"/>
              <a:gd name="connsiteX5-2243" fmla="*/ 122506 w 1466065"/>
              <a:gd name="connsiteY5-2244" fmla="*/ 703885 h 704270"/>
              <a:gd name="connsiteX6-2245" fmla="*/ 2881 w 1466065"/>
              <a:gd name="connsiteY6-2246" fmla="*/ 704270 h 704270"/>
              <a:gd name="connsiteX7-2247" fmla="*/ 0 w 1466065"/>
              <a:gd name="connsiteY7-2248" fmla="*/ 174087 h 704270"/>
              <a:gd name="connsiteX8-2249" fmla="*/ 40292 w 1466065"/>
              <a:gd name="connsiteY8-2250" fmla="*/ 45178 h 704270"/>
              <a:gd name="connsiteX9-2251" fmla="*/ 179478 w 1466065"/>
              <a:gd name="connsiteY9-2252" fmla="*/ 0 h 704270"/>
              <a:gd name="connsiteX10-2253" fmla="*/ 1466065 w 1466065"/>
              <a:gd name="connsiteY10-2254" fmla="*/ 1 h 704270"/>
              <a:gd name="connsiteX0-2255" fmla="*/ 1466065 w 1466065"/>
              <a:gd name="connsiteY0-2256" fmla="*/ 1 h 704270"/>
              <a:gd name="connsiteX1-2257" fmla="*/ 1464031 w 1466065"/>
              <a:gd name="connsiteY1-2258" fmla="*/ 126470 h 704270"/>
              <a:gd name="connsiteX2-2259" fmla="*/ 206821 w 1466065"/>
              <a:gd name="connsiteY2-2260" fmla="*/ 129745 h 704270"/>
              <a:gd name="connsiteX3-2261" fmla="*/ 143148 w 1466065"/>
              <a:gd name="connsiteY3-2262" fmla="*/ 142102 h 704270"/>
              <a:gd name="connsiteX4-2263" fmla="*/ 120324 w 1466065"/>
              <a:gd name="connsiteY4-2264" fmla="*/ 191529 h 704270"/>
              <a:gd name="connsiteX5-2265" fmla="*/ 122506 w 1466065"/>
              <a:gd name="connsiteY5-2266" fmla="*/ 703885 h 704270"/>
              <a:gd name="connsiteX6-2267" fmla="*/ 2881 w 1466065"/>
              <a:gd name="connsiteY6-2268" fmla="*/ 704270 h 704270"/>
              <a:gd name="connsiteX7-2269" fmla="*/ 0 w 1466065"/>
              <a:gd name="connsiteY7-2270" fmla="*/ 174087 h 704270"/>
              <a:gd name="connsiteX8-2271" fmla="*/ 60946 w 1466065"/>
              <a:gd name="connsiteY8-2272" fmla="*/ 45178 h 704270"/>
              <a:gd name="connsiteX9-2273" fmla="*/ 179478 w 1466065"/>
              <a:gd name="connsiteY9-2274" fmla="*/ 0 h 704270"/>
              <a:gd name="connsiteX10-2275" fmla="*/ 1466065 w 1466065"/>
              <a:gd name="connsiteY10-2276" fmla="*/ 1 h 704270"/>
              <a:gd name="connsiteX0-2277" fmla="*/ 1463382 w 1463382"/>
              <a:gd name="connsiteY0-2278" fmla="*/ 1 h 704270"/>
              <a:gd name="connsiteX1-2279" fmla="*/ 1461348 w 1463382"/>
              <a:gd name="connsiteY1-2280" fmla="*/ 126470 h 704270"/>
              <a:gd name="connsiteX2-2281" fmla="*/ 204138 w 1463382"/>
              <a:gd name="connsiteY2-2282" fmla="*/ 129745 h 704270"/>
              <a:gd name="connsiteX3-2283" fmla="*/ 140465 w 1463382"/>
              <a:gd name="connsiteY3-2284" fmla="*/ 142102 h 704270"/>
              <a:gd name="connsiteX4-2285" fmla="*/ 117641 w 1463382"/>
              <a:gd name="connsiteY4-2286" fmla="*/ 191529 h 704270"/>
              <a:gd name="connsiteX5-2287" fmla="*/ 119823 w 1463382"/>
              <a:gd name="connsiteY5-2288" fmla="*/ 703885 h 704270"/>
              <a:gd name="connsiteX6-2289" fmla="*/ 198 w 1463382"/>
              <a:gd name="connsiteY6-2290" fmla="*/ 704270 h 704270"/>
              <a:gd name="connsiteX7-2291" fmla="*/ 7644 w 1463382"/>
              <a:gd name="connsiteY7-2292" fmla="*/ 170667 h 704270"/>
              <a:gd name="connsiteX8-2293" fmla="*/ 58263 w 1463382"/>
              <a:gd name="connsiteY8-2294" fmla="*/ 45178 h 704270"/>
              <a:gd name="connsiteX9-2295" fmla="*/ 176795 w 1463382"/>
              <a:gd name="connsiteY9-2296" fmla="*/ 0 h 704270"/>
              <a:gd name="connsiteX10-2297" fmla="*/ 1463382 w 1463382"/>
              <a:gd name="connsiteY10-2298" fmla="*/ 1 h 704270"/>
              <a:gd name="connsiteX0-2299" fmla="*/ 1455994 w 1455994"/>
              <a:gd name="connsiteY0-2300" fmla="*/ 1 h 704270"/>
              <a:gd name="connsiteX1-2301" fmla="*/ 1453960 w 1455994"/>
              <a:gd name="connsiteY1-2302" fmla="*/ 126470 h 704270"/>
              <a:gd name="connsiteX2-2303" fmla="*/ 196750 w 1455994"/>
              <a:gd name="connsiteY2-2304" fmla="*/ 129745 h 704270"/>
              <a:gd name="connsiteX3-2305" fmla="*/ 133077 w 1455994"/>
              <a:gd name="connsiteY3-2306" fmla="*/ 142102 h 704270"/>
              <a:gd name="connsiteX4-2307" fmla="*/ 110253 w 1455994"/>
              <a:gd name="connsiteY4-2308" fmla="*/ 191529 h 704270"/>
              <a:gd name="connsiteX5-2309" fmla="*/ 112435 w 1455994"/>
              <a:gd name="connsiteY5-2310" fmla="*/ 703885 h 704270"/>
              <a:gd name="connsiteX6-2311" fmla="*/ 555 w 1455994"/>
              <a:gd name="connsiteY6-2312" fmla="*/ 704270 h 704270"/>
              <a:gd name="connsiteX7-2313" fmla="*/ 256 w 1455994"/>
              <a:gd name="connsiteY7-2314" fmla="*/ 170667 h 704270"/>
              <a:gd name="connsiteX8-2315" fmla="*/ 50875 w 1455994"/>
              <a:gd name="connsiteY8-2316" fmla="*/ 45178 h 704270"/>
              <a:gd name="connsiteX9-2317" fmla="*/ 169407 w 1455994"/>
              <a:gd name="connsiteY9-2318" fmla="*/ 0 h 704270"/>
              <a:gd name="connsiteX10-2319" fmla="*/ 1455994 w 1455994"/>
              <a:gd name="connsiteY10-2320" fmla="*/ 1 h 704270"/>
              <a:gd name="connsiteX0-2321" fmla="*/ 1455993 w 1455993"/>
              <a:gd name="connsiteY0-2322" fmla="*/ 1 h 704270"/>
              <a:gd name="connsiteX1-2323" fmla="*/ 1453959 w 1455993"/>
              <a:gd name="connsiteY1-2324" fmla="*/ 126470 h 704270"/>
              <a:gd name="connsiteX2-2325" fmla="*/ 196749 w 1455993"/>
              <a:gd name="connsiteY2-2326" fmla="*/ 129745 h 704270"/>
              <a:gd name="connsiteX3-2327" fmla="*/ 133076 w 1455993"/>
              <a:gd name="connsiteY3-2328" fmla="*/ 142102 h 704270"/>
              <a:gd name="connsiteX4-2329" fmla="*/ 110252 w 1455993"/>
              <a:gd name="connsiteY4-2330" fmla="*/ 191529 h 704270"/>
              <a:gd name="connsiteX5-2331" fmla="*/ 112434 w 1455993"/>
              <a:gd name="connsiteY5-2332" fmla="*/ 703885 h 704270"/>
              <a:gd name="connsiteX6-2333" fmla="*/ 554 w 1455993"/>
              <a:gd name="connsiteY6-2334" fmla="*/ 704270 h 704270"/>
              <a:gd name="connsiteX7-2335" fmla="*/ 255 w 1455993"/>
              <a:gd name="connsiteY7-2336" fmla="*/ 170667 h 704270"/>
              <a:gd name="connsiteX8-2337" fmla="*/ 50874 w 1455993"/>
              <a:gd name="connsiteY8-2338" fmla="*/ 45178 h 704270"/>
              <a:gd name="connsiteX9-2339" fmla="*/ 169406 w 1455993"/>
              <a:gd name="connsiteY9-2340" fmla="*/ 0 h 704270"/>
              <a:gd name="connsiteX10-2341" fmla="*/ 1455993 w 1455993"/>
              <a:gd name="connsiteY10-2342" fmla="*/ 1 h 704270"/>
              <a:gd name="connsiteX0-2343" fmla="*/ 1455993 w 1455993"/>
              <a:gd name="connsiteY0-2344" fmla="*/ 1 h 704270"/>
              <a:gd name="connsiteX1-2345" fmla="*/ 1453959 w 1455993"/>
              <a:gd name="connsiteY1-2346" fmla="*/ 126470 h 704270"/>
              <a:gd name="connsiteX2-2347" fmla="*/ 196749 w 1455993"/>
              <a:gd name="connsiteY2-2348" fmla="*/ 129745 h 704270"/>
              <a:gd name="connsiteX3-2349" fmla="*/ 133076 w 1455993"/>
              <a:gd name="connsiteY3-2350" fmla="*/ 142102 h 704270"/>
              <a:gd name="connsiteX4-2351" fmla="*/ 110252 w 1455993"/>
              <a:gd name="connsiteY4-2352" fmla="*/ 191529 h 704270"/>
              <a:gd name="connsiteX5-2353" fmla="*/ 112434 w 1455993"/>
              <a:gd name="connsiteY5-2354" fmla="*/ 703885 h 704270"/>
              <a:gd name="connsiteX6-2355" fmla="*/ 554 w 1455993"/>
              <a:gd name="connsiteY6-2356" fmla="*/ 704270 h 704270"/>
              <a:gd name="connsiteX7-2357" fmla="*/ 255 w 1455993"/>
              <a:gd name="connsiteY7-2358" fmla="*/ 170667 h 704270"/>
              <a:gd name="connsiteX8-2359" fmla="*/ 50874 w 1455993"/>
              <a:gd name="connsiteY8-2360" fmla="*/ 45178 h 704270"/>
              <a:gd name="connsiteX9-2361" fmla="*/ 169406 w 1455993"/>
              <a:gd name="connsiteY9-2362" fmla="*/ 0 h 704270"/>
              <a:gd name="connsiteX10-2363" fmla="*/ 1455993 w 1455993"/>
              <a:gd name="connsiteY10-2364" fmla="*/ 1 h 704270"/>
              <a:gd name="connsiteX0-2365" fmla="*/ 1455993 w 1455993"/>
              <a:gd name="connsiteY0-2366" fmla="*/ 1 h 704270"/>
              <a:gd name="connsiteX1-2367" fmla="*/ 1453959 w 1455993"/>
              <a:gd name="connsiteY1-2368" fmla="*/ 126470 h 704270"/>
              <a:gd name="connsiteX2-2369" fmla="*/ 196749 w 1455993"/>
              <a:gd name="connsiteY2-2370" fmla="*/ 129745 h 704270"/>
              <a:gd name="connsiteX3-2371" fmla="*/ 133076 w 1455993"/>
              <a:gd name="connsiteY3-2372" fmla="*/ 142102 h 704270"/>
              <a:gd name="connsiteX4-2373" fmla="*/ 110252 w 1455993"/>
              <a:gd name="connsiteY4-2374" fmla="*/ 191529 h 704270"/>
              <a:gd name="connsiteX5-2375" fmla="*/ 112434 w 1455993"/>
              <a:gd name="connsiteY5-2376" fmla="*/ 703885 h 704270"/>
              <a:gd name="connsiteX6-2377" fmla="*/ 554 w 1455993"/>
              <a:gd name="connsiteY6-2378" fmla="*/ 704270 h 704270"/>
              <a:gd name="connsiteX7-2379" fmla="*/ 255 w 1455993"/>
              <a:gd name="connsiteY7-2380" fmla="*/ 170667 h 704270"/>
              <a:gd name="connsiteX8-2381" fmla="*/ 50874 w 1455993"/>
              <a:gd name="connsiteY8-2382" fmla="*/ 45178 h 704270"/>
              <a:gd name="connsiteX9-2383" fmla="*/ 169406 w 1455993"/>
              <a:gd name="connsiteY9-2384" fmla="*/ 0 h 704270"/>
              <a:gd name="connsiteX10-2385" fmla="*/ 1455993 w 1455993"/>
              <a:gd name="connsiteY10-2386" fmla="*/ 1 h 704270"/>
              <a:gd name="connsiteX0-2387" fmla="*/ 1455993 w 1455993"/>
              <a:gd name="connsiteY0-2388" fmla="*/ 1 h 704270"/>
              <a:gd name="connsiteX1-2389" fmla="*/ 1453959 w 1455993"/>
              <a:gd name="connsiteY1-2390" fmla="*/ 126470 h 704270"/>
              <a:gd name="connsiteX2-2391" fmla="*/ 196749 w 1455993"/>
              <a:gd name="connsiteY2-2392" fmla="*/ 129745 h 704270"/>
              <a:gd name="connsiteX3-2393" fmla="*/ 133076 w 1455993"/>
              <a:gd name="connsiteY3-2394" fmla="*/ 142102 h 704270"/>
              <a:gd name="connsiteX4-2395" fmla="*/ 110252 w 1455993"/>
              <a:gd name="connsiteY4-2396" fmla="*/ 191529 h 704270"/>
              <a:gd name="connsiteX5-2397" fmla="*/ 112434 w 1455993"/>
              <a:gd name="connsiteY5-2398" fmla="*/ 703885 h 704270"/>
              <a:gd name="connsiteX6-2399" fmla="*/ 554 w 1455993"/>
              <a:gd name="connsiteY6-2400" fmla="*/ 704270 h 704270"/>
              <a:gd name="connsiteX7-2401" fmla="*/ 255 w 1455993"/>
              <a:gd name="connsiteY7-2402" fmla="*/ 170667 h 704270"/>
              <a:gd name="connsiteX8-2403" fmla="*/ 50874 w 1455993"/>
              <a:gd name="connsiteY8-2404" fmla="*/ 45178 h 704270"/>
              <a:gd name="connsiteX9-2405" fmla="*/ 169406 w 1455993"/>
              <a:gd name="connsiteY9-2406" fmla="*/ 0 h 704270"/>
              <a:gd name="connsiteX10-2407" fmla="*/ 1455993 w 1455993"/>
              <a:gd name="connsiteY10-2408" fmla="*/ 1 h 704270"/>
              <a:gd name="connsiteX0-2409" fmla="*/ 1455993 w 1455993"/>
              <a:gd name="connsiteY0-2410" fmla="*/ 1 h 704270"/>
              <a:gd name="connsiteX1-2411" fmla="*/ 1195977 w 1455993"/>
              <a:gd name="connsiteY1-2412" fmla="*/ 122889 h 704270"/>
              <a:gd name="connsiteX2-2413" fmla="*/ 196749 w 1455993"/>
              <a:gd name="connsiteY2-2414" fmla="*/ 129745 h 704270"/>
              <a:gd name="connsiteX3-2415" fmla="*/ 133076 w 1455993"/>
              <a:gd name="connsiteY3-2416" fmla="*/ 142102 h 704270"/>
              <a:gd name="connsiteX4-2417" fmla="*/ 110252 w 1455993"/>
              <a:gd name="connsiteY4-2418" fmla="*/ 191529 h 704270"/>
              <a:gd name="connsiteX5-2419" fmla="*/ 112434 w 1455993"/>
              <a:gd name="connsiteY5-2420" fmla="*/ 703885 h 704270"/>
              <a:gd name="connsiteX6-2421" fmla="*/ 554 w 1455993"/>
              <a:gd name="connsiteY6-2422" fmla="*/ 704270 h 704270"/>
              <a:gd name="connsiteX7-2423" fmla="*/ 255 w 1455993"/>
              <a:gd name="connsiteY7-2424" fmla="*/ 170667 h 704270"/>
              <a:gd name="connsiteX8-2425" fmla="*/ 50874 w 1455993"/>
              <a:gd name="connsiteY8-2426" fmla="*/ 45178 h 704270"/>
              <a:gd name="connsiteX9-2427" fmla="*/ 169406 w 1455993"/>
              <a:gd name="connsiteY9-2428" fmla="*/ 0 h 704270"/>
              <a:gd name="connsiteX10-2429" fmla="*/ 1455993 w 1455993"/>
              <a:gd name="connsiteY10-2430" fmla="*/ 1 h 704270"/>
              <a:gd name="connsiteX0-2431" fmla="*/ 1198010 w 1198010"/>
              <a:gd name="connsiteY0-2432" fmla="*/ 0 h 707850"/>
              <a:gd name="connsiteX1-2433" fmla="*/ 1195977 w 1198010"/>
              <a:gd name="connsiteY1-2434" fmla="*/ 126469 h 707850"/>
              <a:gd name="connsiteX2-2435" fmla="*/ 196749 w 1198010"/>
              <a:gd name="connsiteY2-2436" fmla="*/ 133325 h 707850"/>
              <a:gd name="connsiteX3-2437" fmla="*/ 133076 w 1198010"/>
              <a:gd name="connsiteY3-2438" fmla="*/ 145682 h 707850"/>
              <a:gd name="connsiteX4-2439" fmla="*/ 110252 w 1198010"/>
              <a:gd name="connsiteY4-2440" fmla="*/ 195109 h 707850"/>
              <a:gd name="connsiteX5-2441" fmla="*/ 112434 w 1198010"/>
              <a:gd name="connsiteY5-2442" fmla="*/ 707465 h 707850"/>
              <a:gd name="connsiteX6-2443" fmla="*/ 554 w 1198010"/>
              <a:gd name="connsiteY6-2444" fmla="*/ 707850 h 707850"/>
              <a:gd name="connsiteX7-2445" fmla="*/ 255 w 1198010"/>
              <a:gd name="connsiteY7-2446" fmla="*/ 174247 h 707850"/>
              <a:gd name="connsiteX8-2447" fmla="*/ 50874 w 1198010"/>
              <a:gd name="connsiteY8-2448" fmla="*/ 48758 h 707850"/>
              <a:gd name="connsiteX9-2449" fmla="*/ 169406 w 1198010"/>
              <a:gd name="connsiteY9-2450" fmla="*/ 3580 h 707850"/>
              <a:gd name="connsiteX10-2451" fmla="*/ 1198010 w 1198010"/>
              <a:gd name="connsiteY10-2452" fmla="*/ 0 h 707850"/>
              <a:gd name="connsiteX0-2453" fmla="*/ 1198010 w 1198010"/>
              <a:gd name="connsiteY0-2454" fmla="*/ 0 h 707850"/>
              <a:gd name="connsiteX1-2455" fmla="*/ 1195979 w 1198010"/>
              <a:gd name="connsiteY1-2456" fmla="*/ 130049 h 707850"/>
              <a:gd name="connsiteX2-2457" fmla="*/ 196749 w 1198010"/>
              <a:gd name="connsiteY2-2458" fmla="*/ 133325 h 707850"/>
              <a:gd name="connsiteX3-2459" fmla="*/ 133076 w 1198010"/>
              <a:gd name="connsiteY3-2460" fmla="*/ 145682 h 707850"/>
              <a:gd name="connsiteX4-2461" fmla="*/ 110252 w 1198010"/>
              <a:gd name="connsiteY4-2462" fmla="*/ 195109 h 707850"/>
              <a:gd name="connsiteX5-2463" fmla="*/ 112434 w 1198010"/>
              <a:gd name="connsiteY5-2464" fmla="*/ 707465 h 707850"/>
              <a:gd name="connsiteX6-2465" fmla="*/ 554 w 1198010"/>
              <a:gd name="connsiteY6-2466" fmla="*/ 707850 h 707850"/>
              <a:gd name="connsiteX7-2467" fmla="*/ 255 w 1198010"/>
              <a:gd name="connsiteY7-2468" fmla="*/ 174247 h 707850"/>
              <a:gd name="connsiteX8-2469" fmla="*/ 50874 w 1198010"/>
              <a:gd name="connsiteY8-2470" fmla="*/ 48758 h 707850"/>
              <a:gd name="connsiteX9-2471" fmla="*/ 169406 w 1198010"/>
              <a:gd name="connsiteY9-2472" fmla="*/ 3580 h 707850"/>
              <a:gd name="connsiteX10-2473" fmla="*/ 1198010 w 1198010"/>
              <a:gd name="connsiteY10-2474" fmla="*/ 0 h 707850"/>
              <a:gd name="connsiteX0-2475" fmla="*/ 1194787 w 1196094"/>
              <a:gd name="connsiteY0-2476" fmla="*/ 0 h 704270"/>
              <a:gd name="connsiteX1-2477" fmla="*/ 1195979 w 1196094"/>
              <a:gd name="connsiteY1-2478" fmla="*/ 126469 h 704270"/>
              <a:gd name="connsiteX2-2479" fmla="*/ 196749 w 1196094"/>
              <a:gd name="connsiteY2-2480" fmla="*/ 129745 h 704270"/>
              <a:gd name="connsiteX3-2481" fmla="*/ 133076 w 1196094"/>
              <a:gd name="connsiteY3-2482" fmla="*/ 142102 h 704270"/>
              <a:gd name="connsiteX4-2483" fmla="*/ 110252 w 1196094"/>
              <a:gd name="connsiteY4-2484" fmla="*/ 191529 h 704270"/>
              <a:gd name="connsiteX5-2485" fmla="*/ 112434 w 1196094"/>
              <a:gd name="connsiteY5-2486" fmla="*/ 703885 h 704270"/>
              <a:gd name="connsiteX6-2487" fmla="*/ 554 w 1196094"/>
              <a:gd name="connsiteY6-2488" fmla="*/ 704270 h 704270"/>
              <a:gd name="connsiteX7-2489" fmla="*/ 255 w 1196094"/>
              <a:gd name="connsiteY7-2490" fmla="*/ 170667 h 704270"/>
              <a:gd name="connsiteX8-2491" fmla="*/ 50874 w 1196094"/>
              <a:gd name="connsiteY8-2492" fmla="*/ 45178 h 704270"/>
              <a:gd name="connsiteX9-2493" fmla="*/ 169406 w 1196094"/>
              <a:gd name="connsiteY9-2494" fmla="*/ 0 h 704270"/>
              <a:gd name="connsiteX10-2495" fmla="*/ 1194787 w 1196094"/>
              <a:gd name="connsiteY10-2496" fmla="*/ 0 h 704270"/>
              <a:gd name="connsiteX0-2497" fmla="*/ 1194787 w 1196094"/>
              <a:gd name="connsiteY0-2498" fmla="*/ 0 h 704270"/>
              <a:gd name="connsiteX1-2499" fmla="*/ 1195979 w 1196094"/>
              <a:gd name="connsiteY1-2500" fmla="*/ 141763 h 704270"/>
              <a:gd name="connsiteX2-2501" fmla="*/ 196749 w 1196094"/>
              <a:gd name="connsiteY2-2502" fmla="*/ 129745 h 704270"/>
              <a:gd name="connsiteX3-2503" fmla="*/ 133076 w 1196094"/>
              <a:gd name="connsiteY3-2504" fmla="*/ 142102 h 704270"/>
              <a:gd name="connsiteX4-2505" fmla="*/ 110252 w 1196094"/>
              <a:gd name="connsiteY4-2506" fmla="*/ 191529 h 704270"/>
              <a:gd name="connsiteX5-2507" fmla="*/ 112434 w 1196094"/>
              <a:gd name="connsiteY5-2508" fmla="*/ 703885 h 704270"/>
              <a:gd name="connsiteX6-2509" fmla="*/ 554 w 1196094"/>
              <a:gd name="connsiteY6-2510" fmla="*/ 704270 h 704270"/>
              <a:gd name="connsiteX7-2511" fmla="*/ 255 w 1196094"/>
              <a:gd name="connsiteY7-2512" fmla="*/ 170667 h 704270"/>
              <a:gd name="connsiteX8-2513" fmla="*/ 50874 w 1196094"/>
              <a:gd name="connsiteY8-2514" fmla="*/ 45178 h 704270"/>
              <a:gd name="connsiteX9-2515" fmla="*/ 169406 w 1196094"/>
              <a:gd name="connsiteY9-2516" fmla="*/ 0 h 704270"/>
              <a:gd name="connsiteX10-2517" fmla="*/ 1194787 w 1196094"/>
              <a:gd name="connsiteY10-2518" fmla="*/ 0 h 704270"/>
              <a:gd name="connsiteX0-2519" fmla="*/ 1194787 w 1194787"/>
              <a:gd name="connsiteY0-2520" fmla="*/ 0 h 704270"/>
              <a:gd name="connsiteX1-2521" fmla="*/ 1193683 w 1194787"/>
              <a:gd name="connsiteY1-2522" fmla="*/ 149410 h 704270"/>
              <a:gd name="connsiteX2-2523" fmla="*/ 196749 w 1194787"/>
              <a:gd name="connsiteY2-2524" fmla="*/ 129745 h 704270"/>
              <a:gd name="connsiteX3-2525" fmla="*/ 133076 w 1194787"/>
              <a:gd name="connsiteY3-2526" fmla="*/ 142102 h 704270"/>
              <a:gd name="connsiteX4-2527" fmla="*/ 110252 w 1194787"/>
              <a:gd name="connsiteY4-2528" fmla="*/ 191529 h 704270"/>
              <a:gd name="connsiteX5-2529" fmla="*/ 112434 w 1194787"/>
              <a:gd name="connsiteY5-2530" fmla="*/ 703885 h 704270"/>
              <a:gd name="connsiteX6-2531" fmla="*/ 554 w 1194787"/>
              <a:gd name="connsiteY6-2532" fmla="*/ 704270 h 704270"/>
              <a:gd name="connsiteX7-2533" fmla="*/ 255 w 1194787"/>
              <a:gd name="connsiteY7-2534" fmla="*/ 170667 h 704270"/>
              <a:gd name="connsiteX8-2535" fmla="*/ 50874 w 1194787"/>
              <a:gd name="connsiteY8-2536" fmla="*/ 45178 h 704270"/>
              <a:gd name="connsiteX9-2537" fmla="*/ 169406 w 1194787"/>
              <a:gd name="connsiteY9-2538" fmla="*/ 0 h 704270"/>
              <a:gd name="connsiteX10-2539" fmla="*/ 1194787 w 1194787"/>
              <a:gd name="connsiteY10-2540" fmla="*/ 0 h 704270"/>
              <a:gd name="connsiteX0-2541" fmla="*/ 1194787 w 1194787"/>
              <a:gd name="connsiteY0-2542" fmla="*/ 0 h 704270"/>
              <a:gd name="connsiteX1-2543" fmla="*/ 1193683 w 1194787"/>
              <a:gd name="connsiteY1-2544" fmla="*/ 149410 h 704270"/>
              <a:gd name="connsiteX2-2545" fmla="*/ 208228 w 1194787"/>
              <a:gd name="connsiteY2-2546" fmla="*/ 145039 h 704270"/>
              <a:gd name="connsiteX3-2547" fmla="*/ 133076 w 1194787"/>
              <a:gd name="connsiteY3-2548" fmla="*/ 142102 h 704270"/>
              <a:gd name="connsiteX4-2549" fmla="*/ 110252 w 1194787"/>
              <a:gd name="connsiteY4-2550" fmla="*/ 191529 h 704270"/>
              <a:gd name="connsiteX5-2551" fmla="*/ 112434 w 1194787"/>
              <a:gd name="connsiteY5-2552" fmla="*/ 703885 h 704270"/>
              <a:gd name="connsiteX6-2553" fmla="*/ 554 w 1194787"/>
              <a:gd name="connsiteY6-2554" fmla="*/ 704270 h 704270"/>
              <a:gd name="connsiteX7-2555" fmla="*/ 255 w 1194787"/>
              <a:gd name="connsiteY7-2556" fmla="*/ 170667 h 704270"/>
              <a:gd name="connsiteX8-2557" fmla="*/ 50874 w 1194787"/>
              <a:gd name="connsiteY8-2558" fmla="*/ 45178 h 704270"/>
              <a:gd name="connsiteX9-2559" fmla="*/ 169406 w 1194787"/>
              <a:gd name="connsiteY9-2560" fmla="*/ 0 h 704270"/>
              <a:gd name="connsiteX10-2561" fmla="*/ 1194787 w 1194787"/>
              <a:gd name="connsiteY10-2562" fmla="*/ 0 h 704270"/>
              <a:gd name="connsiteX0-2563" fmla="*/ 1194787 w 1194787"/>
              <a:gd name="connsiteY0-2564" fmla="*/ 0 h 704270"/>
              <a:gd name="connsiteX1-2565" fmla="*/ 1193683 w 1194787"/>
              <a:gd name="connsiteY1-2566" fmla="*/ 149410 h 704270"/>
              <a:gd name="connsiteX2-2567" fmla="*/ 201341 w 1194787"/>
              <a:gd name="connsiteY2-2568" fmla="*/ 150138 h 704270"/>
              <a:gd name="connsiteX3-2569" fmla="*/ 133076 w 1194787"/>
              <a:gd name="connsiteY3-2570" fmla="*/ 142102 h 704270"/>
              <a:gd name="connsiteX4-2571" fmla="*/ 110252 w 1194787"/>
              <a:gd name="connsiteY4-2572" fmla="*/ 191529 h 704270"/>
              <a:gd name="connsiteX5-2573" fmla="*/ 112434 w 1194787"/>
              <a:gd name="connsiteY5-2574" fmla="*/ 703885 h 704270"/>
              <a:gd name="connsiteX6-2575" fmla="*/ 554 w 1194787"/>
              <a:gd name="connsiteY6-2576" fmla="*/ 704270 h 704270"/>
              <a:gd name="connsiteX7-2577" fmla="*/ 255 w 1194787"/>
              <a:gd name="connsiteY7-2578" fmla="*/ 170667 h 704270"/>
              <a:gd name="connsiteX8-2579" fmla="*/ 50874 w 1194787"/>
              <a:gd name="connsiteY8-2580" fmla="*/ 45178 h 704270"/>
              <a:gd name="connsiteX9-2581" fmla="*/ 169406 w 1194787"/>
              <a:gd name="connsiteY9-2582" fmla="*/ 0 h 704270"/>
              <a:gd name="connsiteX10-2583" fmla="*/ 1194787 w 1194787"/>
              <a:gd name="connsiteY10-2584" fmla="*/ 0 h 704270"/>
              <a:gd name="connsiteX0-2585" fmla="*/ 1194787 w 1194787"/>
              <a:gd name="connsiteY0-2586" fmla="*/ 0 h 704270"/>
              <a:gd name="connsiteX1-2587" fmla="*/ 1193683 w 1194787"/>
              <a:gd name="connsiteY1-2588" fmla="*/ 149410 h 704270"/>
              <a:gd name="connsiteX2-2589" fmla="*/ 201341 w 1194787"/>
              <a:gd name="connsiteY2-2590" fmla="*/ 150138 h 704270"/>
              <a:gd name="connsiteX3-2591" fmla="*/ 133076 w 1194787"/>
              <a:gd name="connsiteY3-2592" fmla="*/ 142102 h 704270"/>
              <a:gd name="connsiteX4-2593" fmla="*/ 121731 w 1194787"/>
              <a:gd name="connsiteY4-2594" fmla="*/ 219570 h 704270"/>
              <a:gd name="connsiteX5-2595" fmla="*/ 112434 w 1194787"/>
              <a:gd name="connsiteY5-2596" fmla="*/ 703885 h 704270"/>
              <a:gd name="connsiteX6-2597" fmla="*/ 554 w 1194787"/>
              <a:gd name="connsiteY6-2598" fmla="*/ 704270 h 704270"/>
              <a:gd name="connsiteX7-2599" fmla="*/ 255 w 1194787"/>
              <a:gd name="connsiteY7-2600" fmla="*/ 170667 h 704270"/>
              <a:gd name="connsiteX8-2601" fmla="*/ 50874 w 1194787"/>
              <a:gd name="connsiteY8-2602" fmla="*/ 45178 h 704270"/>
              <a:gd name="connsiteX9-2603" fmla="*/ 169406 w 1194787"/>
              <a:gd name="connsiteY9-2604" fmla="*/ 0 h 704270"/>
              <a:gd name="connsiteX10-2605" fmla="*/ 1194787 w 1194787"/>
              <a:gd name="connsiteY10-2606" fmla="*/ 0 h 704270"/>
              <a:gd name="connsiteX0-2607" fmla="*/ 1194787 w 1194787"/>
              <a:gd name="connsiteY0-2608" fmla="*/ 0 h 704270"/>
              <a:gd name="connsiteX1-2609" fmla="*/ 1193683 w 1194787"/>
              <a:gd name="connsiteY1-2610" fmla="*/ 149410 h 704270"/>
              <a:gd name="connsiteX2-2611" fmla="*/ 201341 w 1194787"/>
              <a:gd name="connsiteY2-2612" fmla="*/ 150138 h 704270"/>
              <a:gd name="connsiteX3-2613" fmla="*/ 137668 w 1194787"/>
              <a:gd name="connsiteY3-2614" fmla="*/ 159946 h 704270"/>
              <a:gd name="connsiteX4-2615" fmla="*/ 121731 w 1194787"/>
              <a:gd name="connsiteY4-2616" fmla="*/ 219570 h 704270"/>
              <a:gd name="connsiteX5-2617" fmla="*/ 112434 w 1194787"/>
              <a:gd name="connsiteY5-2618" fmla="*/ 703885 h 704270"/>
              <a:gd name="connsiteX6-2619" fmla="*/ 554 w 1194787"/>
              <a:gd name="connsiteY6-2620" fmla="*/ 704270 h 704270"/>
              <a:gd name="connsiteX7-2621" fmla="*/ 255 w 1194787"/>
              <a:gd name="connsiteY7-2622" fmla="*/ 170667 h 704270"/>
              <a:gd name="connsiteX8-2623" fmla="*/ 50874 w 1194787"/>
              <a:gd name="connsiteY8-2624" fmla="*/ 45178 h 704270"/>
              <a:gd name="connsiteX9-2625" fmla="*/ 169406 w 1194787"/>
              <a:gd name="connsiteY9-2626" fmla="*/ 0 h 704270"/>
              <a:gd name="connsiteX10-2627" fmla="*/ 1194787 w 1194787"/>
              <a:gd name="connsiteY10-2628" fmla="*/ 0 h 704270"/>
              <a:gd name="connsiteX0-2629" fmla="*/ 1194787 w 1194787"/>
              <a:gd name="connsiteY0-2630" fmla="*/ 0 h 704270"/>
              <a:gd name="connsiteX1-2631" fmla="*/ 1193683 w 1194787"/>
              <a:gd name="connsiteY1-2632" fmla="*/ 149410 h 704270"/>
              <a:gd name="connsiteX2-2633" fmla="*/ 201341 w 1194787"/>
              <a:gd name="connsiteY2-2634" fmla="*/ 150138 h 704270"/>
              <a:gd name="connsiteX3-2635" fmla="*/ 137668 w 1194787"/>
              <a:gd name="connsiteY3-2636" fmla="*/ 159946 h 704270"/>
              <a:gd name="connsiteX4-2637" fmla="*/ 121731 w 1194787"/>
              <a:gd name="connsiteY4-2638" fmla="*/ 219570 h 704270"/>
              <a:gd name="connsiteX5-2639" fmla="*/ 126208 w 1194787"/>
              <a:gd name="connsiteY5-2640" fmla="*/ 698786 h 704270"/>
              <a:gd name="connsiteX6-2641" fmla="*/ 554 w 1194787"/>
              <a:gd name="connsiteY6-2642" fmla="*/ 704270 h 704270"/>
              <a:gd name="connsiteX7-2643" fmla="*/ 255 w 1194787"/>
              <a:gd name="connsiteY7-2644" fmla="*/ 170667 h 704270"/>
              <a:gd name="connsiteX8-2645" fmla="*/ 50874 w 1194787"/>
              <a:gd name="connsiteY8-2646" fmla="*/ 45178 h 704270"/>
              <a:gd name="connsiteX9-2647" fmla="*/ 169406 w 1194787"/>
              <a:gd name="connsiteY9-2648" fmla="*/ 0 h 704270"/>
              <a:gd name="connsiteX10-2649" fmla="*/ 1194787 w 1194787"/>
              <a:gd name="connsiteY10-2650" fmla="*/ 0 h 704270"/>
              <a:gd name="connsiteX0-2651" fmla="*/ 1194787 w 1194787"/>
              <a:gd name="connsiteY0-2652" fmla="*/ 0 h 704270"/>
              <a:gd name="connsiteX1-2653" fmla="*/ 1193683 w 1194787"/>
              <a:gd name="connsiteY1-2654" fmla="*/ 149410 h 704270"/>
              <a:gd name="connsiteX2-2655" fmla="*/ 201341 w 1194787"/>
              <a:gd name="connsiteY2-2656" fmla="*/ 150138 h 704270"/>
              <a:gd name="connsiteX3-2657" fmla="*/ 137668 w 1194787"/>
              <a:gd name="connsiteY3-2658" fmla="*/ 159946 h 704270"/>
              <a:gd name="connsiteX4-2659" fmla="*/ 121731 w 1194787"/>
              <a:gd name="connsiteY4-2660" fmla="*/ 219570 h 704270"/>
              <a:gd name="connsiteX5-2661" fmla="*/ 123912 w 1194787"/>
              <a:gd name="connsiteY5-2662" fmla="*/ 703885 h 704270"/>
              <a:gd name="connsiteX6-2663" fmla="*/ 554 w 1194787"/>
              <a:gd name="connsiteY6-2664" fmla="*/ 704270 h 704270"/>
              <a:gd name="connsiteX7-2665" fmla="*/ 255 w 1194787"/>
              <a:gd name="connsiteY7-2666" fmla="*/ 170667 h 704270"/>
              <a:gd name="connsiteX8-2667" fmla="*/ 50874 w 1194787"/>
              <a:gd name="connsiteY8-2668" fmla="*/ 45178 h 704270"/>
              <a:gd name="connsiteX9-2669" fmla="*/ 169406 w 1194787"/>
              <a:gd name="connsiteY9-2670" fmla="*/ 0 h 704270"/>
              <a:gd name="connsiteX10-2671" fmla="*/ 1194787 w 1194787"/>
              <a:gd name="connsiteY10-2672" fmla="*/ 0 h 704270"/>
              <a:gd name="connsiteX0-2673" fmla="*/ 1194787 w 1194787"/>
              <a:gd name="connsiteY0-2674" fmla="*/ 0 h 704270"/>
              <a:gd name="connsiteX1-2675" fmla="*/ 1193683 w 1194787"/>
              <a:gd name="connsiteY1-2676" fmla="*/ 149410 h 704270"/>
              <a:gd name="connsiteX2-2677" fmla="*/ 201341 w 1194787"/>
              <a:gd name="connsiteY2-2678" fmla="*/ 150138 h 704270"/>
              <a:gd name="connsiteX3-2679" fmla="*/ 137668 w 1194787"/>
              <a:gd name="connsiteY3-2680" fmla="*/ 159946 h 704270"/>
              <a:gd name="connsiteX4-2681" fmla="*/ 121731 w 1194787"/>
              <a:gd name="connsiteY4-2682" fmla="*/ 219570 h 704270"/>
              <a:gd name="connsiteX5-2683" fmla="*/ 123912 w 1194787"/>
              <a:gd name="connsiteY5-2684" fmla="*/ 703885 h 704270"/>
              <a:gd name="connsiteX6-2685" fmla="*/ 554 w 1194787"/>
              <a:gd name="connsiteY6-2686" fmla="*/ 704270 h 704270"/>
              <a:gd name="connsiteX7-2687" fmla="*/ 255 w 1194787"/>
              <a:gd name="connsiteY7-2688" fmla="*/ 170667 h 704270"/>
              <a:gd name="connsiteX8-2689" fmla="*/ 50874 w 1194787"/>
              <a:gd name="connsiteY8-2690" fmla="*/ 45178 h 704270"/>
              <a:gd name="connsiteX9-2691" fmla="*/ 169406 w 1194787"/>
              <a:gd name="connsiteY9-2692" fmla="*/ 0 h 704270"/>
              <a:gd name="connsiteX10-2693" fmla="*/ 1194787 w 1194787"/>
              <a:gd name="connsiteY10-2694" fmla="*/ 0 h 704270"/>
              <a:gd name="connsiteX0-2695" fmla="*/ 1194787 w 1194787"/>
              <a:gd name="connsiteY0-2696" fmla="*/ 0 h 706434"/>
              <a:gd name="connsiteX1-2697" fmla="*/ 1193683 w 1194787"/>
              <a:gd name="connsiteY1-2698" fmla="*/ 149410 h 706434"/>
              <a:gd name="connsiteX2-2699" fmla="*/ 201341 w 1194787"/>
              <a:gd name="connsiteY2-2700" fmla="*/ 150138 h 706434"/>
              <a:gd name="connsiteX3-2701" fmla="*/ 137668 w 1194787"/>
              <a:gd name="connsiteY3-2702" fmla="*/ 159946 h 706434"/>
              <a:gd name="connsiteX4-2703" fmla="*/ 121731 w 1194787"/>
              <a:gd name="connsiteY4-2704" fmla="*/ 219570 h 706434"/>
              <a:gd name="connsiteX5-2705" fmla="*/ 130799 w 1194787"/>
              <a:gd name="connsiteY5-2706" fmla="*/ 706434 h 706434"/>
              <a:gd name="connsiteX6-2707" fmla="*/ 554 w 1194787"/>
              <a:gd name="connsiteY6-2708" fmla="*/ 704270 h 706434"/>
              <a:gd name="connsiteX7-2709" fmla="*/ 255 w 1194787"/>
              <a:gd name="connsiteY7-2710" fmla="*/ 170667 h 706434"/>
              <a:gd name="connsiteX8-2711" fmla="*/ 50874 w 1194787"/>
              <a:gd name="connsiteY8-2712" fmla="*/ 45178 h 706434"/>
              <a:gd name="connsiteX9-2713" fmla="*/ 169406 w 1194787"/>
              <a:gd name="connsiteY9-2714" fmla="*/ 0 h 706434"/>
              <a:gd name="connsiteX10-2715" fmla="*/ 1194787 w 1194787"/>
              <a:gd name="connsiteY10-2716" fmla="*/ 0 h 706434"/>
              <a:gd name="connsiteX0-2717" fmla="*/ 1194787 w 1194787"/>
              <a:gd name="connsiteY0-2718" fmla="*/ 0 h 706434"/>
              <a:gd name="connsiteX1-2719" fmla="*/ 1193683 w 1194787"/>
              <a:gd name="connsiteY1-2720" fmla="*/ 149410 h 706434"/>
              <a:gd name="connsiteX2-2721" fmla="*/ 201341 w 1194787"/>
              <a:gd name="connsiteY2-2722" fmla="*/ 150138 h 706434"/>
              <a:gd name="connsiteX3-2723" fmla="*/ 137668 w 1194787"/>
              <a:gd name="connsiteY3-2724" fmla="*/ 159946 h 706434"/>
              <a:gd name="connsiteX4-2725" fmla="*/ 130914 w 1194787"/>
              <a:gd name="connsiteY4-2726" fmla="*/ 232317 h 706434"/>
              <a:gd name="connsiteX5-2727" fmla="*/ 130799 w 1194787"/>
              <a:gd name="connsiteY5-2728" fmla="*/ 706434 h 706434"/>
              <a:gd name="connsiteX6-2729" fmla="*/ 554 w 1194787"/>
              <a:gd name="connsiteY6-2730" fmla="*/ 704270 h 706434"/>
              <a:gd name="connsiteX7-2731" fmla="*/ 255 w 1194787"/>
              <a:gd name="connsiteY7-2732" fmla="*/ 170667 h 706434"/>
              <a:gd name="connsiteX8-2733" fmla="*/ 50874 w 1194787"/>
              <a:gd name="connsiteY8-2734" fmla="*/ 45178 h 706434"/>
              <a:gd name="connsiteX9-2735" fmla="*/ 169406 w 1194787"/>
              <a:gd name="connsiteY9-2736" fmla="*/ 0 h 706434"/>
              <a:gd name="connsiteX10-2737" fmla="*/ 1194787 w 1194787"/>
              <a:gd name="connsiteY10-2738" fmla="*/ 0 h 706434"/>
              <a:gd name="connsiteX0-2739" fmla="*/ 1194787 w 1194787"/>
              <a:gd name="connsiteY0-2740" fmla="*/ 0 h 706434"/>
              <a:gd name="connsiteX1-2741" fmla="*/ 1193683 w 1194787"/>
              <a:gd name="connsiteY1-2742" fmla="*/ 149410 h 706434"/>
              <a:gd name="connsiteX2-2743" fmla="*/ 201341 w 1194787"/>
              <a:gd name="connsiteY2-2744" fmla="*/ 150138 h 706434"/>
              <a:gd name="connsiteX3-2745" fmla="*/ 137668 w 1194787"/>
              <a:gd name="connsiteY3-2746" fmla="*/ 159946 h 706434"/>
              <a:gd name="connsiteX4-2747" fmla="*/ 130914 w 1194787"/>
              <a:gd name="connsiteY4-2748" fmla="*/ 232317 h 706434"/>
              <a:gd name="connsiteX5-2749" fmla="*/ 130799 w 1194787"/>
              <a:gd name="connsiteY5-2750" fmla="*/ 706434 h 706434"/>
              <a:gd name="connsiteX6-2751" fmla="*/ 554 w 1194787"/>
              <a:gd name="connsiteY6-2752" fmla="*/ 704270 h 706434"/>
              <a:gd name="connsiteX7-2753" fmla="*/ 255 w 1194787"/>
              <a:gd name="connsiteY7-2754" fmla="*/ 170667 h 706434"/>
              <a:gd name="connsiteX8-2755" fmla="*/ 50874 w 1194787"/>
              <a:gd name="connsiteY8-2756" fmla="*/ 45178 h 706434"/>
              <a:gd name="connsiteX9-2757" fmla="*/ 169406 w 1194787"/>
              <a:gd name="connsiteY9-2758" fmla="*/ 0 h 706434"/>
              <a:gd name="connsiteX10-2759" fmla="*/ 1194787 w 1194787"/>
              <a:gd name="connsiteY10-2760" fmla="*/ 0 h 706434"/>
              <a:gd name="connsiteX0-2761" fmla="*/ 1194787 w 1194787"/>
              <a:gd name="connsiteY0-2762" fmla="*/ 0 h 706434"/>
              <a:gd name="connsiteX1-2763" fmla="*/ 1193683 w 1194787"/>
              <a:gd name="connsiteY1-2764" fmla="*/ 149410 h 706434"/>
              <a:gd name="connsiteX2-2765" fmla="*/ 201341 w 1194787"/>
              <a:gd name="connsiteY2-2766" fmla="*/ 150138 h 706434"/>
              <a:gd name="connsiteX3-2767" fmla="*/ 137668 w 1194787"/>
              <a:gd name="connsiteY3-2768" fmla="*/ 159946 h 706434"/>
              <a:gd name="connsiteX4-2769" fmla="*/ 130914 w 1194787"/>
              <a:gd name="connsiteY4-2770" fmla="*/ 232317 h 706434"/>
              <a:gd name="connsiteX5-2771" fmla="*/ 130799 w 1194787"/>
              <a:gd name="connsiteY5-2772" fmla="*/ 706434 h 706434"/>
              <a:gd name="connsiteX6-2773" fmla="*/ 554 w 1194787"/>
              <a:gd name="connsiteY6-2774" fmla="*/ 704270 h 706434"/>
              <a:gd name="connsiteX7-2775" fmla="*/ 255 w 1194787"/>
              <a:gd name="connsiteY7-2776" fmla="*/ 170667 h 706434"/>
              <a:gd name="connsiteX8-2777" fmla="*/ 50874 w 1194787"/>
              <a:gd name="connsiteY8-2778" fmla="*/ 45178 h 706434"/>
              <a:gd name="connsiteX9-2779" fmla="*/ 169406 w 1194787"/>
              <a:gd name="connsiteY9-2780" fmla="*/ 0 h 706434"/>
              <a:gd name="connsiteX10-2781" fmla="*/ 1194787 w 1194787"/>
              <a:gd name="connsiteY10-2782" fmla="*/ 0 h 706434"/>
              <a:gd name="connsiteX0-2783" fmla="*/ 1194787 w 1194787"/>
              <a:gd name="connsiteY0-2784" fmla="*/ 0 h 706434"/>
              <a:gd name="connsiteX1-2785" fmla="*/ 1193683 w 1194787"/>
              <a:gd name="connsiteY1-2786" fmla="*/ 149410 h 706434"/>
              <a:gd name="connsiteX2-2787" fmla="*/ 201341 w 1194787"/>
              <a:gd name="connsiteY2-2788" fmla="*/ 150138 h 706434"/>
              <a:gd name="connsiteX3-2789" fmla="*/ 137668 w 1194787"/>
              <a:gd name="connsiteY3-2790" fmla="*/ 167593 h 706434"/>
              <a:gd name="connsiteX4-2791" fmla="*/ 130914 w 1194787"/>
              <a:gd name="connsiteY4-2792" fmla="*/ 232317 h 706434"/>
              <a:gd name="connsiteX5-2793" fmla="*/ 130799 w 1194787"/>
              <a:gd name="connsiteY5-2794" fmla="*/ 706434 h 706434"/>
              <a:gd name="connsiteX6-2795" fmla="*/ 554 w 1194787"/>
              <a:gd name="connsiteY6-2796" fmla="*/ 704270 h 706434"/>
              <a:gd name="connsiteX7-2797" fmla="*/ 255 w 1194787"/>
              <a:gd name="connsiteY7-2798" fmla="*/ 170667 h 706434"/>
              <a:gd name="connsiteX8-2799" fmla="*/ 50874 w 1194787"/>
              <a:gd name="connsiteY8-2800" fmla="*/ 45178 h 706434"/>
              <a:gd name="connsiteX9-2801" fmla="*/ 169406 w 1194787"/>
              <a:gd name="connsiteY9-2802" fmla="*/ 0 h 706434"/>
              <a:gd name="connsiteX10-2803" fmla="*/ 1194787 w 1194787"/>
              <a:gd name="connsiteY10-2804" fmla="*/ 0 h 706434"/>
              <a:gd name="connsiteX0-2805" fmla="*/ 1194787 w 1194787"/>
              <a:gd name="connsiteY0-2806" fmla="*/ 0 h 706434"/>
              <a:gd name="connsiteX1-2807" fmla="*/ 1193683 w 1194787"/>
              <a:gd name="connsiteY1-2808" fmla="*/ 149410 h 706434"/>
              <a:gd name="connsiteX2-2809" fmla="*/ 201341 w 1194787"/>
              <a:gd name="connsiteY2-2810" fmla="*/ 150138 h 706434"/>
              <a:gd name="connsiteX3-2811" fmla="*/ 137668 w 1194787"/>
              <a:gd name="connsiteY3-2812" fmla="*/ 167593 h 706434"/>
              <a:gd name="connsiteX4-2813" fmla="*/ 130914 w 1194787"/>
              <a:gd name="connsiteY4-2814" fmla="*/ 232317 h 706434"/>
              <a:gd name="connsiteX5-2815" fmla="*/ 130799 w 1194787"/>
              <a:gd name="connsiteY5-2816" fmla="*/ 706434 h 706434"/>
              <a:gd name="connsiteX6-2817" fmla="*/ 554 w 1194787"/>
              <a:gd name="connsiteY6-2818" fmla="*/ 704270 h 706434"/>
              <a:gd name="connsiteX7-2819" fmla="*/ 255 w 1194787"/>
              <a:gd name="connsiteY7-2820" fmla="*/ 170667 h 706434"/>
              <a:gd name="connsiteX8-2821" fmla="*/ 50874 w 1194787"/>
              <a:gd name="connsiteY8-2822" fmla="*/ 45178 h 706434"/>
              <a:gd name="connsiteX9-2823" fmla="*/ 169406 w 1194787"/>
              <a:gd name="connsiteY9-2824" fmla="*/ 0 h 706434"/>
              <a:gd name="connsiteX10-2825" fmla="*/ 1194787 w 1194787"/>
              <a:gd name="connsiteY10-2826" fmla="*/ 0 h 706434"/>
              <a:gd name="connsiteX0-2827" fmla="*/ 1194787 w 1194787"/>
              <a:gd name="connsiteY0-2828" fmla="*/ 0 h 706434"/>
              <a:gd name="connsiteX1-2829" fmla="*/ 1193683 w 1194787"/>
              <a:gd name="connsiteY1-2830" fmla="*/ 149410 h 706434"/>
              <a:gd name="connsiteX2-2831" fmla="*/ 201341 w 1194787"/>
              <a:gd name="connsiteY2-2832" fmla="*/ 150138 h 706434"/>
              <a:gd name="connsiteX3-2833" fmla="*/ 137668 w 1194787"/>
              <a:gd name="connsiteY3-2834" fmla="*/ 167593 h 706434"/>
              <a:gd name="connsiteX4-2835" fmla="*/ 130914 w 1194787"/>
              <a:gd name="connsiteY4-2836" fmla="*/ 232317 h 706434"/>
              <a:gd name="connsiteX5-2837" fmla="*/ 130799 w 1194787"/>
              <a:gd name="connsiteY5-2838" fmla="*/ 706434 h 706434"/>
              <a:gd name="connsiteX6-2839" fmla="*/ 554 w 1194787"/>
              <a:gd name="connsiteY6-2840" fmla="*/ 704270 h 706434"/>
              <a:gd name="connsiteX7-2841" fmla="*/ 255 w 1194787"/>
              <a:gd name="connsiteY7-2842" fmla="*/ 170667 h 706434"/>
              <a:gd name="connsiteX8-2843" fmla="*/ 50874 w 1194787"/>
              <a:gd name="connsiteY8-2844" fmla="*/ 45178 h 706434"/>
              <a:gd name="connsiteX9-2845" fmla="*/ 169406 w 1194787"/>
              <a:gd name="connsiteY9-2846" fmla="*/ 0 h 706434"/>
              <a:gd name="connsiteX10-2847" fmla="*/ 1194787 w 1194787"/>
              <a:gd name="connsiteY10-2848" fmla="*/ 0 h 706434"/>
              <a:gd name="connsiteX0-2849" fmla="*/ 1194787 w 1194787"/>
              <a:gd name="connsiteY0-2850" fmla="*/ 0 h 706434"/>
              <a:gd name="connsiteX1-2851" fmla="*/ 1193683 w 1194787"/>
              <a:gd name="connsiteY1-2852" fmla="*/ 149410 h 706434"/>
              <a:gd name="connsiteX2-2853" fmla="*/ 201341 w 1194787"/>
              <a:gd name="connsiteY2-2854" fmla="*/ 150138 h 706434"/>
              <a:gd name="connsiteX3-2855" fmla="*/ 137668 w 1194787"/>
              <a:gd name="connsiteY3-2856" fmla="*/ 167593 h 706434"/>
              <a:gd name="connsiteX4-2857" fmla="*/ 130914 w 1194787"/>
              <a:gd name="connsiteY4-2858" fmla="*/ 232317 h 706434"/>
              <a:gd name="connsiteX5-2859" fmla="*/ 130799 w 1194787"/>
              <a:gd name="connsiteY5-2860" fmla="*/ 706434 h 706434"/>
              <a:gd name="connsiteX6-2861" fmla="*/ 554 w 1194787"/>
              <a:gd name="connsiteY6-2862" fmla="*/ 704270 h 706434"/>
              <a:gd name="connsiteX7-2863" fmla="*/ 255 w 1194787"/>
              <a:gd name="connsiteY7-2864" fmla="*/ 170667 h 706434"/>
              <a:gd name="connsiteX8-2865" fmla="*/ 50874 w 1194787"/>
              <a:gd name="connsiteY8-2866" fmla="*/ 45178 h 706434"/>
              <a:gd name="connsiteX9-2867" fmla="*/ 169406 w 1194787"/>
              <a:gd name="connsiteY9-2868" fmla="*/ 0 h 706434"/>
              <a:gd name="connsiteX10-2869" fmla="*/ 1194787 w 1194787"/>
              <a:gd name="connsiteY10-2870" fmla="*/ 0 h 706434"/>
              <a:gd name="connsiteX0-2871" fmla="*/ 1194787 w 1194787"/>
              <a:gd name="connsiteY0-2872" fmla="*/ 0 h 706434"/>
              <a:gd name="connsiteX1-2873" fmla="*/ 1193683 w 1194787"/>
              <a:gd name="connsiteY1-2874" fmla="*/ 149410 h 706434"/>
              <a:gd name="connsiteX2-2875" fmla="*/ 201341 w 1194787"/>
              <a:gd name="connsiteY2-2876" fmla="*/ 150138 h 706434"/>
              <a:gd name="connsiteX3-2877" fmla="*/ 137668 w 1194787"/>
              <a:gd name="connsiteY3-2878" fmla="*/ 167593 h 706434"/>
              <a:gd name="connsiteX4-2879" fmla="*/ 130914 w 1194787"/>
              <a:gd name="connsiteY4-2880" fmla="*/ 232317 h 706434"/>
              <a:gd name="connsiteX5-2881" fmla="*/ 130799 w 1194787"/>
              <a:gd name="connsiteY5-2882" fmla="*/ 706434 h 706434"/>
              <a:gd name="connsiteX6-2883" fmla="*/ 554 w 1194787"/>
              <a:gd name="connsiteY6-2884" fmla="*/ 704270 h 706434"/>
              <a:gd name="connsiteX7-2885" fmla="*/ 255 w 1194787"/>
              <a:gd name="connsiteY7-2886" fmla="*/ 170667 h 706434"/>
              <a:gd name="connsiteX8-2887" fmla="*/ 50874 w 1194787"/>
              <a:gd name="connsiteY8-2888" fmla="*/ 45178 h 706434"/>
              <a:gd name="connsiteX9-2889" fmla="*/ 169406 w 1194787"/>
              <a:gd name="connsiteY9-2890" fmla="*/ 0 h 706434"/>
              <a:gd name="connsiteX10-2891" fmla="*/ 1194787 w 1194787"/>
              <a:gd name="connsiteY10-2892" fmla="*/ 0 h 706434"/>
              <a:gd name="connsiteX0-2893" fmla="*/ 1194787 w 1194787"/>
              <a:gd name="connsiteY0-2894" fmla="*/ 0 h 706434"/>
              <a:gd name="connsiteX1-2895" fmla="*/ 1193683 w 1194787"/>
              <a:gd name="connsiteY1-2896" fmla="*/ 149410 h 706434"/>
              <a:gd name="connsiteX2-2897" fmla="*/ 201341 w 1194787"/>
              <a:gd name="connsiteY2-2898" fmla="*/ 150138 h 706434"/>
              <a:gd name="connsiteX3-2899" fmla="*/ 142259 w 1194787"/>
              <a:gd name="connsiteY3-2900" fmla="*/ 165044 h 706434"/>
              <a:gd name="connsiteX4-2901" fmla="*/ 130914 w 1194787"/>
              <a:gd name="connsiteY4-2902" fmla="*/ 232317 h 706434"/>
              <a:gd name="connsiteX5-2903" fmla="*/ 130799 w 1194787"/>
              <a:gd name="connsiteY5-2904" fmla="*/ 706434 h 706434"/>
              <a:gd name="connsiteX6-2905" fmla="*/ 554 w 1194787"/>
              <a:gd name="connsiteY6-2906" fmla="*/ 704270 h 706434"/>
              <a:gd name="connsiteX7-2907" fmla="*/ 255 w 1194787"/>
              <a:gd name="connsiteY7-2908" fmla="*/ 170667 h 706434"/>
              <a:gd name="connsiteX8-2909" fmla="*/ 50874 w 1194787"/>
              <a:gd name="connsiteY8-2910" fmla="*/ 45178 h 706434"/>
              <a:gd name="connsiteX9-2911" fmla="*/ 169406 w 1194787"/>
              <a:gd name="connsiteY9-2912" fmla="*/ 0 h 706434"/>
              <a:gd name="connsiteX10-2913" fmla="*/ 1194787 w 1194787"/>
              <a:gd name="connsiteY10-2914" fmla="*/ 0 h 7064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94787" h="706434">
                <a:moveTo>
                  <a:pt x="1194787" y="0"/>
                </a:moveTo>
                <a:cubicBezTo>
                  <a:pt x="1194109" y="42156"/>
                  <a:pt x="1194361" y="107254"/>
                  <a:pt x="1193683" y="149410"/>
                </a:cubicBezTo>
                <a:lnTo>
                  <a:pt x="201341" y="150138"/>
                </a:lnTo>
                <a:cubicBezTo>
                  <a:pt x="175919" y="146609"/>
                  <a:pt x="165840" y="143752"/>
                  <a:pt x="142259" y="165044"/>
                </a:cubicBezTo>
                <a:cubicBezTo>
                  <a:pt x="129997" y="193595"/>
                  <a:pt x="132029" y="195447"/>
                  <a:pt x="130914" y="232317"/>
                </a:cubicBezTo>
                <a:cubicBezTo>
                  <a:pt x="128854" y="522701"/>
                  <a:pt x="129876" y="413282"/>
                  <a:pt x="130799" y="706434"/>
                </a:cubicBezTo>
                <a:lnTo>
                  <a:pt x="554" y="704270"/>
                </a:lnTo>
                <a:cubicBezTo>
                  <a:pt x="-1237" y="472050"/>
                  <a:pt x="2048" y="413149"/>
                  <a:pt x="255" y="170667"/>
                </a:cubicBezTo>
                <a:cubicBezTo>
                  <a:pt x="5148" y="122904"/>
                  <a:pt x="15255" y="97183"/>
                  <a:pt x="50874" y="45178"/>
                </a:cubicBezTo>
                <a:cubicBezTo>
                  <a:pt x="112832" y="-1546"/>
                  <a:pt x="120863" y="7530"/>
                  <a:pt x="169406" y="0"/>
                </a:cubicBezTo>
                <a:lnTo>
                  <a:pt x="1194787" y="0"/>
                </a:lnTo>
                <a:close/>
              </a:path>
            </a:pathLst>
          </a:cu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25" name="Down Arrow 1165"/>
          <p:cNvSpPr/>
          <p:nvPr/>
        </p:nvSpPr>
        <p:spPr>
          <a:xfrm rot="16200000">
            <a:off x="5115521" y="2862857"/>
            <a:ext cx="123825" cy="339329"/>
          </a:xfrm>
          <a:prstGeom prst="downArrow">
            <a:avLst>
              <a:gd name="adj1" fmla="val 44709"/>
              <a:gd name="adj2" fmla="val 107395"/>
            </a:avLst>
          </a:prstGeom>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base">
              <a:spcBef>
                <a:spcPct val="0"/>
              </a:spcBef>
              <a:spcAft>
                <a:spcPct val="0"/>
              </a:spcAft>
              <a:buClrTx/>
              <a:defRPr/>
            </a:pPr>
            <a:endParaRPr lang="en-US" sz="1350" b="1" kern="120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026" name="TextBox 1025"/>
          <p:cNvSpPr txBox="1"/>
          <p:nvPr/>
        </p:nvSpPr>
        <p:spPr>
          <a:xfrm>
            <a:off x="4933926" y="2658665"/>
            <a:ext cx="674750" cy="30008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685800" fontAlgn="base">
              <a:spcBef>
                <a:spcPct val="0"/>
              </a:spcBef>
              <a:spcAft>
                <a:spcPct val="0"/>
              </a:spcAft>
              <a:buClrTx/>
              <a:defRPr/>
            </a:pPr>
            <a:r>
              <a:rPr lang="en-US" sz="1350" b="1" kern="1200" cap="all" dirty="0">
                <a:solidFill>
                  <a:srgbClr val="5B9BD5"/>
                </a:solidFill>
                <a:effectLst>
                  <a:outerShdw blurRad="19685" dist="12700" dir="5400000" algn="tl" rotWithShape="0">
                    <a:srgbClr val="5B9BD5">
                      <a:satMod val="130000"/>
                      <a:alpha val="60000"/>
                    </a:srgbClr>
                  </a:outerShdw>
                </a:effectLst>
                <a:latin typeface="Times New Roman" panose="02020603050405020304" pitchFamily="18" charset="0"/>
                <a:cs typeface="Times New Roman" panose="02020603050405020304" pitchFamily="18" charset="0"/>
              </a:rPr>
              <a:t>CO</a:t>
            </a:r>
            <a:r>
              <a:rPr lang="en-US" sz="1350" b="1" kern="1200" cap="all" baseline="-25000" dirty="0">
                <a:solidFill>
                  <a:srgbClr val="5B9BD5"/>
                </a:solidFill>
                <a:effectLst>
                  <a:outerShdw blurRad="19685" dist="12700" dir="5400000" algn="tl" rotWithShape="0">
                    <a:srgbClr val="5B9BD5">
                      <a:satMod val="130000"/>
                      <a:alpha val="60000"/>
                    </a:srgbClr>
                  </a:outerShdw>
                </a:effectLst>
                <a:latin typeface="Times New Roman" panose="02020603050405020304" pitchFamily="18" charset="0"/>
                <a:cs typeface="Times New Roman" panose="02020603050405020304" pitchFamily="18" charset="0"/>
              </a:rPr>
              <a:t>2</a:t>
            </a:r>
            <a:endParaRPr lang="en-US" sz="1350" b="1" kern="1200" cap="all" dirty="0">
              <a:solidFill>
                <a:srgbClr val="5B9BD5"/>
              </a:solidFill>
              <a:effectLst>
                <a:outerShdw blurRad="19685" dist="12700" dir="5400000" algn="tl" rotWithShape="0">
                  <a:srgbClr val="5B9BD5">
                    <a:satMod val="130000"/>
                    <a:alpha val="60000"/>
                  </a:srgbClr>
                </a:outerShdw>
              </a:effectLst>
              <a:latin typeface="Times New Roman" panose="02020603050405020304" pitchFamily="18" charset="0"/>
              <a:cs typeface="Times New Roman" panose="02020603050405020304" pitchFamily="18" charset="0"/>
            </a:endParaRPr>
          </a:p>
        </p:txBody>
      </p:sp>
      <p:sp>
        <p:nvSpPr>
          <p:cNvPr id="1027" name="TextBox 1026"/>
          <p:cNvSpPr txBox="1"/>
          <p:nvPr/>
        </p:nvSpPr>
        <p:spPr>
          <a:xfrm>
            <a:off x="3647128" y="3015013"/>
            <a:ext cx="701084" cy="30008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scene3d>
              <a:camera prst="orthographicFront"/>
              <a:lightRig rig="soft" dir="t">
                <a:rot lat="0" lon="0" rev="10800000"/>
              </a:lightRig>
            </a:scene3d>
            <a:sp3d>
              <a:bevelT w="27940" h="12700"/>
              <a:contourClr>
                <a:srgbClr val="DDDDDD"/>
              </a:contourClr>
            </a:sp3d>
          </a:bodyPr>
          <a:lstStyle/>
          <a:p>
            <a:pPr defTabSz="685800" fontAlgn="base">
              <a:spcBef>
                <a:spcPct val="0"/>
              </a:spcBef>
              <a:spcAft>
                <a:spcPct val="0"/>
              </a:spcAft>
              <a:buClrTx/>
              <a:defRPr/>
            </a:pPr>
            <a:r>
              <a:rPr lang="en-US" sz="1350" b="1" kern="1200" spc="113" dirty="0">
                <a:ln w="11430"/>
                <a:solidFill>
                  <a:srgbClr val="FFFF4B"/>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SO</a:t>
            </a:r>
            <a:r>
              <a:rPr lang="en-US" sz="1350" b="1" kern="1200" spc="113" baseline="-25000" dirty="0">
                <a:ln w="11430"/>
                <a:solidFill>
                  <a:srgbClr val="FFFF4B"/>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rPr>
              <a:t>2</a:t>
            </a:r>
            <a:endParaRPr lang="en-US" sz="1350" b="1" kern="1200" spc="113" dirty="0">
              <a:ln w="11430"/>
              <a:solidFill>
                <a:srgbClr val="FFFF4B"/>
              </a:solidFill>
              <a:effectLst>
                <a:outerShdw blurRad="25400" algn="tl" rotWithShape="0">
                  <a:srgbClr val="000000">
                    <a:alpha val="43000"/>
                  </a:srgbClr>
                </a:outerShdw>
              </a:effectLst>
              <a:latin typeface="Times New Roman" panose="02020603050405020304" pitchFamily="18" charset="0"/>
              <a:cs typeface="Times New Roman" panose="02020603050405020304" pitchFamily="18" charset="0"/>
            </a:endParaRPr>
          </a:p>
        </p:txBody>
      </p:sp>
      <p:sp>
        <p:nvSpPr>
          <p:cNvPr id="1028" name="Down Arrow 1169"/>
          <p:cNvSpPr/>
          <p:nvPr/>
        </p:nvSpPr>
        <p:spPr>
          <a:xfrm rot="16200000">
            <a:off x="3819525" y="3202781"/>
            <a:ext cx="123825" cy="338138"/>
          </a:xfrm>
          <a:prstGeom prst="downArrow">
            <a:avLst>
              <a:gd name="adj1" fmla="val 44709"/>
              <a:gd name="adj2" fmla="val 107395"/>
            </a:avLst>
          </a:prstGeom>
          <a:solidFill>
            <a:srgbClr val="FFFF66"/>
          </a:soli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base">
              <a:spcBef>
                <a:spcPct val="0"/>
              </a:spcBef>
              <a:spcAft>
                <a:spcPct val="0"/>
              </a:spcAft>
              <a:buClrTx/>
              <a:defRPr/>
            </a:pPr>
            <a:endParaRPr lang="en-US" sz="1350" b="1" kern="120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grpSp>
        <p:nvGrpSpPr>
          <p:cNvPr id="1029" name="Group 1028"/>
          <p:cNvGrpSpPr/>
          <p:nvPr/>
        </p:nvGrpSpPr>
        <p:grpSpPr bwMode="auto">
          <a:xfrm>
            <a:off x="4933950" y="3100388"/>
            <a:ext cx="54769" cy="95250"/>
            <a:chOff x="4736301" y="4061701"/>
            <a:chExt cx="73587" cy="126766"/>
          </a:xfrm>
        </p:grpSpPr>
        <p:sp>
          <p:nvSpPr>
            <p:cNvPr id="1030" name="Oval 1029"/>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1" name="Oval 1030"/>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32" name="Group 1031"/>
          <p:cNvGrpSpPr/>
          <p:nvPr/>
        </p:nvGrpSpPr>
        <p:grpSpPr bwMode="auto">
          <a:xfrm>
            <a:off x="4933950" y="3100388"/>
            <a:ext cx="54769" cy="95250"/>
            <a:chOff x="4736301" y="4061701"/>
            <a:chExt cx="73587" cy="126766"/>
          </a:xfrm>
        </p:grpSpPr>
        <p:sp>
          <p:nvSpPr>
            <p:cNvPr id="1033" name="Oval 1032"/>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4" name="Oval 1033"/>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35" name="Group 1034"/>
          <p:cNvGrpSpPr/>
          <p:nvPr/>
        </p:nvGrpSpPr>
        <p:grpSpPr bwMode="auto">
          <a:xfrm>
            <a:off x="4933950" y="3099197"/>
            <a:ext cx="54769" cy="95250"/>
            <a:chOff x="4736301" y="4061701"/>
            <a:chExt cx="73587" cy="126766"/>
          </a:xfrm>
        </p:grpSpPr>
        <p:sp>
          <p:nvSpPr>
            <p:cNvPr id="1036" name="Oval 1035"/>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37" name="Oval 1036"/>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38" name="Group 1037"/>
          <p:cNvGrpSpPr/>
          <p:nvPr/>
        </p:nvGrpSpPr>
        <p:grpSpPr bwMode="auto">
          <a:xfrm>
            <a:off x="4933950" y="3099197"/>
            <a:ext cx="54769" cy="95250"/>
            <a:chOff x="4736301" y="4061701"/>
            <a:chExt cx="73587" cy="126766"/>
          </a:xfrm>
        </p:grpSpPr>
        <p:sp>
          <p:nvSpPr>
            <p:cNvPr id="1039" name="Oval 1038"/>
            <p:cNvSpPr/>
            <p:nvPr/>
          </p:nvSpPr>
          <p:spPr>
            <a:xfrm>
              <a:off x="4736301" y="4115577"/>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0" name="Oval 1039"/>
            <p:cNvSpPr/>
            <p:nvPr/>
          </p:nvSpPr>
          <p:spPr>
            <a:xfrm>
              <a:off x="4736301" y="4061701"/>
              <a:ext cx="73587" cy="7289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41" name="Group 1040"/>
          <p:cNvGrpSpPr/>
          <p:nvPr/>
        </p:nvGrpSpPr>
        <p:grpSpPr bwMode="auto">
          <a:xfrm>
            <a:off x="3602832" y="3451622"/>
            <a:ext cx="102394" cy="88106"/>
            <a:chOff x="750273" y="5152215"/>
            <a:chExt cx="212591" cy="172460"/>
          </a:xfrm>
        </p:grpSpPr>
        <p:sp>
          <p:nvSpPr>
            <p:cNvPr id="1042" name="Oval 1041"/>
            <p:cNvSpPr/>
            <p:nvPr/>
          </p:nvSpPr>
          <p:spPr>
            <a:xfrm>
              <a:off x="750273" y="5229124"/>
              <a:ext cx="91464" cy="9089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3" name="Oval 1042"/>
            <p:cNvSpPr/>
            <p:nvPr/>
          </p:nvSpPr>
          <p:spPr>
            <a:xfrm>
              <a:off x="871401" y="5233785"/>
              <a:ext cx="91463" cy="9089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4" name="Oval 1043"/>
            <p:cNvSpPr/>
            <p:nvPr/>
          </p:nvSpPr>
          <p:spPr>
            <a:xfrm>
              <a:off x="787354" y="5152215"/>
              <a:ext cx="135959" cy="13750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45" name="Group 1044"/>
          <p:cNvGrpSpPr/>
          <p:nvPr/>
        </p:nvGrpSpPr>
        <p:grpSpPr bwMode="auto">
          <a:xfrm>
            <a:off x="3604023" y="3451622"/>
            <a:ext cx="102394" cy="89297"/>
            <a:chOff x="750273" y="5152215"/>
            <a:chExt cx="212591" cy="172460"/>
          </a:xfrm>
        </p:grpSpPr>
        <p:sp>
          <p:nvSpPr>
            <p:cNvPr id="1046" name="Oval 1045"/>
            <p:cNvSpPr/>
            <p:nvPr/>
          </p:nvSpPr>
          <p:spPr>
            <a:xfrm>
              <a:off x="750273" y="5230397"/>
              <a:ext cx="91463" cy="8968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7" name="Oval 1046"/>
            <p:cNvSpPr/>
            <p:nvPr/>
          </p:nvSpPr>
          <p:spPr>
            <a:xfrm>
              <a:off x="871400" y="5232697"/>
              <a:ext cx="91464" cy="9197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48" name="Oval 1047"/>
            <p:cNvSpPr/>
            <p:nvPr/>
          </p:nvSpPr>
          <p:spPr>
            <a:xfrm>
              <a:off x="787352" y="5152215"/>
              <a:ext cx="135960" cy="137967"/>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49" name="Group 1048"/>
          <p:cNvGrpSpPr/>
          <p:nvPr/>
        </p:nvGrpSpPr>
        <p:grpSpPr bwMode="auto">
          <a:xfrm>
            <a:off x="3602832" y="3451622"/>
            <a:ext cx="103585" cy="89297"/>
            <a:chOff x="750273" y="5152215"/>
            <a:chExt cx="212591" cy="172460"/>
          </a:xfrm>
        </p:grpSpPr>
        <p:sp>
          <p:nvSpPr>
            <p:cNvPr id="1050" name="Oval 1049"/>
            <p:cNvSpPr/>
            <p:nvPr/>
          </p:nvSpPr>
          <p:spPr>
            <a:xfrm>
              <a:off x="750273" y="5230397"/>
              <a:ext cx="90413" cy="8968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1" name="Oval 1050"/>
            <p:cNvSpPr/>
            <p:nvPr/>
          </p:nvSpPr>
          <p:spPr>
            <a:xfrm>
              <a:off x="872451" y="5232697"/>
              <a:ext cx="90413" cy="9197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2" name="Oval 1051"/>
            <p:cNvSpPr/>
            <p:nvPr/>
          </p:nvSpPr>
          <p:spPr>
            <a:xfrm>
              <a:off x="786927" y="5152215"/>
              <a:ext cx="136840" cy="137967"/>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nvGrpSpPr>
          <p:cNvPr id="1053" name="Group 1052"/>
          <p:cNvGrpSpPr/>
          <p:nvPr/>
        </p:nvGrpSpPr>
        <p:grpSpPr bwMode="auto">
          <a:xfrm>
            <a:off x="3604023" y="3452813"/>
            <a:ext cx="102394" cy="88106"/>
            <a:chOff x="750273" y="5152215"/>
            <a:chExt cx="212591" cy="172460"/>
          </a:xfrm>
        </p:grpSpPr>
        <p:sp>
          <p:nvSpPr>
            <p:cNvPr id="1054" name="Oval 1053"/>
            <p:cNvSpPr/>
            <p:nvPr/>
          </p:nvSpPr>
          <p:spPr>
            <a:xfrm>
              <a:off x="750273" y="5229122"/>
              <a:ext cx="91463" cy="90892"/>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5" name="Oval 1054"/>
            <p:cNvSpPr/>
            <p:nvPr/>
          </p:nvSpPr>
          <p:spPr>
            <a:xfrm>
              <a:off x="871400" y="5233783"/>
              <a:ext cx="91464" cy="90892"/>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6" name="Oval 1055"/>
            <p:cNvSpPr/>
            <p:nvPr/>
          </p:nvSpPr>
          <p:spPr>
            <a:xfrm>
              <a:off x="787352" y="5152215"/>
              <a:ext cx="135960" cy="137501"/>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1057" name="Teardrop 1056"/>
          <p:cNvSpPr/>
          <p:nvPr/>
        </p:nvSpPr>
        <p:spPr>
          <a:xfrm rot="19015281">
            <a:off x="2984897" y="3776662"/>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8" name="Teardrop 1057"/>
          <p:cNvSpPr/>
          <p:nvPr/>
        </p:nvSpPr>
        <p:spPr>
          <a:xfrm rot="19015281">
            <a:off x="3007519" y="3777853"/>
            <a:ext cx="53579"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59" name="Teardrop 1058"/>
          <p:cNvSpPr/>
          <p:nvPr/>
        </p:nvSpPr>
        <p:spPr>
          <a:xfrm rot="19015281">
            <a:off x="3025379" y="3777853"/>
            <a:ext cx="5357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0" name="Teardrop 1059"/>
          <p:cNvSpPr/>
          <p:nvPr/>
        </p:nvSpPr>
        <p:spPr>
          <a:xfrm rot="19015281">
            <a:off x="2976562" y="378023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1" name="Teardrop 1060"/>
          <p:cNvSpPr/>
          <p:nvPr/>
        </p:nvSpPr>
        <p:spPr>
          <a:xfrm rot="19015281">
            <a:off x="3000375" y="3782616"/>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2" name="Teardrop 1061"/>
          <p:cNvSpPr/>
          <p:nvPr/>
        </p:nvSpPr>
        <p:spPr>
          <a:xfrm rot="19015281">
            <a:off x="3018235" y="3781425"/>
            <a:ext cx="52388" cy="51197"/>
          </a:xfrm>
          <a:prstGeom prst="teardrop">
            <a:avLst>
              <a:gd name="adj" fmla="val 132316"/>
            </a:avLst>
          </a:prstGeom>
          <a:solidFill>
            <a:srgbClr val="FFFFB3"/>
          </a:solid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3" name="Freeform 1109"/>
          <p:cNvSpPr/>
          <p:nvPr/>
        </p:nvSpPr>
        <p:spPr>
          <a:xfrm rot="16200000" flipH="1" flipV="1">
            <a:off x="2972396" y="3677245"/>
            <a:ext cx="802481" cy="784622"/>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1" fmla="*/ 2594919 w 2594919"/>
              <a:gd name="connsiteY0-2" fmla="*/ 3106823 h 3106823"/>
              <a:gd name="connsiteX1-3" fmla="*/ 2168611 w 2594919"/>
              <a:gd name="connsiteY1-4" fmla="*/ 3089189 h 3106823"/>
              <a:gd name="connsiteX2-5" fmla="*/ 2143898 w 2594919"/>
              <a:gd name="connsiteY2-6" fmla="*/ 3064475 h 3106823"/>
              <a:gd name="connsiteX3-7" fmla="*/ 2125362 w 2594919"/>
              <a:gd name="connsiteY3-8" fmla="*/ 3033583 h 3106823"/>
              <a:gd name="connsiteX4-9" fmla="*/ 2113006 w 2594919"/>
              <a:gd name="connsiteY4-10" fmla="*/ 3002691 h 3106823"/>
              <a:gd name="connsiteX5-11" fmla="*/ 2106827 w 2594919"/>
              <a:gd name="connsiteY5-12" fmla="*/ 2965621 h 3106823"/>
              <a:gd name="connsiteX6-13" fmla="*/ 2094470 w 2594919"/>
              <a:gd name="connsiteY6-14" fmla="*/ 166816 h 3106823"/>
              <a:gd name="connsiteX7-15" fmla="*/ 2082114 w 2594919"/>
              <a:gd name="connsiteY7-16" fmla="*/ 142102 h 3106823"/>
              <a:gd name="connsiteX8-17" fmla="*/ 2032687 w 2594919"/>
              <a:gd name="connsiteY8-18" fmla="*/ 123567 h 3106823"/>
              <a:gd name="connsiteX9-19" fmla="*/ 222422 w 2594919"/>
              <a:gd name="connsiteY9-20" fmla="*/ 129745 h 3106823"/>
              <a:gd name="connsiteX10-21" fmla="*/ 166816 w 2594919"/>
              <a:gd name="connsiteY10-22" fmla="*/ 142102 h 3106823"/>
              <a:gd name="connsiteX11-23" fmla="*/ 148281 w 2594919"/>
              <a:gd name="connsiteY11-24" fmla="*/ 160637 h 3106823"/>
              <a:gd name="connsiteX12-25" fmla="*/ 135925 w 2594919"/>
              <a:gd name="connsiteY12-26" fmla="*/ 191529 h 3106823"/>
              <a:gd name="connsiteX13-27" fmla="*/ 129746 w 2594919"/>
              <a:gd name="connsiteY13-28" fmla="*/ 1062681 h 3106823"/>
              <a:gd name="connsiteX14-29" fmla="*/ 0 w 2594919"/>
              <a:gd name="connsiteY14-30" fmla="*/ 1062681 h 3106823"/>
              <a:gd name="connsiteX15-31" fmla="*/ 0 w 2594919"/>
              <a:gd name="connsiteY15-32" fmla="*/ 105032 h 3106823"/>
              <a:gd name="connsiteX16-33" fmla="*/ 6179 w 2594919"/>
              <a:gd name="connsiteY16-34" fmla="*/ 80318 h 3106823"/>
              <a:gd name="connsiteX17-35" fmla="*/ 24714 w 2594919"/>
              <a:gd name="connsiteY17-36" fmla="*/ 55605 h 3106823"/>
              <a:gd name="connsiteX18-37" fmla="*/ 37070 w 2594919"/>
              <a:gd name="connsiteY18-38" fmla="*/ 30891 h 3106823"/>
              <a:gd name="connsiteX19-39" fmla="*/ 86498 w 2594919"/>
              <a:gd name="connsiteY19-40" fmla="*/ 12356 h 3106823"/>
              <a:gd name="connsiteX20-41" fmla="*/ 135925 w 2594919"/>
              <a:gd name="connsiteY20-42" fmla="*/ 0 h 3106823"/>
              <a:gd name="connsiteX21-43" fmla="*/ 2131541 w 2594919"/>
              <a:gd name="connsiteY21-44" fmla="*/ 0 h 3106823"/>
              <a:gd name="connsiteX22-45" fmla="*/ 2168611 w 2594919"/>
              <a:gd name="connsiteY22-46" fmla="*/ 18535 h 3106823"/>
              <a:gd name="connsiteX23-47" fmla="*/ 2193325 w 2594919"/>
              <a:gd name="connsiteY23-48" fmla="*/ 37070 h 3106823"/>
              <a:gd name="connsiteX24-49" fmla="*/ 2218038 w 2594919"/>
              <a:gd name="connsiteY24-50" fmla="*/ 67962 h 3106823"/>
              <a:gd name="connsiteX25-51" fmla="*/ 2224216 w 2594919"/>
              <a:gd name="connsiteY25-52" fmla="*/ 154459 h 3106823"/>
              <a:gd name="connsiteX26-53" fmla="*/ 2255108 w 2594919"/>
              <a:gd name="connsiteY26-54" fmla="*/ 2928551 h 3106823"/>
              <a:gd name="connsiteX27-55" fmla="*/ 2273643 w 2594919"/>
              <a:gd name="connsiteY27-56" fmla="*/ 2953264 h 3106823"/>
              <a:gd name="connsiteX28-57" fmla="*/ 2298357 w 2594919"/>
              <a:gd name="connsiteY28-58" fmla="*/ 2965621 h 3106823"/>
              <a:gd name="connsiteX29-59" fmla="*/ 2588741 w 2594919"/>
              <a:gd name="connsiteY29-60" fmla="*/ 2965621 h 3106823"/>
              <a:gd name="connsiteX30-61" fmla="*/ 2594919 w 2594919"/>
              <a:gd name="connsiteY30-62" fmla="*/ 3106823 h 3106823"/>
              <a:gd name="connsiteX0-63" fmla="*/ 2594919 w 2594919"/>
              <a:gd name="connsiteY0-64" fmla="*/ 3106823 h 3113001"/>
              <a:gd name="connsiteX1-65" fmla="*/ 2180517 w 2594919"/>
              <a:gd name="connsiteY1-66" fmla="*/ 3113001 h 3113001"/>
              <a:gd name="connsiteX2-67" fmla="*/ 2143898 w 2594919"/>
              <a:gd name="connsiteY2-68" fmla="*/ 3064475 h 3113001"/>
              <a:gd name="connsiteX3-69" fmla="*/ 2125362 w 2594919"/>
              <a:gd name="connsiteY3-70" fmla="*/ 3033583 h 3113001"/>
              <a:gd name="connsiteX4-71" fmla="*/ 2113006 w 2594919"/>
              <a:gd name="connsiteY4-72" fmla="*/ 3002691 h 3113001"/>
              <a:gd name="connsiteX5-73" fmla="*/ 2106827 w 2594919"/>
              <a:gd name="connsiteY5-74" fmla="*/ 2965621 h 3113001"/>
              <a:gd name="connsiteX6-75" fmla="*/ 2094470 w 2594919"/>
              <a:gd name="connsiteY6-76" fmla="*/ 166816 h 3113001"/>
              <a:gd name="connsiteX7-77" fmla="*/ 2082114 w 2594919"/>
              <a:gd name="connsiteY7-78" fmla="*/ 142102 h 3113001"/>
              <a:gd name="connsiteX8-79" fmla="*/ 2032687 w 2594919"/>
              <a:gd name="connsiteY8-80" fmla="*/ 123567 h 3113001"/>
              <a:gd name="connsiteX9-81" fmla="*/ 222422 w 2594919"/>
              <a:gd name="connsiteY9-82" fmla="*/ 129745 h 3113001"/>
              <a:gd name="connsiteX10-83" fmla="*/ 166816 w 2594919"/>
              <a:gd name="connsiteY10-84" fmla="*/ 142102 h 3113001"/>
              <a:gd name="connsiteX11-85" fmla="*/ 148281 w 2594919"/>
              <a:gd name="connsiteY11-86" fmla="*/ 160637 h 3113001"/>
              <a:gd name="connsiteX12-87" fmla="*/ 135925 w 2594919"/>
              <a:gd name="connsiteY12-88" fmla="*/ 191529 h 3113001"/>
              <a:gd name="connsiteX13-89" fmla="*/ 129746 w 2594919"/>
              <a:gd name="connsiteY13-90" fmla="*/ 1062681 h 3113001"/>
              <a:gd name="connsiteX14-91" fmla="*/ 0 w 2594919"/>
              <a:gd name="connsiteY14-92" fmla="*/ 1062681 h 3113001"/>
              <a:gd name="connsiteX15-93" fmla="*/ 0 w 2594919"/>
              <a:gd name="connsiteY15-94" fmla="*/ 105032 h 3113001"/>
              <a:gd name="connsiteX16-95" fmla="*/ 6179 w 2594919"/>
              <a:gd name="connsiteY16-96" fmla="*/ 80318 h 3113001"/>
              <a:gd name="connsiteX17-97" fmla="*/ 24714 w 2594919"/>
              <a:gd name="connsiteY17-98" fmla="*/ 55605 h 3113001"/>
              <a:gd name="connsiteX18-99" fmla="*/ 37070 w 2594919"/>
              <a:gd name="connsiteY18-100" fmla="*/ 30891 h 3113001"/>
              <a:gd name="connsiteX19-101" fmla="*/ 86498 w 2594919"/>
              <a:gd name="connsiteY19-102" fmla="*/ 12356 h 3113001"/>
              <a:gd name="connsiteX20-103" fmla="*/ 135925 w 2594919"/>
              <a:gd name="connsiteY20-104" fmla="*/ 0 h 3113001"/>
              <a:gd name="connsiteX21-105" fmla="*/ 2131541 w 2594919"/>
              <a:gd name="connsiteY21-106" fmla="*/ 0 h 3113001"/>
              <a:gd name="connsiteX22-107" fmla="*/ 2168611 w 2594919"/>
              <a:gd name="connsiteY22-108" fmla="*/ 18535 h 3113001"/>
              <a:gd name="connsiteX23-109" fmla="*/ 2193325 w 2594919"/>
              <a:gd name="connsiteY23-110" fmla="*/ 37070 h 3113001"/>
              <a:gd name="connsiteX24-111" fmla="*/ 2218038 w 2594919"/>
              <a:gd name="connsiteY24-112" fmla="*/ 67962 h 3113001"/>
              <a:gd name="connsiteX25-113" fmla="*/ 2224216 w 2594919"/>
              <a:gd name="connsiteY25-114" fmla="*/ 154459 h 3113001"/>
              <a:gd name="connsiteX26-115" fmla="*/ 2255108 w 2594919"/>
              <a:gd name="connsiteY26-116" fmla="*/ 2928551 h 3113001"/>
              <a:gd name="connsiteX27-117" fmla="*/ 2273643 w 2594919"/>
              <a:gd name="connsiteY27-118" fmla="*/ 2953264 h 3113001"/>
              <a:gd name="connsiteX28-119" fmla="*/ 2298357 w 2594919"/>
              <a:gd name="connsiteY28-120" fmla="*/ 2965621 h 3113001"/>
              <a:gd name="connsiteX29-121" fmla="*/ 2588741 w 2594919"/>
              <a:gd name="connsiteY29-122" fmla="*/ 2965621 h 3113001"/>
              <a:gd name="connsiteX30-123" fmla="*/ 2594919 w 2594919"/>
              <a:gd name="connsiteY30-124" fmla="*/ 3106823 h 3113001"/>
              <a:gd name="connsiteX0-125" fmla="*/ 2594919 w 2594919"/>
              <a:gd name="connsiteY0-126" fmla="*/ 3106823 h 3106823"/>
              <a:gd name="connsiteX1-127" fmla="*/ 2180517 w 2594919"/>
              <a:gd name="connsiteY1-128" fmla="*/ 3101095 h 3106823"/>
              <a:gd name="connsiteX2-129" fmla="*/ 2143898 w 2594919"/>
              <a:gd name="connsiteY2-130" fmla="*/ 3064475 h 3106823"/>
              <a:gd name="connsiteX3-131" fmla="*/ 2125362 w 2594919"/>
              <a:gd name="connsiteY3-132" fmla="*/ 3033583 h 3106823"/>
              <a:gd name="connsiteX4-133" fmla="*/ 2113006 w 2594919"/>
              <a:gd name="connsiteY4-134" fmla="*/ 3002691 h 3106823"/>
              <a:gd name="connsiteX5-135" fmla="*/ 2106827 w 2594919"/>
              <a:gd name="connsiteY5-136" fmla="*/ 2965621 h 3106823"/>
              <a:gd name="connsiteX6-137" fmla="*/ 2094470 w 2594919"/>
              <a:gd name="connsiteY6-138" fmla="*/ 166816 h 3106823"/>
              <a:gd name="connsiteX7-139" fmla="*/ 2082114 w 2594919"/>
              <a:gd name="connsiteY7-140" fmla="*/ 142102 h 3106823"/>
              <a:gd name="connsiteX8-141" fmla="*/ 2032687 w 2594919"/>
              <a:gd name="connsiteY8-142" fmla="*/ 123567 h 3106823"/>
              <a:gd name="connsiteX9-143" fmla="*/ 222422 w 2594919"/>
              <a:gd name="connsiteY9-144" fmla="*/ 129745 h 3106823"/>
              <a:gd name="connsiteX10-145" fmla="*/ 166816 w 2594919"/>
              <a:gd name="connsiteY10-146" fmla="*/ 142102 h 3106823"/>
              <a:gd name="connsiteX11-147" fmla="*/ 148281 w 2594919"/>
              <a:gd name="connsiteY11-148" fmla="*/ 160637 h 3106823"/>
              <a:gd name="connsiteX12-149" fmla="*/ 135925 w 2594919"/>
              <a:gd name="connsiteY12-150" fmla="*/ 191529 h 3106823"/>
              <a:gd name="connsiteX13-151" fmla="*/ 129746 w 2594919"/>
              <a:gd name="connsiteY13-152" fmla="*/ 1062681 h 3106823"/>
              <a:gd name="connsiteX14-153" fmla="*/ 0 w 2594919"/>
              <a:gd name="connsiteY14-154" fmla="*/ 1062681 h 3106823"/>
              <a:gd name="connsiteX15-155" fmla="*/ 0 w 2594919"/>
              <a:gd name="connsiteY15-156" fmla="*/ 105032 h 3106823"/>
              <a:gd name="connsiteX16-157" fmla="*/ 6179 w 2594919"/>
              <a:gd name="connsiteY16-158" fmla="*/ 80318 h 3106823"/>
              <a:gd name="connsiteX17-159" fmla="*/ 24714 w 2594919"/>
              <a:gd name="connsiteY17-160" fmla="*/ 55605 h 3106823"/>
              <a:gd name="connsiteX18-161" fmla="*/ 37070 w 2594919"/>
              <a:gd name="connsiteY18-162" fmla="*/ 30891 h 3106823"/>
              <a:gd name="connsiteX19-163" fmla="*/ 86498 w 2594919"/>
              <a:gd name="connsiteY19-164" fmla="*/ 12356 h 3106823"/>
              <a:gd name="connsiteX20-165" fmla="*/ 135925 w 2594919"/>
              <a:gd name="connsiteY20-166" fmla="*/ 0 h 3106823"/>
              <a:gd name="connsiteX21-167" fmla="*/ 2131541 w 2594919"/>
              <a:gd name="connsiteY21-168" fmla="*/ 0 h 3106823"/>
              <a:gd name="connsiteX22-169" fmla="*/ 2168611 w 2594919"/>
              <a:gd name="connsiteY22-170" fmla="*/ 18535 h 3106823"/>
              <a:gd name="connsiteX23-171" fmla="*/ 2193325 w 2594919"/>
              <a:gd name="connsiteY23-172" fmla="*/ 37070 h 3106823"/>
              <a:gd name="connsiteX24-173" fmla="*/ 2218038 w 2594919"/>
              <a:gd name="connsiteY24-174" fmla="*/ 67962 h 3106823"/>
              <a:gd name="connsiteX25-175" fmla="*/ 2224216 w 2594919"/>
              <a:gd name="connsiteY25-176" fmla="*/ 154459 h 3106823"/>
              <a:gd name="connsiteX26-177" fmla="*/ 2255108 w 2594919"/>
              <a:gd name="connsiteY26-178" fmla="*/ 2928551 h 3106823"/>
              <a:gd name="connsiteX27-179" fmla="*/ 2273643 w 2594919"/>
              <a:gd name="connsiteY27-180" fmla="*/ 2953264 h 3106823"/>
              <a:gd name="connsiteX28-181" fmla="*/ 2298357 w 2594919"/>
              <a:gd name="connsiteY28-182" fmla="*/ 2965621 h 3106823"/>
              <a:gd name="connsiteX29-183" fmla="*/ 2588741 w 2594919"/>
              <a:gd name="connsiteY29-184" fmla="*/ 2965621 h 3106823"/>
              <a:gd name="connsiteX30-185" fmla="*/ 2594919 w 2594919"/>
              <a:gd name="connsiteY30-186" fmla="*/ 3106823 h 3106823"/>
              <a:gd name="connsiteX0-187" fmla="*/ 2585394 w 2588741"/>
              <a:gd name="connsiteY0-188" fmla="*/ 3099679 h 3101095"/>
              <a:gd name="connsiteX1-189" fmla="*/ 2180517 w 2588741"/>
              <a:gd name="connsiteY1-190" fmla="*/ 3101095 h 3101095"/>
              <a:gd name="connsiteX2-191" fmla="*/ 2143898 w 2588741"/>
              <a:gd name="connsiteY2-192" fmla="*/ 3064475 h 3101095"/>
              <a:gd name="connsiteX3-193" fmla="*/ 2125362 w 2588741"/>
              <a:gd name="connsiteY3-194" fmla="*/ 3033583 h 3101095"/>
              <a:gd name="connsiteX4-195" fmla="*/ 2113006 w 2588741"/>
              <a:gd name="connsiteY4-196" fmla="*/ 3002691 h 3101095"/>
              <a:gd name="connsiteX5-197" fmla="*/ 2106827 w 2588741"/>
              <a:gd name="connsiteY5-198" fmla="*/ 2965621 h 3101095"/>
              <a:gd name="connsiteX6-199" fmla="*/ 2094470 w 2588741"/>
              <a:gd name="connsiteY6-200" fmla="*/ 166816 h 3101095"/>
              <a:gd name="connsiteX7-201" fmla="*/ 2082114 w 2588741"/>
              <a:gd name="connsiteY7-202" fmla="*/ 142102 h 3101095"/>
              <a:gd name="connsiteX8-203" fmla="*/ 2032687 w 2588741"/>
              <a:gd name="connsiteY8-204" fmla="*/ 123567 h 3101095"/>
              <a:gd name="connsiteX9-205" fmla="*/ 222422 w 2588741"/>
              <a:gd name="connsiteY9-206" fmla="*/ 129745 h 3101095"/>
              <a:gd name="connsiteX10-207" fmla="*/ 166816 w 2588741"/>
              <a:gd name="connsiteY10-208" fmla="*/ 142102 h 3101095"/>
              <a:gd name="connsiteX11-209" fmla="*/ 148281 w 2588741"/>
              <a:gd name="connsiteY11-210" fmla="*/ 160637 h 3101095"/>
              <a:gd name="connsiteX12-211" fmla="*/ 135925 w 2588741"/>
              <a:gd name="connsiteY12-212" fmla="*/ 191529 h 3101095"/>
              <a:gd name="connsiteX13-213" fmla="*/ 129746 w 2588741"/>
              <a:gd name="connsiteY13-214" fmla="*/ 1062681 h 3101095"/>
              <a:gd name="connsiteX14-215" fmla="*/ 0 w 2588741"/>
              <a:gd name="connsiteY14-216" fmla="*/ 1062681 h 3101095"/>
              <a:gd name="connsiteX15-217" fmla="*/ 0 w 2588741"/>
              <a:gd name="connsiteY15-218" fmla="*/ 105032 h 3101095"/>
              <a:gd name="connsiteX16-219" fmla="*/ 6179 w 2588741"/>
              <a:gd name="connsiteY16-220" fmla="*/ 80318 h 3101095"/>
              <a:gd name="connsiteX17-221" fmla="*/ 24714 w 2588741"/>
              <a:gd name="connsiteY17-222" fmla="*/ 55605 h 3101095"/>
              <a:gd name="connsiteX18-223" fmla="*/ 37070 w 2588741"/>
              <a:gd name="connsiteY18-224" fmla="*/ 30891 h 3101095"/>
              <a:gd name="connsiteX19-225" fmla="*/ 86498 w 2588741"/>
              <a:gd name="connsiteY19-226" fmla="*/ 12356 h 3101095"/>
              <a:gd name="connsiteX20-227" fmla="*/ 135925 w 2588741"/>
              <a:gd name="connsiteY20-228" fmla="*/ 0 h 3101095"/>
              <a:gd name="connsiteX21-229" fmla="*/ 2131541 w 2588741"/>
              <a:gd name="connsiteY21-230" fmla="*/ 0 h 3101095"/>
              <a:gd name="connsiteX22-231" fmla="*/ 2168611 w 2588741"/>
              <a:gd name="connsiteY22-232" fmla="*/ 18535 h 3101095"/>
              <a:gd name="connsiteX23-233" fmla="*/ 2193325 w 2588741"/>
              <a:gd name="connsiteY23-234" fmla="*/ 37070 h 3101095"/>
              <a:gd name="connsiteX24-235" fmla="*/ 2218038 w 2588741"/>
              <a:gd name="connsiteY24-236" fmla="*/ 67962 h 3101095"/>
              <a:gd name="connsiteX25-237" fmla="*/ 2224216 w 2588741"/>
              <a:gd name="connsiteY25-238" fmla="*/ 154459 h 3101095"/>
              <a:gd name="connsiteX26-239" fmla="*/ 2255108 w 2588741"/>
              <a:gd name="connsiteY26-240" fmla="*/ 2928551 h 3101095"/>
              <a:gd name="connsiteX27-241" fmla="*/ 2273643 w 2588741"/>
              <a:gd name="connsiteY27-242" fmla="*/ 2953264 h 3101095"/>
              <a:gd name="connsiteX28-243" fmla="*/ 2298357 w 2588741"/>
              <a:gd name="connsiteY28-244" fmla="*/ 2965621 h 3101095"/>
              <a:gd name="connsiteX29-245" fmla="*/ 2588741 w 2588741"/>
              <a:gd name="connsiteY29-246" fmla="*/ 2965621 h 3101095"/>
              <a:gd name="connsiteX30-247" fmla="*/ 2585394 w 2588741"/>
              <a:gd name="connsiteY30-248" fmla="*/ 3099679 h 3101095"/>
              <a:gd name="connsiteX0-249" fmla="*/ 2585394 w 2588741"/>
              <a:gd name="connsiteY0-250" fmla="*/ 3099679 h 3101095"/>
              <a:gd name="connsiteX1-251" fmla="*/ 2180517 w 2588741"/>
              <a:gd name="connsiteY1-252" fmla="*/ 3101095 h 3101095"/>
              <a:gd name="connsiteX2-253" fmla="*/ 2143898 w 2588741"/>
              <a:gd name="connsiteY2-254" fmla="*/ 3064475 h 3101095"/>
              <a:gd name="connsiteX3-255" fmla="*/ 2125362 w 2588741"/>
              <a:gd name="connsiteY3-256" fmla="*/ 3033583 h 3101095"/>
              <a:gd name="connsiteX4-257" fmla="*/ 2113006 w 2588741"/>
              <a:gd name="connsiteY4-258" fmla="*/ 3002691 h 3101095"/>
              <a:gd name="connsiteX5-259" fmla="*/ 2094470 w 2588741"/>
              <a:gd name="connsiteY5-260" fmla="*/ 166816 h 3101095"/>
              <a:gd name="connsiteX6-261" fmla="*/ 2082114 w 2588741"/>
              <a:gd name="connsiteY6-262" fmla="*/ 142102 h 3101095"/>
              <a:gd name="connsiteX7-263" fmla="*/ 2032687 w 2588741"/>
              <a:gd name="connsiteY7-264" fmla="*/ 123567 h 3101095"/>
              <a:gd name="connsiteX8-265" fmla="*/ 222422 w 2588741"/>
              <a:gd name="connsiteY8-266" fmla="*/ 129745 h 3101095"/>
              <a:gd name="connsiteX9-267" fmla="*/ 166816 w 2588741"/>
              <a:gd name="connsiteY9-268" fmla="*/ 142102 h 3101095"/>
              <a:gd name="connsiteX10-269" fmla="*/ 148281 w 2588741"/>
              <a:gd name="connsiteY10-270" fmla="*/ 160637 h 3101095"/>
              <a:gd name="connsiteX11-271" fmla="*/ 135925 w 2588741"/>
              <a:gd name="connsiteY11-272" fmla="*/ 191529 h 3101095"/>
              <a:gd name="connsiteX12-273" fmla="*/ 129746 w 2588741"/>
              <a:gd name="connsiteY12-274" fmla="*/ 1062681 h 3101095"/>
              <a:gd name="connsiteX13-275" fmla="*/ 0 w 2588741"/>
              <a:gd name="connsiteY13-276" fmla="*/ 1062681 h 3101095"/>
              <a:gd name="connsiteX14-277" fmla="*/ 0 w 2588741"/>
              <a:gd name="connsiteY14-278" fmla="*/ 105032 h 3101095"/>
              <a:gd name="connsiteX15-279" fmla="*/ 6179 w 2588741"/>
              <a:gd name="connsiteY15-280" fmla="*/ 80318 h 3101095"/>
              <a:gd name="connsiteX16-281" fmla="*/ 24714 w 2588741"/>
              <a:gd name="connsiteY16-282" fmla="*/ 55605 h 3101095"/>
              <a:gd name="connsiteX17-283" fmla="*/ 37070 w 2588741"/>
              <a:gd name="connsiteY17-284" fmla="*/ 30891 h 3101095"/>
              <a:gd name="connsiteX18-285" fmla="*/ 86498 w 2588741"/>
              <a:gd name="connsiteY18-286" fmla="*/ 12356 h 3101095"/>
              <a:gd name="connsiteX19-287" fmla="*/ 135925 w 2588741"/>
              <a:gd name="connsiteY19-288" fmla="*/ 0 h 3101095"/>
              <a:gd name="connsiteX20-289" fmla="*/ 2131541 w 2588741"/>
              <a:gd name="connsiteY20-290" fmla="*/ 0 h 3101095"/>
              <a:gd name="connsiteX21-291" fmla="*/ 2168611 w 2588741"/>
              <a:gd name="connsiteY21-292" fmla="*/ 18535 h 3101095"/>
              <a:gd name="connsiteX22-293" fmla="*/ 2193325 w 2588741"/>
              <a:gd name="connsiteY22-294" fmla="*/ 37070 h 3101095"/>
              <a:gd name="connsiteX23-295" fmla="*/ 2218038 w 2588741"/>
              <a:gd name="connsiteY23-296" fmla="*/ 67962 h 3101095"/>
              <a:gd name="connsiteX24-297" fmla="*/ 2224216 w 2588741"/>
              <a:gd name="connsiteY24-298" fmla="*/ 154459 h 3101095"/>
              <a:gd name="connsiteX25-299" fmla="*/ 2255108 w 2588741"/>
              <a:gd name="connsiteY25-300" fmla="*/ 2928551 h 3101095"/>
              <a:gd name="connsiteX26-301" fmla="*/ 2273643 w 2588741"/>
              <a:gd name="connsiteY26-302" fmla="*/ 2953264 h 3101095"/>
              <a:gd name="connsiteX27-303" fmla="*/ 2298357 w 2588741"/>
              <a:gd name="connsiteY27-304" fmla="*/ 2965621 h 3101095"/>
              <a:gd name="connsiteX28-305" fmla="*/ 2588741 w 2588741"/>
              <a:gd name="connsiteY28-306" fmla="*/ 2965621 h 3101095"/>
              <a:gd name="connsiteX29-307" fmla="*/ 2585394 w 2588741"/>
              <a:gd name="connsiteY29-308" fmla="*/ 3099679 h 3101095"/>
              <a:gd name="connsiteX0-309" fmla="*/ 2585394 w 2588741"/>
              <a:gd name="connsiteY0-310" fmla="*/ 3099679 h 3101095"/>
              <a:gd name="connsiteX1-311" fmla="*/ 2180517 w 2588741"/>
              <a:gd name="connsiteY1-312" fmla="*/ 3101095 h 3101095"/>
              <a:gd name="connsiteX2-313" fmla="*/ 2143898 w 2588741"/>
              <a:gd name="connsiteY2-314" fmla="*/ 3064475 h 3101095"/>
              <a:gd name="connsiteX3-315" fmla="*/ 2125362 w 2588741"/>
              <a:gd name="connsiteY3-316" fmla="*/ 3033583 h 3101095"/>
              <a:gd name="connsiteX4-317" fmla="*/ 2094470 w 2588741"/>
              <a:gd name="connsiteY4-318" fmla="*/ 166816 h 3101095"/>
              <a:gd name="connsiteX5-319" fmla="*/ 2082114 w 2588741"/>
              <a:gd name="connsiteY5-320" fmla="*/ 142102 h 3101095"/>
              <a:gd name="connsiteX6-321" fmla="*/ 2032687 w 2588741"/>
              <a:gd name="connsiteY6-322" fmla="*/ 123567 h 3101095"/>
              <a:gd name="connsiteX7-323" fmla="*/ 222422 w 2588741"/>
              <a:gd name="connsiteY7-324" fmla="*/ 129745 h 3101095"/>
              <a:gd name="connsiteX8-325" fmla="*/ 166816 w 2588741"/>
              <a:gd name="connsiteY8-326" fmla="*/ 142102 h 3101095"/>
              <a:gd name="connsiteX9-327" fmla="*/ 148281 w 2588741"/>
              <a:gd name="connsiteY9-328" fmla="*/ 160637 h 3101095"/>
              <a:gd name="connsiteX10-329" fmla="*/ 135925 w 2588741"/>
              <a:gd name="connsiteY10-330" fmla="*/ 191529 h 3101095"/>
              <a:gd name="connsiteX11-331" fmla="*/ 129746 w 2588741"/>
              <a:gd name="connsiteY11-332" fmla="*/ 1062681 h 3101095"/>
              <a:gd name="connsiteX12-333" fmla="*/ 0 w 2588741"/>
              <a:gd name="connsiteY12-334" fmla="*/ 1062681 h 3101095"/>
              <a:gd name="connsiteX13-335" fmla="*/ 0 w 2588741"/>
              <a:gd name="connsiteY13-336" fmla="*/ 105032 h 3101095"/>
              <a:gd name="connsiteX14-337" fmla="*/ 6179 w 2588741"/>
              <a:gd name="connsiteY14-338" fmla="*/ 80318 h 3101095"/>
              <a:gd name="connsiteX15-339" fmla="*/ 24714 w 2588741"/>
              <a:gd name="connsiteY15-340" fmla="*/ 55605 h 3101095"/>
              <a:gd name="connsiteX16-341" fmla="*/ 37070 w 2588741"/>
              <a:gd name="connsiteY16-342" fmla="*/ 30891 h 3101095"/>
              <a:gd name="connsiteX17-343" fmla="*/ 86498 w 2588741"/>
              <a:gd name="connsiteY17-344" fmla="*/ 12356 h 3101095"/>
              <a:gd name="connsiteX18-345" fmla="*/ 135925 w 2588741"/>
              <a:gd name="connsiteY18-346" fmla="*/ 0 h 3101095"/>
              <a:gd name="connsiteX19-347" fmla="*/ 2131541 w 2588741"/>
              <a:gd name="connsiteY19-348" fmla="*/ 0 h 3101095"/>
              <a:gd name="connsiteX20-349" fmla="*/ 2168611 w 2588741"/>
              <a:gd name="connsiteY20-350" fmla="*/ 18535 h 3101095"/>
              <a:gd name="connsiteX21-351" fmla="*/ 2193325 w 2588741"/>
              <a:gd name="connsiteY21-352" fmla="*/ 37070 h 3101095"/>
              <a:gd name="connsiteX22-353" fmla="*/ 2218038 w 2588741"/>
              <a:gd name="connsiteY22-354" fmla="*/ 67962 h 3101095"/>
              <a:gd name="connsiteX23-355" fmla="*/ 2224216 w 2588741"/>
              <a:gd name="connsiteY23-356" fmla="*/ 154459 h 3101095"/>
              <a:gd name="connsiteX24-357" fmla="*/ 2255108 w 2588741"/>
              <a:gd name="connsiteY24-358" fmla="*/ 2928551 h 3101095"/>
              <a:gd name="connsiteX25-359" fmla="*/ 2273643 w 2588741"/>
              <a:gd name="connsiteY25-360" fmla="*/ 2953264 h 3101095"/>
              <a:gd name="connsiteX26-361" fmla="*/ 2298357 w 2588741"/>
              <a:gd name="connsiteY26-362" fmla="*/ 2965621 h 3101095"/>
              <a:gd name="connsiteX27-363" fmla="*/ 2588741 w 2588741"/>
              <a:gd name="connsiteY27-364" fmla="*/ 2965621 h 3101095"/>
              <a:gd name="connsiteX28-365" fmla="*/ 2585394 w 2588741"/>
              <a:gd name="connsiteY28-366" fmla="*/ 3099679 h 3101095"/>
              <a:gd name="connsiteX0-367" fmla="*/ 2585394 w 2588741"/>
              <a:gd name="connsiteY0-368" fmla="*/ 3099679 h 3101095"/>
              <a:gd name="connsiteX1-369" fmla="*/ 2180517 w 2588741"/>
              <a:gd name="connsiteY1-370" fmla="*/ 3101095 h 3101095"/>
              <a:gd name="connsiteX2-371" fmla="*/ 2143898 w 2588741"/>
              <a:gd name="connsiteY2-372" fmla="*/ 3064475 h 3101095"/>
              <a:gd name="connsiteX3-373" fmla="*/ 2094470 w 2588741"/>
              <a:gd name="connsiteY3-374" fmla="*/ 166816 h 3101095"/>
              <a:gd name="connsiteX4-375" fmla="*/ 2082114 w 2588741"/>
              <a:gd name="connsiteY4-376" fmla="*/ 142102 h 3101095"/>
              <a:gd name="connsiteX5-377" fmla="*/ 2032687 w 2588741"/>
              <a:gd name="connsiteY5-378" fmla="*/ 123567 h 3101095"/>
              <a:gd name="connsiteX6-379" fmla="*/ 222422 w 2588741"/>
              <a:gd name="connsiteY6-380" fmla="*/ 129745 h 3101095"/>
              <a:gd name="connsiteX7-381" fmla="*/ 166816 w 2588741"/>
              <a:gd name="connsiteY7-382" fmla="*/ 142102 h 3101095"/>
              <a:gd name="connsiteX8-383" fmla="*/ 148281 w 2588741"/>
              <a:gd name="connsiteY8-384" fmla="*/ 160637 h 3101095"/>
              <a:gd name="connsiteX9-385" fmla="*/ 135925 w 2588741"/>
              <a:gd name="connsiteY9-386" fmla="*/ 191529 h 3101095"/>
              <a:gd name="connsiteX10-387" fmla="*/ 129746 w 2588741"/>
              <a:gd name="connsiteY10-388" fmla="*/ 1062681 h 3101095"/>
              <a:gd name="connsiteX11-389" fmla="*/ 0 w 2588741"/>
              <a:gd name="connsiteY11-390" fmla="*/ 1062681 h 3101095"/>
              <a:gd name="connsiteX12-391" fmla="*/ 0 w 2588741"/>
              <a:gd name="connsiteY12-392" fmla="*/ 105032 h 3101095"/>
              <a:gd name="connsiteX13-393" fmla="*/ 6179 w 2588741"/>
              <a:gd name="connsiteY13-394" fmla="*/ 80318 h 3101095"/>
              <a:gd name="connsiteX14-395" fmla="*/ 24714 w 2588741"/>
              <a:gd name="connsiteY14-396" fmla="*/ 55605 h 3101095"/>
              <a:gd name="connsiteX15-397" fmla="*/ 37070 w 2588741"/>
              <a:gd name="connsiteY15-398" fmla="*/ 30891 h 3101095"/>
              <a:gd name="connsiteX16-399" fmla="*/ 86498 w 2588741"/>
              <a:gd name="connsiteY16-400" fmla="*/ 12356 h 3101095"/>
              <a:gd name="connsiteX17-401" fmla="*/ 135925 w 2588741"/>
              <a:gd name="connsiteY17-402" fmla="*/ 0 h 3101095"/>
              <a:gd name="connsiteX18-403" fmla="*/ 2131541 w 2588741"/>
              <a:gd name="connsiteY18-404" fmla="*/ 0 h 3101095"/>
              <a:gd name="connsiteX19-405" fmla="*/ 2168611 w 2588741"/>
              <a:gd name="connsiteY19-406" fmla="*/ 18535 h 3101095"/>
              <a:gd name="connsiteX20-407" fmla="*/ 2193325 w 2588741"/>
              <a:gd name="connsiteY20-408" fmla="*/ 37070 h 3101095"/>
              <a:gd name="connsiteX21-409" fmla="*/ 2218038 w 2588741"/>
              <a:gd name="connsiteY21-410" fmla="*/ 67962 h 3101095"/>
              <a:gd name="connsiteX22-411" fmla="*/ 2224216 w 2588741"/>
              <a:gd name="connsiteY22-412" fmla="*/ 154459 h 3101095"/>
              <a:gd name="connsiteX23-413" fmla="*/ 2255108 w 2588741"/>
              <a:gd name="connsiteY23-414" fmla="*/ 2928551 h 3101095"/>
              <a:gd name="connsiteX24-415" fmla="*/ 2273643 w 2588741"/>
              <a:gd name="connsiteY24-416" fmla="*/ 2953264 h 3101095"/>
              <a:gd name="connsiteX25-417" fmla="*/ 2298357 w 2588741"/>
              <a:gd name="connsiteY25-418" fmla="*/ 2965621 h 3101095"/>
              <a:gd name="connsiteX26-419" fmla="*/ 2588741 w 2588741"/>
              <a:gd name="connsiteY26-420" fmla="*/ 2965621 h 3101095"/>
              <a:gd name="connsiteX27-421" fmla="*/ 2585394 w 2588741"/>
              <a:gd name="connsiteY27-422" fmla="*/ 3099679 h 3101095"/>
              <a:gd name="connsiteX0-423" fmla="*/ 2585394 w 2588741"/>
              <a:gd name="connsiteY0-424" fmla="*/ 3099679 h 3101095"/>
              <a:gd name="connsiteX1-425" fmla="*/ 2180517 w 2588741"/>
              <a:gd name="connsiteY1-426" fmla="*/ 3101095 h 3101095"/>
              <a:gd name="connsiteX2-427" fmla="*/ 2094470 w 2588741"/>
              <a:gd name="connsiteY2-428" fmla="*/ 166816 h 3101095"/>
              <a:gd name="connsiteX3-429" fmla="*/ 2082114 w 2588741"/>
              <a:gd name="connsiteY3-430" fmla="*/ 142102 h 3101095"/>
              <a:gd name="connsiteX4-431" fmla="*/ 2032687 w 2588741"/>
              <a:gd name="connsiteY4-432" fmla="*/ 123567 h 3101095"/>
              <a:gd name="connsiteX5-433" fmla="*/ 222422 w 2588741"/>
              <a:gd name="connsiteY5-434" fmla="*/ 129745 h 3101095"/>
              <a:gd name="connsiteX6-435" fmla="*/ 166816 w 2588741"/>
              <a:gd name="connsiteY6-436" fmla="*/ 142102 h 3101095"/>
              <a:gd name="connsiteX7-437" fmla="*/ 148281 w 2588741"/>
              <a:gd name="connsiteY7-438" fmla="*/ 160637 h 3101095"/>
              <a:gd name="connsiteX8-439" fmla="*/ 135925 w 2588741"/>
              <a:gd name="connsiteY8-440" fmla="*/ 191529 h 3101095"/>
              <a:gd name="connsiteX9-441" fmla="*/ 129746 w 2588741"/>
              <a:gd name="connsiteY9-442" fmla="*/ 1062681 h 3101095"/>
              <a:gd name="connsiteX10-443" fmla="*/ 0 w 2588741"/>
              <a:gd name="connsiteY10-444" fmla="*/ 1062681 h 3101095"/>
              <a:gd name="connsiteX11-445" fmla="*/ 0 w 2588741"/>
              <a:gd name="connsiteY11-446" fmla="*/ 105032 h 3101095"/>
              <a:gd name="connsiteX12-447" fmla="*/ 6179 w 2588741"/>
              <a:gd name="connsiteY12-448" fmla="*/ 80318 h 3101095"/>
              <a:gd name="connsiteX13-449" fmla="*/ 24714 w 2588741"/>
              <a:gd name="connsiteY13-450" fmla="*/ 55605 h 3101095"/>
              <a:gd name="connsiteX14-451" fmla="*/ 37070 w 2588741"/>
              <a:gd name="connsiteY14-452" fmla="*/ 30891 h 3101095"/>
              <a:gd name="connsiteX15-453" fmla="*/ 86498 w 2588741"/>
              <a:gd name="connsiteY15-454" fmla="*/ 12356 h 3101095"/>
              <a:gd name="connsiteX16-455" fmla="*/ 135925 w 2588741"/>
              <a:gd name="connsiteY16-456" fmla="*/ 0 h 3101095"/>
              <a:gd name="connsiteX17-457" fmla="*/ 2131541 w 2588741"/>
              <a:gd name="connsiteY17-458" fmla="*/ 0 h 3101095"/>
              <a:gd name="connsiteX18-459" fmla="*/ 2168611 w 2588741"/>
              <a:gd name="connsiteY18-460" fmla="*/ 18535 h 3101095"/>
              <a:gd name="connsiteX19-461" fmla="*/ 2193325 w 2588741"/>
              <a:gd name="connsiteY19-462" fmla="*/ 37070 h 3101095"/>
              <a:gd name="connsiteX20-463" fmla="*/ 2218038 w 2588741"/>
              <a:gd name="connsiteY20-464" fmla="*/ 67962 h 3101095"/>
              <a:gd name="connsiteX21-465" fmla="*/ 2224216 w 2588741"/>
              <a:gd name="connsiteY21-466" fmla="*/ 154459 h 3101095"/>
              <a:gd name="connsiteX22-467" fmla="*/ 2255108 w 2588741"/>
              <a:gd name="connsiteY22-468" fmla="*/ 2928551 h 3101095"/>
              <a:gd name="connsiteX23-469" fmla="*/ 2273643 w 2588741"/>
              <a:gd name="connsiteY23-470" fmla="*/ 2953264 h 3101095"/>
              <a:gd name="connsiteX24-471" fmla="*/ 2298357 w 2588741"/>
              <a:gd name="connsiteY24-472" fmla="*/ 2965621 h 3101095"/>
              <a:gd name="connsiteX25-473" fmla="*/ 2588741 w 2588741"/>
              <a:gd name="connsiteY25-474" fmla="*/ 2965621 h 3101095"/>
              <a:gd name="connsiteX26-475" fmla="*/ 2585394 w 2588741"/>
              <a:gd name="connsiteY26-476" fmla="*/ 3099679 h 3101095"/>
              <a:gd name="connsiteX0-477" fmla="*/ 2585394 w 2588741"/>
              <a:gd name="connsiteY0-478" fmla="*/ 3099679 h 3101095"/>
              <a:gd name="connsiteX1-479" fmla="*/ 2180517 w 2588741"/>
              <a:gd name="connsiteY1-480" fmla="*/ 3101095 h 3101095"/>
              <a:gd name="connsiteX2-481" fmla="*/ 2094470 w 2588741"/>
              <a:gd name="connsiteY2-482" fmla="*/ 166816 h 3101095"/>
              <a:gd name="connsiteX3-483" fmla="*/ 2082114 w 2588741"/>
              <a:gd name="connsiteY3-484" fmla="*/ 142102 h 3101095"/>
              <a:gd name="connsiteX4-485" fmla="*/ 2032687 w 2588741"/>
              <a:gd name="connsiteY4-486" fmla="*/ 123567 h 3101095"/>
              <a:gd name="connsiteX5-487" fmla="*/ 222422 w 2588741"/>
              <a:gd name="connsiteY5-488" fmla="*/ 129745 h 3101095"/>
              <a:gd name="connsiteX6-489" fmla="*/ 166816 w 2588741"/>
              <a:gd name="connsiteY6-490" fmla="*/ 142102 h 3101095"/>
              <a:gd name="connsiteX7-491" fmla="*/ 148281 w 2588741"/>
              <a:gd name="connsiteY7-492" fmla="*/ 160637 h 3101095"/>
              <a:gd name="connsiteX8-493" fmla="*/ 135925 w 2588741"/>
              <a:gd name="connsiteY8-494" fmla="*/ 191529 h 3101095"/>
              <a:gd name="connsiteX9-495" fmla="*/ 129746 w 2588741"/>
              <a:gd name="connsiteY9-496" fmla="*/ 1062681 h 3101095"/>
              <a:gd name="connsiteX10-497" fmla="*/ 0 w 2588741"/>
              <a:gd name="connsiteY10-498" fmla="*/ 1062681 h 3101095"/>
              <a:gd name="connsiteX11-499" fmla="*/ 0 w 2588741"/>
              <a:gd name="connsiteY11-500" fmla="*/ 105032 h 3101095"/>
              <a:gd name="connsiteX12-501" fmla="*/ 6179 w 2588741"/>
              <a:gd name="connsiteY12-502" fmla="*/ 80318 h 3101095"/>
              <a:gd name="connsiteX13-503" fmla="*/ 24714 w 2588741"/>
              <a:gd name="connsiteY13-504" fmla="*/ 55605 h 3101095"/>
              <a:gd name="connsiteX14-505" fmla="*/ 37070 w 2588741"/>
              <a:gd name="connsiteY14-506" fmla="*/ 30891 h 3101095"/>
              <a:gd name="connsiteX15-507" fmla="*/ 86498 w 2588741"/>
              <a:gd name="connsiteY15-508" fmla="*/ 12356 h 3101095"/>
              <a:gd name="connsiteX16-509" fmla="*/ 135925 w 2588741"/>
              <a:gd name="connsiteY16-510" fmla="*/ 0 h 3101095"/>
              <a:gd name="connsiteX17-511" fmla="*/ 2131541 w 2588741"/>
              <a:gd name="connsiteY17-512" fmla="*/ 0 h 3101095"/>
              <a:gd name="connsiteX18-513" fmla="*/ 2168611 w 2588741"/>
              <a:gd name="connsiteY18-514" fmla="*/ 18535 h 3101095"/>
              <a:gd name="connsiteX19-515" fmla="*/ 2193325 w 2588741"/>
              <a:gd name="connsiteY19-516" fmla="*/ 37070 h 3101095"/>
              <a:gd name="connsiteX20-517" fmla="*/ 2218038 w 2588741"/>
              <a:gd name="connsiteY20-518" fmla="*/ 67962 h 3101095"/>
              <a:gd name="connsiteX21-519" fmla="*/ 2224216 w 2588741"/>
              <a:gd name="connsiteY21-520" fmla="*/ 154459 h 3101095"/>
              <a:gd name="connsiteX22-521" fmla="*/ 2255108 w 2588741"/>
              <a:gd name="connsiteY22-522" fmla="*/ 2928551 h 3101095"/>
              <a:gd name="connsiteX23-523" fmla="*/ 2273643 w 2588741"/>
              <a:gd name="connsiteY23-524" fmla="*/ 2953264 h 3101095"/>
              <a:gd name="connsiteX24-525" fmla="*/ 2588741 w 2588741"/>
              <a:gd name="connsiteY24-526" fmla="*/ 2965621 h 3101095"/>
              <a:gd name="connsiteX25-527" fmla="*/ 2585394 w 2588741"/>
              <a:gd name="connsiteY25-528" fmla="*/ 3099679 h 3101095"/>
              <a:gd name="connsiteX0-529" fmla="*/ 2585394 w 2588741"/>
              <a:gd name="connsiteY0-530" fmla="*/ 3099679 h 3101095"/>
              <a:gd name="connsiteX1-531" fmla="*/ 2180517 w 2588741"/>
              <a:gd name="connsiteY1-532" fmla="*/ 3101095 h 3101095"/>
              <a:gd name="connsiteX2-533" fmla="*/ 2094470 w 2588741"/>
              <a:gd name="connsiteY2-534" fmla="*/ 166816 h 3101095"/>
              <a:gd name="connsiteX3-535" fmla="*/ 2082114 w 2588741"/>
              <a:gd name="connsiteY3-536" fmla="*/ 142102 h 3101095"/>
              <a:gd name="connsiteX4-537" fmla="*/ 2032687 w 2588741"/>
              <a:gd name="connsiteY4-538" fmla="*/ 123567 h 3101095"/>
              <a:gd name="connsiteX5-539" fmla="*/ 222422 w 2588741"/>
              <a:gd name="connsiteY5-540" fmla="*/ 129745 h 3101095"/>
              <a:gd name="connsiteX6-541" fmla="*/ 166816 w 2588741"/>
              <a:gd name="connsiteY6-542" fmla="*/ 142102 h 3101095"/>
              <a:gd name="connsiteX7-543" fmla="*/ 148281 w 2588741"/>
              <a:gd name="connsiteY7-544" fmla="*/ 160637 h 3101095"/>
              <a:gd name="connsiteX8-545" fmla="*/ 135925 w 2588741"/>
              <a:gd name="connsiteY8-546" fmla="*/ 191529 h 3101095"/>
              <a:gd name="connsiteX9-547" fmla="*/ 129746 w 2588741"/>
              <a:gd name="connsiteY9-548" fmla="*/ 1062681 h 3101095"/>
              <a:gd name="connsiteX10-549" fmla="*/ 0 w 2588741"/>
              <a:gd name="connsiteY10-550" fmla="*/ 1062681 h 3101095"/>
              <a:gd name="connsiteX11-551" fmla="*/ 0 w 2588741"/>
              <a:gd name="connsiteY11-552" fmla="*/ 105032 h 3101095"/>
              <a:gd name="connsiteX12-553" fmla="*/ 6179 w 2588741"/>
              <a:gd name="connsiteY12-554" fmla="*/ 80318 h 3101095"/>
              <a:gd name="connsiteX13-555" fmla="*/ 24714 w 2588741"/>
              <a:gd name="connsiteY13-556" fmla="*/ 55605 h 3101095"/>
              <a:gd name="connsiteX14-557" fmla="*/ 37070 w 2588741"/>
              <a:gd name="connsiteY14-558" fmla="*/ 30891 h 3101095"/>
              <a:gd name="connsiteX15-559" fmla="*/ 86498 w 2588741"/>
              <a:gd name="connsiteY15-560" fmla="*/ 12356 h 3101095"/>
              <a:gd name="connsiteX16-561" fmla="*/ 135925 w 2588741"/>
              <a:gd name="connsiteY16-562" fmla="*/ 0 h 3101095"/>
              <a:gd name="connsiteX17-563" fmla="*/ 2131541 w 2588741"/>
              <a:gd name="connsiteY17-564" fmla="*/ 0 h 3101095"/>
              <a:gd name="connsiteX18-565" fmla="*/ 2168611 w 2588741"/>
              <a:gd name="connsiteY18-566" fmla="*/ 18535 h 3101095"/>
              <a:gd name="connsiteX19-567" fmla="*/ 2193325 w 2588741"/>
              <a:gd name="connsiteY19-568" fmla="*/ 37070 h 3101095"/>
              <a:gd name="connsiteX20-569" fmla="*/ 2218038 w 2588741"/>
              <a:gd name="connsiteY20-570" fmla="*/ 67962 h 3101095"/>
              <a:gd name="connsiteX21-571" fmla="*/ 2224216 w 2588741"/>
              <a:gd name="connsiteY21-572" fmla="*/ 154459 h 3101095"/>
              <a:gd name="connsiteX22-573" fmla="*/ 2255108 w 2588741"/>
              <a:gd name="connsiteY22-574" fmla="*/ 2928551 h 3101095"/>
              <a:gd name="connsiteX23-575" fmla="*/ 2588741 w 2588741"/>
              <a:gd name="connsiteY23-576" fmla="*/ 2965621 h 3101095"/>
              <a:gd name="connsiteX24-577" fmla="*/ 2585394 w 2588741"/>
              <a:gd name="connsiteY24-578" fmla="*/ 3099679 h 3101095"/>
              <a:gd name="connsiteX0-579" fmla="*/ 2585394 w 2588741"/>
              <a:gd name="connsiteY0-580" fmla="*/ 3099679 h 3101095"/>
              <a:gd name="connsiteX1-581" fmla="*/ 2180517 w 2588741"/>
              <a:gd name="connsiteY1-582" fmla="*/ 3101095 h 3101095"/>
              <a:gd name="connsiteX2-583" fmla="*/ 2094470 w 2588741"/>
              <a:gd name="connsiteY2-584" fmla="*/ 166816 h 3101095"/>
              <a:gd name="connsiteX3-585" fmla="*/ 2082114 w 2588741"/>
              <a:gd name="connsiteY3-586" fmla="*/ 142102 h 3101095"/>
              <a:gd name="connsiteX4-587" fmla="*/ 2032687 w 2588741"/>
              <a:gd name="connsiteY4-588" fmla="*/ 123567 h 3101095"/>
              <a:gd name="connsiteX5-589" fmla="*/ 222422 w 2588741"/>
              <a:gd name="connsiteY5-590" fmla="*/ 129745 h 3101095"/>
              <a:gd name="connsiteX6-591" fmla="*/ 166816 w 2588741"/>
              <a:gd name="connsiteY6-592" fmla="*/ 142102 h 3101095"/>
              <a:gd name="connsiteX7-593" fmla="*/ 148281 w 2588741"/>
              <a:gd name="connsiteY7-594" fmla="*/ 160637 h 3101095"/>
              <a:gd name="connsiteX8-595" fmla="*/ 135925 w 2588741"/>
              <a:gd name="connsiteY8-596" fmla="*/ 191529 h 3101095"/>
              <a:gd name="connsiteX9-597" fmla="*/ 129746 w 2588741"/>
              <a:gd name="connsiteY9-598" fmla="*/ 1062681 h 3101095"/>
              <a:gd name="connsiteX10-599" fmla="*/ 0 w 2588741"/>
              <a:gd name="connsiteY10-600" fmla="*/ 1062681 h 3101095"/>
              <a:gd name="connsiteX11-601" fmla="*/ 0 w 2588741"/>
              <a:gd name="connsiteY11-602" fmla="*/ 105032 h 3101095"/>
              <a:gd name="connsiteX12-603" fmla="*/ 6179 w 2588741"/>
              <a:gd name="connsiteY12-604" fmla="*/ 80318 h 3101095"/>
              <a:gd name="connsiteX13-605" fmla="*/ 24714 w 2588741"/>
              <a:gd name="connsiteY13-606" fmla="*/ 55605 h 3101095"/>
              <a:gd name="connsiteX14-607" fmla="*/ 37070 w 2588741"/>
              <a:gd name="connsiteY14-608" fmla="*/ 30891 h 3101095"/>
              <a:gd name="connsiteX15-609" fmla="*/ 86498 w 2588741"/>
              <a:gd name="connsiteY15-610" fmla="*/ 12356 h 3101095"/>
              <a:gd name="connsiteX16-611" fmla="*/ 135925 w 2588741"/>
              <a:gd name="connsiteY16-612" fmla="*/ 0 h 3101095"/>
              <a:gd name="connsiteX17-613" fmla="*/ 2131541 w 2588741"/>
              <a:gd name="connsiteY17-614" fmla="*/ 0 h 3101095"/>
              <a:gd name="connsiteX18-615" fmla="*/ 2168611 w 2588741"/>
              <a:gd name="connsiteY18-616" fmla="*/ 18535 h 3101095"/>
              <a:gd name="connsiteX19-617" fmla="*/ 2193325 w 2588741"/>
              <a:gd name="connsiteY19-618" fmla="*/ 37070 h 3101095"/>
              <a:gd name="connsiteX20-619" fmla="*/ 2218038 w 2588741"/>
              <a:gd name="connsiteY20-620" fmla="*/ 67962 h 3101095"/>
              <a:gd name="connsiteX21-621" fmla="*/ 2224216 w 2588741"/>
              <a:gd name="connsiteY21-622" fmla="*/ 154459 h 3101095"/>
              <a:gd name="connsiteX22-623" fmla="*/ 2588741 w 2588741"/>
              <a:gd name="connsiteY22-624" fmla="*/ 2965621 h 3101095"/>
              <a:gd name="connsiteX23-625" fmla="*/ 2585394 w 2588741"/>
              <a:gd name="connsiteY23-626" fmla="*/ 3099679 h 3101095"/>
              <a:gd name="connsiteX0-627" fmla="*/ 2585394 w 2588741"/>
              <a:gd name="connsiteY0-628" fmla="*/ 3099679 h 3099679"/>
              <a:gd name="connsiteX1-629" fmla="*/ 2094470 w 2588741"/>
              <a:gd name="connsiteY1-630" fmla="*/ 166816 h 3099679"/>
              <a:gd name="connsiteX2-631" fmla="*/ 2082114 w 2588741"/>
              <a:gd name="connsiteY2-632" fmla="*/ 142102 h 3099679"/>
              <a:gd name="connsiteX3-633" fmla="*/ 2032687 w 2588741"/>
              <a:gd name="connsiteY3-634" fmla="*/ 123567 h 3099679"/>
              <a:gd name="connsiteX4-635" fmla="*/ 222422 w 2588741"/>
              <a:gd name="connsiteY4-636" fmla="*/ 129745 h 3099679"/>
              <a:gd name="connsiteX5-637" fmla="*/ 166816 w 2588741"/>
              <a:gd name="connsiteY5-638" fmla="*/ 142102 h 3099679"/>
              <a:gd name="connsiteX6-639" fmla="*/ 148281 w 2588741"/>
              <a:gd name="connsiteY6-640" fmla="*/ 160637 h 3099679"/>
              <a:gd name="connsiteX7-641" fmla="*/ 135925 w 2588741"/>
              <a:gd name="connsiteY7-642" fmla="*/ 191529 h 3099679"/>
              <a:gd name="connsiteX8-643" fmla="*/ 129746 w 2588741"/>
              <a:gd name="connsiteY8-644" fmla="*/ 1062681 h 3099679"/>
              <a:gd name="connsiteX9-645" fmla="*/ 0 w 2588741"/>
              <a:gd name="connsiteY9-646" fmla="*/ 1062681 h 3099679"/>
              <a:gd name="connsiteX10-647" fmla="*/ 0 w 2588741"/>
              <a:gd name="connsiteY10-648" fmla="*/ 105032 h 3099679"/>
              <a:gd name="connsiteX11-649" fmla="*/ 6179 w 2588741"/>
              <a:gd name="connsiteY11-650" fmla="*/ 80318 h 3099679"/>
              <a:gd name="connsiteX12-651" fmla="*/ 24714 w 2588741"/>
              <a:gd name="connsiteY12-652" fmla="*/ 55605 h 3099679"/>
              <a:gd name="connsiteX13-653" fmla="*/ 37070 w 2588741"/>
              <a:gd name="connsiteY13-654" fmla="*/ 30891 h 3099679"/>
              <a:gd name="connsiteX14-655" fmla="*/ 86498 w 2588741"/>
              <a:gd name="connsiteY14-656" fmla="*/ 12356 h 3099679"/>
              <a:gd name="connsiteX15-657" fmla="*/ 135925 w 2588741"/>
              <a:gd name="connsiteY15-658" fmla="*/ 0 h 3099679"/>
              <a:gd name="connsiteX16-659" fmla="*/ 2131541 w 2588741"/>
              <a:gd name="connsiteY16-660" fmla="*/ 0 h 3099679"/>
              <a:gd name="connsiteX17-661" fmla="*/ 2168611 w 2588741"/>
              <a:gd name="connsiteY17-662" fmla="*/ 18535 h 3099679"/>
              <a:gd name="connsiteX18-663" fmla="*/ 2193325 w 2588741"/>
              <a:gd name="connsiteY18-664" fmla="*/ 37070 h 3099679"/>
              <a:gd name="connsiteX19-665" fmla="*/ 2218038 w 2588741"/>
              <a:gd name="connsiteY19-666" fmla="*/ 67962 h 3099679"/>
              <a:gd name="connsiteX20-667" fmla="*/ 2224216 w 2588741"/>
              <a:gd name="connsiteY20-668" fmla="*/ 154459 h 3099679"/>
              <a:gd name="connsiteX21-669" fmla="*/ 2588741 w 2588741"/>
              <a:gd name="connsiteY21-670" fmla="*/ 2965621 h 3099679"/>
              <a:gd name="connsiteX22-671" fmla="*/ 2585394 w 2588741"/>
              <a:gd name="connsiteY22-672" fmla="*/ 3099679 h 3099679"/>
              <a:gd name="connsiteX0-673" fmla="*/ 2585394 w 2585394"/>
              <a:gd name="connsiteY0-674" fmla="*/ 3099679 h 3099679"/>
              <a:gd name="connsiteX1-675" fmla="*/ 2094470 w 2585394"/>
              <a:gd name="connsiteY1-676" fmla="*/ 166816 h 3099679"/>
              <a:gd name="connsiteX2-677" fmla="*/ 2082114 w 2585394"/>
              <a:gd name="connsiteY2-678" fmla="*/ 142102 h 3099679"/>
              <a:gd name="connsiteX3-679" fmla="*/ 2032687 w 2585394"/>
              <a:gd name="connsiteY3-680" fmla="*/ 123567 h 3099679"/>
              <a:gd name="connsiteX4-681" fmla="*/ 222422 w 2585394"/>
              <a:gd name="connsiteY4-682" fmla="*/ 129745 h 3099679"/>
              <a:gd name="connsiteX5-683" fmla="*/ 166816 w 2585394"/>
              <a:gd name="connsiteY5-684" fmla="*/ 142102 h 3099679"/>
              <a:gd name="connsiteX6-685" fmla="*/ 148281 w 2585394"/>
              <a:gd name="connsiteY6-686" fmla="*/ 160637 h 3099679"/>
              <a:gd name="connsiteX7-687" fmla="*/ 135925 w 2585394"/>
              <a:gd name="connsiteY7-688" fmla="*/ 191529 h 3099679"/>
              <a:gd name="connsiteX8-689" fmla="*/ 129746 w 2585394"/>
              <a:gd name="connsiteY8-690" fmla="*/ 1062681 h 3099679"/>
              <a:gd name="connsiteX9-691" fmla="*/ 0 w 2585394"/>
              <a:gd name="connsiteY9-692" fmla="*/ 1062681 h 3099679"/>
              <a:gd name="connsiteX10-693" fmla="*/ 0 w 2585394"/>
              <a:gd name="connsiteY10-694" fmla="*/ 105032 h 3099679"/>
              <a:gd name="connsiteX11-695" fmla="*/ 6179 w 2585394"/>
              <a:gd name="connsiteY11-696" fmla="*/ 80318 h 3099679"/>
              <a:gd name="connsiteX12-697" fmla="*/ 24714 w 2585394"/>
              <a:gd name="connsiteY12-698" fmla="*/ 55605 h 3099679"/>
              <a:gd name="connsiteX13-699" fmla="*/ 37070 w 2585394"/>
              <a:gd name="connsiteY13-700" fmla="*/ 30891 h 3099679"/>
              <a:gd name="connsiteX14-701" fmla="*/ 86498 w 2585394"/>
              <a:gd name="connsiteY14-702" fmla="*/ 12356 h 3099679"/>
              <a:gd name="connsiteX15-703" fmla="*/ 135925 w 2585394"/>
              <a:gd name="connsiteY15-704" fmla="*/ 0 h 3099679"/>
              <a:gd name="connsiteX16-705" fmla="*/ 2131541 w 2585394"/>
              <a:gd name="connsiteY16-706" fmla="*/ 0 h 3099679"/>
              <a:gd name="connsiteX17-707" fmla="*/ 2168611 w 2585394"/>
              <a:gd name="connsiteY17-708" fmla="*/ 18535 h 3099679"/>
              <a:gd name="connsiteX18-709" fmla="*/ 2193325 w 2585394"/>
              <a:gd name="connsiteY18-710" fmla="*/ 37070 h 3099679"/>
              <a:gd name="connsiteX19-711" fmla="*/ 2218038 w 2585394"/>
              <a:gd name="connsiteY19-712" fmla="*/ 67962 h 3099679"/>
              <a:gd name="connsiteX20-713" fmla="*/ 2224216 w 2585394"/>
              <a:gd name="connsiteY20-714" fmla="*/ 154459 h 3099679"/>
              <a:gd name="connsiteX21-715" fmla="*/ 2585394 w 2585394"/>
              <a:gd name="connsiteY21-716" fmla="*/ 3099679 h 3099679"/>
              <a:gd name="connsiteX0-717" fmla="*/ 2224216 w 2224216"/>
              <a:gd name="connsiteY0-718" fmla="*/ 154459 h 1062681"/>
              <a:gd name="connsiteX1-719" fmla="*/ 2094470 w 2224216"/>
              <a:gd name="connsiteY1-720" fmla="*/ 166816 h 1062681"/>
              <a:gd name="connsiteX2-721" fmla="*/ 2082114 w 2224216"/>
              <a:gd name="connsiteY2-722" fmla="*/ 142102 h 1062681"/>
              <a:gd name="connsiteX3-723" fmla="*/ 2032687 w 2224216"/>
              <a:gd name="connsiteY3-724" fmla="*/ 123567 h 1062681"/>
              <a:gd name="connsiteX4-725" fmla="*/ 222422 w 2224216"/>
              <a:gd name="connsiteY4-726" fmla="*/ 129745 h 1062681"/>
              <a:gd name="connsiteX5-727" fmla="*/ 166816 w 2224216"/>
              <a:gd name="connsiteY5-728" fmla="*/ 142102 h 1062681"/>
              <a:gd name="connsiteX6-729" fmla="*/ 148281 w 2224216"/>
              <a:gd name="connsiteY6-730" fmla="*/ 160637 h 1062681"/>
              <a:gd name="connsiteX7-731" fmla="*/ 135925 w 2224216"/>
              <a:gd name="connsiteY7-732" fmla="*/ 191529 h 1062681"/>
              <a:gd name="connsiteX8-733" fmla="*/ 129746 w 2224216"/>
              <a:gd name="connsiteY8-734" fmla="*/ 1062681 h 1062681"/>
              <a:gd name="connsiteX9-735" fmla="*/ 0 w 2224216"/>
              <a:gd name="connsiteY9-736" fmla="*/ 1062681 h 1062681"/>
              <a:gd name="connsiteX10-737" fmla="*/ 0 w 2224216"/>
              <a:gd name="connsiteY10-738" fmla="*/ 105032 h 1062681"/>
              <a:gd name="connsiteX11-739" fmla="*/ 6179 w 2224216"/>
              <a:gd name="connsiteY11-740" fmla="*/ 80318 h 1062681"/>
              <a:gd name="connsiteX12-741" fmla="*/ 24714 w 2224216"/>
              <a:gd name="connsiteY12-742" fmla="*/ 55605 h 1062681"/>
              <a:gd name="connsiteX13-743" fmla="*/ 37070 w 2224216"/>
              <a:gd name="connsiteY13-744" fmla="*/ 30891 h 1062681"/>
              <a:gd name="connsiteX14-745" fmla="*/ 86498 w 2224216"/>
              <a:gd name="connsiteY14-746" fmla="*/ 12356 h 1062681"/>
              <a:gd name="connsiteX15-747" fmla="*/ 135925 w 2224216"/>
              <a:gd name="connsiteY15-748" fmla="*/ 0 h 1062681"/>
              <a:gd name="connsiteX16-749" fmla="*/ 2131541 w 2224216"/>
              <a:gd name="connsiteY16-750" fmla="*/ 0 h 1062681"/>
              <a:gd name="connsiteX17-751" fmla="*/ 2168611 w 2224216"/>
              <a:gd name="connsiteY17-752" fmla="*/ 18535 h 1062681"/>
              <a:gd name="connsiteX18-753" fmla="*/ 2193325 w 2224216"/>
              <a:gd name="connsiteY18-754" fmla="*/ 37070 h 1062681"/>
              <a:gd name="connsiteX19-755" fmla="*/ 2218038 w 2224216"/>
              <a:gd name="connsiteY19-756" fmla="*/ 67962 h 1062681"/>
              <a:gd name="connsiteX20-757" fmla="*/ 2224216 w 2224216"/>
              <a:gd name="connsiteY20-758" fmla="*/ 154459 h 1062681"/>
              <a:gd name="connsiteX0-759" fmla="*/ 2224216 w 2224216"/>
              <a:gd name="connsiteY0-760" fmla="*/ 154459 h 1062681"/>
              <a:gd name="connsiteX1-761" fmla="*/ 2082114 w 2224216"/>
              <a:gd name="connsiteY1-762" fmla="*/ 142102 h 1062681"/>
              <a:gd name="connsiteX2-763" fmla="*/ 2032687 w 2224216"/>
              <a:gd name="connsiteY2-764" fmla="*/ 123567 h 1062681"/>
              <a:gd name="connsiteX3-765" fmla="*/ 222422 w 2224216"/>
              <a:gd name="connsiteY3-766" fmla="*/ 129745 h 1062681"/>
              <a:gd name="connsiteX4-767" fmla="*/ 166816 w 2224216"/>
              <a:gd name="connsiteY4-768" fmla="*/ 142102 h 1062681"/>
              <a:gd name="connsiteX5-769" fmla="*/ 148281 w 2224216"/>
              <a:gd name="connsiteY5-770" fmla="*/ 160637 h 1062681"/>
              <a:gd name="connsiteX6-771" fmla="*/ 135925 w 2224216"/>
              <a:gd name="connsiteY6-772" fmla="*/ 191529 h 1062681"/>
              <a:gd name="connsiteX7-773" fmla="*/ 129746 w 2224216"/>
              <a:gd name="connsiteY7-774" fmla="*/ 1062681 h 1062681"/>
              <a:gd name="connsiteX8-775" fmla="*/ 0 w 2224216"/>
              <a:gd name="connsiteY8-776" fmla="*/ 1062681 h 1062681"/>
              <a:gd name="connsiteX9-777" fmla="*/ 0 w 2224216"/>
              <a:gd name="connsiteY9-778" fmla="*/ 105032 h 1062681"/>
              <a:gd name="connsiteX10-779" fmla="*/ 6179 w 2224216"/>
              <a:gd name="connsiteY10-780" fmla="*/ 80318 h 1062681"/>
              <a:gd name="connsiteX11-781" fmla="*/ 24714 w 2224216"/>
              <a:gd name="connsiteY11-782" fmla="*/ 55605 h 1062681"/>
              <a:gd name="connsiteX12-783" fmla="*/ 37070 w 2224216"/>
              <a:gd name="connsiteY12-784" fmla="*/ 30891 h 1062681"/>
              <a:gd name="connsiteX13-785" fmla="*/ 86498 w 2224216"/>
              <a:gd name="connsiteY13-786" fmla="*/ 12356 h 1062681"/>
              <a:gd name="connsiteX14-787" fmla="*/ 135925 w 2224216"/>
              <a:gd name="connsiteY14-788" fmla="*/ 0 h 1062681"/>
              <a:gd name="connsiteX15-789" fmla="*/ 2131541 w 2224216"/>
              <a:gd name="connsiteY15-790" fmla="*/ 0 h 1062681"/>
              <a:gd name="connsiteX16-791" fmla="*/ 2168611 w 2224216"/>
              <a:gd name="connsiteY16-792" fmla="*/ 18535 h 1062681"/>
              <a:gd name="connsiteX17-793" fmla="*/ 2193325 w 2224216"/>
              <a:gd name="connsiteY17-794" fmla="*/ 37070 h 1062681"/>
              <a:gd name="connsiteX18-795" fmla="*/ 2218038 w 2224216"/>
              <a:gd name="connsiteY18-796" fmla="*/ 67962 h 1062681"/>
              <a:gd name="connsiteX19-797" fmla="*/ 2224216 w 2224216"/>
              <a:gd name="connsiteY19-798" fmla="*/ 154459 h 1062681"/>
              <a:gd name="connsiteX0-799" fmla="*/ 2218038 w 2218038"/>
              <a:gd name="connsiteY0-800" fmla="*/ 67962 h 1062681"/>
              <a:gd name="connsiteX1-801" fmla="*/ 2082114 w 2218038"/>
              <a:gd name="connsiteY1-802" fmla="*/ 142102 h 1062681"/>
              <a:gd name="connsiteX2-803" fmla="*/ 2032687 w 2218038"/>
              <a:gd name="connsiteY2-804" fmla="*/ 123567 h 1062681"/>
              <a:gd name="connsiteX3-805" fmla="*/ 222422 w 2218038"/>
              <a:gd name="connsiteY3-806" fmla="*/ 129745 h 1062681"/>
              <a:gd name="connsiteX4-807" fmla="*/ 166816 w 2218038"/>
              <a:gd name="connsiteY4-808" fmla="*/ 142102 h 1062681"/>
              <a:gd name="connsiteX5-809" fmla="*/ 148281 w 2218038"/>
              <a:gd name="connsiteY5-810" fmla="*/ 160637 h 1062681"/>
              <a:gd name="connsiteX6-811" fmla="*/ 135925 w 2218038"/>
              <a:gd name="connsiteY6-812" fmla="*/ 191529 h 1062681"/>
              <a:gd name="connsiteX7-813" fmla="*/ 129746 w 2218038"/>
              <a:gd name="connsiteY7-814" fmla="*/ 1062681 h 1062681"/>
              <a:gd name="connsiteX8-815" fmla="*/ 0 w 2218038"/>
              <a:gd name="connsiteY8-816" fmla="*/ 1062681 h 1062681"/>
              <a:gd name="connsiteX9-817" fmla="*/ 0 w 2218038"/>
              <a:gd name="connsiteY9-818" fmla="*/ 105032 h 1062681"/>
              <a:gd name="connsiteX10-819" fmla="*/ 6179 w 2218038"/>
              <a:gd name="connsiteY10-820" fmla="*/ 80318 h 1062681"/>
              <a:gd name="connsiteX11-821" fmla="*/ 24714 w 2218038"/>
              <a:gd name="connsiteY11-822" fmla="*/ 55605 h 1062681"/>
              <a:gd name="connsiteX12-823" fmla="*/ 37070 w 2218038"/>
              <a:gd name="connsiteY12-824" fmla="*/ 30891 h 1062681"/>
              <a:gd name="connsiteX13-825" fmla="*/ 86498 w 2218038"/>
              <a:gd name="connsiteY13-826" fmla="*/ 12356 h 1062681"/>
              <a:gd name="connsiteX14-827" fmla="*/ 135925 w 2218038"/>
              <a:gd name="connsiteY14-828" fmla="*/ 0 h 1062681"/>
              <a:gd name="connsiteX15-829" fmla="*/ 2131541 w 2218038"/>
              <a:gd name="connsiteY15-830" fmla="*/ 0 h 1062681"/>
              <a:gd name="connsiteX16-831" fmla="*/ 2168611 w 2218038"/>
              <a:gd name="connsiteY16-832" fmla="*/ 18535 h 1062681"/>
              <a:gd name="connsiteX17-833" fmla="*/ 2193325 w 2218038"/>
              <a:gd name="connsiteY17-834" fmla="*/ 37070 h 1062681"/>
              <a:gd name="connsiteX18-835" fmla="*/ 2218038 w 2218038"/>
              <a:gd name="connsiteY18-836" fmla="*/ 67962 h 1062681"/>
              <a:gd name="connsiteX0-837" fmla="*/ 2193325 w 2193325"/>
              <a:gd name="connsiteY0-838" fmla="*/ 37070 h 1062681"/>
              <a:gd name="connsiteX1-839" fmla="*/ 2082114 w 2193325"/>
              <a:gd name="connsiteY1-840" fmla="*/ 142102 h 1062681"/>
              <a:gd name="connsiteX2-841" fmla="*/ 2032687 w 2193325"/>
              <a:gd name="connsiteY2-842" fmla="*/ 123567 h 1062681"/>
              <a:gd name="connsiteX3-843" fmla="*/ 222422 w 2193325"/>
              <a:gd name="connsiteY3-844" fmla="*/ 129745 h 1062681"/>
              <a:gd name="connsiteX4-845" fmla="*/ 166816 w 2193325"/>
              <a:gd name="connsiteY4-846" fmla="*/ 142102 h 1062681"/>
              <a:gd name="connsiteX5-847" fmla="*/ 148281 w 2193325"/>
              <a:gd name="connsiteY5-848" fmla="*/ 160637 h 1062681"/>
              <a:gd name="connsiteX6-849" fmla="*/ 135925 w 2193325"/>
              <a:gd name="connsiteY6-850" fmla="*/ 191529 h 1062681"/>
              <a:gd name="connsiteX7-851" fmla="*/ 129746 w 2193325"/>
              <a:gd name="connsiteY7-852" fmla="*/ 1062681 h 1062681"/>
              <a:gd name="connsiteX8-853" fmla="*/ 0 w 2193325"/>
              <a:gd name="connsiteY8-854" fmla="*/ 1062681 h 1062681"/>
              <a:gd name="connsiteX9-855" fmla="*/ 0 w 2193325"/>
              <a:gd name="connsiteY9-856" fmla="*/ 105032 h 1062681"/>
              <a:gd name="connsiteX10-857" fmla="*/ 6179 w 2193325"/>
              <a:gd name="connsiteY10-858" fmla="*/ 80318 h 1062681"/>
              <a:gd name="connsiteX11-859" fmla="*/ 24714 w 2193325"/>
              <a:gd name="connsiteY11-860" fmla="*/ 55605 h 1062681"/>
              <a:gd name="connsiteX12-861" fmla="*/ 37070 w 2193325"/>
              <a:gd name="connsiteY12-862" fmla="*/ 30891 h 1062681"/>
              <a:gd name="connsiteX13-863" fmla="*/ 86498 w 2193325"/>
              <a:gd name="connsiteY13-864" fmla="*/ 12356 h 1062681"/>
              <a:gd name="connsiteX14-865" fmla="*/ 135925 w 2193325"/>
              <a:gd name="connsiteY14-866" fmla="*/ 0 h 1062681"/>
              <a:gd name="connsiteX15-867" fmla="*/ 2131541 w 2193325"/>
              <a:gd name="connsiteY15-868" fmla="*/ 0 h 1062681"/>
              <a:gd name="connsiteX16-869" fmla="*/ 2168611 w 2193325"/>
              <a:gd name="connsiteY16-870" fmla="*/ 18535 h 1062681"/>
              <a:gd name="connsiteX17-871" fmla="*/ 2193325 w 2193325"/>
              <a:gd name="connsiteY17-872" fmla="*/ 37070 h 1062681"/>
              <a:gd name="connsiteX0-873" fmla="*/ 2193325 w 2193325"/>
              <a:gd name="connsiteY0-874" fmla="*/ 37070 h 1062681"/>
              <a:gd name="connsiteX1-875" fmla="*/ 2032687 w 2193325"/>
              <a:gd name="connsiteY1-876" fmla="*/ 123567 h 1062681"/>
              <a:gd name="connsiteX2-877" fmla="*/ 222422 w 2193325"/>
              <a:gd name="connsiteY2-878" fmla="*/ 129745 h 1062681"/>
              <a:gd name="connsiteX3-879" fmla="*/ 166816 w 2193325"/>
              <a:gd name="connsiteY3-880" fmla="*/ 142102 h 1062681"/>
              <a:gd name="connsiteX4-881" fmla="*/ 148281 w 2193325"/>
              <a:gd name="connsiteY4-882" fmla="*/ 160637 h 1062681"/>
              <a:gd name="connsiteX5-883" fmla="*/ 135925 w 2193325"/>
              <a:gd name="connsiteY5-884" fmla="*/ 191529 h 1062681"/>
              <a:gd name="connsiteX6-885" fmla="*/ 129746 w 2193325"/>
              <a:gd name="connsiteY6-886" fmla="*/ 1062681 h 1062681"/>
              <a:gd name="connsiteX7-887" fmla="*/ 0 w 2193325"/>
              <a:gd name="connsiteY7-888" fmla="*/ 1062681 h 1062681"/>
              <a:gd name="connsiteX8-889" fmla="*/ 0 w 2193325"/>
              <a:gd name="connsiteY8-890" fmla="*/ 105032 h 1062681"/>
              <a:gd name="connsiteX9-891" fmla="*/ 6179 w 2193325"/>
              <a:gd name="connsiteY9-892" fmla="*/ 80318 h 1062681"/>
              <a:gd name="connsiteX10-893" fmla="*/ 24714 w 2193325"/>
              <a:gd name="connsiteY10-894" fmla="*/ 55605 h 1062681"/>
              <a:gd name="connsiteX11-895" fmla="*/ 37070 w 2193325"/>
              <a:gd name="connsiteY11-896" fmla="*/ 30891 h 1062681"/>
              <a:gd name="connsiteX12-897" fmla="*/ 86498 w 2193325"/>
              <a:gd name="connsiteY12-898" fmla="*/ 12356 h 1062681"/>
              <a:gd name="connsiteX13-899" fmla="*/ 135925 w 2193325"/>
              <a:gd name="connsiteY13-900" fmla="*/ 0 h 1062681"/>
              <a:gd name="connsiteX14-901" fmla="*/ 2131541 w 2193325"/>
              <a:gd name="connsiteY14-902" fmla="*/ 0 h 1062681"/>
              <a:gd name="connsiteX15-903" fmla="*/ 2168611 w 2193325"/>
              <a:gd name="connsiteY15-904" fmla="*/ 18535 h 1062681"/>
              <a:gd name="connsiteX16-905" fmla="*/ 2193325 w 2193325"/>
              <a:gd name="connsiteY16-906" fmla="*/ 37070 h 1062681"/>
              <a:gd name="connsiteX0-907" fmla="*/ 2168611 w 2168611"/>
              <a:gd name="connsiteY0-908" fmla="*/ 18535 h 1062681"/>
              <a:gd name="connsiteX1-909" fmla="*/ 2032687 w 2168611"/>
              <a:gd name="connsiteY1-910" fmla="*/ 123567 h 1062681"/>
              <a:gd name="connsiteX2-911" fmla="*/ 222422 w 2168611"/>
              <a:gd name="connsiteY2-912" fmla="*/ 129745 h 1062681"/>
              <a:gd name="connsiteX3-913" fmla="*/ 166816 w 2168611"/>
              <a:gd name="connsiteY3-914" fmla="*/ 142102 h 1062681"/>
              <a:gd name="connsiteX4-915" fmla="*/ 148281 w 2168611"/>
              <a:gd name="connsiteY4-916" fmla="*/ 160637 h 1062681"/>
              <a:gd name="connsiteX5-917" fmla="*/ 135925 w 2168611"/>
              <a:gd name="connsiteY5-918" fmla="*/ 191529 h 1062681"/>
              <a:gd name="connsiteX6-919" fmla="*/ 129746 w 2168611"/>
              <a:gd name="connsiteY6-920" fmla="*/ 1062681 h 1062681"/>
              <a:gd name="connsiteX7-921" fmla="*/ 0 w 2168611"/>
              <a:gd name="connsiteY7-922" fmla="*/ 1062681 h 1062681"/>
              <a:gd name="connsiteX8-923" fmla="*/ 0 w 2168611"/>
              <a:gd name="connsiteY8-924" fmla="*/ 105032 h 1062681"/>
              <a:gd name="connsiteX9-925" fmla="*/ 6179 w 2168611"/>
              <a:gd name="connsiteY9-926" fmla="*/ 80318 h 1062681"/>
              <a:gd name="connsiteX10-927" fmla="*/ 24714 w 2168611"/>
              <a:gd name="connsiteY10-928" fmla="*/ 55605 h 1062681"/>
              <a:gd name="connsiteX11-929" fmla="*/ 37070 w 2168611"/>
              <a:gd name="connsiteY11-930" fmla="*/ 30891 h 1062681"/>
              <a:gd name="connsiteX12-931" fmla="*/ 86498 w 2168611"/>
              <a:gd name="connsiteY12-932" fmla="*/ 12356 h 1062681"/>
              <a:gd name="connsiteX13-933" fmla="*/ 135925 w 2168611"/>
              <a:gd name="connsiteY13-934" fmla="*/ 0 h 1062681"/>
              <a:gd name="connsiteX14-935" fmla="*/ 2131541 w 2168611"/>
              <a:gd name="connsiteY14-936" fmla="*/ 0 h 1062681"/>
              <a:gd name="connsiteX15-937" fmla="*/ 2168611 w 2168611"/>
              <a:gd name="connsiteY15-938" fmla="*/ 18535 h 1062681"/>
              <a:gd name="connsiteX0-939" fmla="*/ 2131541 w 2131541"/>
              <a:gd name="connsiteY0-940" fmla="*/ 0 h 1062681"/>
              <a:gd name="connsiteX1-941" fmla="*/ 2032687 w 2131541"/>
              <a:gd name="connsiteY1-942" fmla="*/ 123567 h 1062681"/>
              <a:gd name="connsiteX2-943" fmla="*/ 222422 w 2131541"/>
              <a:gd name="connsiteY2-944" fmla="*/ 129745 h 1062681"/>
              <a:gd name="connsiteX3-945" fmla="*/ 166816 w 2131541"/>
              <a:gd name="connsiteY3-946" fmla="*/ 142102 h 1062681"/>
              <a:gd name="connsiteX4-947" fmla="*/ 148281 w 2131541"/>
              <a:gd name="connsiteY4-948" fmla="*/ 160637 h 1062681"/>
              <a:gd name="connsiteX5-949" fmla="*/ 135925 w 2131541"/>
              <a:gd name="connsiteY5-950" fmla="*/ 191529 h 1062681"/>
              <a:gd name="connsiteX6-951" fmla="*/ 129746 w 2131541"/>
              <a:gd name="connsiteY6-952" fmla="*/ 1062681 h 1062681"/>
              <a:gd name="connsiteX7-953" fmla="*/ 0 w 2131541"/>
              <a:gd name="connsiteY7-954" fmla="*/ 1062681 h 1062681"/>
              <a:gd name="connsiteX8-955" fmla="*/ 0 w 2131541"/>
              <a:gd name="connsiteY8-956" fmla="*/ 105032 h 1062681"/>
              <a:gd name="connsiteX9-957" fmla="*/ 6179 w 2131541"/>
              <a:gd name="connsiteY9-958" fmla="*/ 80318 h 1062681"/>
              <a:gd name="connsiteX10-959" fmla="*/ 24714 w 2131541"/>
              <a:gd name="connsiteY10-960" fmla="*/ 55605 h 1062681"/>
              <a:gd name="connsiteX11-961" fmla="*/ 37070 w 2131541"/>
              <a:gd name="connsiteY11-962" fmla="*/ 30891 h 1062681"/>
              <a:gd name="connsiteX12-963" fmla="*/ 86498 w 2131541"/>
              <a:gd name="connsiteY12-964" fmla="*/ 12356 h 1062681"/>
              <a:gd name="connsiteX13-965" fmla="*/ 135925 w 2131541"/>
              <a:gd name="connsiteY13-966" fmla="*/ 0 h 1062681"/>
              <a:gd name="connsiteX14-967" fmla="*/ 2131541 w 2131541"/>
              <a:gd name="connsiteY14-968" fmla="*/ 0 h 1062681"/>
              <a:gd name="connsiteX0-969" fmla="*/ 2072274 w 2072274"/>
              <a:gd name="connsiteY0-970" fmla="*/ 0 h 1062681"/>
              <a:gd name="connsiteX1-971" fmla="*/ 2032687 w 2072274"/>
              <a:gd name="connsiteY1-972" fmla="*/ 123567 h 1062681"/>
              <a:gd name="connsiteX2-973" fmla="*/ 222422 w 2072274"/>
              <a:gd name="connsiteY2-974" fmla="*/ 129745 h 1062681"/>
              <a:gd name="connsiteX3-975" fmla="*/ 166816 w 2072274"/>
              <a:gd name="connsiteY3-976" fmla="*/ 142102 h 1062681"/>
              <a:gd name="connsiteX4-977" fmla="*/ 148281 w 2072274"/>
              <a:gd name="connsiteY4-978" fmla="*/ 160637 h 1062681"/>
              <a:gd name="connsiteX5-979" fmla="*/ 135925 w 2072274"/>
              <a:gd name="connsiteY5-980" fmla="*/ 191529 h 1062681"/>
              <a:gd name="connsiteX6-981" fmla="*/ 129746 w 2072274"/>
              <a:gd name="connsiteY6-982" fmla="*/ 1062681 h 1062681"/>
              <a:gd name="connsiteX7-983" fmla="*/ 0 w 2072274"/>
              <a:gd name="connsiteY7-984" fmla="*/ 1062681 h 1062681"/>
              <a:gd name="connsiteX8-985" fmla="*/ 0 w 2072274"/>
              <a:gd name="connsiteY8-986" fmla="*/ 105032 h 1062681"/>
              <a:gd name="connsiteX9-987" fmla="*/ 6179 w 2072274"/>
              <a:gd name="connsiteY9-988" fmla="*/ 80318 h 1062681"/>
              <a:gd name="connsiteX10-989" fmla="*/ 24714 w 2072274"/>
              <a:gd name="connsiteY10-990" fmla="*/ 55605 h 1062681"/>
              <a:gd name="connsiteX11-991" fmla="*/ 37070 w 2072274"/>
              <a:gd name="connsiteY11-992" fmla="*/ 30891 h 1062681"/>
              <a:gd name="connsiteX12-993" fmla="*/ 86498 w 2072274"/>
              <a:gd name="connsiteY12-994" fmla="*/ 12356 h 1062681"/>
              <a:gd name="connsiteX13-995" fmla="*/ 135925 w 2072274"/>
              <a:gd name="connsiteY13-996" fmla="*/ 0 h 1062681"/>
              <a:gd name="connsiteX14-997" fmla="*/ 2072274 w 2072274"/>
              <a:gd name="connsiteY14-998" fmla="*/ 0 h 1062681"/>
              <a:gd name="connsiteX0-999" fmla="*/ 2038408 w 2038408"/>
              <a:gd name="connsiteY0-1000" fmla="*/ 0 h 1062681"/>
              <a:gd name="connsiteX1-1001" fmla="*/ 2032687 w 2038408"/>
              <a:gd name="connsiteY1-1002" fmla="*/ 123567 h 1062681"/>
              <a:gd name="connsiteX2-1003" fmla="*/ 222422 w 2038408"/>
              <a:gd name="connsiteY2-1004" fmla="*/ 129745 h 1062681"/>
              <a:gd name="connsiteX3-1005" fmla="*/ 166816 w 2038408"/>
              <a:gd name="connsiteY3-1006" fmla="*/ 142102 h 1062681"/>
              <a:gd name="connsiteX4-1007" fmla="*/ 148281 w 2038408"/>
              <a:gd name="connsiteY4-1008" fmla="*/ 160637 h 1062681"/>
              <a:gd name="connsiteX5-1009" fmla="*/ 135925 w 2038408"/>
              <a:gd name="connsiteY5-1010" fmla="*/ 191529 h 1062681"/>
              <a:gd name="connsiteX6-1011" fmla="*/ 129746 w 2038408"/>
              <a:gd name="connsiteY6-1012" fmla="*/ 1062681 h 1062681"/>
              <a:gd name="connsiteX7-1013" fmla="*/ 0 w 2038408"/>
              <a:gd name="connsiteY7-1014" fmla="*/ 1062681 h 1062681"/>
              <a:gd name="connsiteX8-1015" fmla="*/ 0 w 2038408"/>
              <a:gd name="connsiteY8-1016" fmla="*/ 105032 h 1062681"/>
              <a:gd name="connsiteX9-1017" fmla="*/ 6179 w 2038408"/>
              <a:gd name="connsiteY9-1018" fmla="*/ 80318 h 1062681"/>
              <a:gd name="connsiteX10-1019" fmla="*/ 24714 w 2038408"/>
              <a:gd name="connsiteY10-1020" fmla="*/ 55605 h 1062681"/>
              <a:gd name="connsiteX11-1021" fmla="*/ 37070 w 2038408"/>
              <a:gd name="connsiteY11-1022" fmla="*/ 30891 h 1062681"/>
              <a:gd name="connsiteX12-1023" fmla="*/ 86498 w 2038408"/>
              <a:gd name="connsiteY12-1024" fmla="*/ 12356 h 1062681"/>
              <a:gd name="connsiteX13-1025" fmla="*/ 135925 w 2038408"/>
              <a:gd name="connsiteY13-1026" fmla="*/ 0 h 1062681"/>
              <a:gd name="connsiteX14-1027" fmla="*/ 2038408 w 2038408"/>
              <a:gd name="connsiteY14-1028" fmla="*/ 0 h 1062681"/>
              <a:gd name="connsiteX0-1029" fmla="*/ 2038408 w 2038408"/>
              <a:gd name="connsiteY0-1030" fmla="*/ 0 h 1062681"/>
              <a:gd name="connsiteX1-1031" fmla="*/ 2032687 w 2038408"/>
              <a:gd name="connsiteY1-1032" fmla="*/ 123567 h 1062681"/>
              <a:gd name="connsiteX2-1033" fmla="*/ 222422 w 2038408"/>
              <a:gd name="connsiteY2-1034" fmla="*/ 129745 h 1062681"/>
              <a:gd name="connsiteX3-1035" fmla="*/ 166816 w 2038408"/>
              <a:gd name="connsiteY3-1036" fmla="*/ 142102 h 1062681"/>
              <a:gd name="connsiteX4-1037" fmla="*/ 148281 w 2038408"/>
              <a:gd name="connsiteY4-1038" fmla="*/ 160637 h 1062681"/>
              <a:gd name="connsiteX5-1039" fmla="*/ 135925 w 2038408"/>
              <a:gd name="connsiteY5-1040" fmla="*/ 191529 h 1062681"/>
              <a:gd name="connsiteX6-1041" fmla="*/ 129746 w 2038408"/>
              <a:gd name="connsiteY6-1042" fmla="*/ 1062681 h 1062681"/>
              <a:gd name="connsiteX7-1043" fmla="*/ 5378 w 2038408"/>
              <a:gd name="connsiteY7-1044" fmla="*/ 688824 h 1062681"/>
              <a:gd name="connsiteX8-1045" fmla="*/ 0 w 2038408"/>
              <a:gd name="connsiteY8-1046" fmla="*/ 105032 h 1062681"/>
              <a:gd name="connsiteX9-1047" fmla="*/ 6179 w 2038408"/>
              <a:gd name="connsiteY9-1048" fmla="*/ 80318 h 1062681"/>
              <a:gd name="connsiteX10-1049" fmla="*/ 24714 w 2038408"/>
              <a:gd name="connsiteY10-1050" fmla="*/ 55605 h 1062681"/>
              <a:gd name="connsiteX11-1051" fmla="*/ 37070 w 2038408"/>
              <a:gd name="connsiteY11-1052" fmla="*/ 30891 h 1062681"/>
              <a:gd name="connsiteX12-1053" fmla="*/ 86498 w 2038408"/>
              <a:gd name="connsiteY12-1054" fmla="*/ 12356 h 1062681"/>
              <a:gd name="connsiteX13-1055" fmla="*/ 135925 w 2038408"/>
              <a:gd name="connsiteY13-1056" fmla="*/ 0 h 1062681"/>
              <a:gd name="connsiteX14-1057" fmla="*/ 2038408 w 2038408"/>
              <a:gd name="connsiteY14-1058" fmla="*/ 0 h 1062681"/>
              <a:gd name="connsiteX0-1059" fmla="*/ 2038408 w 2038408"/>
              <a:gd name="connsiteY0-1060" fmla="*/ 0 h 691206"/>
              <a:gd name="connsiteX1-1061" fmla="*/ 2032687 w 2038408"/>
              <a:gd name="connsiteY1-1062" fmla="*/ 123567 h 691206"/>
              <a:gd name="connsiteX2-1063" fmla="*/ 222422 w 2038408"/>
              <a:gd name="connsiteY2-1064" fmla="*/ 129745 h 691206"/>
              <a:gd name="connsiteX3-1065" fmla="*/ 166816 w 2038408"/>
              <a:gd name="connsiteY3-1066" fmla="*/ 142102 h 691206"/>
              <a:gd name="connsiteX4-1067" fmla="*/ 148281 w 2038408"/>
              <a:gd name="connsiteY4-1068" fmla="*/ 160637 h 691206"/>
              <a:gd name="connsiteX5-1069" fmla="*/ 135925 w 2038408"/>
              <a:gd name="connsiteY5-1070" fmla="*/ 191529 h 691206"/>
              <a:gd name="connsiteX6-1071" fmla="*/ 129746 w 2038408"/>
              <a:gd name="connsiteY6-1072" fmla="*/ 691206 h 691206"/>
              <a:gd name="connsiteX7-1073" fmla="*/ 5378 w 2038408"/>
              <a:gd name="connsiteY7-1074" fmla="*/ 688824 h 691206"/>
              <a:gd name="connsiteX8-1075" fmla="*/ 0 w 2038408"/>
              <a:gd name="connsiteY8-1076" fmla="*/ 105032 h 691206"/>
              <a:gd name="connsiteX9-1077" fmla="*/ 6179 w 2038408"/>
              <a:gd name="connsiteY9-1078" fmla="*/ 80318 h 691206"/>
              <a:gd name="connsiteX10-1079" fmla="*/ 24714 w 2038408"/>
              <a:gd name="connsiteY10-1080" fmla="*/ 55605 h 691206"/>
              <a:gd name="connsiteX11-1081" fmla="*/ 37070 w 2038408"/>
              <a:gd name="connsiteY11-1082" fmla="*/ 30891 h 691206"/>
              <a:gd name="connsiteX12-1083" fmla="*/ 86498 w 2038408"/>
              <a:gd name="connsiteY12-1084" fmla="*/ 12356 h 691206"/>
              <a:gd name="connsiteX13-1085" fmla="*/ 135925 w 2038408"/>
              <a:gd name="connsiteY13-1086" fmla="*/ 0 h 691206"/>
              <a:gd name="connsiteX14-1087" fmla="*/ 2038408 w 2038408"/>
              <a:gd name="connsiteY14-1088" fmla="*/ 0 h 691206"/>
              <a:gd name="connsiteX0-1089" fmla="*/ 2038408 w 2038408"/>
              <a:gd name="connsiteY0-1090" fmla="*/ 0 h 691206"/>
              <a:gd name="connsiteX1-1091" fmla="*/ 2032687 w 2038408"/>
              <a:gd name="connsiteY1-1092" fmla="*/ 123567 h 691206"/>
              <a:gd name="connsiteX2-1093" fmla="*/ 222422 w 2038408"/>
              <a:gd name="connsiteY2-1094" fmla="*/ 129745 h 691206"/>
              <a:gd name="connsiteX3-1095" fmla="*/ 166816 w 2038408"/>
              <a:gd name="connsiteY3-1096" fmla="*/ 142102 h 691206"/>
              <a:gd name="connsiteX4-1097" fmla="*/ 148281 w 2038408"/>
              <a:gd name="connsiteY4-1098" fmla="*/ 160637 h 691206"/>
              <a:gd name="connsiteX5-1099" fmla="*/ 135925 w 2038408"/>
              <a:gd name="connsiteY5-1100" fmla="*/ 191529 h 691206"/>
              <a:gd name="connsiteX6-1101" fmla="*/ 129746 w 2038408"/>
              <a:gd name="connsiteY6-1102" fmla="*/ 691206 h 691206"/>
              <a:gd name="connsiteX7-1103" fmla="*/ 2689 w 2038408"/>
              <a:gd name="connsiteY7-1104" fmla="*/ 688824 h 691206"/>
              <a:gd name="connsiteX8-1105" fmla="*/ 0 w 2038408"/>
              <a:gd name="connsiteY8-1106" fmla="*/ 105032 h 691206"/>
              <a:gd name="connsiteX9-1107" fmla="*/ 6179 w 2038408"/>
              <a:gd name="connsiteY9-1108" fmla="*/ 80318 h 691206"/>
              <a:gd name="connsiteX10-1109" fmla="*/ 24714 w 2038408"/>
              <a:gd name="connsiteY10-1110" fmla="*/ 55605 h 691206"/>
              <a:gd name="connsiteX11-1111" fmla="*/ 37070 w 2038408"/>
              <a:gd name="connsiteY11-1112" fmla="*/ 30891 h 691206"/>
              <a:gd name="connsiteX12-1113" fmla="*/ 86498 w 2038408"/>
              <a:gd name="connsiteY12-1114" fmla="*/ 12356 h 691206"/>
              <a:gd name="connsiteX13-1115" fmla="*/ 135925 w 2038408"/>
              <a:gd name="connsiteY13-1116" fmla="*/ 0 h 691206"/>
              <a:gd name="connsiteX14-1117" fmla="*/ 2038408 w 2038408"/>
              <a:gd name="connsiteY14-1118" fmla="*/ 0 h 691206"/>
              <a:gd name="connsiteX0-1119" fmla="*/ 2038408 w 2038408"/>
              <a:gd name="connsiteY0-1120" fmla="*/ 0 h 693588"/>
              <a:gd name="connsiteX1-1121" fmla="*/ 2032687 w 2038408"/>
              <a:gd name="connsiteY1-1122" fmla="*/ 123567 h 693588"/>
              <a:gd name="connsiteX2-1123" fmla="*/ 222422 w 2038408"/>
              <a:gd name="connsiteY2-1124" fmla="*/ 129745 h 693588"/>
              <a:gd name="connsiteX3-1125" fmla="*/ 166816 w 2038408"/>
              <a:gd name="connsiteY3-1126" fmla="*/ 142102 h 693588"/>
              <a:gd name="connsiteX4-1127" fmla="*/ 148281 w 2038408"/>
              <a:gd name="connsiteY4-1128" fmla="*/ 160637 h 693588"/>
              <a:gd name="connsiteX5-1129" fmla="*/ 135925 w 2038408"/>
              <a:gd name="connsiteY5-1130" fmla="*/ 191529 h 693588"/>
              <a:gd name="connsiteX6-1131" fmla="*/ 129746 w 2038408"/>
              <a:gd name="connsiteY6-1132" fmla="*/ 693588 h 693588"/>
              <a:gd name="connsiteX7-1133" fmla="*/ 2689 w 2038408"/>
              <a:gd name="connsiteY7-1134" fmla="*/ 688824 h 693588"/>
              <a:gd name="connsiteX8-1135" fmla="*/ 0 w 2038408"/>
              <a:gd name="connsiteY8-1136" fmla="*/ 105032 h 693588"/>
              <a:gd name="connsiteX9-1137" fmla="*/ 6179 w 2038408"/>
              <a:gd name="connsiteY9-1138" fmla="*/ 80318 h 693588"/>
              <a:gd name="connsiteX10-1139" fmla="*/ 24714 w 2038408"/>
              <a:gd name="connsiteY10-1140" fmla="*/ 55605 h 693588"/>
              <a:gd name="connsiteX11-1141" fmla="*/ 37070 w 2038408"/>
              <a:gd name="connsiteY11-1142" fmla="*/ 30891 h 693588"/>
              <a:gd name="connsiteX12-1143" fmla="*/ 86498 w 2038408"/>
              <a:gd name="connsiteY12-1144" fmla="*/ 12356 h 693588"/>
              <a:gd name="connsiteX13-1145" fmla="*/ 135925 w 2038408"/>
              <a:gd name="connsiteY13-1146" fmla="*/ 0 h 693588"/>
              <a:gd name="connsiteX14-1147" fmla="*/ 2038408 w 2038408"/>
              <a:gd name="connsiteY14-1148" fmla="*/ 0 h 693588"/>
              <a:gd name="connsiteX0-1149" fmla="*/ 2038925 w 2038925"/>
              <a:gd name="connsiteY0-1150" fmla="*/ 0 h 695968"/>
              <a:gd name="connsiteX1-1151" fmla="*/ 2033204 w 2038925"/>
              <a:gd name="connsiteY1-1152" fmla="*/ 123567 h 695968"/>
              <a:gd name="connsiteX2-1153" fmla="*/ 222939 w 2038925"/>
              <a:gd name="connsiteY2-1154" fmla="*/ 129745 h 695968"/>
              <a:gd name="connsiteX3-1155" fmla="*/ 167333 w 2038925"/>
              <a:gd name="connsiteY3-1156" fmla="*/ 142102 h 695968"/>
              <a:gd name="connsiteX4-1157" fmla="*/ 148798 w 2038925"/>
              <a:gd name="connsiteY4-1158" fmla="*/ 160637 h 695968"/>
              <a:gd name="connsiteX5-1159" fmla="*/ 136442 w 2038925"/>
              <a:gd name="connsiteY5-1160" fmla="*/ 191529 h 695968"/>
              <a:gd name="connsiteX6-1161" fmla="*/ 130263 w 2038925"/>
              <a:gd name="connsiteY6-1162" fmla="*/ 693588 h 695968"/>
              <a:gd name="connsiteX7-1163" fmla="*/ 517 w 2038925"/>
              <a:gd name="connsiteY7-1164" fmla="*/ 695968 h 695968"/>
              <a:gd name="connsiteX8-1165" fmla="*/ 517 w 2038925"/>
              <a:gd name="connsiteY8-1166" fmla="*/ 105032 h 695968"/>
              <a:gd name="connsiteX9-1167" fmla="*/ 6696 w 2038925"/>
              <a:gd name="connsiteY9-1168" fmla="*/ 80318 h 695968"/>
              <a:gd name="connsiteX10-1169" fmla="*/ 25231 w 2038925"/>
              <a:gd name="connsiteY10-1170" fmla="*/ 55605 h 695968"/>
              <a:gd name="connsiteX11-1171" fmla="*/ 37587 w 2038925"/>
              <a:gd name="connsiteY11-1172" fmla="*/ 30891 h 695968"/>
              <a:gd name="connsiteX12-1173" fmla="*/ 87015 w 2038925"/>
              <a:gd name="connsiteY12-1174" fmla="*/ 12356 h 695968"/>
              <a:gd name="connsiteX13-1175" fmla="*/ 136442 w 2038925"/>
              <a:gd name="connsiteY13-1176" fmla="*/ 0 h 695968"/>
              <a:gd name="connsiteX14-1177" fmla="*/ 2038925 w 2038925"/>
              <a:gd name="connsiteY14-1178" fmla="*/ 0 h 695968"/>
              <a:gd name="connsiteX0-1179" fmla="*/ 2038925 w 2038925"/>
              <a:gd name="connsiteY0-1180" fmla="*/ 0 h 698350"/>
              <a:gd name="connsiteX1-1181" fmla="*/ 2033204 w 2038925"/>
              <a:gd name="connsiteY1-1182" fmla="*/ 123567 h 698350"/>
              <a:gd name="connsiteX2-1183" fmla="*/ 222939 w 2038925"/>
              <a:gd name="connsiteY2-1184" fmla="*/ 129745 h 698350"/>
              <a:gd name="connsiteX3-1185" fmla="*/ 167333 w 2038925"/>
              <a:gd name="connsiteY3-1186" fmla="*/ 142102 h 698350"/>
              <a:gd name="connsiteX4-1187" fmla="*/ 148798 w 2038925"/>
              <a:gd name="connsiteY4-1188" fmla="*/ 160637 h 698350"/>
              <a:gd name="connsiteX5-1189" fmla="*/ 136442 w 2038925"/>
              <a:gd name="connsiteY5-1190" fmla="*/ 191529 h 698350"/>
              <a:gd name="connsiteX6-1191" fmla="*/ 135641 w 2038925"/>
              <a:gd name="connsiteY6-1192" fmla="*/ 698350 h 698350"/>
              <a:gd name="connsiteX7-1193" fmla="*/ 517 w 2038925"/>
              <a:gd name="connsiteY7-1194" fmla="*/ 695968 h 698350"/>
              <a:gd name="connsiteX8-1195" fmla="*/ 517 w 2038925"/>
              <a:gd name="connsiteY8-1196" fmla="*/ 105032 h 698350"/>
              <a:gd name="connsiteX9-1197" fmla="*/ 6696 w 2038925"/>
              <a:gd name="connsiteY9-1198" fmla="*/ 80318 h 698350"/>
              <a:gd name="connsiteX10-1199" fmla="*/ 25231 w 2038925"/>
              <a:gd name="connsiteY10-1200" fmla="*/ 55605 h 698350"/>
              <a:gd name="connsiteX11-1201" fmla="*/ 37587 w 2038925"/>
              <a:gd name="connsiteY11-1202" fmla="*/ 30891 h 698350"/>
              <a:gd name="connsiteX12-1203" fmla="*/ 87015 w 2038925"/>
              <a:gd name="connsiteY12-1204" fmla="*/ 12356 h 698350"/>
              <a:gd name="connsiteX13-1205" fmla="*/ 136442 w 2038925"/>
              <a:gd name="connsiteY13-1206" fmla="*/ 0 h 698350"/>
              <a:gd name="connsiteX14-1207" fmla="*/ 2038925 w 2038925"/>
              <a:gd name="connsiteY14-1208" fmla="*/ 0 h 698350"/>
              <a:gd name="connsiteX0-1209" fmla="*/ 2038925 w 2038925"/>
              <a:gd name="connsiteY0-1210" fmla="*/ 0 h 698350"/>
              <a:gd name="connsiteX1-1211" fmla="*/ 2033204 w 2038925"/>
              <a:gd name="connsiteY1-1212" fmla="*/ 123567 h 698350"/>
              <a:gd name="connsiteX2-1213" fmla="*/ 222939 w 2038925"/>
              <a:gd name="connsiteY2-1214" fmla="*/ 129745 h 698350"/>
              <a:gd name="connsiteX3-1215" fmla="*/ 167333 w 2038925"/>
              <a:gd name="connsiteY3-1216" fmla="*/ 142102 h 698350"/>
              <a:gd name="connsiteX4-1217" fmla="*/ 148798 w 2038925"/>
              <a:gd name="connsiteY4-1218" fmla="*/ 160637 h 698350"/>
              <a:gd name="connsiteX5-1219" fmla="*/ 136442 w 2038925"/>
              <a:gd name="connsiteY5-1220" fmla="*/ 191529 h 698350"/>
              <a:gd name="connsiteX6-1221" fmla="*/ 135641 w 2038925"/>
              <a:gd name="connsiteY6-1222" fmla="*/ 698350 h 698350"/>
              <a:gd name="connsiteX7-1223" fmla="*/ 517 w 2038925"/>
              <a:gd name="connsiteY7-1224" fmla="*/ 695968 h 698350"/>
              <a:gd name="connsiteX8-1225" fmla="*/ 517 w 2038925"/>
              <a:gd name="connsiteY8-1226" fmla="*/ 105032 h 698350"/>
              <a:gd name="connsiteX9-1227" fmla="*/ 6696 w 2038925"/>
              <a:gd name="connsiteY9-1228" fmla="*/ 80318 h 698350"/>
              <a:gd name="connsiteX10-1229" fmla="*/ 37587 w 2038925"/>
              <a:gd name="connsiteY10-1230" fmla="*/ 30891 h 698350"/>
              <a:gd name="connsiteX11-1231" fmla="*/ 87015 w 2038925"/>
              <a:gd name="connsiteY11-1232" fmla="*/ 12356 h 698350"/>
              <a:gd name="connsiteX12-1233" fmla="*/ 136442 w 2038925"/>
              <a:gd name="connsiteY12-1234" fmla="*/ 0 h 698350"/>
              <a:gd name="connsiteX13-1235" fmla="*/ 2038925 w 2038925"/>
              <a:gd name="connsiteY13-1236" fmla="*/ 0 h 698350"/>
              <a:gd name="connsiteX0-1237" fmla="*/ 2038925 w 2038925"/>
              <a:gd name="connsiteY0-1238" fmla="*/ 0 h 698350"/>
              <a:gd name="connsiteX1-1239" fmla="*/ 2033204 w 2038925"/>
              <a:gd name="connsiteY1-1240" fmla="*/ 123567 h 698350"/>
              <a:gd name="connsiteX2-1241" fmla="*/ 222939 w 2038925"/>
              <a:gd name="connsiteY2-1242" fmla="*/ 129745 h 698350"/>
              <a:gd name="connsiteX3-1243" fmla="*/ 167333 w 2038925"/>
              <a:gd name="connsiteY3-1244" fmla="*/ 142102 h 698350"/>
              <a:gd name="connsiteX4-1245" fmla="*/ 148798 w 2038925"/>
              <a:gd name="connsiteY4-1246" fmla="*/ 160637 h 698350"/>
              <a:gd name="connsiteX5-1247" fmla="*/ 136442 w 2038925"/>
              <a:gd name="connsiteY5-1248" fmla="*/ 191529 h 698350"/>
              <a:gd name="connsiteX6-1249" fmla="*/ 135641 w 2038925"/>
              <a:gd name="connsiteY6-1250" fmla="*/ 698350 h 698350"/>
              <a:gd name="connsiteX7-1251" fmla="*/ 517 w 2038925"/>
              <a:gd name="connsiteY7-1252" fmla="*/ 695968 h 698350"/>
              <a:gd name="connsiteX8-1253" fmla="*/ 517 w 2038925"/>
              <a:gd name="connsiteY8-1254" fmla="*/ 105032 h 698350"/>
              <a:gd name="connsiteX9-1255" fmla="*/ 6696 w 2038925"/>
              <a:gd name="connsiteY9-1256" fmla="*/ 80318 h 698350"/>
              <a:gd name="connsiteX10-1257" fmla="*/ 37587 w 2038925"/>
              <a:gd name="connsiteY10-1258" fmla="*/ 30891 h 698350"/>
              <a:gd name="connsiteX11-1259" fmla="*/ 87015 w 2038925"/>
              <a:gd name="connsiteY11-1260" fmla="*/ 12356 h 698350"/>
              <a:gd name="connsiteX12-1261" fmla="*/ 136442 w 2038925"/>
              <a:gd name="connsiteY12-1262" fmla="*/ 0 h 698350"/>
              <a:gd name="connsiteX13-1263" fmla="*/ 2038925 w 2038925"/>
              <a:gd name="connsiteY13-1264" fmla="*/ 0 h 698350"/>
              <a:gd name="connsiteX0-1265" fmla="*/ 2038925 w 2038925"/>
              <a:gd name="connsiteY0-1266" fmla="*/ 0 h 698350"/>
              <a:gd name="connsiteX1-1267" fmla="*/ 2033204 w 2038925"/>
              <a:gd name="connsiteY1-1268" fmla="*/ 123567 h 698350"/>
              <a:gd name="connsiteX2-1269" fmla="*/ 222939 w 2038925"/>
              <a:gd name="connsiteY2-1270" fmla="*/ 129745 h 698350"/>
              <a:gd name="connsiteX3-1271" fmla="*/ 167333 w 2038925"/>
              <a:gd name="connsiteY3-1272" fmla="*/ 142102 h 698350"/>
              <a:gd name="connsiteX4-1273" fmla="*/ 148798 w 2038925"/>
              <a:gd name="connsiteY4-1274" fmla="*/ 160637 h 698350"/>
              <a:gd name="connsiteX5-1275" fmla="*/ 136442 w 2038925"/>
              <a:gd name="connsiteY5-1276" fmla="*/ 191529 h 698350"/>
              <a:gd name="connsiteX6-1277" fmla="*/ 135641 w 2038925"/>
              <a:gd name="connsiteY6-1278" fmla="*/ 698350 h 698350"/>
              <a:gd name="connsiteX7-1279" fmla="*/ 517 w 2038925"/>
              <a:gd name="connsiteY7-1280" fmla="*/ 695968 h 698350"/>
              <a:gd name="connsiteX8-1281" fmla="*/ 517 w 2038925"/>
              <a:gd name="connsiteY8-1282" fmla="*/ 105032 h 698350"/>
              <a:gd name="connsiteX9-1283" fmla="*/ 6696 w 2038925"/>
              <a:gd name="connsiteY9-1284" fmla="*/ 80318 h 698350"/>
              <a:gd name="connsiteX10-1285" fmla="*/ 37587 w 2038925"/>
              <a:gd name="connsiteY10-1286" fmla="*/ 30891 h 698350"/>
              <a:gd name="connsiteX11-1287" fmla="*/ 87015 w 2038925"/>
              <a:gd name="connsiteY11-1288" fmla="*/ 12356 h 698350"/>
              <a:gd name="connsiteX12-1289" fmla="*/ 136442 w 2038925"/>
              <a:gd name="connsiteY12-1290" fmla="*/ 0 h 698350"/>
              <a:gd name="connsiteX13-1291" fmla="*/ 2038925 w 2038925"/>
              <a:gd name="connsiteY13-1292" fmla="*/ 0 h 698350"/>
              <a:gd name="connsiteX0-1293" fmla="*/ 2075149 w 2075149"/>
              <a:gd name="connsiteY0-1294" fmla="*/ 0 h 698350"/>
              <a:gd name="connsiteX1-1295" fmla="*/ 2069428 w 2075149"/>
              <a:gd name="connsiteY1-1296" fmla="*/ 123567 h 698350"/>
              <a:gd name="connsiteX2-1297" fmla="*/ 259163 w 2075149"/>
              <a:gd name="connsiteY2-1298" fmla="*/ 129745 h 698350"/>
              <a:gd name="connsiteX3-1299" fmla="*/ 203557 w 2075149"/>
              <a:gd name="connsiteY3-1300" fmla="*/ 142102 h 698350"/>
              <a:gd name="connsiteX4-1301" fmla="*/ 185022 w 2075149"/>
              <a:gd name="connsiteY4-1302" fmla="*/ 160637 h 698350"/>
              <a:gd name="connsiteX5-1303" fmla="*/ 172666 w 2075149"/>
              <a:gd name="connsiteY5-1304" fmla="*/ 191529 h 698350"/>
              <a:gd name="connsiteX6-1305" fmla="*/ 171865 w 2075149"/>
              <a:gd name="connsiteY6-1306" fmla="*/ 698350 h 698350"/>
              <a:gd name="connsiteX7-1307" fmla="*/ 36741 w 2075149"/>
              <a:gd name="connsiteY7-1308" fmla="*/ 695968 h 698350"/>
              <a:gd name="connsiteX8-1309" fmla="*/ 36741 w 2075149"/>
              <a:gd name="connsiteY8-1310" fmla="*/ 105032 h 698350"/>
              <a:gd name="connsiteX9-1311" fmla="*/ 42920 w 2075149"/>
              <a:gd name="connsiteY9-1312" fmla="*/ 80318 h 698350"/>
              <a:gd name="connsiteX10-1313" fmla="*/ 73811 w 2075149"/>
              <a:gd name="connsiteY10-1314" fmla="*/ 30891 h 698350"/>
              <a:gd name="connsiteX11-1315" fmla="*/ 172666 w 2075149"/>
              <a:gd name="connsiteY11-1316" fmla="*/ 0 h 698350"/>
              <a:gd name="connsiteX12-1317" fmla="*/ 2075149 w 2075149"/>
              <a:gd name="connsiteY12-1318" fmla="*/ 0 h 698350"/>
              <a:gd name="connsiteX0-1319" fmla="*/ 2038925 w 2038925"/>
              <a:gd name="connsiteY0-1320" fmla="*/ 0 h 698350"/>
              <a:gd name="connsiteX1-1321" fmla="*/ 2033204 w 2038925"/>
              <a:gd name="connsiteY1-1322" fmla="*/ 123567 h 698350"/>
              <a:gd name="connsiteX2-1323" fmla="*/ 222939 w 2038925"/>
              <a:gd name="connsiteY2-1324" fmla="*/ 129745 h 698350"/>
              <a:gd name="connsiteX3-1325" fmla="*/ 167333 w 2038925"/>
              <a:gd name="connsiteY3-1326" fmla="*/ 142102 h 698350"/>
              <a:gd name="connsiteX4-1327" fmla="*/ 148798 w 2038925"/>
              <a:gd name="connsiteY4-1328" fmla="*/ 160637 h 698350"/>
              <a:gd name="connsiteX5-1329" fmla="*/ 136442 w 2038925"/>
              <a:gd name="connsiteY5-1330" fmla="*/ 191529 h 698350"/>
              <a:gd name="connsiteX6-1331" fmla="*/ 135641 w 2038925"/>
              <a:gd name="connsiteY6-1332" fmla="*/ 698350 h 698350"/>
              <a:gd name="connsiteX7-1333" fmla="*/ 517 w 2038925"/>
              <a:gd name="connsiteY7-1334" fmla="*/ 695968 h 698350"/>
              <a:gd name="connsiteX8-1335" fmla="*/ 517 w 2038925"/>
              <a:gd name="connsiteY8-1336" fmla="*/ 105032 h 698350"/>
              <a:gd name="connsiteX9-1337" fmla="*/ 6696 w 2038925"/>
              <a:gd name="connsiteY9-1338" fmla="*/ 80318 h 698350"/>
              <a:gd name="connsiteX10-1339" fmla="*/ 37587 w 2038925"/>
              <a:gd name="connsiteY10-1340" fmla="*/ 30891 h 698350"/>
              <a:gd name="connsiteX11-1341" fmla="*/ 136442 w 2038925"/>
              <a:gd name="connsiteY11-1342" fmla="*/ 0 h 698350"/>
              <a:gd name="connsiteX12-1343" fmla="*/ 2038925 w 2038925"/>
              <a:gd name="connsiteY12-1344" fmla="*/ 0 h 698350"/>
              <a:gd name="connsiteX0-1345" fmla="*/ 2038925 w 2038925"/>
              <a:gd name="connsiteY0-1346" fmla="*/ 0 h 698350"/>
              <a:gd name="connsiteX1-1347" fmla="*/ 2033204 w 2038925"/>
              <a:gd name="connsiteY1-1348" fmla="*/ 123567 h 698350"/>
              <a:gd name="connsiteX2-1349" fmla="*/ 222939 w 2038925"/>
              <a:gd name="connsiteY2-1350" fmla="*/ 129745 h 698350"/>
              <a:gd name="connsiteX3-1351" fmla="*/ 167333 w 2038925"/>
              <a:gd name="connsiteY3-1352" fmla="*/ 142102 h 698350"/>
              <a:gd name="connsiteX4-1353" fmla="*/ 148798 w 2038925"/>
              <a:gd name="connsiteY4-1354" fmla="*/ 160637 h 698350"/>
              <a:gd name="connsiteX5-1355" fmla="*/ 136442 w 2038925"/>
              <a:gd name="connsiteY5-1356" fmla="*/ 191529 h 698350"/>
              <a:gd name="connsiteX6-1357" fmla="*/ 135641 w 2038925"/>
              <a:gd name="connsiteY6-1358" fmla="*/ 698350 h 698350"/>
              <a:gd name="connsiteX7-1359" fmla="*/ 517 w 2038925"/>
              <a:gd name="connsiteY7-1360" fmla="*/ 695968 h 698350"/>
              <a:gd name="connsiteX8-1361" fmla="*/ 517 w 2038925"/>
              <a:gd name="connsiteY8-1362" fmla="*/ 105032 h 698350"/>
              <a:gd name="connsiteX9-1363" fmla="*/ 6696 w 2038925"/>
              <a:gd name="connsiteY9-1364" fmla="*/ 80318 h 698350"/>
              <a:gd name="connsiteX10-1365" fmla="*/ 37587 w 2038925"/>
              <a:gd name="connsiteY10-1366" fmla="*/ 30891 h 698350"/>
              <a:gd name="connsiteX11-1367" fmla="*/ 136442 w 2038925"/>
              <a:gd name="connsiteY11-1368" fmla="*/ 0 h 698350"/>
              <a:gd name="connsiteX12-1369" fmla="*/ 2038925 w 2038925"/>
              <a:gd name="connsiteY12-1370" fmla="*/ 0 h 698350"/>
              <a:gd name="connsiteX0-1371" fmla="*/ 2038925 w 2038925"/>
              <a:gd name="connsiteY0-1372" fmla="*/ 0 h 698350"/>
              <a:gd name="connsiteX1-1373" fmla="*/ 2033204 w 2038925"/>
              <a:gd name="connsiteY1-1374" fmla="*/ 123567 h 698350"/>
              <a:gd name="connsiteX2-1375" fmla="*/ 222939 w 2038925"/>
              <a:gd name="connsiteY2-1376" fmla="*/ 129745 h 698350"/>
              <a:gd name="connsiteX3-1377" fmla="*/ 167333 w 2038925"/>
              <a:gd name="connsiteY3-1378" fmla="*/ 142102 h 698350"/>
              <a:gd name="connsiteX4-1379" fmla="*/ 148798 w 2038925"/>
              <a:gd name="connsiteY4-1380" fmla="*/ 160637 h 698350"/>
              <a:gd name="connsiteX5-1381" fmla="*/ 136442 w 2038925"/>
              <a:gd name="connsiteY5-1382" fmla="*/ 191529 h 698350"/>
              <a:gd name="connsiteX6-1383" fmla="*/ 135641 w 2038925"/>
              <a:gd name="connsiteY6-1384" fmla="*/ 698350 h 698350"/>
              <a:gd name="connsiteX7-1385" fmla="*/ 517 w 2038925"/>
              <a:gd name="connsiteY7-1386" fmla="*/ 695968 h 698350"/>
              <a:gd name="connsiteX8-1387" fmla="*/ 517 w 2038925"/>
              <a:gd name="connsiteY8-1388" fmla="*/ 105032 h 698350"/>
              <a:gd name="connsiteX9-1389" fmla="*/ 6696 w 2038925"/>
              <a:gd name="connsiteY9-1390" fmla="*/ 80318 h 698350"/>
              <a:gd name="connsiteX10-1391" fmla="*/ 37587 w 2038925"/>
              <a:gd name="connsiteY10-1392" fmla="*/ 30891 h 698350"/>
              <a:gd name="connsiteX11-1393" fmla="*/ 136442 w 2038925"/>
              <a:gd name="connsiteY11-1394" fmla="*/ 0 h 698350"/>
              <a:gd name="connsiteX12-1395" fmla="*/ 2038925 w 2038925"/>
              <a:gd name="connsiteY12-1396" fmla="*/ 0 h 698350"/>
              <a:gd name="connsiteX0-1397" fmla="*/ 2038925 w 2038925"/>
              <a:gd name="connsiteY0-1398" fmla="*/ 0 h 698350"/>
              <a:gd name="connsiteX1-1399" fmla="*/ 2033204 w 2038925"/>
              <a:gd name="connsiteY1-1400" fmla="*/ 123567 h 698350"/>
              <a:gd name="connsiteX2-1401" fmla="*/ 222939 w 2038925"/>
              <a:gd name="connsiteY2-1402" fmla="*/ 129745 h 698350"/>
              <a:gd name="connsiteX3-1403" fmla="*/ 167333 w 2038925"/>
              <a:gd name="connsiteY3-1404" fmla="*/ 142102 h 698350"/>
              <a:gd name="connsiteX4-1405" fmla="*/ 148798 w 2038925"/>
              <a:gd name="connsiteY4-1406" fmla="*/ 160637 h 698350"/>
              <a:gd name="connsiteX5-1407" fmla="*/ 136442 w 2038925"/>
              <a:gd name="connsiteY5-1408" fmla="*/ 191529 h 698350"/>
              <a:gd name="connsiteX6-1409" fmla="*/ 135641 w 2038925"/>
              <a:gd name="connsiteY6-1410" fmla="*/ 698350 h 698350"/>
              <a:gd name="connsiteX7-1411" fmla="*/ 517 w 2038925"/>
              <a:gd name="connsiteY7-1412" fmla="*/ 695968 h 698350"/>
              <a:gd name="connsiteX8-1413" fmla="*/ 517 w 2038925"/>
              <a:gd name="connsiteY8-1414" fmla="*/ 105032 h 698350"/>
              <a:gd name="connsiteX9-1415" fmla="*/ 6696 w 2038925"/>
              <a:gd name="connsiteY9-1416" fmla="*/ 80318 h 698350"/>
              <a:gd name="connsiteX10-1417" fmla="*/ 37587 w 2038925"/>
              <a:gd name="connsiteY10-1418" fmla="*/ 30891 h 698350"/>
              <a:gd name="connsiteX11-1419" fmla="*/ 136442 w 2038925"/>
              <a:gd name="connsiteY11-1420" fmla="*/ 0 h 698350"/>
              <a:gd name="connsiteX12-1421" fmla="*/ 2038925 w 2038925"/>
              <a:gd name="connsiteY12-1422" fmla="*/ 0 h 698350"/>
              <a:gd name="connsiteX0-1423" fmla="*/ 2038925 w 2038925"/>
              <a:gd name="connsiteY0-1424" fmla="*/ 0 h 698350"/>
              <a:gd name="connsiteX1-1425" fmla="*/ 2033204 w 2038925"/>
              <a:gd name="connsiteY1-1426" fmla="*/ 123567 h 698350"/>
              <a:gd name="connsiteX2-1427" fmla="*/ 222939 w 2038925"/>
              <a:gd name="connsiteY2-1428" fmla="*/ 129745 h 698350"/>
              <a:gd name="connsiteX3-1429" fmla="*/ 167333 w 2038925"/>
              <a:gd name="connsiteY3-1430" fmla="*/ 142102 h 698350"/>
              <a:gd name="connsiteX4-1431" fmla="*/ 148798 w 2038925"/>
              <a:gd name="connsiteY4-1432" fmla="*/ 160637 h 698350"/>
              <a:gd name="connsiteX5-1433" fmla="*/ 136442 w 2038925"/>
              <a:gd name="connsiteY5-1434" fmla="*/ 191529 h 698350"/>
              <a:gd name="connsiteX6-1435" fmla="*/ 135641 w 2038925"/>
              <a:gd name="connsiteY6-1436" fmla="*/ 698350 h 698350"/>
              <a:gd name="connsiteX7-1437" fmla="*/ 517 w 2038925"/>
              <a:gd name="connsiteY7-1438" fmla="*/ 695968 h 698350"/>
              <a:gd name="connsiteX8-1439" fmla="*/ 517 w 2038925"/>
              <a:gd name="connsiteY8-1440" fmla="*/ 105032 h 698350"/>
              <a:gd name="connsiteX9-1441" fmla="*/ 6696 w 2038925"/>
              <a:gd name="connsiteY9-1442" fmla="*/ 80318 h 698350"/>
              <a:gd name="connsiteX10-1443" fmla="*/ 45653 w 2038925"/>
              <a:gd name="connsiteY10-1444" fmla="*/ 33272 h 698350"/>
              <a:gd name="connsiteX11-1445" fmla="*/ 136442 w 2038925"/>
              <a:gd name="connsiteY11-1446" fmla="*/ 0 h 698350"/>
              <a:gd name="connsiteX12-1447" fmla="*/ 2038925 w 2038925"/>
              <a:gd name="connsiteY12-1448" fmla="*/ 0 h 698350"/>
              <a:gd name="connsiteX0-1449" fmla="*/ 2038925 w 2038925"/>
              <a:gd name="connsiteY0-1450" fmla="*/ 0 h 698350"/>
              <a:gd name="connsiteX1-1451" fmla="*/ 2033204 w 2038925"/>
              <a:gd name="connsiteY1-1452" fmla="*/ 123567 h 698350"/>
              <a:gd name="connsiteX2-1453" fmla="*/ 222939 w 2038925"/>
              <a:gd name="connsiteY2-1454" fmla="*/ 129745 h 698350"/>
              <a:gd name="connsiteX3-1455" fmla="*/ 167333 w 2038925"/>
              <a:gd name="connsiteY3-1456" fmla="*/ 142102 h 698350"/>
              <a:gd name="connsiteX4-1457" fmla="*/ 148798 w 2038925"/>
              <a:gd name="connsiteY4-1458" fmla="*/ 160637 h 698350"/>
              <a:gd name="connsiteX5-1459" fmla="*/ 136442 w 2038925"/>
              <a:gd name="connsiteY5-1460" fmla="*/ 191529 h 698350"/>
              <a:gd name="connsiteX6-1461" fmla="*/ 135641 w 2038925"/>
              <a:gd name="connsiteY6-1462" fmla="*/ 698350 h 698350"/>
              <a:gd name="connsiteX7-1463" fmla="*/ 517 w 2038925"/>
              <a:gd name="connsiteY7-1464" fmla="*/ 695968 h 698350"/>
              <a:gd name="connsiteX8-1465" fmla="*/ 517 w 2038925"/>
              <a:gd name="connsiteY8-1466" fmla="*/ 105032 h 698350"/>
              <a:gd name="connsiteX9-1467" fmla="*/ 45653 w 2038925"/>
              <a:gd name="connsiteY9-1468" fmla="*/ 33272 h 698350"/>
              <a:gd name="connsiteX10-1469" fmla="*/ 136442 w 2038925"/>
              <a:gd name="connsiteY10-1470" fmla="*/ 0 h 698350"/>
              <a:gd name="connsiteX11-1471" fmla="*/ 2038925 w 2038925"/>
              <a:gd name="connsiteY11-1472" fmla="*/ 0 h 698350"/>
              <a:gd name="connsiteX0-1473" fmla="*/ 2038925 w 2038925"/>
              <a:gd name="connsiteY0-1474" fmla="*/ 0 h 698350"/>
              <a:gd name="connsiteX1-1475" fmla="*/ 2033204 w 2038925"/>
              <a:gd name="connsiteY1-1476" fmla="*/ 123567 h 698350"/>
              <a:gd name="connsiteX2-1477" fmla="*/ 222939 w 2038925"/>
              <a:gd name="connsiteY2-1478" fmla="*/ 129745 h 698350"/>
              <a:gd name="connsiteX3-1479" fmla="*/ 167333 w 2038925"/>
              <a:gd name="connsiteY3-1480" fmla="*/ 142102 h 698350"/>
              <a:gd name="connsiteX4-1481" fmla="*/ 148798 w 2038925"/>
              <a:gd name="connsiteY4-1482" fmla="*/ 160637 h 698350"/>
              <a:gd name="connsiteX5-1483" fmla="*/ 136442 w 2038925"/>
              <a:gd name="connsiteY5-1484" fmla="*/ 191529 h 698350"/>
              <a:gd name="connsiteX6-1485" fmla="*/ 135641 w 2038925"/>
              <a:gd name="connsiteY6-1486" fmla="*/ 698350 h 698350"/>
              <a:gd name="connsiteX7-1487" fmla="*/ 517 w 2038925"/>
              <a:gd name="connsiteY7-1488" fmla="*/ 695968 h 698350"/>
              <a:gd name="connsiteX8-1489" fmla="*/ 517 w 2038925"/>
              <a:gd name="connsiteY8-1490" fmla="*/ 133607 h 698350"/>
              <a:gd name="connsiteX9-1491" fmla="*/ 45653 w 2038925"/>
              <a:gd name="connsiteY9-1492" fmla="*/ 33272 h 698350"/>
              <a:gd name="connsiteX10-1493" fmla="*/ 136442 w 2038925"/>
              <a:gd name="connsiteY10-1494" fmla="*/ 0 h 698350"/>
              <a:gd name="connsiteX11-1495" fmla="*/ 2038925 w 2038925"/>
              <a:gd name="connsiteY11-1496" fmla="*/ 0 h 698350"/>
              <a:gd name="connsiteX0-1497" fmla="*/ 2038925 w 2038925"/>
              <a:gd name="connsiteY0-1498" fmla="*/ 0 h 698350"/>
              <a:gd name="connsiteX1-1499" fmla="*/ 2033204 w 2038925"/>
              <a:gd name="connsiteY1-1500" fmla="*/ 123567 h 698350"/>
              <a:gd name="connsiteX2-1501" fmla="*/ 222939 w 2038925"/>
              <a:gd name="connsiteY2-1502" fmla="*/ 129745 h 698350"/>
              <a:gd name="connsiteX3-1503" fmla="*/ 167333 w 2038925"/>
              <a:gd name="connsiteY3-1504" fmla="*/ 142102 h 698350"/>
              <a:gd name="connsiteX4-1505" fmla="*/ 148798 w 2038925"/>
              <a:gd name="connsiteY4-1506" fmla="*/ 160637 h 698350"/>
              <a:gd name="connsiteX5-1507" fmla="*/ 136442 w 2038925"/>
              <a:gd name="connsiteY5-1508" fmla="*/ 191529 h 698350"/>
              <a:gd name="connsiteX6-1509" fmla="*/ 135641 w 2038925"/>
              <a:gd name="connsiteY6-1510" fmla="*/ 698350 h 698350"/>
              <a:gd name="connsiteX7-1511" fmla="*/ 517 w 2038925"/>
              <a:gd name="connsiteY7-1512" fmla="*/ 695968 h 698350"/>
              <a:gd name="connsiteX8-1513" fmla="*/ 517 w 2038925"/>
              <a:gd name="connsiteY8-1514" fmla="*/ 133607 h 698350"/>
              <a:gd name="connsiteX9-1515" fmla="*/ 40276 w 2038925"/>
              <a:gd name="connsiteY9-1516" fmla="*/ 42797 h 698350"/>
              <a:gd name="connsiteX10-1517" fmla="*/ 136442 w 2038925"/>
              <a:gd name="connsiteY10-1518" fmla="*/ 0 h 698350"/>
              <a:gd name="connsiteX11-1519" fmla="*/ 2038925 w 2038925"/>
              <a:gd name="connsiteY11-1520" fmla="*/ 0 h 698350"/>
              <a:gd name="connsiteX0-1521" fmla="*/ 2038925 w 2038925"/>
              <a:gd name="connsiteY0-1522" fmla="*/ 0 h 698350"/>
              <a:gd name="connsiteX1-1523" fmla="*/ 2033204 w 2038925"/>
              <a:gd name="connsiteY1-1524" fmla="*/ 123567 h 698350"/>
              <a:gd name="connsiteX2-1525" fmla="*/ 222939 w 2038925"/>
              <a:gd name="connsiteY2-1526" fmla="*/ 129745 h 698350"/>
              <a:gd name="connsiteX3-1527" fmla="*/ 167333 w 2038925"/>
              <a:gd name="connsiteY3-1528" fmla="*/ 142102 h 698350"/>
              <a:gd name="connsiteX4-1529" fmla="*/ 148798 w 2038925"/>
              <a:gd name="connsiteY4-1530" fmla="*/ 160637 h 698350"/>
              <a:gd name="connsiteX5-1531" fmla="*/ 136442 w 2038925"/>
              <a:gd name="connsiteY5-1532" fmla="*/ 191529 h 698350"/>
              <a:gd name="connsiteX6-1533" fmla="*/ 135641 w 2038925"/>
              <a:gd name="connsiteY6-1534" fmla="*/ 698350 h 698350"/>
              <a:gd name="connsiteX7-1535" fmla="*/ 517 w 2038925"/>
              <a:gd name="connsiteY7-1536" fmla="*/ 695968 h 698350"/>
              <a:gd name="connsiteX8-1537" fmla="*/ 517 w 2038925"/>
              <a:gd name="connsiteY8-1538" fmla="*/ 133607 h 698350"/>
              <a:gd name="connsiteX9-1539" fmla="*/ 40276 w 2038925"/>
              <a:gd name="connsiteY9-1540" fmla="*/ 42797 h 698350"/>
              <a:gd name="connsiteX10-1541" fmla="*/ 136442 w 2038925"/>
              <a:gd name="connsiteY10-1542" fmla="*/ 0 h 698350"/>
              <a:gd name="connsiteX11-1543" fmla="*/ 2038925 w 2038925"/>
              <a:gd name="connsiteY11-1544" fmla="*/ 0 h 698350"/>
              <a:gd name="connsiteX0-1545" fmla="*/ 2038925 w 2038925"/>
              <a:gd name="connsiteY0-1546" fmla="*/ 0 h 698350"/>
              <a:gd name="connsiteX1-1547" fmla="*/ 2033204 w 2038925"/>
              <a:gd name="connsiteY1-1548" fmla="*/ 123567 h 698350"/>
              <a:gd name="connsiteX2-1549" fmla="*/ 222939 w 2038925"/>
              <a:gd name="connsiteY2-1550" fmla="*/ 129745 h 698350"/>
              <a:gd name="connsiteX3-1551" fmla="*/ 167333 w 2038925"/>
              <a:gd name="connsiteY3-1552" fmla="*/ 142102 h 698350"/>
              <a:gd name="connsiteX4-1553" fmla="*/ 148798 w 2038925"/>
              <a:gd name="connsiteY4-1554" fmla="*/ 160637 h 698350"/>
              <a:gd name="connsiteX5-1555" fmla="*/ 136442 w 2038925"/>
              <a:gd name="connsiteY5-1556" fmla="*/ 191529 h 698350"/>
              <a:gd name="connsiteX6-1557" fmla="*/ 135641 w 2038925"/>
              <a:gd name="connsiteY6-1558" fmla="*/ 698350 h 698350"/>
              <a:gd name="connsiteX7-1559" fmla="*/ 517 w 2038925"/>
              <a:gd name="connsiteY7-1560" fmla="*/ 695968 h 698350"/>
              <a:gd name="connsiteX8-1561" fmla="*/ 517 w 2038925"/>
              <a:gd name="connsiteY8-1562" fmla="*/ 133607 h 698350"/>
              <a:gd name="connsiteX9-1563" fmla="*/ 40276 w 2038925"/>
              <a:gd name="connsiteY9-1564" fmla="*/ 42797 h 698350"/>
              <a:gd name="connsiteX10-1565" fmla="*/ 136442 w 2038925"/>
              <a:gd name="connsiteY10-1566" fmla="*/ 0 h 698350"/>
              <a:gd name="connsiteX11-1567" fmla="*/ 2038925 w 2038925"/>
              <a:gd name="connsiteY11-1568" fmla="*/ 0 h 698350"/>
              <a:gd name="connsiteX0-1569" fmla="*/ 2038925 w 2038925"/>
              <a:gd name="connsiteY0-1570" fmla="*/ 0 h 698350"/>
              <a:gd name="connsiteX1-1571" fmla="*/ 2033204 w 2038925"/>
              <a:gd name="connsiteY1-1572" fmla="*/ 123567 h 698350"/>
              <a:gd name="connsiteX2-1573" fmla="*/ 222939 w 2038925"/>
              <a:gd name="connsiteY2-1574" fmla="*/ 129745 h 698350"/>
              <a:gd name="connsiteX3-1575" fmla="*/ 167333 w 2038925"/>
              <a:gd name="connsiteY3-1576" fmla="*/ 142102 h 698350"/>
              <a:gd name="connsiteX4-1577" fmla="*/ 148798 w 2038925"/>
              <a:gd name="connsiteY4-1578" fmla="*/ 160637 h 698350"/>
              <a:gd name="connsiteX5-1579" fmla="*/ 136442 w 2038925"/>
              <a:gd name="connsiteY5-1580" fmla="*/ 191529 h 698350"/>
              <a:gd name="connsiteX6-1581" fmla="*/ 135641 w 2038925"/>
              <a:gd name="connsiteY6-1582" fmla="*/ 698350 h 698350"/>
              <a:gd name="connsiteX7-1583" fmla="*/ 517 w 2038925"/>
              <a:gd name="connsiteY7-1584" fmla="*/ 695968 h 698350"/>
              <a:gd name="connsiteX8-1585" fmla="*/ 517 w 2038925"/>
              <a:gd name="connsiteY8-1586" fmla="*/ 133607 h 698350"/>
              <a:gd name="connsiteX9-1587" fmla="*/ 40276 w 2038925"/>
              <a:gd name="connsiteY9-1588" fmla="*/ 42797 h 698350"/>
              <a:gd name="connsiteX10-1589" fmla="*/ 136442 w 2038925"/>
              <a:gd name="connsiteY10-1590" fmla="*/ 0 h 698350"/>
              <a:gd name="connsiteX11-1591" fmla="*/ 2038925 w 2038925"/>
              <a:gd name="connsiteY11-1592" fmla="*/ 0 h 698350"/>
              <a:gd name="connsiteX0-1593" fmla="*/ 2038925 w 2038925"/>
              <a:gd name="connsiteY0-1594" fmla="*/ 0 h 698350"/>
              <a:gd name="connsiteX1-1595" fmla="*/ 2033204 w 2038925"/>
              <a:gd name="connsiteY1-1596" fmla="*/ 123567 h 698350"/>
              <a:gd name="connsiteX2-1597" fmla="*/ 222939 w 2038925"/>
              <a:gd name="connsiteY2-1598" fmla="*/ 129745 h 698350"/>
              <a:gd name="connsiteX3-1599" fmla="*/ 167333 w 2038925"/>
              <a:gd name="connsiteY3-1600" fmla="*/ 142102 h 698350"/>
              <a:gd name="connsiteX4-1601" fmla="*/ 148798 w 2038925"/>
              <a:gd name="connsiteY4-1602" fmla="*/ 160637 h 698350"/>
              <a:gd name="connsiteX5-1603" fmla="*/ 136442 w 2038925"/>
              <a:gd name="connsiteY5-1604" fmla="*/ 191529 h 698350"/>
              <a:gd name="connsiteX6-1605" fmla="*/ 135641 w 2038925"/>
              <a:gd name="connsiteY6-1606" fmla="*/ 698350 h 698350"/>
              <a:gd name="connsiteX7-1607" fmla="*/ 517 w 2038925"/>
              <a:gd name="connsiteY7-1608" fmla="*/ 695968 h 698350"/>
              <a:gd name="connsiteX8-1609" fmla="*/ 517 w 2038925"/>
              <a:gd name="connsiteY8-1610" fmla="*/ 133607 h 698350"/>
              <a:gd name="connsiteX9-1611" fmla="*/ 40276 w 2038925"/>
              <a:gd name="connsiteY9-1612" fmla="*/ 42797 h 698350"/>
              <a:gd name="connsiteX10-1613" fmla="*/ 136442 w 2038925"/>
              <a:gd name="connsiteY10-1614" fmla="*/ 0 h 698350"/>
              <a:gd name="connsiteX11-1615" fmla="*/ 2038925 w 2038925"/>
              <a:gd name="connsiteY11-1616" fmla="*/ 0 h 698350"/>
              <a:gd name="connsiteX0-1617" fmla="*/ 2038925 w 2038925"/>
              <a:gd name="connsiteY0-1618" fmla="*/ 0 h 698350"/>
              <a:gd name="connsiteX1-1619" fmla="*/ 2033204 w 2038925"/>
              <a:gd name="connsiteY1-1620" fmla="*/ 123567 h 698350"/>
              <a:gd name="connsiteX2-1621" fmla="*/ 222939 w 2038925"/>
              <a:gd name="connsiteY2-1622" fmla="*/ 129745 h 698350"/>
              <a:gd name="connsiteX3-1623" fmla="*/ 167333 w 2038925"/>
              <a:gd name="connsiteY3-1624" fmla="*/ 142102 h 698350"/>
              <a:gd name="connsiteX4-1625" fmla="*/ 148798 w 2038925"/>
              <a:gd name="connsiteY4-1626" fmla="*/ 160637 h 698350"/>
              <a:gd name="connsiteX5-1627" fmla="*/ 136442 w 2038925"/>
              <a:gd name="connsiteY5-1628" fmla="*/ 191529 h 698350"/>
              <a:gd name="connsiteX6-1629" fmla="*/ 135641 w 2038925"/>
              <a:gd name="connsiteY6-1630" fmla="*/ 698350 h 698350"/>
              <a:gd name="connsiteX7-1631" fmla="*/ 517 w 2038925"/>
              <a:gd name="connsiteY7-1632" fmla="*/ 695968 h 698350"/>
              <a:gd name="connsiteX8-1633" fmla="*/ 517 w 2038925"/>
              <a:gd name="connsiteY8-1634" fmla="*/ 133607 h 698350"/>
              <a:gd name="connsiteX9-1635" fmla="*/ 56410 w 2038925"/>
              <a:gd name="connsiteY9-1636" fmla="*/ 45178 h 698350"/>
              <a:gd name="connsiteX10-1637" fmla="*/ 136442 w 2038925"/>
              <a:gd name="connsiteY10-1638" fmla="*/ 0 h 698350"/>
              <a:gd name="connsiteX11-1639" fmla="*/ 2038925 w 2038925"/>
              <a:gd name="connsiteY11-1640" fmla="*/ 0 h 698350"/>
              <a:gd name="connsiteX0-1641" fmla="*/ 2038925 w 2038925"/>
              <a:gd name="connsiteY0-1642" fmla="*/ 0 h 698350"/>
              <a:gd name="connsiteX1-1643" fmla="*/ 2033204 w 2038925"/>
              <a:gd name="connsiteY1-1644" fmla="*/ 123567 h 698350"/>
              <a:gd name="connsiteX2-1645" fmla="*/ 222939 w 2038925"/>
              <a:gd name="connsiteY2-1646" fmla="*/ 129745 h 698350"/>
              <a:gd name="connsiteX3-1647" fmla="*/ 167333 w 2038925"/>
              <a:gd name="connsiteY3-1648" fmla="*/ 142102 h 698350"/>
              <a:gd name="connsiteX4-1649" fmla="*/ 148798 w 2038925"/>
              <a:gd name="connsiteY4-1650" fmla="*/ 160637 h 698350"/>
              <a:gd name="connsiteX5-1651" fmla="*/ 136442 w 2038925"/>
              <a:gd name="connsiteY5-1652" fmla="*/ 191529 h 698350"/>
              <a:gd name="connsiteX6-1653" fmla="*/ 135641 w 2038925"/>
              <a:gd name="connsiteY6-1654" fmla="*/ 698350 h 698350"/>
              <a:gd name="connsiteX7-1655" fmla="*/ 517 w 2038925"/>
              <a:gd name="connsiteY7-1656" fmla="*/ 695968 h 698350"/>
              <a:gd name="connsiteX8-1657" fmla="*/ 517 w 2038925"/>
              <a:gd name="connsiteY8-1658" fmla="*/ 133607 h 698350"/>
              <a:gd name="connsiteX9-1659" fmla="*/ 56410 w 2038925"/>
              <a:gd name="connsiteY9-1660" fmla="*/ 45178 h 698350"/>
              <a:gd name="connsiteX10-1661" fmla="*/ 195596 w 2038925"/>
              <a:gd name="connsiteY10-1662" fmla="*/ 0 h 698350"/>
              <a:gd name="connsiteX11-1663" fmla="*/ 2038925 w 2038925"/>
              <a:gd name="connsiteY11-1664" fmla="*/ 0 h 698350"/>
              <a:gd name="connsiteX0-1665" fmla="*/ 2038925 w 2038925"/>
              <a:gd name="connsiteY0-1666" fmla="*/ 0 h 698350"/>
              <a:gd name="connsiteX1-1667" fmla="*/ 2033204 w 2038925"/>
              <a:gd name="connsiteY1-1668" fmla="*/ 123567 h 698350"/>
              <a:gd name="connsiteX2-1669" fmla="*/ 222939 w 2038925"/>
              <a:gd name="connsiteY2-1670" fmla="*/ 129745 h 698350"/>
              <a:gd name="connsiteX3-1671" fmla="*/ 167333 w 2038925"/>
              <a:gd name="connsiteY3-1672" fmla="*/ 142102 h 698350"/>
              <a:gd name="connsiteX4-1673" fmla="*/ 148798 w 2038925"/>
              <a:gd name="connsiteY4-1674" fmla="*/ 160637 h 698350"/>
              <a:gd name="connsiteX5-1675" fmla="*/ 136442 w 2038925"/>
              <a:gd name="connsiteY5-1676" fmla="*/ 191529 h 698350"/>
              <a:gd name="connsiteX6-1677" fmla="*/ 135641 w 2038925"/>
              <a:gd name="connsiteY6-1678" fmla="*/ 698350 h 698350"/>
              <a:gd name="connsiteX7-1679" fmla="*/ 517 w 2038925"/>
              <a:gd name="connsiteY7-1680" fmla="*/ 695968 h 698350"/>
              <a:gd name="connsiteX8-1681" fmla="*/ 517 w 2038925"/>
              <a:gd name="connsiteY8-1682" fmla="*/ 133607 h 698350"/>
              <a:gd name="connsiteX9-1683" fmla="*/ 56410 w 2038925"/>
              <a:gd name="connsiteY9-1684" fmla="*/ 45178 h 698350"/>
              <a:gd name="connsiteX10-1685" fmla="*/ 195596 w 2038925"/>
              <a:gd name="connsiteY10-1686" fmla="*/ 0 h 698350"/>
              <a:gd name="connsiteX11-1687" fmla="*/ 2038925 w 2038925"/>
              <a:gd name="connsiteY11-1688" fmla="*/ 0 h 698350"/>
              <a:gd name="connsiteX0-1689" fmla="*/ 2038925 w 2038925"/>
              <a:gd name="connsiteY0-1690" fmla="*/ 0 h 698350"/>
              <a:gd name="connsiteX1-1691" fmla="*/ 2033204 w 2038925"/>
              <a:gd name="connsiteY1-1692" fmla="*/ 123567 h 698350"/>
              <a:gd name="connsiteX2-1693" fmla="*/ 222939 w 2038925"/>
              <a:gd name="connsiteY2-1694" fmla="*/ 129745 h 698350"/>
              <a:gd name="connsiteX3-1695" fmla="*/ 167333 w 2038925"/>
              <a:gd name="connsiteY3-1696" fmla="*/ 142102 h 698350"/>
              <a:gd name="connsiteX4-1697" fmla="*/ 148798 w 2038925"/>
              <a:gd name="connsiteY4-1698" fmla="*/ 160637 h 698350"/>
              <a:gd name="connsiteX5-1699" fmla="*/ 136442 w 2038925"/>
              <a:gd name="connsiteY5-1700" fmla="*/ 191529 h 698350"/>
              <a:gd name="connsiteX6-1701" fmla="*/ 135641 w 2038925"/>
              <a:gd name="connsiteY6-1702" fmla="*/ 698350 h 698350"/>
              <a:gd name="connsiteX7-1703" fmla="*/ 517 w 2038925"/>
              <a:gd name="connsiteY7-1704" fmla="*/ 695968 h 698350"/>
              <a:gd name="connsiteX8-1705" fmla="*/ 517 w 2038925"/>
              <a:gd name="connsiteY8-1706" fmla="*/ 133607 h 698350"/>
              <a:gd name="connsiteX9-1707" fmla="*/ 56410 w 2038925"/>
              <a:gd name="connsiteY9-1708" fmla="*/ 45178 h 698350"/>
              <a:gd name="connsiteX10-1709" fmla="*/ 195596 w 2038925"/>
              <a:gd name="connsiteY10-1710" fmla="*/ 0 h 698350"/>
              <a:gd name="connsiteX11-1711" fmla="*/ 2038925 w 2038925"/>
              <a:gd name="connsiteY11-1712" fmla="*/ 0 h 698350"/>
              <a:gd name="connsiteX0-1713" fmla="*/ 2038925 w 2038925"/>
              <a:gd name="connsiteY0-1714" fmla="*/ 0 h 698350"/>
              <a:gd name="connsiteX1-1715" fmla="*/ 2033204 w 2038925"/>
              <a:gd name="connsiteY1-1716" fmla="*/ 123567 h 698350"/>
              <a:gd name="connsiteX2-1717" fmla="*/ 222939 w 2038925"/>
              <a:gd name="connsiteY2-1718" fmla="*/ 129745 h 698350"/>
              <a:gd name="connsiteX3-1719" fmla="*/ 167333 w 2038925"/>
              <a:gd name="connsiteY3-1720" fmla="*/ 142102 h 698350"/>
              <a:gd name="connsiteX4-1721" fmla="*/ 148798 w 2038925"/>
              <a:gd name="connsiteY4-1722" fmla="*/ 160637 h 698350"/>
              <a:gd name="connsiteX5-1723" fmla="*/ 136442 w 2038925"/>
              <a:gd name="connsiteY5-1724" fmla="*/ 191529 h 698350"/>
              <a:gd name="connsiteX6-1725" fmla="*/ 135641 w 2038925"/>
              <a:gd name="connsiteY6-1726" fmla="*/ 698350 h 698350"/>
              <a:gd name="connsiteX7-1727" fmla="*/ 517 w 2038925"/>
              <a:gd name="connsiteY7-1728" fmla="*/ 695968 h 698350"/>
              <a:gd name="connsiteX8-1729" fmla="*/ 517 w 2038925"/>
              <a:gd name="connsiteY8-1730" fmla="*/ 133607 h 698350"/>
              <a:gd name="connsiteX9-1731" fmla="*/ 56410 w 2038925"/>
              <a:gd name="connsiteY9-1732" fmla="*/ 45178 h 698350"/>
              <a:gd name="connsiteX10-1733" fmla="*/ 195596 w 2038925"/>
              <a:gd name="connsiteY10-1734" fmla="*/ 0 h 698350"/>
              <a:gd name="connsiteX11-1735" fmla="*/ 2038925 w 2038925"/>
              <a:gd name="connsiteY11-1736" fmla="*/ 0 h 698350"/>
              <a:gd name="connsiteX0-1737" fmla="*/ 2038734 w 2038734"/>
              <a:gd name="connsiteY0-1738" fmla="*/ 0 h 698350"/>
              <a:gd name="connsiteX1-1739" fmla="*/ 2033013 w 2038734"/>
              <a:gd name="connsiteY1-1740" fmla="*/ 123567 h 698350"/>
              <a:gd name="connsiteX2-1741" fmla="*/ 222748 w 2038734"/>
              <a:gd name="connsiteY2-1742" fmla="*/ 129745 h 698350"/>
              <a:gd name="connsiteX3-1743" fmla="*/ 167142 w 2038734"/>
              <a:gd name="connsiteY3-1744" fmla="*/ 142102 h 698350"/>
              <a:gd name="connsiteX4-1745" fmla="*/ 148607 w 2038734"/>
              <a:gd name="connsiteY4-1746" fmla="*/ 160637 h 698350"/>
              <a:gd name="connsiteX5-1747" fmla="*/ 136251 w 2038734"/>
              <a:gd name="connsiteY5-1748" fmla="*/ 191529 h 698350"/>
              <a:gd name="connsiteX6-1749" fmla="*/ 135450 w 2038734"/>
              <a:gd name="connsiteY6-1750" fmla="*/ 698350 h 698350"/>
              <a:gd name="connsiteX7-1751" fmla="*/ 326 w 2038734"/>
              <a:gd name="connsiteY7-1752" fmla="*/ 695968 h 698350"/>
              <a:gd name="connsiteX8-1753" fmla="*/ 3015 w 2038734"/>
              <a:gd name="connsiteY8-1754" fmla="*/ 174088 h 698350"/>
              <a:gd name="connsiteX9-1755" fmla="*/ 56219 w 2038734"/>
              <a:gd name="connsiteY9-1756" fmla="*/ 45178 h 698350"/>
              <a:gd name="connsiteX10-1757" fmla="*/ 195405 w 2038734"/>
              <a:gd name="connsiteY10-1758" fmla="*/ 0 h 698350"/>
              <a:gd name="connsiteX11-1759" fmla="*/ 2038734 w 2038734"/>
              <a:gd name="connsiteY11-1760" fmla="*/ 0 h 698350"/>
              <a:gd name="connsiteX0-1761" fmla="*/ 2038734 w 2038734"/>
              <a:gd name="connsiteY0-1762" fmla="*/ 0 h 698350"/>
              <a:gd name="connsiteX1-1763" fmla="*/ 2033013 w 2038734"/>
              <a:gd name="connsiteY1-1764" fmla="*/ 123567 h 698350"/>
              <a:gd name="connsiteX2-1765" fmla="*/ 222748 w 2038734"/>
              <a:gd name="connsiteY2-1766" fmla="*/ 129745 h 698350"/>
              <a:gd name="connsiteX3-1767" fmla="*/ 167142 w 2038734"/>
              <a:gd name="connsiteY3-1768" fmla="*/ 142102 h 698350"/>
              <a:gd name="connsiteX4-1769" fmla="*/ 148607 w 2038734"/>
              <a:gd name="connsiteY4-1770" fmla="*/ 160637 h 698350"/>
              <a:gd name="connsiteX5-1771" fmla="*/ 136251 w 2038734"/>
              <a:gd name="connsiteY5-1772" fmla="*/ 191529 h 698350"/>
              <a:gd name="connsiteX6-1773" fmla="*/ 135450 w 2038734"/>
              <a:gd name="connsiteY6-1774" fmla="*/ 698350 h 698350"/>
              <a:gd name="connsiteX7-1775" fmla="*/ 326 w 2038734"/>
              <a:gd name="connsiteY7-1776" fmla="*/ 695968 h 698350"/>
              <a:gd name="connsiteX8-1777" fmla="*/ 3015 w 2038734"/>
              <a:gd name="connsiteY8-1778" fmla="*/ 174088 h 698350"/>
              <a:gd name="connsiteX9-1779" fmla="*/ 56219 w 2038734"/>
              <a:gd name="connsiteY9-1780" fmla="*/ 45178 h 698350"/>
              <a:gd name="connsiteX10-1781" fmla="*/ 195405 w 2038734"/>
              <a:gd name="connsiteY10-1782" fmla="*/ 0 h 698350"/>
              <a:gd name="connsiteX11-1783" fmla="*/ 2038734 w 2038734"/>
              <a:gd name="connsiteY11-1784" fmla="*/ 0 h 698350"/>
              <a:gd name="connsiteX0-1785" fmla="*/ 2038734 w 2038734"/>
              <a:gd name="connsiteY0-1786" fmla="*/ 0 h 698350"/>
              <a:gd name="connsiteX1-1787" fmla="*/ 2033013 w 2038734"/>
              <a:gd name="connsiteY1-1788" fmla="*/ 123567 h 698350"/>
              <a:gd name="connsiteX2-1789" fmla="*/ 222748 w 2038734"/>
              <a:gd name="connsiteY2-1790" fmla="*/ 129745 h 698350"/>
              <a:gd name="connsiteX3-1791" fmla="*/ 167142 w 2038734"/>
              <a:gd name="connsiteY3-1792" fmla="*/ 142102 h 698350"/>
              <a:gd name="connsiteX4-1793" fmla="*/ 148607 w 2038734"/>
              <a:gd name="connsiteY4-1794" fmla="*/ 160637 h 698350"/>
              <a:gd name="connsiteX5-1795" fmla="*/ 136251 w 2038734"/>
              <a:gd name="connsiteY5-1796" fmla="*/ 191529 h 698350"/>
              <a:gd name="connsiteX6-1797" fmla="*/ 135450 w 2038734"/>
              <a:gd name="connsiteY6-1798" fmla="*/ 698350 h 698350"/>
              <a:gd name="connsiteX7-1799" fmla="*/ 326 w 2038734"/>
              <a:gd name="connsiteY7-1800" fmla="*/ 695968 h 698350"/>
              <a:gd name="connsiteX8-1801" fmla="*/ 3015 w 2038734"/>
              <a:gd name="connsiteY8-1802" fmla="*/ 174088 h 698350"/>
              <a:gd name="connsiteX9-1803" fmla="*/ 56219 w 2038734"/>
              <a:gd name="connsiteY9-1804" fmla="*/ 45178 h 698350"/>
              <a:gd name="connsiteX10-1805" fmla="*/ 195405 w 2038734"/>
              <a:gd name="connsiteY10-1806" fmla="*/ 0 h 698350"/>
              <a:gd name="connsiteX11-1807" fmla="*/ 2038734 w 2038734"/>
              <a:gd name="connsiteY11-1808" fmla="*/ 0 h 698350"/>
              <a:gd name="connsiteX0-1809" fmla="*/ 2038734 w 2038734"/>
              <a:gd name="connsiteY0-1810" fmla="*/ 0 h 698350"/>
              <a:gd name="connsiteX1-1811" fmla="*/ 2033013 w 2038734"/>
              <a:gd name="connsiteY1-1812" fmla="*/ 123567 h 698350"/>
              <a:gd name="connsiteX2-1813" fmla="*/ 222748 w 2038734"/>
              <a:gd name="connsiteY2-1814" fmla="*/ 129745 h 698350"/>
              <a:gd name="connsiteX3-1815" fmla="*/ 167142 w 2038734"/>
              <a:gd name="connsiteY3-1816" fmla="*/ 142102 h 698350"/>
              <a:gd name="connsiteX4-1817" fmla="*/ 148607 w 2038734"/>
              <a:gd name="connsiteY4-1818" fmla="*/ 160637 h 698350"/>
              <a:gd name="connsiteX5-1819" fmla="*/ 136251 w 2038734"/>
              <a:gd name="connsiteY5-1820" fmla="*/ 191529 h 698350"/>
              <a:gd name="connsiteX6-1821" fmla="*/ 135450 w 2038734"/>
              <a:gd name="connsiteY6-1822" fmla="*/ 698350 h 698350"/>
              <a:gd name="connsiteX7-1823" fmla="*/ 326 w 2038734"/>
              <a:gd name="connsiteY7-1824" fmla="*/ 695968 h 698350"/>
              <a:gd name="connsiteX8-1825" fmla="*/ 3015 w 2038734"/>
              <a:gd name="connsiteY8-1826" fmla="*/ 174088 h 698350"/>
              <a:gd name="connsiteX9-1827" fmla="*/ 56219 w 2038734"/>
              <a:gd name="connsiteY9-1828" fmla="*/ 45178 h 698350"/>
              <a:gd name="connsiteX10-1829" fmla="*/ 195405 w 2038734"/>
              <a:gd name="connsiteY10-1830" fmla="*/ 0 h 698350"/>
              <a:gd name="connsiteX11-1831" fmla="*/ 2038734 w 2038734"/>
              <a:gd name="connsiteY11-1832" fmla="*/ 0 h 698350"/>
              <a:gd name="connsiteX0-1833" fmla="*/ 2038734 w 2038734"/>
              <a:gd name="connsiteY0-1834" fmla="*/ 0 h 698350"/>
              <a:gd name="connsiteX1-1835" fmla="*/ 2033013 w 2038734"/>
              <a:gd name="connsiteY1-1836" fmla="*/ 123567 h 698350"/>
              <a:gd name="connsiteX2-1837" fmla="*/ 222748 w 2038734"/>
              <a:gd name="connsiteY2-1838" fmla="*/ 129745 h 698350"/>
              <a:gd name="connsiteX3-1839" fmla="*/ 167142 w 2038734"/>
              <a:gd name="connsiteY3-1840" fmla="*/ 142102 h 698350"/>
              <a:gd name="connsiteX4-1841" fmla="*/ 148607 w 2038734"/>
              <a:gd name="connsiteY4-1842" fmla="*/ 160637 h 698350"/>
              <a:gd name="connsiteX5-1843" fmla="*/ 136251 w 2038734"/>
              <a:gd name="connsiteY5-1844" fmla="*/ 191529 h 698350"/>
              <a:gd name="connsiteX6-1845" fmla="*/ 135450 w 2038734"/>
              <a:gd name="connsiteY6-1846" fmla="*/ 698350 h 698350"/>
              <a:gd name="connsiteX7-1847" fmla="*/ 326 w 2038734"/>
              <a:gd name="connsiteY7-1848" fmla="*/ 695968 h 698350"/>
              <a:gd name="connsiteX8-1849" fmla="*/ 3015 w 2038734"/>
              <a:gd name="connsiteY8-1850" fmla="*/ 174088 h 698350"/>
              <a:gd name="connsiteX9-1851" fmla="*/ 56219 w 2038734"/>
              <a:gd name="connsiteY9-1852" fmla="*/ 45178 h 698350"/>
              <a:gd name="connsiteX10-1853" fmla="*/ 195405 w 2038734"/>
              <a:gd name="connsiteY10-1854" fmla="*/ 0 h 698350"/>
              <a:gd name="connsiteX11-1855" fmla="*/ 2038734 w 2038734"/>
              <a:gd name="connsiteY11-1856" fmla="*/ 0 h 698350"/>
              <a:gd name="connsiteX0-1857" fmla="*/ 2038734 w 2038734"/>
              <a:gd name="connsiteY0-1858" fmla="*/ 0 h 698350"/>
              <a:gd name="connsiteX1-1859" fmla="*/ 2033013 w 2038734"/>
              <a:gd name="connsiteY1-1860" fmla="*/ 123567 h 698350"/>
              <a:gd name="connsiteX2-1861" fmla="*/ 222748 w 2038734"/>
              <a:gd name="connsiteY2-1862" fmla="*/ 129745 h 698350"/>
              <a:gd name="connsiteX3-1863" fmla="*/ 167142 w 2038734"/>
              <a:gd name="connsiteY3-1864" fmla="*/ 142102 h 698350"/>
              <a:gd name="connsiteX4-1865" fmla="*/ 148607 w 2038734"/>
              <a:gd name="connsiteY4-1866" fmla="*/ 160637 h 698350"/>
              <a:gd name="connsiteX5-1867" fmla="*/ 136251 w 2038734"/>
              <a:gd name="connsiteY5-1868" fmla="*/ 191529 h 698350"/>
              <a:gd name="connsiteX6-1869" fmla="*/ 135450 w 2038734"/>
              <a:gd name="connsiteY6-1870" fmla="*/ 698350 h 698350"/>
              <a:gd name="connsiteX7-1871" fmla="*/ 326 w 2038734"/>
              <a:gd name="connsiteY7-1872" fmla="*/ 695968 h 698350"/>
              <a:gd name="connsiteX8-1873" fmla="*/ 3015 w 2038734"/>
              <a:gd name="connsiteY8-1874" fmla="*/ 174088 h 698350"/>
              <a:gd name="connsiteX9-1875" fmla="*/ 56219 w 2038734"/>
              <a:gd name="connsiteY9-1876" fmla="*/ 45178 h 698350"/>
              <a:gd name="connsiteX10-1877" fmla="*/ 195405 w 2038734"/>
              <a:gd name="connsiteY10-1878" fmla="*/ 0 h 698350"/>
              <a:gd name="connsiteX11-1879" fmla="*/ 2038734 w 2038734"/>
              <a:gd name="connsiteY11-1880" fmla="*/ 0 h 698350"/>
              <a:gd name="connsiteX0-1881" fmla="*/ 2038734 w 2038734"/>
              <a:gd name="connsiteY0-1882" fmla="*/ 0 h 698350"/>
              <a:gd name="connsiteX1-1883" fmla="*/ 2033013 w 2038734"/>
              <a:gd name="connsiteY1-1884" fmla="*/ 123567 h 698350"/>
              <a:gd name="connsiteX2-1885" fmla="*/ 222748 w 2038734"/>
              <a:gd name="connsiteY2-1886" fmla="*/ 129745 h 698350"/>
              <a:gd name="connsiteX3-1887" fmla="*/ 167142 w 2038734"/>
              <a:gd name="connsiteY3-1888" fmla="*/ 142102 h 698350"/>
              <a:gd name="connsiteX4-1889" fmla="*/ 136251 w 2038734"/>
              <a:gd name="connsiteY4-1890" fmla="*/ 191529 h 698350"/>
              <a:gd name="connsiteX5-1891" fmla="*/ 135450 w 2038734"/>
              <a:gd name="connsiteY5-1892" fmla="*/ 698350 h 698350"/>
              <a:gd name="connsiteX6-1893" fmla="*/ 326 w 2038734"/>
              <a:gd name="connsiteY6-1894" fmla="*/ 695968 h 698350"/>
              <a:gd name="connsiteX7-1895" fmla="*/ 3015 w 2038734"/>
              <a:gd name="connsiteY7-1896" fmla="*/ 174088 h 698350"/>
              <a:gd name="connsiteX8-1897" fmla="*/ 56219 w 2038734"/>
              <a:gd name="connsiteY8-1898" fmla="*/ 45178 h 698350"/>
              <a:gd name="connsiteX9-1899" fmla="*/ 195405 w 2038734"/>
              <a:gd name="connsiteY9-1900" fmla="*/ 0 h 698350"/>
              <a:gd name="connsiteX10-1901" fmla="*/ 2038734 w 2038734"/>
              <a:gd name="connsiteY10-1902" fmla="*/ 0 h 698350"/>
              <a:gd name="connsiteX0-1903" fmla="*/ 2038734 w 2038734"/>
              <a:gd name="connsiteY0-1904" fmla="*/ 0 h 698350"/>
              <a:gd name="connsiteX1-1905" fmla="*/ 2033013 w 2038734"/>
              <a:gd name="connsiteY1-1906" fmla="*/ 123567 h 698350"/>
              <a:gd name="connsiteX2-1907" fmla="*/ 222748 w 2038734"/>
              <a:gd name="connsiteY2-1908" fmla="*/ 129745 h 698350"/>
              <a:gd name="connsiteX3-1909" fmla="*/ 167142 w 2038734"/>
              <a:gd name="connsiteY3-1910" fmla="*/ 142102 h 698350"/>
              <a:gd name="connsiteX4-1911" fmla="*/ 136251 w 2038734"/>
              <a:gd name="connsiteY4-1912" fmla="*/ 191529 h 698350"/>
              <a:gd name="connsiteX5-1913" fmla="*/ 135450 w 2038734"/>
              <a:gd name="connsiteY5-1914" fmla="*/ 698350 h 698350"/>
              <a:gd name="connsiteX6-1915" fmla="*/ 326 w 2038734"/>
              <a:gd name="connsiteY6-1916" fmla="*/ 695968 h 698350"/>
              <a:gd name="connsiteX7-1917" fmla="*/ 3015 w 2038734"/>
              <a:gd name="connsiteY7-1918" fmla="*/ 174088 h 698350"/>
              <a:gd name="connsiteX8-1919" fmla="*/ 56219 w 2038734"/>
              <a:gd name="connsiteY8-1920" fmla="*/ 45178 h 698350"/>
              <a:gd name="connsiteX9-1921" fmla="*/ 195405 w 2038734"/>
              <a:gd name="connsiteY9-1922" fmla="*/ 0 h 698350"/>
              <a:gd name="connsiteX10-1923" fmla="*/ 2038734 w 2038734"/>
              <a:gd name="connsiteY10-1924" fmla="*/ 0 h 698350"/>
              <a:gd name="connsiteX0-1925" fmla="*/ 2038734 w 2038734"/>
              <a:gd name="connsiteY0-1926" fmla="*/ 0 h 698350"/>
              <a:gd name="connsiteX1-1927" fmla="*/ 2033013 w 2038734"/>
              <a:gd name="connsiteY1-1928" fmla="*/ 123567 h 698350"/>
              <a:gd name="connsiteX2-1929" fmla="*/ 222748 w 2038734"/>
              <a:gd name="connsiteY2-1930" fmla="*/ 129745 h 698350"/>
              <a:gd name="connsiteX3-1931" fmla="*/ 167142 w 2038734"/>
              <a:gd name="connsiteY3-1932" fmla="*/ 142102 h 698350"/>
              <a:gd name="connsiteX4-1933" fmla="*/ 136251 w 2038734"/>
              <a:gd name="connsiteY4-1934" fmla="*/ 191529 h 698350"/>
              <a:gd name="connsiteX5-1935" fmla="*/ 135450 w 2038734"/>
              <a:gd name="connsiteY5-1936" fmla="*/ 698350 h 698350"/>
              <a:gd name="connsiteX6-1937" fmla="*/ 326 w 2038734"/>
              <a:gd name="connsiteY6-1938" fmla="*/ 695968 h 698350"/>
              <a:gd name="connsiteX7-1939" fmla="*/ 3015 w 2038734"/>
              <a:gd name="connsiteY7-1940" fmla="*/ 174088 h 698350"/>
              <a:gd name="connsiteX8-1941" fmla="*/ 56219 w 2038734"/>
              <a:gd name="connsiteY8-1942" fmla="*/ 45178 h 698350"/>
              <a:gd name="connsiteX9-1943" fmla="*/ 195405 w 2038734"/>
              <a:gd name="connsiteY9-1944" fmla="*/ 0 h 698350"/>
              <a:gd name="connsiteX10-1945" fmla="*/ 2038734 w 2038734"/>
              <a:gd name="connsiteY10-1946" fmla="*/ 0 h 698350"/>
              <a:gd name="connsiteX0-1947" fmla="*/ 2038734 w 2038734"/>
              <a:gd name="connsiteY0-1948" fmla="*/ 0 h 698350"/>
              <a:gd name="connsiteX1-1949" fmla="*/ 2033013 w 2038734"/>
              <a:gd name="connsiteY1-1950" fmla="*/ 123567 h 698350"/>
              <a:gd name="connsiteX2-1951" fmla="*/ 222748 w 2038734"/>
              <a:gd name="connsiteY2-1952" fmla="*/ 129745 h 698350"/>
              <a:gd name="connsiteX3-1953" fmla="*/ 159075 w 2038734"/>
              <a:gd name="connsiteY3-1954" fmla="*/ 142102 h 698350"/>
              <a:gd name="connsiteX4-1955" fmla="*/ 136251 w 2038734"/>
              <a:gd name="connsiteY4-1956" fmla="*/ 191529 h 698350"/>
              <a:gd name="connsiteX5-1957" fmla="*/ 135450 w 2038734"/>
              <a:gd name="connsiteY5-1958" fmla="*/ 698350 h 698350"/>
              <a:gd name="connsiteX6-1959" fmla="*/ 326 w 2038734"/>
              <a:gd name="connsiteY6-1960" fmla="*/ 695968 h 698350"/>
              <a:gd name="connsiteX7-1961" fmla="*/ 3015 w 2038734"/>
              <a:gd name="connsiteY7-1962" fmla="*/ 174088 h 698350"/>
              <a:gd name="connsiteX8-1963" fmla="*/ 56219 w 2038734"/>
              <a:gd name="connsiteY8-1964" fmla="*/ 45178 h 698350"/>
              <a:gd name="connsiteX9-1965" fmla="*/ 195405 w 2038734"/>
              <a:gd name="connsiteY9-1966" fmla="*/ 0 h 698350"/>
              <a:gd name="connsiteX10-1967" fmla="*/ 2038734 w 2038734"/>
              <a:gd name="connsiteY10-1968" fmla="*/ 0 h 698350"/>
              <a:gd name="connsiteX0-1969" fmla="*/ 2038734 w 2038734"/>
              <a:gd name="connsiteY0-1970" fmla="*/ 0 h 698350"/>
              <a:gd name="connsiteX1-1971" fmla="*/ 1479958 w 2038734"/>
              <a:gd name="connsiteY1-1972" fmla="*/ 126470 h 698350"/>
              <a:gd name="connsiteX2-1973" fmla="*/ 222748 w 2038734"/>
              <a:gd name="connsiteY2-1974" fmla="*/ 129745 h 698350"/>
              <a:gd name="connsiteX3-1975" fmla="*/ 159075 w 2038734"/>
              <a:gd name="connsiteY3-1976" fmla="*/ 142102 h 698350"/>
              <a:gd name="connsiteX4-1977" fmla="*/ 136251 w 2038734"/>
              <a:gd name="connsiteY4-1978" fmla="*/ 191529 h 698350"/>
              <a:gd name="connsiteX5-1979" fmla="*/ 135450 w 2038734"/>
              <a:gd name="connsiteY5-1980" fmla="*/ 698350 h 698350"/>
              <a:gd name="connsiteX6-1981" fmla="*/ 326 w 2038734"/>
              <a:gd name="connsiteY6-1982" fmla="*/ 695968 h 698350"/>
              <a:gd name="connsiteX7-1983" fmla="*/ 3015 w 2038734"/>
              <a:gd name="connsiteY7-1984" fmla="*/ 174088 h 698350"/>
              <a:gd name="connsiteX8-1985" fmla="*/ 56219 w 2038734"/>
              <a:gd name="connsiteY8-1986" fmla="*/ 45178 h 698350"/>
              <a:gd name="connsiteX9-1987" fmla="*/ 195405 w 2038734"/>
              <a:gd name="connsiteY9-1988" fmla="*/ 0 h 698350"/>
              <a:gd name="connsiteX10-1989" fmla="*/ 2038734 w 2038734"/>
              <a:gd name="connsiteY10-1990" fmla="*/ 0 h 698350"/>
              <a:gd name="connsiteX0-1991" fmla="*/ 1489366 w 1489366"/>
              <a:gd name="connsiteY0-1992" fmla="*/ 2903 h 698350"/>
              <a:gd name="connsiteX1-1993" fmla="*/ 1479958 w 1489366"/>
              <a:gd name="connsiteY1-1994" fmla="*/ 126470 h 698350"/>
              <a:gd name="connsiteX2-1995" fmla="*/ 222748 w 1489366"/>
              <a:gd name="connsiteY2-1996" fmla="*/ 129745 h 698350"/>
              <a:gd name="connsiteX3-1997" fmla="*/ 159075 w 1489366"/>
              <a:gd name="connsiteY3-1998" fmla="*/ 142102 h 698350"/>
              <a:gd name="connsiteX4-1999" fmla="*/ 136251 w 1489366"/>
              <a:gd name="connsiteY4-2000" fmla="*/ 191529 h 698350"/>
              <a:gd name="connsiteX5-2001" fmla="*/ 135450 w 1489366"/>
              <a:gd name="connsiteY5-2002" fmla="*/ 698350 h 698350"/>
              <a:gd name="connsiteX6-2003" fmla="*/ 326 w 1489366"/>
              <a:gd name="connsiteY6-2004" fmla="*/ 695968 h 698350"/>
              <a:gd name="connsiteX7-2005" fmla="*/ 3015 w 1489366"/>
              <a:gd name="connsiteY7-2006" fmla="*/ 174088 h 698350"/>
              <a:gd name="connsiteX8-2007" fmla="*/ 56219 w 1489366"/>
              <a:gd name="connsiteY8-2008" fmla="*/ 45178 h 698350"/>
              <a:gd name="connsiteX9-2009" fmla="*/ 195405 w 1489366"/>
              <a:gd name="connsiteY9-2010" fmla="*/ 0 h 698350"/>
              <a:gd name="connsiteX10-2011" fmla="*/ 1489366 w 1489366"/>
              <a:gd name="connsiteY10-2012" fmla="*/ 2903 h 698350"/>
              <a:gd name="connsiteX0-2013" fmla="*/ 1481992 w 1481992"/>
              <a:gd name="connsiteY0-2014" fmla="*/ 5806 h 698350"/>
              <a:gd name="connsiteX1-2015" fmla="*/ 1479958 w 1481992"/>
              <a:gd name="connsiteY1-2016" fmla="*/ 126470 h 698350"/>
              <a:gd name="connsiteX2-2017" fmla="*/ 222748 w 1481992"/>
              <a:gd name="connsiteY2-2018" fmla="*/ 129745 h 698350"/>
              <a:gd name="connsiteX3-2019" fmla="*/ 159075 w 1481992"/>
              <a:gd name="connsiteY3-2020" fmla="*/ 142102 h 698350"/>
              <a:gd name="connsiteX4-2021" fmla="*/ 136251 w 1481992"/>
              <a:gd name="connsiteY4-2022" fmla="*/ 191529 h 698350"/>
              <a:gd name="connsiteX5-2023" fmla="*/ 135450 w 1481992"/>
              <a:gd name="connsiteY5-2024" fmla="*/ 698350 h 698350"/>
              <a:gd name="connsiteX6-2025" fmla="*/ 326 w 1481992"/>
              <a:gd name="connsiteY6-2026" fmla="*/ 695968 h 698350"/>
              <a:gd name="connsiteX7-2027" fmla="*/ 3015 w 1481992"/>
              <a:gd name="connsiteY7-2028" fmla="*/ 174088 h 698350"/>
              <a:gd name="connsiteX8-2029" fmla="*/ 56219 w 1481992"/>
              <a:gd name="connsiteY8-2030" fmla="*/ 45178 h 698350"/>
              <a:gd name="connsiteX9-2031" fmla="*/ 195405 w 1481992"/>
              <a:gd name="connsiteY9-2032" fmla="*/ 0 h 698350"/>
              <a:gd name="connsiteX10-2033" fmla="*/ 1481992 w 1481992"/>
              <a:gd name="connsiteY10-2034" fmla="*/ 5806 h 698350"/>
              <a:gd name="connsiteX0-2035" fmla="*/ 1481992 w 1481992"/>
              <a:gd name="connsiteY0-2036" fmla="*/ 1 h 698350"/>
              <a:gd name="connsiteX1-2037" fmla="*/ 1479958 w 1481992"/>
              <a:gd name="connsiteY1-2038" fmla="*/ 126470 h 698350"/>
              <a:gd name="connsiteX2-2039" fmla="*/ 222748 w 1481992"/>
              <a:gd name="connsiteY2-2040" fmla="*/ 129745 h 698350"/>
              <a:gd name="connsiteX3-2041" fmla="*/ 159075 w 1481992"/>
              <a:gd name="connsiteY3-2042" fmla="*/ 142102 h 698350"/>
              <a:gd name="connsiteX4-2043" fmla="*/ 136251 w 1481992"/>
              <a:gd name="connsiteY4-2044" fmla="*/ 191529 h 698350"/>
              <a:gd name="connsiteX5-2045" fmla="*/ 135450 w 1481992"/>
              <a:gd name="connsiteY5-2046" fmla="*/ 698350 h 698350"/>
              <a:gd name="connsiteX6-2047" fmla="*/ 326 w 1481992"/>
              <a:gd name="connsiteY6-2048" fmla="*/ 695968 h 698350"/>
              <a:gd name="connsiteX7-2049" fmla="*/ 3015 w 1481992"/>
              <a:gd name="connsiteY7-2050" fmla="*/ 174088 h 698350"/>
              <a:gd name="connsiteX8-2051" fmla="*/ 56219 w 1481992"/>
              <a:gd name="connsiteY8-2052" fmla="*/ 45178 h 698350"/>
              <a:gd name="connsiteX9-2053" fmla="*/ 195405 w 1481992"/>
              <a:gd name="connsiteY9-2054" fmla="*/ 0 h 698350"/>
              <a:gd name="connsiteX10-2055" fmla="*/ 1481992 w 1481992"/>
              <a:gd name="connsiteY10-2056" fmla="*/ 1 h 698350"/>
              <a:gd name="connsiteX0-2057" fmla="*/ 1478977 w 1478977"/>
              <a:gd name="connsiteY0-2058" fmla="*/ 1 h 698736"/>
              <a:gd name="connsiteX1-2059" fmla="*/ 1476943 w 1478977"/>
              <a:gd name="connsiteY1-2060" fmla="*/ 126470 h 698736"/>
              <a:gd name="connsiteX2-2061" fmla="*/ 219733 w 1478977"/>
              <a:gd name="connsiteY2-2062" fmla="*/ 129745 h 698736"/>
              <a:gd name="connsiteX3-2063" fmla="*/ 156060 w 1478977"/>
              <a:gd name="connsiteY3-2064" fmla="*/ 142102 h 698736"/>
              <a:gd name="connsiteX4-2065" fmla="*/ 133236 w 1478977"/>
              <a:gd name="connsiteY4-2066" fmla="*/ 191529 h 698736"/>
              <a:gd name="connsiteX5-2067" fmla="*/ 132435 w 1478977"/>
              <a:gd name="connsiteY5-2068" fmla="*/ 698350 h 698736"/>
              <a:gd name="connsiteX6-2069" fmla="*/ 3278 w 1478977"/>
              <a:gd name="connsiteY6-2070" fmla="*/ 698736 h 698736"/>
              <a:gd name="connsiteX7-2071" fmla="*/ 0 w 1478977"/>
              <a:gd name="connsiteY7-2072" fmla="*/ 174088 h 698736"/>
              <a:gd name="connsiteX8-2073" fmla="*/ 53204 w 1478977"/>
              <a:gd name="connsiteY8-2074" fmla="*/ 45178 h 698736"/>
              <a:gd name="connsiteX9-2075" fmla="*/ 192390 w 1478977"/>
              <a:gd name="connsiteY9-2076" fmla="*/ 0 h 698736"/>
              <a:gd name="connsiteX10-2077" fmla="*/ 1478977 w 1478977"/>
              <a:gd name="connsiteY10-2078" fmla="*/ 1 h 698736"/>
              <a:gd name="connsiteX0-2079" fmla="*/ 1478977 w 1478977"/>
              <a:gd name="connsiteY0-2080" fmla="*/ 1 h 701503"/>
              <a:gd name="connsiteX1-2081" fmla="*/ 1476943 w 1478977"/>
              <a:gd name="connsiteY1-2082" fmla="*/ 126470 h 701503"/>
              <a:gd name="connsiteX2-2083" fmla="*/ 219733 w 1478977"/>
              <a:gd name="connsiteY2-2084" fmla="*/ 129745 h 701503"/>
              <a:gd name="connsiteX3-2085" fmla="*/ 156060 w 1478977"/>
              <a:gd name="connsiteY3-2086" fmla="*/ 142102 h 701503"/>
              <a:gd name="connsiteX4-2087" fmla="*/ 133236 w 1478977"/>
              <a:gd name="connsiteY4-2088" fmla="*/ 191529 h 701503"/>
              <a:gd name="connsiteX5-2089" fmla="*/ 132435 w 1478977"/>
              <a:gd name="connsiteY5-2090" fmla="*/ 698350 h 701503"/>
              <a:gd name="connsiteX6-2091" fmla="*/ 3281 w 1478977"/>
              <a:gd name="connsiteY6-2092" fmla="*/ 701503 h 701503"/>
              <a:gd name="connsiteX7-2093" fmla="*/ 0 w 1478977"/>
              <a:gd name="connsiteY7-2094" fmla="*/ 174088 h 701503"/>
              <a:gd name="connsiteX8-2095" fmla="*/ 53204 w 1478977"/>
              <a:gd name="connsiteY8-2096" fmla="*/ 45178 h 701503"/>
              <a:gd name="connsiteX9-2097" fmla="*/ 192390 w 1478977"/>
              <a:gd name="connsiteY9-2098" fmla="*/ 0 h 701503"/>
              <a:gd name="connsiteX10-2099" fmla="*/ 1478977 w 1478977"/>
              <a:gd name="connsiteY10-2100" fmla="*/ 1 h 701503"/>
              <a:gd name="connsiteX0-2101" fmla="*/ 1479231 w 1479231"/>
              <a:gd name="connsiteY0-2102" fmla="*/ 1 h 704271"/>
              <a:gd name="connsiteX1-2103" fmla="*/ 1477197 w 1479231"/>
              <a:gd name="connsiteY1-2104" fmla="*/ 126470 h 704271"/>
              <a:gd name="connsiteX2-2105" fmla="*/ 219987 w 1479231"/>
              <a:gd name="connsiteY2-2106" fmla="*/ 129745 h 704271"/>
              <a:gd name="connsiteX3-2107" fmla="*/ 156314 w 1479231"/>
              <a:gd name="connsiteY3-2108" fmla="*/ 142102 h 704271"/>
              <a:gd name="connsiteX4-2109" fmla="*/ 133490 w 1479231"/>
              <a:gd name="connsiteY4-2110" fmla="*/ 191529 h 704271"/>
              <a:gd name="connsiteX5-2111" fmla="*/ 132689 w 1479231"/>
              <a:gd name="connsiteY5-2112" fmla="*/ 698350 h 704271"/>
              <a:gd name="connsiteX6-2113" fmla="*/ 554 w 1479231"/>
              <a:gd name="connsiteY6-2114" fmla="*/ 704271 h 704271"/>
              <a:gd name="connsiteX7-2115" fmla="*/ 254 w 1479231"/>
              <a:gd name="connsiteY7-2116" fmla="*/ 174088 h 704271"/>
              <a:gd name="connsiteX8-2117" fmla="*/ 53458 w 1479231"/>
              <a:gd name="connsiteY8-2118" fmla="*/ 45178 h 704271"/>
              <a:gd name="connsiteX9-2119" fmla="*/ 192644 w 1479231"/>
              <a:gd name="connsiteY9-2120" fmla="*/ 0 h 704271"/>
              <a:gd name="connsiteX10-2121" fmla="*/ 1479231 w 1479231"/>
              <a:gd name="connsiteY10-2122" fmla="*/ 1 h 704271"/>
              <a:gd name="connsiteX0-2123" fmla="*/ 1479231 w 1479231"/>
              <a:gd name="connsiteY0-2124" fmla="*/ 1 h 704271"/>
              <a:gd name="connsiteX1-2125" fmla="*/ 1477197 w 1479231"/>
              <a:gd name="connsiteY1-2126" fmla="*/ 126470 h 704271"/>
              <a:gd name="connsiteX2-2127" fmla="*/ 219987 w 1479231"/>
              <a:gd name="connsiteY2-2128" fmla="*/ 129745 h 704271"/>
              <a:gd name="connsiteX3-2129" fmla="*/ 156314 w 1479231"/>
              <a:gd name="connsiteY3-2130" fmla="*/ 142102 h 704271"/>
              <a:gd name="connsiteX4-2131" fmla="*/ 133490 w 1479231"/>
              <a:gd name="connsiteY4-2132" fmla="*/ 191529 h 704271"/>
              <a:gd name="connsiteX5-2133" fmla="*/ 135672 w 1479231"/>
              <a:gd name="connsiteY5-2134" fmla="*/ 703885 h 704271"/>
              <a:gd name="connsiteX6-2135" fmla="*/ 554 w 1479231"/>
              <a:gd name="connsiteY6-2136" fmla="*/ 704271 h 704271"/>
              <a:gd name="connsiteX7-2137" fmla="*/ 254 w 1479231"/>
              <a:gd name="connsiteY7-2138" fmla="*/ 174088 h 704271"/>
              <a:gd name="connsiteX8-2139" fmla="*/ 53458 w 1479231"/>
              <a:gd name="connsiteY8-2140" fmla="*/ 45178 h 704271"/>
              <a:gd name="connsiteX9-2141" fmla="*/ 192644 w 1479231"/>
              <a:gd name="connsiteY9-2142" fmla="*/ 0 h 704271"/>
              <a:gd name="connsiteX10-2143" fmla="*/ 1479231 w 1479231"/>
              <a:gd name="connsiteY10-2144" fmla="*/ 1 h 704271"/>
              <a:gd name="connsiteX0-2145" fmla="*/ 1479231 w 1479231"/>
              <a:gd name="connsiteY0-2146" fmla="*/ 1 h 704271"/>
              <a:gd name="connsiteX1-2147" fmla="*/ 1477197 w 1479231"/>
              <a:gd name="connsiteY1-2148" fmla="*/ 126470 h 704271"/>
              <a:gd name="connsiteX2-2149" fmla="*/ 219987 w 1479231"/>
              <a:gd name="connsiteY2-2150" fmla="*/ 129745 h 704271"/>
              <a:gd name="connsiteX3-2151" fmla="*/ 156314 w 1479231"/>
              <a:gd name="connsiteY3-2152" fmla="*/ 142102 h 704271"/>
              <a:gd name="connsiteX4-2153" fmla="*/ 133490 w 1479231"/>
              <a:gd name="connsiteY4-2154" fmla="*/ 191529 h 704271"/>
              <a:gd name="connsiteX5-2155" fmla="*/ 135672 w 1479231"/>
              <a:gd name="connsiteY5-2156" fmla="*/ 703885 h 704271"/>
              <a:gd name="connsiteX6-2157" fmla="*/ 554 w 1479231"/>
              <a:gd name="connsiteY6-2158" fmla="*/ 704271 h 704271"/>
              <a:gd name="connsiteX7-2159" fmla="*/ 254 w 1479231"/>
              <a:gd name="connsiteY7-2160" fmla="*/ 174088 h 704271"/>
              <a:gd name="connsiteX8-2161" fmla="*/ 53458 w 1479231"/>
              <a:gd name="connsiteY8-2162" fmla="*/ 45178 h 704271"/>
              <a:gd name="connsiteX9-2163" fmla="*/ 192644 w 1479231"/>
              <a:gd name="connsiteY9-2164" fmla="*/ 0 h 704271"/>
              <a:gd name="connsiteX10-2165" fmla="*/ 1479231 w 1479231"/>
              <a:gd name="connsiteY10-2166" fmla="*/ 1 h 704271"/>
              <a:gd name="connsiteX0-2167" fmla="*/ 1479231 w 1479231"/>
              <a:gd name="connsiteY0-2168" fmla="*/ 1 h 704271"/>
              <a:gd name="connsiteX1-2169" fmla="*/ 983483 w 1479231"/>
              <a:gd name="connsiteY1-2170" fmla="*/ 126469 h 704271"/>
              <a:gd name="connsiteX2-2171" fmla="*/ 219987 w 1479231"/>
              <a:gd name="connsiteY2-2172" fmla="*/ 129745 h 704271"/>
              <a:gd name="connsiteX3-2173" fmla="*/ 156314 w 1479231"/>
              <a:gd name="connsiteY3-2174" fmla="*/ 142102 h 704271"/>
              <a:gd name="connsiteX4-2175" fmla="*/ 133490 w 1479231"/>
              <a:gd name="connsiteY4-2176" fmla="*/ 191529 h 704271"/>
              <a:gd name="connsiteX5-2177" fmla="*/ 135672 w 1479231"/>
              <a:gd name="connsiteY5-2178" fmla="*/ 703885 h 704271"/>
              <a:gd name="connsiteX6-2179" fmla="*/ 554 w 1479231"/>
              <a:gd name="connsiteY6-2180" fmla="*/ 704271 h 704271"/>
              <a:gd name="connsiteX7-2181" fmla="*/ 254 w 1479231"/>
              <a:gd name="connsiteY7-2182" fmla="*/ 174088 h 704271"/>
              <a:gd name="connsiteX8-2183" fmla="*/ 53458 w 1479231"/>
              <a:gd name="connsiteY8-2184" fmla="*/ 45178 h 704271"/>
              <a:gd name="connsiteX9-2185" fmla="*/ 192644 w 1479231"/>
              <a:gd name="connsiteY9-2186" fmla="*/ 0 h 704271"/>
              <a:gd name="connsiteX10-2187" fmla="*/ 1479231 w 1479231"/>
              <a:gd name="connsiteY10-2188" fmla="*/ 1 h 704271"/>
              <a:gd name="connsiteX0-2189" fmla="*/ 985517 w 985517"/>
              <a:gd name="connsiteY0-2190" fmla="*/ 0 h 704271"/>
              <a:gd name="connsiteX1-2191" fmla="*/ 983483 w 985517"/>
              <a:gd name="connsiteY1-2192" fmla="*/ 126469 h 704271"/>
              <a:gd name="connsiteX2-2193" fmla="*/ 219987 w 985517"/>
              <a:gd name="connsiteY2-2194" fmla="*/ 129745 h 704271"/>
              <a:gd name="connsiteX3-2195" fmla="*/ 156314 w 985517"/>
              <a:gd name="connsiteY3-2196" fmla="*/ 142102 h 704271"/>
              <a:gd name="connsiteX4-2197" fmla="*/ 133490 w 985517"/>
              <a:gd name="connsiteY4-2198" fmla="*/ 191529 h 704271"/>
              <a:gd name="connsiteX5-2199" fmla="*/ 135672 w 985517"/>
              <a:gd name="connsiteY5-2200" fmla="*/ 703885 h 704271"/>
              <a:gd name="connsiteX6-2201" fmla="*/ 554 w 985517"/>
              <a:gd name="connsiteY6-2202" fmla="*/ 704271 h 704271"/>
              <a:gd name="connsiteX7-2203" fmla="*/ 254 w 985517"/>
              <a:gd name="connsiteY7-2204" fmla="*/ 174088 h 704271"/>
              <a:gd name="connsiteX8-2205" fmla="*/ 53458 w 985517"/>
              <a:gd name="connsiteY8-2206" fmla="*/ 45178 h 704271"/>
              <a:gd name="connsiteX9-2207" fmla="*/ 192644 w 985517"/>
              <a:gd name="connsiteY9-2208" fmla="*/ 0 h 704271"/>
              <a:gd name="connsiteX10-2209" fmla="*/ 985517 w 985517"/>
              <a:gd name="connsiteY10-2210" fmla="*/ 0 h 704271"/>
              <a:gd name="connsiteX0-2211" fmla="*/ 985517 w 985517"/>
              <a:gd name="connsiteY0-2212" fmla="*/ 0 h 1039438"/>
              <a:gd name="connsiteX1-2213" fmla="*/ 983483 w 985517"/>
              <a:gd name="connsiteY1-2214" fmla="*/ 126469 h 1039438"/>
              <a:gd name="connsiteX2-2215" fmla="*/ 219987 w 985517"/>
              <a:gd name="connsiteY2-2216" fmla="*/ 129745 h 1039438"/>
              <a:gd name="connsiteX3-2217" fmla="*/ 156314 w 985517"/>
              <a:gd name="connsiteY3-2218" fmla="*/ 142102 h 1039438"/>
              <a:gd name="connsiteX4-2219" fmla="*/ 133490 w 985517"/>
              <a:gd name="connsiteY4-2220" fmla="*/ 191529 h 1039438"/>
              <a:gd name="connsiteX5-2221" fmla="*/ 135672 w 985517"/>
              <a:gd name="connsiteY5-2222" fmla="*/ 703885 h 1039438"/>
              <a:gd name="connsiteX6-2223" fmla="*/ 158153 w 985517"/>
              <a:gd name="connsiteY6-2224" fmla="*/ 1039438 h 1039438"/>
              <a:gd name="connsiteX7-2225" fmla="*/ 554 w 985517"/>
              <a:gd name="connsiteY7-2226" fmla="*/ 704271 h 1039438"/>
              <a:gd name="connsiteX8-2227" fmla="*/ 254 w 985517"/>
              <a:gd name="connsiteY8-2228" fmla="*/ 174088 h 1039438"/>
              <a:gd name="connsiteX9-2229" fmla="*/ 53458 w 985517"/>
              <a:gd name="connsiteY9-2230" fmla="*/ 45178 h 1039438"/>
              <a:gd name="connsiteX10-2231" fmla="*/ 192644 w 985517"/>
              <a:gd name="connsiteY10-2232" fmla="*/ 0 h 1039438"/>
              <a:gd name="connsiteX11-2233" fmla="*/ 985517 w 985517"/>
              <a:gd name="connsiteY11-2234" fmla="*/ 0 h 1039438"/>
              <a:gd name="connsiteX0-2235" fmla="*/ 985517 w 985517"/>
              <a:gd name="connsiteY0-2236" fmla="*/ 0 h 1040484"/>
              <a:gd name="connsiteX1-2237" fmla="*/ 983483 w 985517"/>
              <a:gd name="connsiteY1-2238" fmla="*/ 126469 h 1040484"/>
              <a:gd name="connsiteX2-2239" fmla="*/ 219987 w 985517"/>
              <a:gd name="connsiteY2-2240" fmla="*/ 129745 h 1040484"/>
              <a:gd name="connsiteX3-2241" fmla="*/ 156314 w 985517"/>
              <a:gd name="connsiteY3-2242" fmla="*/ 142102 h 1040484"/>
              <a:gd name="connsiteX4-2243" fmla="*/ 133490 w 985517"/>
              <a:gd name="connsiteY4-2244" fmla="*/ 191529 h 1040484"/>
              <a:gd name="connsiteX5-2245" fmla="*/ 135672 w 985517"/>
              <a:gd name="connsiteY5-2246" fmla="*/ 703885 h 1040484"/>
              <a:gd name="connsiteX6-2247" fmla="*/ 170558 w 985517"/>
              <a:gd name="connsiteY6-2248" fmla="*/ 940495 h 1040484"/>
              <a:gd name="connsiteX7-2249" fmla="*/ 158153 w 985517"/>
              <a:gd name="connsiteY7-2250" fmla="*/ 1039438 h 1040484"/>
              <a:gd name="connsiteX8-2251" fmla="*/ 554 w 985517"/>
              <a:gd name="connsiteY8-2252" fmla="*/ 704271 h 1040484"/>
              <a:gd name="connsiteX9-2253" fmla="*/ 254 w 985517"/>
              <a:gd name="connsiteY9-2254" fmla="*/ 174088 h 1040484"/>
              <a:gd name="connsiteX10-2255" fmla="*/ 53458 w 985517"/>
              <a:gd name="connsiteY10-2256" fmla="*/ 45178 h 1040484"/>
              <a:gd name="connsiteX11-2257" fmla="*/ 192644 w 985517"/>
              <a:gd name="connsiteY11-2258" fmla="*/ 0 h 1040484"/>
              <a:gd name="connsiteX12-2259" fmla="*/ 985517 w 985517"/>
              <a:gd name="connsiteY12-2260" fmla="*/ 0 h 1040484"/>
              <a:gd name="connsiteX0-2261" fmla="*/ 985517 w 985517"/>
              <a:gd name="connsiteY0-2262" fmla="*/ 0 h 1041326"/>
              <a:gd name="connsiteX1-2263" fmla="*/ 983483 w 985517"/>
              <a:gd name="connsiteY1-2264" fmla="*/ 126469 h 1041326"/>
              <a:gd name="connsiteX2-2265" fmla="*/ 219987 w 985517"/>
              <a:gd name="connsiteY2-2266" fmla="*/ 129745 h 1041326"/>
              <a:gd name="connsiteX3-2267" fmla="*/ 156314 w 985517"/>
              <a:gd name="connsiteY3-2268" fmla="*/ 142102 h 1041326"/>
              <a:gd name="connsiteX4-2269" fmla="*/ 133490 w 985517"/>
              <a:gd name="connsiteY4-2270" fmla="*/ 191529 h 1041326"/>
              <a:gd name="connsiteX5-2271" fmla="*/ 135672 w 985517"/>
              <a:gd name="connsiteY5-2272" fmla="*/ 703885 h 1041326"/>
              <a:gd name="connsiteX6-2273" fmla="*/ 170558 w 985517"/>
              <a:gd name="connsiteY6-2274" fmla="*/ 940495 h 1041326"/>
              <a:gd name="connsiteX7-2275" fmla="*/ 158153 w 985517"/>
              <a:gd name="connsiteY7-2276" fmla="*/ 1039438 h 1041326"/>
              <a:gd name="connsiteX8-2277" fmla="*/ 16736 w 985517"/>
              <a:gd name="connsiteY8-2278" fmla="*/ 1001745 h 1041326"/>
              <a:gd name="connsiteX9-2279" fmla="*/ 554 w 985517"/>
              <a:gd name="connsiteY9-2280" fmla="*/ 704271 h 1041326"/>
              <a:gd name="connsiteX10-2281" fmla="*/ 254 w 985517"/>
              <a:gd name="connsiteY10-2282" fmla="*/ 174088 h 1041326"/>
              <a:gd name="connsiteX11-2283" fmla="*/ 53458 w 985517"/>
              <a:gd name="connsiteY11-2284" fmla="*/ 45178 h 1041326"/>
              <a:gd name="connsiteX12-2285" fmla="*/ 192644 w 985517"/>
              <a:gd name="connsiteY12-2286" fmla="*/ 0 h 1041326"/>
              <a:gd name="connsiteX13-2287" fmla="*/ 985517 w 985517"/>
              <a:gd name="connsiteY13-2288" fmla="*/ 0 h 1041326"/>
              <a:gd name="connsiteX0-2289" fmla="*/ 985517 w 985517"/>
              <a:gd name="connsiteY0-2290" fmla="*/ 0 h 1041326"/>
              <a:gd name="connsiteX1-2291" fmla="*/ 983483 w 985517"/>
              <a:gd name="connsiteY1-2292" fmla="*/ 126469 h 1041326"/>
              <a:gd name="connsiteX2-2293" fmla="*/ 219987 w 985517"/>
              <a:gd name="connsiteY2-2294" fmla="*/ 129745 h 1041326"/>
              <a:gd name="connsiteX3-2295" fmla="*/ 156314 w 985517"/>
              <a:gd name="connsiteY3-2296" fmla="*/ 142102 h 1041326"/>
              <a:gd name="connsiteX4-2297" fmla="*/ 133490 w 985517"/>
              <a:gd name="connsiteY4-2298" fmla="*/ 191529 h 1041326"/>
              <a:gd name="connsiteX5-2299" fmla="*/ 135672 w 985517"/>
              <a:gd name="connsiteY5-2300" fmla="*/ 703885 h 1041326"/>
              <a:gd name="connsiteX6-2301" fmla="*/ 170558 w 985517"/>
              <a:gd name="connsiteY6-2302" fmla="*/ 940495 h 1041326"/>
              <a:gd name="connsiteX7-2303" fmla="*/ 158153 w 985517"/>
              <a:gd name="connsiteY7-2304" fmla="*/ 1039438 h 1041326"/>
              <a:gd name="connsiteX8-2305" fmla="*/ 16736 w 985517"/>
              <a:gd name="connsiteY8-2306" fmla="*/ 1001745 h 1041326"/>
              <a:gd name="connsiteX9-2307" fmla="*/ 554 w 985517"/>
              <a:gd name="connsiteY9-2308" fmla="*/ 704271 h 1041326"/>
              <a:gd name="connsiteX10-2309" fmla="*/ 254 w 985517"/>
              <a:gd name="connsiteY10-2310" fmla="*/ 174088 h 1041326"/>
              <a:gd name="connsiteX11-2311" fmla="*/ 53458 w 985517"/>
              <a:gd name="connsiteY11-2312" fmla="*/ 45178 h 1041326"/>
              <a:gd name="connsiteX12-2313" fmla="*/ 192644 w 985517"/>
              <a:gd name="connsiteY12-2314" fmla="*/ 0 h 1041326"/>
              <a:gd name="connsiteX13-2315" fmla="*/ 985517 w 985517"/>
              <a:gd name="connsiteY13-2316" fmla="*/ 0 h 1041326"/>
              <a:gd name="connsiteX0-2317" fmla="*/ 986147 w 986147"/>
              <a:gd name="connsiteY0-2318" fmla="*/ 0 h 1041326"/>
              <a:gd name="connsiteX1-2319" fmla="*/ 984113 w 986147"/>
              <a:gd name="connsiteY1-2320" fmla="*/ 126469 h 1041326"/>
              <a:gd name="connsiteX2-2321" fmla="*/ 220617 w 986147"/>
              <a:gd name="connsiteY2-2322" fmla="*/ 129745 h 1041326"/>
              <a:gd name="connsiteX3-2323" fmla="*/ 156944 w 986147"/>
              <a:gd name="connsiteY3-2324" fmla="*/ 142102 h 1041326"/>
              <a:gd name="connsiteX4-2325" fmla="*/ 134120 w 986147"/>
              <a:gd name="connsiteY4-2326" fmla="*/ 191529 h 1041326"/>
              <a:gd name="connsiteX5-2327" fmla="*/ 136302 w 986147"/>
              <a:gd name="connsiteY5-2328" fmla="*/ 703885 h 1041326"/>
              <a:gd name="connsiteX6-2329" fmla="*/ 171188 w 986147"/>
              <a:gd name="connsiteY6-2330" fmla="*/ 940495 h 1041326"/>
              <a:gd name="connsiteX7-2331" fmla="*/ 158783 w 986147"/>
              <a:gd name="connsiteY7-2332" fmla="*/ 1039438 h 1041326"/>
              <a:gd name="connsiteX8-2333" fmla="*/ 17366 w 986147"/>
              <a:gd name="connsiteY8-2334" fmla="*/ 1001745 h 1041326"/>
              <a:gd name="connsiteX9-2335" fmla="*/ 0 w 986147"/>
              <a:gd name="connsiteY9-2336" fmla="*/ 907514 h 1041326"/>
              <a:gd name="connsiteX10-2337" fmla="*/ 1184 w 986147"/>
              <a:gd name="connsiteY10-2338" fmla="*/ 704271 h 1041326"/>
              <a:gd name="connsiteX11-2339" fmla="*/ 884 w 986147"/>
              <a:gd name="connsiteY11-2340" fmla="*/ 174088 h 1041326"/>
              <a:gd name="connsiteX12-2341" fmla="*/ 54088 w 986147"/>
              <a:gd name="connsiteY12-2342" fmla="*/ 45178 h 1041326"/>
              <a:gd name="connsiteX13-2343" fmla="*/ 193274 w 986147"/>
              <a:gd name="connsiteY13-2344" fmla="*/ 0 h 1041326"/>
              <a:gd name="connsiteX14-2345" fmla="*/ 986147 w 986147"/>
              <a:gd name="connsiteY14-2346" fmla="*/ 0 h 1041326"/>
              <a:gd name="connsiteX0-2347" fmla="*/ 986147 w 986147"/>
              <a:gd name="connsiteY0-2348" fmla="*/ 0 h 1049274"/>
              <a:gd name="connsiteX1-2349" fmla="*/ 984113 w 986147"/>
              <a:gd name="connsiteY1-2350" fmla="*/ 126469 h 1049274"/>
              <a:gd name="connsiteX2-2351" fmla="*/ 220617 w 986147"/>
              <a:gd name="connsiteY2-2352" fmla="*/ 129745 h 1049274"/>
              <a:gd name="connsiteX3-2353" fmla="*/ 156944 w 986147"/>
              <a:gd name="connsiteY3-2354" fmla="*/ 142102 h 1049274"/>
              <a:gd name="connsiteX4-2355" fmla="*/ 134120 w 986147"/>
              <a:gd name="connsiteY4-2356" fmla="*/ 191529 h 1049274"/>
              <a:gd name="connsiteX5-2357" fmla="*/ 136302 w 986147"/>
              <a:gd name="connsiteY5-2358" fmla="*/ 703885 h 1049274"/>
              <a:gd name="connsiteX6-2359" fmla="*/ 171188 w 986147"/>
              <a:gd name="connsiteY6-2360" fmla="*/ 940495 h 1049274"/>
              <a:gd name="connsiteX7-2361" fmla="*/ 158783 w 986147"/>
              <a:gd name="connsiteY7-2362" fmla="*/ 1039438 h 1049274"/>
              <a:gd name="connsiteX8-2363" fmla="*/ 69467 w 986147"/>
              <a:gd name="connsiteY8-2364" fmla="*/ 1041793 h 1049274"/>
              <a:gd name="connsiteX9-2365" fmla="*/ 17366 w 986147"/>
              <a:gd name="connsiteY9-2366" fmla="*/ 1001745 h 1049274"/>
              <a:gd name="connsiteX10-2367" fmla="*/ 0 w 986147"/>
              <a:gd name="connsiteY10-2368" fmla="*/ 907514 h 1049274"/>
              <a:gd name="connsiteX11-2369" fmla="*/ 1184 w 986147"/>
              <a:gd name="connsiteY11-2370" fmla="*/ 704271 h 1049274"/>
              <a:gd name="connsiteX12-2371" fmla="*/ 884 w 986147"/>
              <a:gd name="connsiteY12-2372" fmla="*/ 174088 h 1049274"/>
              <a:gd name="connsiteX13-2373" fmla="*/ 54088 w 986147"/>
              <a:gd name="connsiteY13-2374" fmla="*/ 45178 h 1049274"/>
              <a:gd name="connsiteX14-2375" fmla="*/ 193274 w 986147"/>
              <a:gd name="connsiteY14-2376" fmla="*/ 0 h 1049274"/>
              <a:gd name="connsiteX15-2377" fmla="*/ 986147 w 986147"/>
              <a:gd name="connsiteY15-2378" fmla="*/ 0 h 1049274"/>
              <a:gd name="connsiteX0-2379" fmla="*/ 986868 w 986868"/>
              <a:gd name="connsiteY0-2380" fmla="*/ 0 h 1049274"/>
              <a:gd name="connsiteX1-2381" fmla="*/ 984834 w 986868"/>
              <a:gd name="connsiteY1-2382" fmla="*/ 126469 h 1049274"/>
              <a:gd name="connsiteX2-2383" fmla="*/ 221338 w 986868"/>
              <a:gd name="connsiteY2-2384" fmla="*/ 129745 h 1049274"/>
              <a:gd name="connsiteX3-2385" fmla="*/ 157665 w 986868"/>
              <a:gd name="connsiteY3-2386" fmla="*/ 142102 h 1049274"/>
              <a:gd name="connsiteX4-2387" fmla="*/ 134841 w 986868"/>
              <a:gd name="connsiteY4-2388" fmla="*/ 191529 h 1049274"/>
              <a:gd name="connsiteX5-2389" fmla="*/ 137023 w 986868"/>
              <a:gd name="connsiteY5-2390" fmla="*/ 703885 h 1049274"/>
              <a:gd name="connsiteX6-2391" fmla="*/ 171909 w 986868"/>
              <a:gd name="connsiteY6-2392" fmla="*/ 940495 h 1049274"/>
              <a:gd name="connsiteX7-2393" fmla="*/ 159504 w 986868"/>
              <a:gd name="connsiteY7-2394" fmla="*/ 1039438 h 1049274"/>
              <a:gd name="connsiteX8-2395" fmla="*/ 70188 w 986868"/>
              <a:gd name="connsiteY8-2396" fmla="*/ 1041793 h 1049274"/>
              <a:gd name="connsiteX9-2397" fmla="*/ 18087 w 986868"/>
              <a:gd name="connsiteY9-2398" fmla="*/ 1001745 h 1049274"/>
              <a:gd name="connsiteX10-2399" fmla="*/ 721 w 986868"/>
              <a:gd name="connsiteY10-2400" fmla="*/ 907514 h 1049274"/>
              <a:gd name="connsiteX11-2401" fmla="*/ 1905 w 986868"/>
              <a:gd name="connsiteY11-2402" fmla="*/ 704271 h 1049274"/>
              <a:gd name="connsiteX12-2403" fmla="*/ 1605 w 986868"/>
              <a:gd name="connsiteY12-2404" fmla="*/ 174088 h 1049274"/>
              <a:gd name="connsiteX13-2405" fmla="*/ 54809 w 986868"/>
              <a:gd name="connsiteY13-2406" fmla="*/ 45178 h 1049274"/>
              <a:gd name="connsiteX14-2407" fmla="*/ 193995 w 986868"/>
              <a:gd name="connsiteY14-2408" fmla="*/ 0 h 1049274"/>
              <a:gd name="connsiteX15-2409" fmla="*/ 986868 w 986868"/>
              <a:gd name="connsiteY15-2410" fmla="*/ 0 h 1049274"/>
              <a:gd name="connsiteX0-2411" fmla="*/ 986868 w 986868"/>
              <a:gd name="connsiteY0-2412" fmla="*/ 0 h 1049274"/>
              <a:gd name="connsiteX1-2413" fmla="*/ 984834 w 986868"/>
              <a:gd name="connsiteY1-2414" fmla="*/ 126469 h 1049274"/>
              <a:gd name="connsiteX2-2415" fmla="*/ 221338 w 986868"/>
              <a:gd name="connsiteY2-2416" fmla="*/ 129745 h 1049274"/>
              <a:gd name="connsiteX3-2417" fmla="*/ 157665 w 986868"/>
              <a:gd name="connsiteY3-2418" fmla="*/ 142102 h 1049274"/>
              <a:gd name="connsiteX4-2419" fmla="*/ 134841 w 986868"/>
              <a:gd name="connsiteY4-2420" fmla="*/ 191529 h 1049274"/>
              <a:gd name="connsiteX5-2421" fmla="*/ 137023 w 986868"/>
              <a:gd name="connsiteY5-2422" fmla="*/ 703885 h 1049274"/>
              <a:gd name="connsiteX6-2423" fmla="*/ 129732 w 986868"/>
              <a:gd name="connsiteY6-2424" fmla="*/ 883956 h 1049274"/>
              <a:gd name="connsiteX7-2425" fmla="*/ 159504 w 986868"/>
              <a:gd name="connsiteY7-2426" fmla="*/ 1039438 h 1049274"/>
              <a:gd name="connsiteX8-2427" fmla="*/ 70188 w 986868"/>
              <a:gd name="connsiteY8-2428" fmla="*/ 1041793 h 1049274"/>
              <a:gd name="connsiteX9-2429" fmla="*/ 18087 w 986868"/>
              <a:gd name="connsiteY9-2430" fmla="*/ 1001745 h 1049274"/>
              <a:gd name="connsiteX10-2431" fmla="*/ 721 w 986868"/>
              <a:gd name="connsiteY10-2432" fmla="*/ 907514 h 1049274"/>
              <a:gd name="connsiteX11-2433" fmla="*/ 1905 w 986868"/>
              <a:gd name="connsiteY11-2434" fmla="*/ 704271 h 1049274"/>
              <a:gd name="connsiteX12-2435" fmla="*/ 1605 w 986868"/>
              <a:gd name="connsiteY12-2436" fmla="*/ 174088 h 1049274"/>
              <a:gd name="connsiteX13-2437" fmla="*/ 54809 w 986868"/>
              <a:gd name="connsiteY13-2438" fmla="*/ 45178 h 1049274"/>
              <a:gd name="connsiteX14-2439" fmla="*/ 193995 w 986868"/>
              <a:gd name="connsiteY14-2440" fmla="*/ 0 h 1049274"/>
              <a:gd name="connsiteX15-2441" fmla="*/ 986868 w 986868"/>
              <a:gd name="connsiteY15-2442" fmla="*/ 0 h 1049274"/>
              <a:gd name="connsiteX0-2443" fmla="*/ 986868 w 986868"/>
              <a:gd name="connsiteY0-2444" fmla="*/ 0 h 1091876"/>
              <a:gd name="connsiteX1-2445" fmla="*/ 984834 w 986868"/>
              <a:gd name="connsiteY1-2446" fmla="*/ 126469 h 1091876"/>
              <a:gd name="connsiteX2-2447" fmla="*/ 221338 w 986868"/>
              <a:gd name="connsiteY2-2448" fmla="*/ 129745 h 1091876"/>
              <a:gd name="connsiteX3-2449" fmla="*/ 157665 w 986868"/>
              <a:gd name="connsiteY3-2450" fmla="*/ 142102 h 1091876"/>
              <a:gd name="connsiteX4-2451" fmla="*/ 134841 w 986868"/>
              <a:gd name="connsiteY4-2452" fmla="*/ 191529 h 1091876"/>
              <a:gd name="connsiteX5-2453" fmla="*/ 137023 w 986868"/>
              <a:gd name="connsiteY5-2454" fmla="*/ 703885 h 1091876"/>
              <a:gd name="connsiteX6-2455" fmla="*/ 129732 w 986868"/>
              <a:gd name="connsiteY6-2456" fmla="*/ 883956 h 1091876"/>
              <a:gd name="connsiteX7-2457" fmla="*/ 179352 w 986868"/>
              <a:gd name="connsiteY7-2458" fmla="*/ 1088909 h 1091876"/>
              <a:gd name="connsiteX8-2459" fmla="*/ 70188 w 986868"/>
              <a:gd name="connsiteY8-2460" fmla="*/ 1041793 h 1091876"/>
              <a:gd name="connsiteX9-2461" fmla="*/ 18087 w 986868"/>
              <a:gd name="connsiteY9-2462" fmla="*/ 1001745 h 1091876"/>
              <a:gd name="connsiteX10-2463" fmla="*/ 721 w 986868"/>
              <a:gd name="connsiteY10-2464" fmla="*/ 907514 h 1091876"/>
              <a:gd name="connsiteX11-2465" fmla="*/ 1905 w 986868"/>
              <a:gd name="connsiteY11-2466" fmla="*/ 704271 h 1091876"/>
              <a:gd name="connsiteX12-2467" fmla="*/ 1605 w 986868"/>
              <a:gd name="connsiteY12-2468" fmla="*/ 174088 h 1091876"/>
              <a:gd name="connsiteX13-2469" fmla="*/ 54809 w 986868"/>
              <a:gd name="connsiteY13-2470" fmla="*/ 45178 h 1091876"/>
              <a:gd name="connsiteX14-2471" fmla="*/ 193995 w 986868"/>
              <a:gd name="connsiteY14-2472" fmla="*/ 0 h 1091876"/>
              <a:gd name="connsiteX15-2473" fmla="*/ 986868 w 986868"/>
              <a:gd name="connsiteY15-2474" fmla="*/ 0 h 1091876"/>
              <a:gd name="connsiteX0-2475" fmla="*/ 986868 w 986868"/>
              <a:gd name="connsiteY0-2476" fmla="*/ 0 h 1089361"/>
              <a:gd name="connsiteX1-2477" fmla="*/ 984834 w 986868"/>
              <a:gd name="connsiteY1-2478" fmla="*/ 126469 h 1089361"/>
              <a:gd name="connsiteX2-2479" fmla="*/ 221338 w 986868"/>
              <a:gd name="connsiteY2-2480" fmla="*/ 129745 h 1089361"/>
              <a:gd name="connsiteX3-2481" fmla="*/ 157665 w 986868"/>
              <a:gd name="connsiteY3-2482" fmla="*/ 142102 h 1089361"/>
              <a:gd name="connsiteX4-2483" fmla="*/ 134841 w 986868"/>
              <a:gd name="connsiteY4-2484" fmla="*/ 191529 h 1089361"/>
              <a:gd name="connsiteX5-2485" fmla="*/ 137023 w 986868"/>
              <a:gd name="connsiteY5-2486" fmla="*/ 703885 h 1089361"/>
              <a:gd name="connsiteX6-2487" fmla="*/ 129732 w 986868"/>
              <a:gd name="connsiteY6-2488" fmla="*/ 883956 h 1089361"/>
              <a:gd name="connsiteX7-2489" fmla="*/ 219047 w 986868"/>
              <a:gd name="connsiteY7-2490" fmla="*/ 1006456 h 1089361"/>
              <a:gd name="connsiteX8-2491" fmla="*/ 179352 w 986868"/>
              <a:gd name="connsiteY8-2492" fmla="*/ 1088909 h 1089361"/>
              <a:gd name="connsiteX9-2493" fmla="*/ 70188 w 986868"/>
              <a:gd name="connsiteY9-2494" fmla="*/ 1041793 h 1089361"/>
              <a:gd name="connsiteX10-2495" fmla="*/ 18087 w 986868"/>
              <a:gd name="connsiteY10-2496" fmla="*/ 1001745 h 1089361"/>
              <a:gd name="connsiteX11-2497" fmla="*/ 721 w 986868"/>
              <a:gd name="connsiteY11-2498" fmla="*/ 907514 h 1089361"/>
              <a:gd name="connsiteX12-2499" fmla="*/ 1905 w 986868"/>
              <a:gd name="connsiteY12-2500" fmla="*/ 704271 h 1089361"/>
              <a:gd name="connsiteX13-2501" fmla="*/ 1605 w 986868"/>
              <a:gd name="connsiteY13-2502" fmla="*/ 174088 h 1089361"/>
              <a:gd name="connsiteX14-2503" fmla="*/ 54809 w 986868"/>
              <a:gd name="connsiteY14-2504" fmla="*/ 45178 h 1089361"/>
              <a:gd name="connsiteX15-2505" fmla="*/ 193995 w 986868"/>
              <a:gd name="connsiteY15-2506" fmla="*/ 0 h 1089361"/>
              <a:gd name="connsiteX16-2507" fmla="*/ 986868 w 986868"/>
              <a:gd name="connsiteY16-2508" fmla="*/ 0 h 1089361"/>
              <a:gd name="connsiteX0-2509" fmla="*/ 986868 w 986868"/>
              <a:gd name="connsiteY0-2510" fmla="*/ 0 h 1096372"/>
              <a:gd name="connsiteX1-2511" fmla="*/ 984834 w 986868"/>
              <a:gd name="connsiteY1-2512" fmla="*/ 126469 h 1096372"/>
              <a:gd name="connsiteX2-2513" fmla="*/ 221338 w 986868"/>
              <a:gd name="connsiteY2-2514" fmla="*/ 129745 h 1096372"/>
              <a:gd name="connsiteX3-2515" fmla="*/ 157665 w 986868"/>
              <a:gd name="connsiteY3-2516" fmla="*/ 142102 h 1096372"/>
              <a:gd name="connsiteX4-2517" fmla="*/ 134841 w 986868"/>
              <a:gd name="connsiteY4-2518" fmla="*/ 191529 h 1096372"/>
              <a:gd name="connsiteX5-2519" fmla="*/ 137023 w 986868"/>
              <a:gd name="connsiteY5-2520" fmla="*/ 703885 h 1096372"/>
              <a:gd name="connsiteX6-2521" fmla="*/ 129732 w 986868"/>
              <a:gd name="connsiteY6-2522" fmla="*/ 883956 h 1096372"/>
              <a:gd name="connsiteX7-2523" fmla="*/ 219047 w 986868"/>
              <a:gd name="connsiteY7-2524" fmla="*/ 1006456 h 1096372"/>
              <a:gd name="connsiteX8-2525" fmla="*/ 214086 w 986868"/>
              <a:gd name="connsiteY8-2526" fmla="*/ 1095976 h 1096372"/>
              <a:gd name="connsiteX9-2527" fmla="*/ 70188 w 986868"/>
              <a:gd name="connsiteY9-2528" fmla="*/ 1041793 h 1096372"/>
              <a:gd name="connsiteX10-2529" fmla="*/ 18087 w 986868"/>
              <a:gd name="connsiteY10-2530" fmla="*/ 1001745 h 1096372"/>
              <a:gd name="connsiteX11-2531" fmla="*/ 721 w 986868"/>
              <a:gd name="connsiteY11-2532" fmla="*/ 907514 h 1096372"/>
              <a:gd name="connsiteX12-2533" fmla="*/ 1905 w 986868"/>
              <a:gd name="connsiteY12-2534" fmla="*/ 704271 h 1096372"/>
              <a:gd name="connsiteX13-2535" fmla="*/ 1605 w 986868"/>
              <a:gd name="connsiteY13-2536" fmla="*/ 174088 h 1096372"/>
              <a:gd name="connsiteX14-2537" fmla="*/ 54809 w 986868"/>
              <a:gd name="connsiteY14-2538" fmla="*/ 45178 h 1096372"/>
              <a:gd name="connsiteX15-2539" fmla="*/ 193995 w 986868"/>
              <a:gd name="connsiteY15-2540" fmla="*/ 0 h 1096372"/>
              <a:gd name="connsiteX16-2541" fmla="*/ 986868 w 986868"/>
              <a:gd name="connsiteY16-2542" fmla="*/ 0 h 1096372"/>
              <a:gd name="connsiteX0-2543" fmla="*/ 986868 w 986868"/>
              <a:gd name="connsiteY0-2544" fmla="*/ 0 h 1096372"/>
              <a:gd name="connsiteX1-2545" fmla="*/ 984834 w 986868"/>
              <a:gd name="connsiteY1-2546" fmla="*/ 126469 h 1096372"/>
              <a:gd name="connsiteX2-2547" fmla="*/ 221338 w 986868"/>
              <a:gd name="connsiteY2-2548" fmla="*/ 129745 h 1096372"/>
              <a:gd name="connsiteX3-2549" fmla="*/ 157665 w 986868"/>
              <a:gd name="connsiteY3-2550" fmla="*/ 142102 h 1096372"/>
              <a:gd name="connsiteX4-2551" fmla="*/ 134841 w 986868"/>
              <a:gd name="connsiteY4-2552" fmla="*/ 191529 h 1096372"/>
              <a:gd name="connsiteX5-2553" fmla="*/ 137023 w 986868"/>
              <a:gd name="connsiteY5-2554" fmla="*/ 703885 h 1096372"/>
              <a:gd name="connsiteX6-2555" fmla="*/ 129732 w 986868"/>
              <a:gd name="connsiteY6-2556" fmla="*/ 883956 h 1096372"/>
              <a:gd name="connsiteX7-2557" fmla="*/ 142136 w 986868"/>
              <a:gd name="connsiteY7-2558" fmla="*/ 971118 h 1096372"/>
              <a:gd name="connsiteX8-2559" fmla="*/ 219047 w 986868"/>
              <a:gd name="connsiteY8-2560" fmla="*/ 1006456 h 1096372"/>
              <a:gd name="connsiteX9-2561" fmla="*/ 214086 w 986868"/>
              <a:gd name="connsiteY9-2562" fmla="*/ 1095976 h 1096372"/>
              <a:gd name="connsiteX10-2563" fmla="*/ 70188 w 986868"/>
              <a:gd name="connsiteY10-2564" fmla="*/ 1041793 h 1096372"/>
              <a:gd name="connsiteX11-2565" fmla="*/ 18087 w 986868"/>
              <a:gd name="connsiteY11-2566" fmla="*/ 1001745 h 1096372"/>
              <a:gd name="connsiteX12-2567" fmla="*/ 721 w 986868"/>
              <a:gd name="connsiteY12-2568" fmla="*/ 907514 h 1096372"/>
              <a:gd name="connsiteX13-2569" fmla="*/ 1905 w 986868"/>
              <a:gd name="connsiteY13-2570" fmla="*/ 704271 h 1096372"/>
              <a:gd name="connsiteX14-2571" fmla="*/ 1605 w 986868"/>
              <a:gd name="connsiteY14-2572" fmla="*/ 174088 h 1096372"/>
              <a:gd name="connsiteX15-2573" fmla="*/ 54809 w 986868"/>
              <a:gd name="connsiteY15-2574" fmla="*/ 45178 h 1096372"/>
              <a:gd name="connsiteX16-2575" fmla="*/ 193995 w 986868"/>
              <a:gd name="connsiteY16-2576" fmla="*/ 0 h 1096372"/>
              <a:gd name="connsiteX17-2577" fmla="*/ 986868 w 986868"/>
              <a:gd name="connsiteY17-2578" fmla="*/ 0 h 1096372"/>
              <a:gd name="connsiteX0-2579" fmla="*/ 986868 w 986868"/>
              <a:gd name="connsiteY0-2580" fmla="*/ 0 h 1096905"/>
              <a:gd name="connsiteX1-2581" fmla="*/ 984834 w 986868"/>
              <a:gd name="connsiteY1-2582" fmla="*/ 126469 h 1096905"/>
              <a:gd name="connsiteX2-2583" fmla="*/ 221338 w 986868"/>
              <a:gd name="connsiteY2-2584" fmla="*/ 129745 h 1096905"/>
              <a:gd name="connsiteX3-2585" fmla="*/ 157665 w 986868"/>
              <a:gd name="connsiteY3-2586" fmla="*/ 142102 h 1096905"/>
              <a:gd name="connsiteX4-2587" fmla="*/ 134841 w 986868"/>
              <a:gd name="connsiteY4-2588" fmla="*/ 191529 h 1096905"/>
              <a:gd name="connsiteX5-2589" fmla="*/ 137023 w 986868"/>
              <a:gd name="connsiteY5-2590" fmla="*/ 703885 h 1096905"/>
              <a:gd name="connsiteX6-2591" fmla="*/ 129732 w 986868"/>
              <a:gd name="connsiteY6-2592" fmla="*/ 883956 h 1096905"/>
              <a:gd name="connsiteX7-2593" fmla="*/ 142136 w 986868"/>
              <a:gd name="connsiteY7-2594" fmla="*/ 971118 h 1096905"/>
              <a:gd name="connsiteX8-2595" fmla="*/ 219047 w 986868"/>
              <a:gd name="connsiteY8-2596" fmla="*/ 1006456 h 1096905"/>
              <a:gd name="connsiteX9-2597" fmla="*/ 214086 w 986868"/>
              <a:gd name="connsiteY9-2598" fmla="*/ 1095976 h 1096905"/>
              <a:gd name="connsiteX10-2599" fmla="*/ 75150 w 986868"/>
              <a:gd name="connsiteY10-2600" fmla="*/ 1074774 h 1096905"/>
              <a:gd name="connsiteX11-2601" fmla="*/ 18087 w 986868"/>
              <a:gd name="connsiteY11-2602" fmla="*/ 1001745 h 1096905"/>
              <a:gd name="connsiteX12-2603" fmla="*/ 721 w 986868"/>
              <a:gd name="connsiteY12-2604" fmla="*/ 907514 h 1096905"/>
              <a:gd name="connsiteX13-2605" fmla="*/ 1905 w 986868"/>
              <a:gd name="connsiteY13-2606" fmla="*/ 704271 h 1096905"/>
              <a:gd name="connsiteX14-2607" fmla="*/ 1605 w 986868"/>
              <a:gd name="connsiteY14-2608" fmla="*/ 174088 h 1096905"/>
              <a:gd name="connsiteX15-2609" fmla="*/ 54809 w 986868"/>
              <a:gd name="connsiteY15-2610" fmla="*/ 45178 h 1096905"/>
              <a:gd name="connsiteX16-2611" fmla="*/ 193995 w 986868"/>
              <a:gd name="connsiteY16-2612" fmla="*/ 0 h 1096905"/>
              <a:gd name="connsiteX17-2613" fmla="*/ 986868 w 986868"/>
              <a:gd name="connsiteY17-2614" fmla="*/ 0 h 1096905"/>
              <a:gd name="connsiteX0-2615" fmla="*/ 986868 w 986868"/>
              <a:gd name="connsiteY0-2616" fmla="*/ 0 h 1096905"/>
              <a:gd name="connsiteX1-2617" fmla="*/ 984834 w 986868"/>
              <a:gd name="connsiteY1-2618" fmla="*/ 126469 h 1096905"/>
              <a:gd name="connsiteX2-2619" fmla="*/ 221338 w 986868"/>
              <a:gd name="connsiteY2-2620" fmla="*/ 129745 h 1096905"/>
              <a:gd name="connsiteX3-2621" fmla="*/ 157665 w 986868"/>
              <a:gd name="connsiteY3-2622" fmla="*/ 142102 h 1096905"/>
              <a:gd name="connsiteX4-2623" fmla="*/ 134841 w 986868"/>
              <a:gd name="connsiteY4-2624" fmla="*/ 191529 h 1096905"/>
              <a:gd name="connsiteX5-2625" fmla="*/ 137023 w 986868"/>
              <a:gd name="connsiteY5-2626" fmla="*/ 703885 h 1096905"/>
              <a:gd name="connsiteX6-2627" fmla="*/ 129732 w 986868"/>
              <a:gd name="connsiteY6-2628" fmla="*/ 883956 h 1096905"/>
              <a:gd name="connsiteX7-2629" fmla="*/ 142136 w 986868"/>
              <a:gd name="connsiteY7-2630" fmla="*/ 971118 h 1096905"/>
              <a:gd name="connsiteX8-2631" fmla="*/ 219048 w 986868"/>
              <a:gd name="connsiteY8-2632" fmla="*/ 985253 h 1096905"/>
              <a:gd name="connsiteX9-2633" fmla="*/ 214086 w 986868"/>
              <a:gd name="connsiteY9-2634" fmla="*/ 1095976 h 1096905"/>
              <a:gd name="connsiteX10-2635" fmla="*/ 75150 w 986868"/>
              <a:gd name="connsiteY10-2636" fmla="*/ 1074774 h 1096905"/>
              <a:gd name="connsiteX11-2637" fmla="*/ 18087 w 986868"/>
              <a:gd name="connsiteY11-2638" fmla="*/ 1001745 h 1096905"/>
              <a:gd name="connsiteX12-2639" fmla="*/ 721 w 986868"/>
              <a:gd name="connsiteY12-2640" fmla="*/ 907514 h 1096905"/>
              <a:gd name="connsiteX13-2641" fmla="*/ 1905 w 986868"/>
              <a:gd name="connsiteY13-2642" fmla="*/ 704271 h 1096905"/>
              <a:gd name="connsiteX14-2643" fmla="*/ 1605 w 986868"/>
              <a:gd name="connsiteY14-2644" fmla="*/ 174088 h 1096905"/>
              <a:gd name="connsiteX15-2645" fmla="*/ 54809 w 986868"/>
              <a:gd name="connsiteY15-2646" fmla="*/ 45178 h 1096905"/>
              <a:gd name="connsiteX16-2647" fmla="*/ 193995 w 986868"/>
              <a:gd name="connsiteY16-2648" fmla="*/ 0 h 1096905"/>
              <a:gd name="connsiteX17-2649" fmla="*/ 986868 w 986868"/>
              <a:gd name="connsiteY17-2650" fmla="*/ 0 h 1096905"/>
              <a:gd name="connsiteX0-2651" fmla="*/ 986868 w 986868"/>
              <a:gd name="connsiteY0-2652" fmla="*/ 0 h 1082102"/>
              <a:gd name="connsiteX1-2653" fmla="*/ 984834 w 986868"/>
              <a:gd name="connsiteY1-2654" fmla="*/ 126469 h 1082102"/>
              <a:gd name="connsiteX2-2655" fmla="*/ 221338 w 986868"/>
              <a:gd name="connsiteY2-2656" fmla="*/ 129745 h 1082102"/>
              <a:gd name="connsiteX3-2657" fmla="*/ 157665 w 986868"/>
              <a:gd name="connsiteY3-2658" fmla="*/ 142102 h 1082102"/>
              <a:gd name="connsiteX4-2659" fmla="*/ 134841 w 986868"/>
              <a:gd name="connsiteY4-2660" fmla="*/ 191529 h 1082102"/>
              <a:gd name="connsiteX5-2661" fmla="*/ 137023 w 986868"/>
              <a:gd name="connsiteY5-2662" fmla="*/ 703885 h 1082102"/>
              <a:gd name="connsiteX6-2663" fmla="*/ 129732 w 986868"/>
              <a:gd name="connsiteY6-2664" fmla="*/ 883956 h 1082102"/>
              <a:gd name="connsiteX7-2665" fmla="*/ 142136 w 986868"/>
              <a:gd name="connsiteY7-2666" fmla="*/ 971118 h 1082102"/>
              <a:gd name="connsiteX8-2667" fmla="*/ 219048 w 986868"/>
              <a:gd name="connsiteY8-2668" fmla="*/ 985253 h 1082102"/>
              <a:gd name="connsiteX9-2669" fmla="*/ 219048 w 986868"/>
              <a:gd name="connsiteY9-2670" fmla="*/ 1079485 h 1082102"/>
              <a:gd name="connsiteX10-2671" fmla="*/ 75150 w 986868"/>
              <a:gd name="connsiteY10-2672" fmla="*/ 1074774 h 1082102"/>
              <a:gd name="connsiteX11-2673" fmla="*/ 18087 w 986868"/>
              <a:gd name="connsiteY11-2674" fmla="*/ 1001745 h 1082102"/>
              <a:gd name="connsiteX12-2675" fmla="*/ 721 w 986868"/>
              <a:gd name="connsiteY12-2676" fmla="*/ 907514 h 1082102"/>
              <a:gd name="connsiteX13-2677" fmla="*/ 1905 w 986868"/>
              <a:gd name="connsiteY13-2678" fmla="*/ 704271 h 1082102"/>
              <a:gd name="connsiteX14-2679" fmla="*/ 1605 w 986868"/>
              <a:gd name="connsiteY14-2680" fmla="*/ 174088 h 1082102"/>
              <a:gd name="connsiteX15-2681" fmla="*/ 54809 w 986868"/>
              <a:gd name="connsiteY15-2682" fmla="*/ 45178 h 1082102"/>
              <a:gd name="connsiteX16-2683" fmla="*/ 193995 w 986868"/>
              <a:gd name="connsiteY16-2684" fmla="*/ 0 h 1082102"/>
              <a:gd name="connsiteX17-2685" fmla="*/ 986868 w 986868"/>
              <a:gd name="connsiteY17-2686" fmla="*/ 0 h 1082102"/>
              <a:gd name="connsiteX0-2687" fmla="*/ 986868 w 986868"/>
              <a:gd name="connsiteY0-2688" fmla="*/ 0 h 1082102"/>
              <a:gd name="connsiteX1-2689" fmla="*/ 984834 w 986868"/>
              <a:gd name="connsiteY1-2690" fmla="*/ 126469 h 1082102"/>
              <a:gd name="connsiteX2-2691" fmla="*/ 221338 w 986868"/>
              <a:gd name="connsiteY2-2692" fmla="*/ 129745 h 1082102"/>
              <a:gd name="connsiteX3-2693" fmla="*/ 157665 w 986868"/>
              <a:gd name="connsiteY3-2694" fmla="*/ 142102 h 1082102"/>
              <a:gd name="connsiteX4-2695" fmla="*/ 134841 w 986868"/>
              <a:gd name="connsiteY4-2696" fmla="*/ 191529 h 1082102"/>
              <a:gd name="connsiteX5-2697" fmla="*/ 137023 w 986868"/>
              <a:gd name="connsiteY5-2698" fmla="*/ 703885 h 1082102"/>
              <a:gd name="connsiteX6-2699" fmla="*/ 129732 w 986868"/>
              <a:gd name="connsiteY6-2700" fmla="*/ 883956 h 1082102"/>
              <a:gd name="connsiteX7-2701" fmla="*/ 139654 w 986868"/>
              <a:gd name="connsiteY7-2702" fmla="*/ 966407 h 1082102"/>
              <a:gd name="connsiteX8-2703" fmla="*/ 219048 w 986868"/>
              <a:gd name="connsiteY8-2704" fmla="*/ 985253 h 1082102"/>
              <a:gd name="connsiteX9-2705" fmla="*/ 219048 w 986868"/>
              <a:gd name="connsiteY9-2706" fmla="*/ 1079485 h 1082102"/>
              <a:gd name="connsiteX10-2707" fmla="*/ 75150 w 986868"/>
              <a:gd name="connsiteY10-2708" fmla="*/ 1074774 h 1082102"/>
              <a:gd name="connsiteX11-2709" fmla="*/ 18087 w 986868"/>
              <a:gd name="connsiteY11-2710" fmla="*/ 1001745 h 1082102"/>
              <a:gd name="connsiteX12-2711" fmla="*/ 721 w 986868"/>
              <a:gd name="connsiteY12-2712" fmla="*/ 907514 h 1082102"/>
              <a:gd name="connsiteX13-2713" fmla="*/ 1905 w 986868"/>
              <a:gd name="connsiteY13-2714" fmla="*/ 704271 h 1082102"/>
              <a:gd name="connsiteX14-2715" fmla="*/ 1605 w 986868"/>
              <a:gd name="connsiteY14-2716" fmla="*/ 174088 h 1082102"/>
              <a:gd name="connsiteX15-2717" fmla="*/ 54809 w 986868"/>
              <a:gd name="connsiteY15-2718" fmla="*/ 45178 h 1082102"/>
              <a:gd name="connsiteX16-2719" fmla="*/ 193995 w 986868"/>
              <a:gd name="connsiteY16-2720" fmla="*/ 0 h 1082102"/>
              <a:gd name="connsiteX17-2721" fmla="*/ 986868 w 986868"/>
              <a:gd name="connsiteY17-2722" fmla="*/ 0 h 1082102"/>
              <a:gd name="connsiteX0-2723" fmla="*/ 986868 w 986868"/>
              <a:gd name="connsiteY0-2724" fmla="*/ 0 h 1082102"/>
              <a:gd name="connsiteX1-2725" fmla="*/ 984834 w 986868"/>
              <a:gd name="connsiteY1-2726" fmla="*/ 126469 h 1082102"/>
              <a:gd name="connsiteX2-2727" fmla="*/ 221338 w 986868"/>
              <a:gd name="connsiteY2-2728" fmla="*/ 129745 h 1082102"/>
              <a:gd name="connsiteX3-2729" fmla="*/ 157665 w 986868"/>
              <a:gd name="connsiteY3-2730" fmla="*/ 142102 h 1082102"/>
              <a:gd name="connsiteX4-2731" fmla="*/ 134841 w 986868"/>
              <a:gd name="connsiteY4-2732" fmla="*/ 191529 h 1082102"/>
              <a:gd name="connsiteX5-2733" fmla="*/ 137023 w 986868"/>
              <a:gd name="connsiteY5-2734" fmla="*/ 703885 h 1082102"/>
              <a:gd name="connsiteX6-2735" fmla="*/ 134877 w 986868"/>
              <a:gd name="connsiteY6-2736" fmla="*/ 798460 h 1082102"/>
              <a:gd name="connsiteX7-2737" fmla="*/ 139654 w 986868"/>
              <a:gd name="connsiteY7-2738" fmla="*/ 966407 h 1082102"/>
              <a:gd name="connsiteX8-2739" fmla="*/ 219048 w 986868"/>
              <a:gd name="connsiteY8-2740" fmla="*/ 985253 h 1082102"/>
              <a:gd name="connsiteX9-2741" fmla="*/ 219048 w 986868"/>
              <a:gd name="connsiteY9-2742" fmla="*/ 1079485 h 1082102"/>
              <a:gd name="connsiteX10-2743" fmla="*/ 75150 w 986868"/>
              <a:gd name="connsiteY10-2744" fmla="*/ 1074774 h 1082102"/>
              <a:gd name="connsiteX11-2745" fmla="*/ 18087 w 986868"/>
              <a:gd name="connsiteY11-2746" fmla="*/ 1001745 h 1082102"/>
              <a:gd name="connsiteX12-2747" fmla="*/ 721 w 986868"/>
              <a:gd name="connsiteY12-2748" fmla="*/ 907514 h 1082102"/>
              <a:gd name="connsiteX13-2749" fmla="*/ 1905 w 986868"/>
              <a:gd name="connsiteY13-2750" fmla="*/ 704271 h 1082102"/>
              <a:gd name="connsiteX14-2751" fmla="*/ 1605 w 986868"/>
              <a:gd name="connsiteY14-2752" fmla="*/ 174088 h 1082102"/>
              <a:gd name="connsiteX15-2753" fmla="*/ 54809 w 986868"/>
              <a:gd name="connsiteY15-2754" fmla="*/ 45178 h 1082102"/>
              <a:gd name="connsiteX16-2755" fmla="*/ 193995 w 986868"/>
              <a:gd name="connsiteY16-2756" fmla="*/ 0 h 1082102"/>
              <a:gd name="connsiteX17-2757" fmla="*/ 986868 w 986868"/>
              <a:gd name="connsiteY17-2758" fmla="*/ 0 h 1082102"/>
              <a:gd name="connsiteX0-2759" fmla="*/ 986868 w 986868"/>
              <a:gd name="connsiteY0-2760" fmla="*/ 0 h 1082102"/>
              <a:gd name="connsiteX1-2761" fmla="*/ 984834 w 986868"/>
              <a:gd name="connsiteY1-2762" fmla="*/ 126469 h 1082102"/>
              <a:gd name="connsiteX2-2763" fmla="*/ 221338 w 986868"/>
              <a:gd name="connsiteY2-2764" fmla="*/ 129745 h 1082102"/>
              <a:gd name="connsiteX3-2765" fmla="*/ 157665 w 986868"/>
              <a:gd name="connsiteY3-2766" fmla="*/ 142102 h 1082102"/>
              <a:gd name="connsiteX4-2767" fmla="*/ 134841 w 986868"/>
              <a:gd name="connsiteY4-2768" fmla="*/ 191529 h 1082102"/>
              <a:gd name="connsiteX5-2769" fmla="*/ 137023 w 986868"/>
              <a:gd name="connsiteY5-2770" fmla="*/ 703885 h 1082102"/>
              <a:gd name="connsiteX6-2771" fmla="*/ 134877 w 986868"/>
              <a:gd name="connsiteY6-2772" fmla="*/ 798460 h 1082102"/>
              <a:gd name="connsiteX7-2773" fmla="*/ 144799 w 986868"/>
              <a:gd name="connsiteY7-2774" fmla="*/ 902896 h 1082102"/>
              <a:gd name="connsiteX8-2775" fmla="*/ 219048 w 986868"/>
              <a:gd name="connsiteY8-2776" fmla="*/ 985253 h 1082102"/>
              <a:gd name="connsiteX9-2777" fmla="*/ 219048 w 986868"/>
              <a:gd name="connsiteY9-2778" fmla="*/ 1079485 h 1082102"/>
              <a:gd name="connsiteX10-2779" fmla="*/ 75150 w 986868"/>
              <a:gd name="connsiteY10-2780" fmla="*/ 1074774 h 1082102"/>
              <a:gd name="connsiteX11-2781" fmla="*/ 18087 w 986868"/>
              <a:gd name="connsiteY11-2782" fmla="*/ 1001745 h 1082102"/>
              <a:gd name="connsiteX12-2783" fmla="*/ 721 w 986868"/>
              <a:gd name="connsiteY12-2784" fmla="*/ 907514 h 1082102"/>
              <a:gd name="connsiteX13-2785" fmla="*/ 1905 w 986868"/>
              <a:gd name="connsiteY13-2786" fmla="*/ 704271 h 1082102"/>
              <a:gd name="connsiteX14-2787" fmla="*/ 1605 w 986868"/>
              <a:gd name="connsiteY14-2788" fmla="*/ 174088 h 1082102"/>
              <a:gd name="connsiteX15-2789" fmla="*/ 54809 w 986868"/>
              <a:gd name="connsiteY15-2790" fmla="*/ 45178 h 1082102"/>
              <a:gd name="connsiteX16-2791" fmla="*/ 193995 w 986868"/>
              <a:gd name="connsiteY16-2792" fmla="*/ 0 h 1082102"/>
              <a:gd name="connsiteX17-2793" fmla="*/ 986868 w 986868"/>
              <a:gd name="connsiteY17-2794" fmla="*/ 0 h 1082102"/>
              <a:gd name="connsiteX0-2795" fmla="*/ 986868 w 986868"/>
              <a:gd name="connsiteY0-2796" fmla="*/ 0 h 1082102"/>
              <a:gd name="connsiteX1-2797" fmla="*/ 984834 w 986868"/>
              <a:gd name="connsiteY1-2798" fmla="*/ 126469 h 1082102"/>
              <a:gd name="connsiteX2-2799" fmla="*/ 221338 w 986868"/>
              <a:gd name="connsiteY2-2800" fmla="*/ 129745 h 1082102"/>
              <a:gd name="connsiteX3-2801" fmla="*/ 157665 w 986868"/>
              <a:gd name="connsiteY3-2802" fmla="*/ 142102 h 1082102"/>
              <a:gd name="connsiteX4-2803" fmla="*/ 134841 w 986868"/>
              <a:gd name="connsiteY4-2804" fmla="*/ 191529 h 1082102"/>
              <a:gd name="connsiteX5-2805" fmla="*/ 137023 w 986868"/>
              <a:gd name="connsiteY5-2806" fmla="*/ 703885 h 1082102"/>
              <a:gd name="connsiteX6-2807" fmla="*/ 134877 w 986868"/>
              <a:gd name="connsiteY6-2808" fmla="*/ 798460 h 1082102"/>
              <a:gd name="connsiteX7-2809" fmla="*/ 144799 w 986868"/>
              <a:gd name="connsiteY7-2810" fmla="*/ 902896 h 1082102"/>
              <a:gd name="connsiteX8-2811" fmla="*/ 216475 w 986868"/>
              <a:gd name="connsiteY8-2812" fmla="*/ 907085 h 1082102"/>
              <a:gd name="connsiteX9-2813" fmla="*/ 219048 w 986868"/>
              <a:gd name="connsiteY9-2814" fmla="*/ 1079485 h 1082102"/>
              <a:gd name="connsiteX10-2815" fmla="*/ 75150 w 986868"/>
              <a:gd name="connsiteY10-2816" fmla="*/ 1074774 h 1082102"/>
              <a:gd name="connsiteX11-2817" fmla="*/ 18087 w 986868"/>
              <a:gd name="connsiteY11-2818" fmla="*/ 1001745 h 1082102"/>
              <a:gd name="connsiteX12-2819" fmla="*/ 721 w 986868"/>
              <a:gd name="connsiteY12-2820" fmla="*/ 907514 h 1082102"/>
              <a:gd name="connsiteX13-2821" fmla="*/ 1905 w 986868"/>
              <a:gd name="connsiteY13-2822" fmla="*/ 704271 h 1082102"/>
              <a:gd name="connsiteX14-2823" fmla="*/ 1605 w 986868"/>
              <a:gd name="connsiteY14-2824" fmla="*/ 174088 h 1082102"/>
              <a:gd name="connsiteX15-2825" fmla="*/ 54809 w 986868"/>
              <a:gd name="connsiteY15-2826" fmla="*/ 45178 h 1082102"/>
              <a:gd name="connsiteX16-2827" fmla="*/ 193995 w 986868"/>
              <a:gd name="connsiteY16-2828" fmla="*/ 0 h 1082102"/>
              <a:gd name="connsiteX17-2829" fmla="*/ 986868 w 986868"/>
              <a:gd name="connsiteY17-2830" fmla="*/ 0 h 1082102"/>
              <a:gd name="connsiteX0-2831" fmla="*/ 986868 w 986868"/>
              <a:gd name="connsiteY0-2832" fmla="*/ 0 h 1082102"/>
              <a:gd name="connsiteX1-2833" fmla="*/ 984834 w 986868"/>
              <a:gd name="connsiteY1-2834" fmla="*/ 126469 h 1082102"/>
              <a:gd name="connsiteX2-2835" fmla="*/ 221338 w 986868"/>
              <a:gd name="connsiteY2-2836" fmla="*/ 129745 h 1082102"/>
              <a:gd name="connsiteX3-2837" fmla="*/ 157665 w 986868"/>
              <a:gd name="connsiteY3-2838" fmla="*/ 142102 h 1082102"/>
              <a:gd name="connsiteX4-2839" fmla="*/ 134841 w 986868"/>
              <a:gd name="connsiteY4-2840" fmla="*/ 191529 h 1082102"/>
              <a:gd name="connsiteX5-2841" fmla="*/ 137023 w 986868"/>
              <a:gd name="connsiteY5-2842" fmla="*/ 703885 h 1082102"/>
              <a:gd name="connsiteX6-2843" fmla="*/ 134877 w 986868"/>
              <a:gd name="connsiteY6-2844" fmla="*/ 798460 h 1082102"/>
              <a:gd name="connsiteX7-2845" fmla="*/ 144799 w 986868"/>
              <a:gd name="connsiteY7-2846" fmla="*/ 844270 h 1082102"/>
              <a:gd name="connsiteX8-2847" fmla="*/ 216475 w 986868"/>
              <a:gd name="connsiteY8-2848" fmla="*/ 907085 h 1082102"/>
              <a:gd name="connsiteX9-2849" fmla="*/ 219048 w 986868"/>
              <a:gd name="connsiteY9-2850" fmla="*/ 1079485 h 1082102"/>
              <a:gd name="connsiteX10-2851" fmla="*/ 75150 w 986868"/>
              <a:gd name="connsiteY10-2852" fmla="*/ 1074774 h 1082102"/>
              <a:gd name="connsiteX11-2853" fmla="*/ 18087 w 986868"/>
              <a:gd name="connsiteY11-2854" fmla="*/ 1001745 h 1082102"/>
              <a:gd name="connsiteX12-2855" fmla="*/ 721 w 986868"/>
              <a:gd name="connsiteY12-2856" fmla="*/ 907514 h 1082102"/>
              <a:gd name="connsiteX13-2857" fmla="*/ 1905 w 986868"/>
              <a:gd name="connsiteY13-2858" fmla="*/ 704271 h 1082102"/>
              <a:gd name="connsiteX14-2859" fmla="*/ 1605 w 986868"/>
              <a:gd name="connsiteY14-2860" fmla="*/ 174088 h 1082102"/>
              <a:gd name="connsiteX15-2861" fmla="*/ 54809 w 986868"/>
              <a:gd name="connsiteY15-2862" fmla="*/ 45178 h 1082102"/>
              <a:gd name="connsiteX16-2863" fmla="*/ 193995 w 986868"/>
              <a:gd name="connsiteY16-2864" fmla="*/ 0 h 1082102"/>
              <a:gd name="connsiteX17-2865" fmla="*/ 986868 w 986868"/>
              <a:gd name="connsiteY17-2866" fmla="*/ 0 h 1082102"/>
              <a:gd name="connsiteX0-2867" fmla="*/ 986868 w 986868"/>
              <a:gd name="connsiteY0-2868" fmla="*/ 0 h 1082102"/>
              <a:gd name="connsiteX1-2869" fmla="*/ 984834 w 986868"/>
              <a:gd name="connsiteY1-2870" fmla="*/ 126469 h 1082102"/>
              <a:gd name="connsiteX2-2871" fmla="*/ 221338 w 986868"/>
              <a:gd name="connsiteY2-2872" fmla="*/ 129745 h 1082102"/>
              <a:gd name="connsiteX3-2873" fmla="*/ 157665 w 986868"/>
              <a:gd name="connsiteY3-2874" fmla="*/ 142102 h 1082102"/>
              <a:gd name="connsiteX4-2875" fmla="*/ 134841 w 986868"/>
              <a:gd name="connsiteY4-2876" fmla="*/ 191529 h 1082102"/>
              <a:gd name="connsiteX5-2877" fmla="*/ 137023 w 986868"/>
              <a:gd name="connsiteY5-2878" fmla="*/ 703885 h 1082102"/>
              <a:gd name="connsiteX6-2879" fmla="*/ 134877 w 986868"/>
              <a:gd name="connsiteY6-2880" fmla="*/ 798460 h 1082102"/>
              <a:gd name="connsiteX7-2881" fmla="*/ 144799 w 986868"/>
              <a:gd name="connsiteY7-2882" fmla="*/ 844270 h 1082102"/>
              <a:gd name="connsiteX8-2883" fmla="*/ 208758 w 986868"/>
              <a:gd name="connsiteY8-2884" fmla="*/ 860673 h 1082102"/>
              <a:gd name="connsiteX9-2885" fmla="*/ 219048 w 986868"/>
              <a:gd name="connsiteY9-2886" fmla="*/ 1079485 h 1082102"/>
              <a:gd name="connsiteX10-2887" fmla="*/ 75150 w 986868"/>
              <a:gd name="connsiteY10-2888" fmla="*/ 1074774 h 1082102"/>
              <a:gd name="connsiteX11-2889" fmla="*/ 18087 w 986868"/>
              <a:gd name="connsiteY11-2890" fmla="*/ 1001745 h 1082102"/>
              <a:gd name="connsiteX12-2891" fmla="*/ 721 w 986868"/>
              <a:gd name="connsiteY12-2892" fmla="*/ 907514 h 1082102"/>
              <a:gd name="connsiteX13-2893" fmla="*/ 1905 w 986868"/>
              <a:gd name="connsiteY13-2894" fmla="*/ 704271 h 1082102"/>
              <a:gd name="connsiteX14-2895" fmla="*/ 1605 w 986868"/>
              <a:gd name="connsiteY14-2896" fmla="*/ 174088 h 1082102"/>
              <a:gd name="connsiteX15-2897" fmla="*/ 54809 w 986868"/>
              <a:gd name="connsiteY15-2898" fmla="*/ 45178 h 1082102"/>
              <a:gd name="connsiteX16-2899" fmla="*/ 193995 w 986868"/>
              <a:gd name="connsiteY16-2900" fmla="*/ 0 h 1082102"/>
              <a:gd name="connsiteX17-2901" fmla="*/ 986868 w 986868"/>
              <a:gd name="connsiteY17-2902" fmla="*/ 0 h 1082102"/>
              <a:gd name="connsiteX0-2903" fmla="*/ 986868 w 986868"/>
              <a:gd name="connsiteY0-2904" fmla="*/ 0 h 1075006"/>
              <a:gd name="connsiteX1-2905" fmla="*/ 984834 w 986868"/>
              <a:gd name="connsiteY1-2906" fmla="*/ 126469 h 1075006"/>
              <a:gd name="connsiteX2-2907" fmla="*/ 221338 w 986868"/>
              <a:gd name="connsiteY2-2908" fmla="*/ 129745 h 1075006"/>
              <a:gd name="connsiteX3-2909" fmla="*/ 157665 w 986868"/>
              <a:gd name="connsiteY3-2910" fmla="*/ 142102 h 1075006"/>
              <a:gd name="connsiteX4-2911" fmla="*/ 134841 w 986868"/>
              <a:gd name="connsiteY4-2912" fmla="*/ 191529 h 1075006"/>
              <a:gd name="connsiteX5-2913" fmla="*/ 137023 w 986868"/>
              <a:gd name="connsiteY5-2914" fmla="*/ 703885 h 1075006"/>
              <a:gd name="connsiteX6-2915" fmla="*/ 134877 w 986868"/>
              <a:gd name="connsiteY6-2916" fmla="*/ 798460 h 1075006"/>
              <a:gd name="connsiteX7-2917" fmla="*/ 144799 w 986868"/>
              <a:gd name="connsiteY7-2918" fmla="*/ 844270 h 1075006"/>
              <a:gd name="connsiteX8-2919" fmla="*/ 208758 w 986868"/>
              <a:gd name="connsiteY8-2920" fmla="*/ 860673 h 1075006"/>
              <a:gd name="connsiteX9-2921" fmla="*/ 211331 w 986868"/>
              <a:gd name="connsiteY9-2922" fmla="*/ 952463 h 1075006"/>
              <a:gd name="connsiteX10-2923" fmla="*/ 75150 w 986868"/>
              <a:gd name="connsiteY10-2924" fmla="*/ 1074774 h 1075006"/>
              <a:gd name="connsiteX11-2925" fmla="*/ 18087 w 986868"/>
              <a:gd name="connsiteY11-2926" fmla="*/ 1001745 h 1075006"/>
              <a:gd name="connsiteX12-2927" fmla="*/ 721 w 986868"/>
              <a:gd name="connsiteY12-2928" fmla="*/ 907514 h 1075006"/>
              <a:gd name="connsiteX13-2929" fmla="*/ 1905 w 986868"/>
              <a:gd name="connsiteY13-2930" fmla="*/ 704271 h 1075006"/>
              <a:gd name="connsiteX14-2931" fmla="*/ 1605 w 986868"/>
              <a:gd name="connsiteY14-2932" fmla="*/ 174088 h 1075006"/>
              <a:gd name="connsiteX15-2933" fmla="*/ 54809 w 986868"/>
              <a:gd name="connsiteY15-2934" fmla="*/ 45178 h 1075006"/>
              <a:gd name="connsiteX16-2935" fmla="*/ 193995 w 986868"/>
              <a:gd name="connsiteY16-2936" fmla="*/ 0 h 1075006"/>
              <a:gd name="connsiteX17-2937" fmla="*/ 986868 w 986868"/>
              <a:gd name="connsiteY17-2938" fmla="*/ 0 h 1075006"/>
              <a:gd name="connsiteX0-2939" fmla="*/ 986868 w 986868"/>
              <a:gd name="connsiteY0-2940" fmla="*/ 0 h 1005797"/>
              <a:gd name="connsiteX1-2941" fmla="*/ 984834 w 986868"/>
              <a:gd name="connsiteY1-2942" fmla="*/ 126469 h 1005797"/>
              <a:gd name="connsiteX2-2943" fmla="*/ 221338 w 986868"/>
              <a:gd name="connsiteY2-2944" fmla="*/ 129745 h 1005797"/>
              <a:gd name="connsiteX3-2945" fmla="*/ 157665 w 986868"/>
              <a:gd name="connsiteY3-2946" fmla="*/ 142102 h 1005797"/>
              <a:gd name="connsiteX4-2947" fmla="*/ 134841 w 986868"/>
              <a:gd name="connsiteY4-2948" fmla="*/ 191529 h 1005797"/>
              <a:gd name="connsiteX5-2949" fmla="*/ 137023 w 986868"/>
              <a:gd name="connsiteY5-2950" fmla="*/ 703885 h 1005797"/>
              <a:gd name="connsiteX6-2951" fmla="*/ 134877 w 986868"/>
              <a:gd name="connsiteY6-2952" fmla="*/ 798460 h 1005797"/>
              <a:gd name="connsiteX7-2953" fmla="*/ 144799 w 986868"/>
              <a:gd name="connsiteY7-2954" fmla="*/ 844270 h 1005797"/>
              <a:gd name="connsiteX8-2955" fmla="*/ 208758 w 986868"/>
              <a:gd name="connsiteY8-2956" fmla="*/ 860673 h 1005797"/>
              <a:gd name="connsiteX9-2957" fmla="*/ 211331 w 986868"/>
              <a:gd name="connsiteY9-2958" fmla="*/ 952463 h 1005797"/>
              <a:gd name="connsiteX10-2959" fmla="*/ 95730 w 986868"/>
              <a:gd name="connsiteY10-2960" fmla="*/ 955080 h 1005797"/>
              <a:gd name="connsiteX11-2961" fmla="*/ 18087 w 986868"/>
              <a:gd name="connsiteY11-2962" fmla="*/ 1001745 h 1005797"/>
              <a:gd name="connsiteX12-2963" fmla="*/ 721 w 986868"/>
              <a:gd name="connsiteY12-2964" fmla="*/ 907514 h 1005797"/>
              <a:gd name="connsiteX13-2965" fmla="*/ 1905 w 986868"/>
              <a:gd name="connsiteY13-2966" fmla="*/ 704271 h 1005797"/>
              <a:gd name="connsiteX14-2967" fmla="*/ 1605 w 986868"/>
              <a:gd name="connsiteY14-2968" fmla="*/ 174088 h 1005797"/>
              <a:gd name="connsiteX15-2969" fmla="*/ 54809 w 986868"/>
              <a:gd name="connsiteY15-2970" fmla="*/ 45178 h 1005797"/>
              <a:gd name="connsiteX16-2971" fmla="*/ 193995 w 986868"/>
              <a:gd name="connsiteY16-2972" fmla="*/ 0 h 1005797"/>
              <a:gd name="connsiteX17-2973" fmla="*/ 986868 w 986868"/>
              <a:gd name="connsiteY17-2974" fmla="*/ 0 h 1005797"/>
              <a:gd name="connsiteX0-2975" fmla="*/ 985518 w 985518"/>
              <a:gd name="connsiteY0-2976" fmla="*/ 0 h 1005797"/>
              <a:gd name="connsiteX1-2977" fmla="*/ 983484 w 985518"/>
              <a:gd name="connsiteY1-2978" fmla="*/ 126469 h 1005797"/>
              <a:gd name="connsiteX2-2979" fmla="*/ 219988 w 985518"/>
              <a:gd name="connsiteY2-2980" fmla="*/ 129745 h 1005797"/>
              <a:gd name="connsiteX3-2981" fmla="*/ 156315 w 985518"/>
              <a:gd name="connsiteY3-2982" fmla="*/ 142102 h 1005797"/>
              <a:gd name="connsiteX4-2983" fmla="*/ 133491 w 985518"/>
              <a:gd name="connsiteY4-2984" fmla="*/ 191529 h 1005797"/>
              <a:gd name="connsiteX5-2985" fmla="*/ 135673 w 985518"/>
              <a:gd name="connsiteY5-2986" fmla="*/ 703885 h 1005797"/>
              <a:gd name="connsiteX6-2987" fmla="*/ 133527 w 985518"/>
              <a:gd name="connsiteY6-2988" fmla="*/ 798460 h 1005797"/>
              <a:gd name="connsiteX7-2989" fmla="*/ 143449 w 985518"/>
              <a:gd name="connsiteY7-2990" fmla="*/ 844270 h 1005797"/>
              <a:gd name="connsiteX8-2991" fmla="*/ 207408 w 985518"/>
              <a:gd name="connsiteY8-2992" fmla="*/ 860673 h 1005797"/>
              <a:gd name="connsiteX9-2993" fmla="*/ 209981 w 985518"/>
              <a:gd name="connsiteY9-2994" fmla="*/ 952463 h 1005797"/>
              <a:gd name="connsiteX10-2995" fmla="*/ 94380 w 985518"/>
              <a:gd name="connsiteY10-2996" fmla="*/ 955080 h 1005797"/>
              <a:gd name="connsiteX11-2997" fmla="*/ 16737 w 985518"/>
              <a:gd name="connsiteY11-2998" fmla="*/ 1001745 h 1005797"/>
              <a:gd name="connsiteX12-2999" fmla="*/ 1944 w 985518"/>
              <a:gd name="connsiteY12-3000" fmla="*/ 829346 h 1005797"/>
              <a:gd name="connsiteX13-3001" fmla="*/ 555 w 985518"/>
              <a:gd name="connsiteY13-3002" fmla="*/ 704271 h 1005797"/>
              <a:gd name="connsiteX14-3003" fmla="*/ 255 w 985518"/>
              <a:gd name="connsiteY14-3004" fmla="*/ 174088 h 1005797"/>
              <a:gd name="connsiteX15-3005" fmla="*/ 53459 w 985518"/>
              <a:gd name="connsiteY15-3006" fmla="*/ 45178 h 1005797"/>
              <a:gd name="connsiteX16-3007" fmla="*/ 192645 w 985518"/>
              <a:gd name="connsiteY16-3008" fmla="*/ 0 h 1005797"/>
              <a:gd name="connsiteX17-3009" fmla="*/ 985518 w 985518"/>
              <a:gd name="connsiteY17-3010" fmla="*/ 0 h 1005797"/>
              <a:gd name="connsiteX0-3011" fmla="*/ 985518 w 985518"/>
              <a:gd name="connsiteY0-3012" fmla="*/ 0 h 958462"/>
              <a:gd name="connsiteX1-3013" fmla="*/ 983484 w 985518"/>
              <a:gd name="connsiteY1-3014" fmla="*/ 126469 h 958462"/>
              <a:gd name="connsiteX2-3015" fmla="*/ 219988 w 985518"/>
              <a:gd name="connsiteY2-3016" fmla="*/ 129745 h 958462"/>
              <a:gd name="connsiteX3-3017" fmla="*/ 156315 w 985518"/>
              <a:gd name="connsiteY3-3018" fmla="*/ 142102 h 958462"/>
              <a:gd name="connsiteX4-3019" fmla="*/ 133491 w 985518"/>
              <a:gd name="connsiteY4-3020" fmla="*/ 191529 h 958462"/>
              <a:gd name="connsiteX5-3021" fmla="*/ 135673 w 985518"/>
              <a:gd name="connsiteY5-3022" fmla="*/ 703885 h 958462"/>
              <a:gd name="connsiteX6-3023" fmla="*/ 133527 w 985518"/>
              <a:gd name="connsiteY6-3024" fmla="*/ 798460 h 958462"/>
              <a:gd name="connsiteX7-3025" fmla="*/ 143449 w 985518"/>
              <a:gd name="connsiteY7-3026" fmla="*/ 844270 h 958462"/>
              <a:gd name="connsiteX8-3027" fmla="*/ 207408 w 985518"/>
              <a:gd name="connsiteY8-3028" fmla="*/ 860673 h 958462"/>
              <a:gd name="connsiteX9-3029" fmla="*/ 209981 w 985518"/>
              <a:gd name="connsiteY9-3030" fmla="*/ 952463 h 958462"/>
              <a:gd name="connsiteX10-3031" fmla="*/ 94380 w 985518"/>
              <a:gd name="connsiteY10-3032" fmla="*/ 955080 h 958462"/>
              <a:gd name="connsiteX11-3033" fmla="*/ 24455 w 985518"/>
              <a:gd name="connsiteY11-3034" fmla="*/ 911363 h 958462"/>
              <a:gd name="connsiteX12-3035" fmla="*/ 1944 w 985518"/>
              <a:gd name="connsiteY12-3036" fmla="*/ 829346 h 958462"/>
              <a:gd name="connsiteX13-3037" fmla="*/ 555 w 985518"/>
              <a:gd name="connsiteY13-3038" fmla="*/ 704271 h 958462"/>
              <a:gd name="connsiteX14-3039" fmla="*/ 255 w 985518"/>
              <a:gd name="connsiteY14-3040" fmla="*/ 174088 h 958462"/>
              <a:gd name="connsiteX15-3041" fmla="*/ 53459 w 985518"/>
              <a:gd name="connsiteY15-3042" fmla="*/ 45178 h 958462"/>
              <a:gd name="connsiteX16-3043" fmla="*/ 192645 w 985518"/>
              <a:gd name="connsiteY16-3044" fmla="*/ 0 h 958462"/>
              <a:gd name="connsiteX17-3045" fmla="*/ 985518 w 985518"/>
              <a:gd name="connsiteY17-3046" fmla="*/ 0 h 958462"/>
              <a:gd name="connsiteX0-3047" fmla="*/ 985518 w 985518"/>
              <a:gd name="connsiteY0-3048" fmla="*/ 0 h 958462"/>
              <a:gd name="connsiteX1-3049" fmla="*/ 983484 w 985518"/>
              <a:gd name="connsiteY1-3050" fmla="*/ 126469 h 958462"/>
              <a:gd name="connsiteX2-3051" fmla="*/ 219988 w 985518"/>
              <a:gd name="connsiteY2-3052" fmla="*/ 129745 h 958462"/>
              <a:gd name="connsiteX3-3053" fmla="*/ 156315 w 985518"/>
              <a:gd name="connsiteY3-3054" fmla="*/ 142102 h 958462"/>
              <a:gd name="connsiteX4-3055" fmla="*/ 133491 w 985518"/>
              <a:gd name="connsiteY4-3056" fmla="*/ 191529 h 958462"/>
              <a:gd name="connsiteX5-3057" fmla="*/ 135673 w 985518"/>
              <a:gd name="connsiteY5-3058" fmla="*/ 703885 h 958462"/>
              <a:gd name="connsiteX6-3059" fmla="*/ 133527 w 985518"/>
              <a:gd name="connsiteY6-3060" fmla="*/ 798460 h 958462"/>
              <a:gd name="connsiteX7-3061" fmla="*/ 143449 w 985518"/>
              <a:gd name="connsiteY7-3062" fmla="*/ 844270 h 958462"/>
              <a:gd name="connsiteX8-3063" fmla="*/ 207408 w 985518"/>
              <a:gd name="connsiteY8-3064" fmla="*/ 860673 h 958462"/>
              <a:gd name="connsiteX9-3065" fmla="*/ 209981 w 985518"/>
              <a:gd name="connsiteY9-3066" fmla="*/ 952463 h 958462"/>
              <a:gd name="connsiteX10-3067" fmla="*/ 94380 w 985518"/>
              <a:gd name="connsiteY10-3068" fmla="*/ 955080 h 958462"/>
              <a:gd name="connsiteX11-3069" fmla="*/ 24455 w 985518"/>
              <a:gd name="connsiteY11-3070" fmla="*/ 911363 h 958462"/>
              <a:gd name="connsiteX12-3071" fmla="*/ 1944 w 985518"/>
              <a:gd name="connsiteY12-3072" fmla="*/ 829346 h 958462"/>
              <a:gd name="connsiteX13-3073" fmla="*/ 555 w 985518"/>
              <a:gd name="connsiteY13-3074" fmla="*/ 704271 h 958462"/>
              <a:gd name="connsiteX14-3075" fmla="*/ 255 w 985518"/>
              <a:gd name="connsiteY14-3076" fmla="*/ 174088 h 958462"/>
              <a:gd name="connsiteX15-3077" fmla="*/ 53459 w 985518"/>
              <a:gd name="connsiteY15-3078" fmla="*/ 45178 h 958462"/>
              <a:gd name="connsiteX16-3079" fmla="*/ 192645 w 985518"/>
              <a:gd name="connsiteY16-3080" fmla="*/ 0 h 958462"/>
              <a:gd name="connsiteX17-3081" fmla="*/ 985518 w 985518"/>
              <a:gd name="connsiteY17-3082" fmla="*/ 0 h 958462"/>
              <a:gd name="connsiteX0-3083" fmla="*/ 985518 w 985518"/>
              <a:gd name="connsiteY0-3084" fmla="*/ 0 h 956977"/>
              <a:gd name="connsiteX1-3085" fmla="*/ 983484 w 985518"/>
              <a:gd name="connsiteY1-3086" fmla="*/ 126469 h 956977"/>
              <a:gd name="connsiteX2-3087" fmla="*/ 219988 w 985518"/>
              <a:gd name="connsiteY2-3088" fmla="*/ 129745 h 956977"/>
              <a:gd name="connsiteX3-3089" fmla="*/ 156315 w 985518"/>
              <a:gd name="connsiteY3-3090" fmla="*/ 142102 h 956977"/>
              <a:gd name="connsiteX4-3091" fmla="*/ 133491 w 985518"/>
              <a:gd name="connsiteY4-3092" fmla="*/ 191529 h 956977"/>
              <a:gd name="connsiteX5-3093" fmla="*/ 135673 w 985518"/>
              <a:gd name="connsiteY5-3094" fmla="*/ 703885 h 956977"/>
              <a:gd name="connsiteX6-3095" fmla="*/ 133527 w 985518"/>
              <a:gd name="connsiteY6-3096" fmla="*/ 798460 h 956977"/>
              <a:gd name="connsiteX7-3097" fmla="*/ 143449 w 985518"/>
              <a:gd name="connsiteY7-3098" fmla="*/ 844270 h 956977"/>
              <a:gd name="connsiteX8-3099" fmla="*/ 207408 w 985518"/>
              <a:gd name="connsiteY8-3100" fmla="*/ 860673 h 956977"/>
              <a:gd name="connsiteX9-3101" fmla="*/ 209981 w 985518"/>
              <a:gd name="connsiteY9-3102" fmla="*/ 952463 h 956977"/>
              <a:gd name="connsiteX10-3103" fmla="*/ 117534 w 985518"/>
              <a:gd name="connsiteY10-3104" fmla="*/ 952637 h 956977"/>
              <a:gd name="connsiteX11-3105" fmla="*/ 24455 w 985518"/>
              <a:gd name="connsiteY11-3106" fmla="*/ 911363 h 956977"/>
              <a:gd name="connsiteX12-3107" fmla="*/ 1944 w 985518"/>
              <a:gd name="connsiteY12-3108" fmla="*/ 829346 h 956977"/>
              <a:gd name="connsiteX13-3109" fmla="*/ 555 w 985518"/>
              <a:gd name="connsiteY13-3110" fmla="*/ 704271 h 956977"/>
              <a:gd name="connsiteX14-3111" fmla="*/ 255 w 985518"/>
              <a:gd name="connsiteY14-3112" fmla="*/ 174088 h 956977"/>
              <a:gd name="connsiteX15-3113" fmla="*/ 53459 w 985518"/>
              <a:gd name="connsiteY15-3114" fmla="*/ 45178 h 956977"/>
              <a:gd name="connsiteX16-3115" fmla="*/ 192645 w 985518"/>
              <a:gd name="connsiteY16-3116" fmla="*/ 0 h 956977"/>
              <a:gd name="connsiteX17-3117" fmla="*/ 985518 w 985518"/>
              <a:gd name="connsiteY17-3118" fmla="*/ 0 h 956977"/>
              <a:gd name="connsiteX0-3119" fmla="*/ 985518 w 985518"/>
              <a:gd name="connsiteY0-3120" fmla="*/ 0 h 956977"/>
              <a:gd name="connsiteX1-3121" fmla="*/ 983484 w 985518"/>
              <a:gd name="connsiteY1-3122" fmla="*/ 126469 h 956977"/>
              <a:gd name="connsiteX2-3123" fmla="*/ 219988 w 985518"/>
              <a:gd name="connsiteY2-3124" fmla="*/ 129745 h 956977"/>
              <a:gd name="connsiteX3-3125" fmla="*/ 156315 w 985518"/>
              <a:gd name="connsiteY3-3126" fmla="*/ 142102 h 956977"/>
              <a:gd name="connsiteX4-3127" fmla="*/ 133491 w 985518"/>
              <a:gd name="connsiteY4-3128" fmla="*/ 191529 h 956977"/>
              <a:gd name="connsiteX5-3129" fmla="*/ 135673 w 985518"/>
              <a:gd name="connsiteY5-3130" fmla="*/ 703885 h 956977"/>
              <a:gd name="connsiteX6-3131" fmla="*/ 133527 w 985518"/>
              <a:gd name="connsiteY6-3132" fmla="*/ 798460 h 956977"/>
              <a:gd name="connsiteX7-3133" fmla="*/ 143449 w 985518"/>
              <a:gd name="connsiteY7-3134" fmla="*/ 844270 h 956977"/>
              <a:gd name="connsiteX8-3135" fmla="*/ 207408 w 985518"/>
              <a:gd name="connsiteY8-3136" fmla="*/ 860673 h 956977"/>
              <a:gd name="connsiteX9-3137" fmla="*/ 209981 w 985518"/>
              <a:gd name="connsiteY9-3138" fmla="*/ 952463 h 956977"/>
              <a:gd name="connsiteX10-3139" fmla="*/ 117534 w 985518"/>
              <a:gd name="connsiteY10-3140" fmla="*/ 952637 h 956977"/>
              <a:gd name="connsiteX11-3141" fmla="*/ 24455 w 985518"/>
              <a:gd name="connsiteY11-3142" fmla="*/ 911363 h 956977"/>
              <a:gd name="connsiteX12-3143" fmla="*/ 1944 w 985518"/>
              <a:gd name="connsiteY12-3144" fmla="*/ 829346 h 956977"/>
              <a:gd name="connsiteX13-3145" fmla="*/ 555 w 985518"/>
              <a:gd name="connsiteY13-3146" fmla="*/ 704271 h 956977"/>
              <a:gd name="connsiteX14-3147" fmla="*/ 255 w 985518"/>
              <a:gd name="connsiteY14-3148" fmla="*/ 174088 h 956977"/>
              <a:gd name="connsiteX15-3149" fmla="*/ 53459 w 985518"/>
              <a:gd name="connsiteY15-3150" fmla="*/ 45178 h 956977"/>
              <a:gd name="connsiteX16-3151" fmla="*/ 192645 w 985518"/>
              <a:gd name="connsiteY16-3152" fmla="*/ 0 h 956977"/>
              <a:gd name="connsiteX17-3153" fmla="*/ 985518 w 985518"/>
              <a:gd name="connsiteY17-3154" fmla="*/ 0 h 956977"/>
              <a:gd name="connsiteX0-3155" fmla="*/ 985518 w 985518"/>
              <a:gd name="connsiteY0-3156" fmla="*/ 0 h 954318"/>
              <a:gd name="connsiteX1-3157" fmla="*/ 983484 w 985518"/>
              <a:gd name="connsiteY1-3158" fmla="*/ 126469 h 954318"/>
              <a:gd name="connsiteX2-3159" fmla="*/ 219988 w 985518"/>
              <a:gd name="connsiteY2-3160" fmla="*/ 129745 h 954318"/>
              <a:gd name="connsiteX3-3161" fmla="*/ 156315 w 985518"/>
              <a:gd name="connsiteY3-3162" fmla="*/ 142102 h 954318"/>
              <a:gd name="connsiteX4-3163" fmla="*/ 133491 w 985518"/>
              <a:gd name="connsiteY4-3164" fmla="*/ 191529 h 954318"/>
              <a:gd name="connsiteX5-3165" fmla="*/ 135673 w 985518"/>
              <a:gd name="connsiteY5-3166" fmla="*/ 703885 h 954318"/>
              <a:gd name="connsiteX6-3167" fmla="*/ 133527 w 985518"/>
              <a:gd name="connsiteY6-3168" fmla="*/ 798460 h 954318"/>
              <a:gd name="connsiteX7-3169" fmla="*/ 143449 w 985518"/>
              <a:gd name="connsiteY7-3170" fmla="*/ 844270 h 954318"/>
              <a:gd name="connsiteX8-3171" fmla="*/ 207408 w 985518"/>
              <a:gd name="connsiteY8-3172" fmla="*/ 860673 h 954318"/>
              <a:gd name="connsiteX9-3173" fmla="*/ 209981 w 985518"/>
              <a:gd name="connsiteY9-3174" fmla="*/ 952463 h 954318"/>
              <a:gd name="connsiteX10-3175" fmla="*/ 117534 w 985518"/>
              <a:gd name="connsiteY10-3176" fmla="*/ 952637 h 954318"/>
              <a:gd name="connsiteX11-3177" fmla="*/ 24455 w 985518"/>
              <a:gd name="connsiteY11-3178" fmla="*/ 911363 h 954318"/>
              <a:gd name="connsiteX12-3179" fmla="*/ 1944 w 985518"/>
              <a:gd name="connsiteY12-3180" fmla="*/ 829346 h 954318"/>
              <a:gd name="connsiteX13-3181" fmla="*/ 555 w 985518"/>
              <a:gd name="connsiteY13-3182" fmla="*/ 704271 h 954318"/>
              <a:gd name="connsiteX14-3183" fmla="*/ 255 w 985518"/>
              <a:gd name="connsiteY14-3184" fmla="*/ 174088 h 954318"/>
              <a:gd name="connsiteX15-3185" fmla="*/ 53459 w 985518"/>
              <a:gd name="connsiteY15-3186" fmla="*/ 45178 h 954318"/>
              <a:gd name="connsiteX16-3187" fmla="*/ 192645 w 985518"/>
              <a:gd name="connsiteY16-3188" fmla="*/ 0 h 954318"/>
              <a:gd name="connsiteX17-3189" fmla="*/ 985518 w 985518"/>
              <a:gd name="connsiteY17-3190" fmla="*/ 0 h 954318"/>
              <a:gd name="connsiteX0-3191" fmla="*/ 985518 w 985518"/>
              <a:gd name="connsiteY0-3192" fmla="*/ 0 h 954318"/>
              <a:gd name="connsiteX1-3193" fmla="*/ 983484 w 985518"/>
              <a:gd name="connsiteY1-3194" fmla="*/ 126469 h 954318"/>
              <a:gd name="connsiteX2-3195" fmla="*/ 219988 w 985518"/>
              <a:gd name="connsiteY2-3196" fmla="*/ 129745 h 954318"/>
              <a:gd name="connsiteX3-3197" fmla="*/ 156315 w 985518"/>
              <a:gd name="connsiteY3-3198" fmla="*/ 142102 h 954318"/>
              <a:gd name="connsiteX4-3199" fmla="*/ 133491 w 985518"/>
              <a:gd name="connsiteY4-3200" fmla="*/ 191529 h 954318"/>
              <a:gd name="connsiteX5-3201" fmla="*/ 135673 w 985518"/>
              <a:gd name="connsiteY5-3202" fmla="*/ 703885 h 954318"/>
              <a:gd name="connsiteX6-3203" fmla="*/ 133527 w 985518"/>
              <a:gd name="connsiteY6-3204" fmla="*/ 798460 h 954318"/>
              <a:gd name="connsiteX7-3205" fmla="*/ 143449 w 985518"/>
              <a:gd name="connsiteY7-3206" fmla="*/ 844270 h 954318"/>
              <a:gd name="connsiteX8-3207" fmla="*/ 207408 w 985518"/>
              <a:gd name="connsiteY8-3208" fmla="*/ 860673 h 954318"/>
              <a:gd name="connsiteX9-3209" fmla="*/ 209981 w 985518"/>
              <a:gd name="connsiteY9-3210" fmla="*/ 952463 h 954318"/>
              <a:gd name="connsiteX10-3211" fmla="*/ 117534 w 985518"/>
              <a:gd name="connsiteY10-3212" fmla="*/ 952637 h 954318"/>
              <a:gd name="connsiteX11-3213" fmla="*/ 24455 w 985518"/>
              <a:gd name="connsiteY11-3214" fmla="*/ 911363 h 954318"/>
              <a:gd name="connsiteX12-3215" fmla="*/ 1944 w 985518"/>
              <a:gd name="connsiteY12-3216" fmla="*/ 829346 h 954318"/>
              <a:gd name="connsiteX13-3217" fmla="*/ 555 w 985518"/>
              <a:gd name="connsiteY13-3218" fmla="*/ 704271 h 954318"/>
              <a:gd name="connsiteX14-3219" fmla="*/ 255 w 985518"/>
              <a:gd name="connsiteY14-3220" fmla="*/ 174088 h 954318"/>
              <a:gd name="connsiteX15-3221" fmla="*/ 53459 w 985518"/>
              <a:gd name="connsiteY15-3222" fmla="*/ 45178 h 954318"/>
              <a:gd name="connsiteX16-3223" fmla="*/ 192645 w 985518"/>
              <a:gd name="connsiteY16-3224" fmla="*/ 0 h 954318"/>
              <a:gd name="connsiteX17-3225" fmla="*/ 985518 w 985518"/>
              <a:gd name="connsiteY17-3226" fmla="*/ 0 h 954318"/>
              <a:gd name="connsiteX0-3227" fmla="*/ 985518 w 985518"/>
              <a:gd name="connsiteY0-3228" fmla="*/ 0 h 954318"/>
              <a:gd name="connsiteX1-3229" fmla="*/ 983484 w 985518"/>
              <a:gd name="connsiteY1-3230" fmla="*/ 126469 h 954318"/>
              <a:gd name="connsiteX2-3231" fmla="*/ 219988 w 985518"/>
              <a:gd name="connsiteY2-3232" fmla="*/ 129745 h 954318"/>
              <a:gd name="connsiteX3-3233" fmla="*/ 156315 w 985518"/>
              <a:gd name="connsiteY3-3234" fmla="*/ 142102 h 954318"/>
              <a:gd name="connsiteX4-3235" fmla="*/ 133491 w 985518"/>
              <a:gd name="connsiteY4-3236" fmla="*/ 191529 h 954318"/>
              <a:gd name="connsiteX5-3237" fmla="*/ 135673 w 985518"/>
              <a:gd name="connsiteY5-3238" fmla="*/ 703885 h 954318"/>
              <a:gd name="connsiteX6-3239" fmla="*/ 133527 w 985518"/>
              <a:gd name="connsiteY6-3240" fmla="*/ 798460 h 954318"/>
              <a:gd name="connsiteX7-3241" fmla="*/ 143449 w 985518"/>
              <a:gd name="connsiteY7-3242" fmla="*/ 844270 h 954318"/>
              <a:gd name="connsiteX8-3243" fmla="*/ 212553 w 985518"/>
              <a:gd name="connsiteY8-3244" fmla="*/ 863116 h 954318"/>
              <a:gd name="connsiteX9-3245" fmla="*/ 209981 w 985518"/>
              <a:gd name="connsiteY9-3246" fmla="*/ 952463 h 954318"/>
              <a:gd name="connsiteX10-3247" fmla="*/ 117534 w 985518"/>
              <a:gd name="connsiteY10-3248" fmla="*/ 952637 h 954318"/>
              <a:gd name="connsiteX11-3249" fmla="*/ 24455 w 985518"/>
              <a:gd name="connsiteY11-3250" fmla="*/ 911363 h 954318"/>
              <a:gd name="connsiteX12-3251" fmla="*/ 1944 w 985518"/>
              <a:gd name="connsiteY12-3252" fmla="*/ 829346 h 954318"/>
              <a:gd name="connsiteX13-3253" fmla="*/ 555 w 985518"/>
              <a:gd name="connsiteY13-3254" fmla="*/ 704271 h 954318"/>
              <a:gd name="connsiteX14-3255" fmla="*/ 255 w 985518"/>
              <a:gd name="connsiteY14-3256" fmla="*/ 174088 h 954318"/>
              <a:gd name="connsiteX15-3257" fmla="*/ 53459 w 985518"/>
              <a:gd name="connsiteY15-3258" fmla="*/ 45178 h 954318"/>
              <a:gd name="connsiteX16-3259" fmla="*/ 192645 w 985518"/>
              <a:gd name="connsiteY16-3260" fmla="*/ 0 h 954318"/>
              <a:gd name="connsiteX17-3261" fmla="*/ 985518 w 985518"/>
              <a:gd name="connsiteY17-3262" fmla="*/ 0 h 954318"/>
              <a:gd name="connsiteX0-3263" fmla="*/ 985518 w 985518"/>
              <a:gd name="connsiteY0-3264" fmla="*/ 0 h 954318"/>
              <a:gd name="connsiteX1-3265" fmla="*/ 983484 w 985518"/>
              <a:gd name="connsiteY1-3266" fmla="*/ 126469 h 954318"/>
              <a:gd name="connsiteX2-3267" fmla="*/ 219988 w 985518"/>
              <a:gd name="connsiteY2-3268" fmla="*/ 129745 h 954318"/>
              <a:gd name="connsiteX3-3269" fmla="*/ 156315 w 985518"/>
              <a:gd name="connsiteY3-3270" fmla="*/ 142102 h 954318"/>
              <a:gd name="connsiteX4-3271" fmla="*/ 133491 w 985518"/>
              <a:gd name="connsiteY4-3272" fmla="*/ 191529 h 954318"/>
              <a:gd name="connsiteX5-3273" fmla="*/ 135673 w 985518"/>
              <a:gd name="connsiteY5-3274" fmla="*/ 703885 h 954318"/>
              <a:gd name="connsiteX6-3275" fmla="*/ 133527 w 985518"/>
              <a:gd name="connsiteY6-3276" fmla="*/ 798460 h 954318"/>
              <a:gd name="connsiteX7-3277" fmla="*/ 143449 w 985518"/>
              <a:gd name="connsiteY7-3278" fmla="*/ 844270 h 954318"/>
              <a:gd name="connsiteX8-3279" fmla="*/ 212553 w 985518"/>
              <a:gd name="connsiteY8-3280" fmla="*/ 863116 h 954318"/>
              <a:gd name="connsiteX9-3281" fmla="*/ 209981 w 985518"/>
              <a:gd name="connsiteY9-3282" fmla="*/ 952463 h 954318"/>
              <a:gd name="connsiteX10-3283" fmla="*/ 117534 w 985518"/>
              <a:gd name="connsiteY10-3284" fmla="*/ 952637 h 954318"/>
              <a:gd name="connsiteX11-3285" fmla="*/ 24455 w 985518"/>
              <a:gd name="connsiteY11-3286" fmla="*/ 911363 h 954318"/>
              <a:gd name="connsiteX12-3287" fmla="*/ 1944 w 985518"/>
              <a:gd name="connsiteY12-3288" fmla="*/ 829346 h 954318"/>
              <a:gd name="connsiteX13-3289" fmla="*/ 555 w 985518"/>
              <a:gd name="connsiteY13-3290" fmla="*/ 704271 h 954318"/>
              <a:gd name="connsiteX14-3291" fmla="*/ 255 w 985518"/>
              <a:gd name="connsiteY14-3292" fmla="*/ 174088 h 954318"/>
              <a:gd name="connsiteX15-3293" fmla="*/ 53459 w 985518"/>
              <a:gd name="connsiteY15-3294" fmla="*/ 45178 h 954318"/>
              <a:gd name="connsiteX16-3295" fmla="*/ 192645 w 985518"/>
              <a:gd name="connsiteY16-3296" fmla="*/ 0 h 954318"/>
              <a:gd name="connsiteX17-3297" fmla="*/ 985518 w 985518"/>
              <a:gd name="connsiteY17-3298" fmla="*/ 0 h 954318"/>
              <a:gd name="connsiteX0-3299" fmla="*/ 985518 w 985518"/>
              <a:gd name="connsiteY0-3300" fmla="*/ 0 h 954318"/>
              <a:gd name="connsiteX1-3301" fmla="*/ 983484 w 985518"/>
              <a:gd name="connsiteY1-3302" fmla="*/ 126469 h 954318"/>
              <a:gd name="connsiteX2-3303" fmla="*/ 219988 w 985518"/>
              <a:gd name="connsiteY2-3304" fmla="*/ 129745 h 954318"/>
              <a:gd name="connsiteX3-3305" fmla="*/ 156315 w 985518"/>
              <a:gd name="connsiteY3-3306" fmla="*/ 142102 h 954318"/>
              <a:gd name="connsiteX4-3307" fmla="*/ 133491 w 985518"/>
              <a:gd name="connsiteY4-3308" fmla="*/ 191529 h 954318"/>
              <a:gd name="connsiteX5-3309" fmla="*/ 135673 w 985518"/>
              <a:gd name="connsiteY5-3310" fmla="*/ 703885 h 954318"/>
              <a:gd name="connsiteX6-3311" fmla="*/ 133527 w 985518"/>
              <a:gd name="connsiteY6-3312" fmla="*/ 798460 h 954318"/>
              <a:gd name="connsiteX7-3313" fmla="*/ 143449 w 985518"/>
              <a:gd name="connsiteY7-3314" fmla="*/ 844270 h 954318"/>
              <a:gd name="connsiteX8-3315" fmla="*/ 209980 w 985518"/>
              <a:gd name="connsiteY8-3316" fmla="*/ 853345 h 954318"/>
              <a:gd name="connsiteX9-3317" fmla="*/ 209981 w 985518"/>
              <a:gd name="connsiteY9-3318" fmla="*/ 952463 h 954318"/>
              <a:gd name="connsiteX10-3319" fmla="*/ 117534 w 985518"/>
              <a:gd name="connsiteY10-3320" fmla="*/ 952637 h 954318"/>
              <a:gd name="connsiteX11-3321" fmla="*/ 24455 w 985518"/>
              <a:gd name="connsiteY11-3322" fmla="*/ 911363 h 954318"/>
              <a:gd name="connsiteX12-3323" fmla="*/ 1944 w 985518"/>
              <a:gd name="connsiteY12-3324" fmla="*/ 829346 h 954318"/>
              <a:gd name="connsiteX13-3325" fmla="*/ 555 w 985518"/>
              <a:gd name="connsiteY13-3326" fmla="*/ 704271 h 954318"/>
              <a:gd name="connsiteX14-3327" fmla="*/ 255 w 985518"/>
              <a:gd name="connsiteY14-3328" fmla="*/ 174088 h 954318"/>
              <a:gd name="connsiteX15-3329" fmla="*/ 53459 w 985518"/>
              <a:gd name="connsiteY15-3330" fmla="*/ 45178 h 954318"/>
              <a:gd name="connsiteX16-3331" fmla="*/ 192645 w 985518"/>
              <a:gd name="connsiteY16-3332" fmla="*/ 0 h 954318"/>
              <a:gd name="connsiteX17-3333" fmla="*/ 985518 w 985518"/>
              <a:gd name="connsiteY17-3334" fmla="*/ 0 h 954318"/>
              <a:gd name="connsiteX0-3335" fmla="*/ 985518 w 985518"/>
              <a:gd name="connsiteY0-3336" fmla="*/ 0 h 954318"/>
              <a:gd name="connsiteX1-3337" fmla="*/ 983484 w 985518"/>
              <a:gd name="connsiteY1-3338" fmla="*/ 126469 h 954318"/>
              <a:gd name="connsiteX2-3339" fmla="*/ 219988 w 985518"/>
              <a:gd name="connsiteY2-3340" fmla="*/ 129745 h 954318"/>
              <a:gd name="connsiteX3-3341" fmla="*/ 156315 w 985518"/>
              <a:gd name="connsiteY3-3342" fmla="*/ 142102 h 954318"/>
              <a:gd name="connsiteX4-3343" fmla="*/ 133491 w 985518"/>
              <a:gd name="connsiteY4-3344" fmla="*/ 191529 h 954318"/>
              <a:gd name="connsiteX5-3345" fmla="*/ 135673 w 985518"/>
              <a:gd name="connsiteY5-3346" fmla="*/ 703885 h 954318"/>
              <a:gd name="connsiteX6-3347" fmla="*/ 133527 w 985518"/>
              <a:gd name="connsiteY6-3348" fmla="*/ 798460 h 954318"/>
              <a:gd name="connsiteX7-3349" fmla="*/ 143449 w 985518"/>
              <a:gd name="connsiteY7-3350" fmla="*/ 844270 h 954318"/>
              <a:gd name="connsiteX8-3351" fmla="*/ 209980 w 985518"/>
              <a:gd name="connsiteY8-3352" fmla="*/ 853345 h 954318"/>
              <a:gd name="connsiteX9-3353" fmla="*/ 209981 w 985518"/>
              <a:gd name="connsiteY9-3354" fmla="*/ 952463 h 954318"/>
              <a:gd name="connsiteX10-3355" fmla="*/ 117534 w 985518"/>
              <a:gd name="connsiteY10-3356" fmla="*/ 952637 h 954318"/>
              <a:gd name="connsiteX11-3357" fmla="*/ 24455 w 985518"/>
              <a:gd name="connsiteY11-3358" fmla="*/ 911363 h 954318"/>
              <a:gd name="connsiteX12-3359" fmla="*/ 1944 w 985518"/>
              <a:gd name="connsiteY12-3360" fmla="*/ 829346 h 954318"/>
              <a:gd name="connsiteX13-3361" fmla="*/ 555 w 985518"/>
              <a:gd name="connsiteY13-3362" fmla="*/ 704271 h 954318"/>
              <a:gd name="connsiteX14-3363" fmla="*/ 255 w 985518"/>
              <a:gd name="connsiteY14-3364" fmla="*/ 174088 h 954318"/>
              <a:gd name="connsiteX15-3365" fmla="*/ 53459 w 985518"/>
              <a:gd name="connsiteY15-3366" fmla="*/ 45178 h 954318"/>
              <a:gd name="connsiteX16-3367" fmla="*/ 192645 w 985518"/>
              <a:gd name="connsiteY16-3368" fmla="*/ 0 h 954318"/>
              <a:gd name="connsiteX17-3369" fmla="*/ 985518 w 985518"/>
              <a:gd name="connsiteY17-3370" fmla="*/ 0 h 954318"/>
              <a:gd name="connsiteX0-3371" fmla="*/ 985518 w 985518"/>
              <a:gd name="connsiteY0-3372" fmla="*/ 0 h 954318"/>
              <a:gd name="connsiteX1-3373" fmla="*/ 983484 w 985518"/>
              <a:gd name="connsiteY1-3374" fmla="*/ 126469 h 954318"/>
              <a:gd name="connsiteX2-3375" fmla="*/ 219988 w 985518"/>
              <a:gd name="connsiteY2-3376" fmla="*/ 129745 h 954318"/>
              <a:gd name="connsiteX3-3377" fmla="*/ 156315 w 985518"/>
              <a:gd name="connsiteY3-3378" fmla="*/ 142102 h 954318"/>
              <a:gd name="connsiteX4-3379" fmla="*/ 133491 w 985518"/>
              <a:gd name="connsiteY4-3380" fmla="*/ 191529 h 954318"/>
              <a:gd name="connsiteX5-3381" fmla="*/ 135673 w 985518"/>
              <a:gd name="connsiteY5-3382" fmla="*/ 703885 h 954318"/>
              <a:gd name="connsiteX6-3383" fmla="*/ 133527 w 985518"/>
              <a:gd name="connsiteY6-3384" fmla="*/ 798460 h 954318"/>
              <a:gd name="connsiteX7-3385" fmla="*/ 143449 w 985518"/>
              <a:gd name="connsiteY7-3386" fmla="*/ 844270 h 954318"/>
              <a:gd name="connsiteX8-3387" fmla="*/ 209980 w 985518"/>
              <a:gd name="connsiteY8-3388" fmla="*/ 853345 h 954318"/>
              <a:gd name="connsiteX9-3389" fmla="*/ 209981 w 985518"/>
              <a:gd name="connsiteY9-3390" fmla="*/ 952463 h 954318"/>
              <a:gd name="connsiteX10-3391" fmla="*/ 117534 w 985518"/>
              <a:gd name="connsiteY10-3392" fmla="*/ 952637 h 954318"/>
              <a:gd name="connsiteX11-3393" fmla="*/ 24455 w 985518"/>
              <a:gd name="connsiteY11-3394" fmla="*/ 911363 h 954318"/>
              <a:gd name="connsiteX12-3395" fmla="*/ 1944 w 985518"/>
              <a:gd name="connsiteY12-3396" fmla="*/ 829346 h 954318"/>
              <a:gd name="connsiteX13-3397" fmla="*/ 555 w 985518"/>
              <a:gd name="connsiteY13-3398" fmla="*/ 704271 h 954318"/>
              <a:gd name="connsiteX14-3399" fmla="*/ 255 w 985518"/>
              <a:gd name="connsiteY14-3400" fmla="*/ 174088 h 954318"/>
              <a:gd name="connsiteX15-3401" fmla="*/ 53459 w 985518"/>
              <a:gd name="connsiteY15-3402" fmla="*/ 45178 h 954318"/>
              <a:gd name="connsiteX16-3403" fmla="*/ 192645 w 985518"/>
              <a:gd name="connsiteY16-3404" fmla="*/ 0 h 954318"/>
              <a:gd name="connsiteX17-3405" fmla="*/ 985518 w 985518"/>
              <a:gd name="connsiteY17-3406" fmla="*/ 0 h 954318"/>
              <a:gd name="connsiteX0-3407" fmla="*/ 985518 w 985518"/>
              <a:gd name="connsiteY0-3408" fmla="*/ 0 h 954318"/>
              <a:gd name="connsiteX1-3409" fmla="*/ 983484 w 985518"/>
              <a:gd name="connsiteY1-3410" fmla="*/ 126469 h 954318"/>
              <a:gd name="connsiteX2-3411" fmla="*/ 219988 w 985518"/>
              <a:gd name="connsiteY2-3412" fmla="*/ 129745 h 954318"/>
              <a:gd name="connsiteX3-3413" fmla="*/ 156315 w 985518"/>
              <a:gd name="connsiteY3-3414" fmla="*/ 142102 h 954318"/>
              <a:gd name="connsiteX4-3415" fmla="*/ 133491 w 985518"/>
              <a:gd name="connsiteY4-3416" fmla="*/ 191529 h 954318"/>
              <a:gd name="connsiteX5-3417" fmla="*/ 135673 w 985518"/>
              <a:gd name="connsiteY5-3418" fmla="*/ 703885 h 954318"/>
              <a:gd name="connsiteX6-3419" fmla="*/ 133527 w 985518"/>
              <a:gd name="connsiteY6-3420" fmla="*/ 798460 h 954318"/>
              <a:gd name="connsiteX7-3421" fmla="*/ 143449 w 985518"/>
              <a:gd name="connsiteY7-3422" fmla="*/ 844270 h 954318"/>
              <a:gd name="connsiteX8-3423" fmla="*/ 209980 w 985518"/>
              <a:gd name="connsiteY8-3424" fmla="*/ 853345 h 954318"/>
              <a:gd name="connsiteX9-3425" fmla="*/ 209981 w 985518"/>
              <a:gd name="connsiteY9-3426" fmla="*/ 952463 h 954318"/>
              <a:gd name="connsiteX10-3427" fmla="*/ 117534 w 985518"/>
              <a:gd name="connsiteY10-3428" fmla="*/ 952637 h 954318"/>
              <a:gd name="connsiteX11-3429" fmla="*/ 24455 w 985518"/>
              <a:gd name="connsiteY11-3430" fmla="*/ 911363 h 954318"/>
              <a:gd name="connsiteX12-3431" fmla="*/ 1944 w 985518"/>
              <a:gd name="connsiteY12-3432" fmla="*/ 829346 h 954318"/>
              <a:gd name="connsiteX13-3433" fmla="*/ 555 w 985518"/>
              <a:gd name="connsiteY13-3434" fmla="*/ 704271 h 954318"/>
              <a:gd name="connsiteX14-3435" fmla="*/ 255 w 985518"/>
              <a:gd name="connsiteY14-3436" fmla="*/ 174088 h 954318"/>
              <a:gd name="connsiteX15-3437" fmla="*/ 53459 w 985518"/>
              <a:gd name="connsiteY15-3438" fmla="*/ 45178 h 954318"/>
              <a:gd name="connsiteX16-3439" fmla="*/ 192645 w 985518"/>
              <a:gd name="connsiteY16-3440" fmla="*/ 0 h 954318"/>
              <a:gd name="connsiteX17-3441" fmla="*/ 985518 w 985518"/>
              <a:gd name="connsiteY17-3442" fmla="*/ 0 h 954318"/>
              <a:gd name="connsiteX0-3443" fmla="*/ 985518 w 985518"/>
              <a:gd name="connsiteY0-3444" fmla="*/ 0 h 954318"/>
              <a:gd name="connsiteX1-3445" fmla="*/ 983484 w 985518"/>
              <a:gd name="connsiteY1-3446" fmla="*/ 126469 h 954318"/>
              <a:gd name="connsiteX2-3447" fmla="*/ 219988 w 985518"/>
              <a:gd name="connsiteY2-3448" fmla="*/ 129745 h 954318"/>
              <a:gd name="connsiteX3-3449" fmla="*/ 156315 w 985518"/>
              <a:gd name="connsiteY3-3450" fmla="*/ 142102 h 954318"/>
              <a:gd name="connsiteX4-3451" fmla="*/ 133491 w 985518"/>
              <a:gd name="connsiteY4-3452" fmla="*/ 191529 h 954318"/>
              <a:gd name="connsiteX5-3453" fmla="*/ 135673 w 985518"/>
              <a:gd name="connsiteY5-3454" fmla="*/ 703885 h 954318"/>
              <a:gd name="connsiteX6-3455" fmla="*/ 133527 w 985518"/>
              <a:gd name="connsiteY6-3456" fmla="*/ 798460 h 954318"/>
              <a:gd name="connsiteX7-3457" fmla="*/ 143449 w 985518"/>
              <a:gd name="connsiteY7-3458" fmla="*/ 844270 h 954318"/>
              <a:gd name="connsiteX8-3459" fmla="*/ 209980 w 985518"/>
              <a:gd name="connsiteY8-3460" fmla="*/ 853345 h 954318"/>
              <a:gd name="connsiteX9-3461" fmla="*/ 209981 w 985518"/>
              <a:gd name="connsiteY9-3462" fmla="*/ 952463 h 954318"/>
              <a:gd name="connsiteX10-3463" fmla="*/ 117534 w 985518"/>
              <a:gd name="connsiteY10-3464" fmla="*/ 952637 h 954318"/>
              <a:gd name="connsiteX11-3465" fmla="*/ 34745 w 985518"/>
              <a:gd name="connsiteY11-3466" fmla="*/ 904035 h 954318"/>
              <a:gd name="connsiteX12-3467" fmla="*/ 1944 w 985518"/>
              <a:gd name="connsiteY12-3468" fmla="*/ 829346 h 954318"/>
              <a:gd name="connsiteX13-3469" fmla="*/ 555 w 985518"/>
              <a:gd name="connsiteY13-3470" fmla="*/ 704271 h 954318"/>
              <a:gd name="connsiteX14-3471" fmla="*/ 255 w 985518"/>
              <a:gd name="connsiteY14-3472" fmla="*/ 174088 h 954318"/>
              <a:gd name="connsiteX15-3473" fmla="*/ 53459 w 985518"/>
              <a:gd name="connsiteY15-3474" fmla="*/ 45178 h 954318"/>
              <a:gd name="connsiteX16-3475" fmla="*/ 192645 w 985518"/>
              <a:gd name="connsiteY16-3476" fmla="*/ 0 h 954318"/>
              <a:gd name="connsiteX17-3477" fmla="*/ 985518 w 985518"/>
              <a:gd name="connsiteY17-3478" fmla="*/ 0 h 954318"/>
              <a:gd name="connsiteX0-3479" fmla="*/ 985518 w 985518"/>
              <a:gd name="connsiteY0-3480" fmla="*/ 0 h 954318"/>
              <a:gd name="connsiteX1-3481" fmla="*/ 983484 w 985518"/>
              <a:gd name="connsiteY1-3482" fmla="*/ 126469 h 954318"/>
              <a:gd name="connsiteX2-3483" fmla="*/ 219988 w 985518"/>
              <a:gd name="connsiteY2-3484" fmla="*/ 129745 h 954318"/>
              <a:gd name="connsiteX3-3485" fmla="*/ 156315 w 985518"/>
              <a:gd name="connsiteY3-3486" fmla="*/ 142102 h 954318"/>
              <a:gd name="connsiteX4-3487" fmla="*/ 133491 w 985518"/>
              <a:gd name="connsiteY4-3488" fmla="*/ 191529 h 954318"/>
              <a:gd name="connsiteX5-3489" fmla="*/ 135673 w 985518"/>
              <a:gd name="connsiteY5-3490" fmla="*/ 703885 h 954318"/>
              <a:gd name="connsiteX6-3491" fmla="*/ 133527 w 985518"/>
              <a:gd name="connsiteY6-3492" fmla="*/ 798460 h 954318"/>
              <a:gd name="connsiteX7-3493" fmla="*/ 143449 w 985518"/>
              <a:gd name="connsiteY7-3494" fmla="*/ 844270 h 954318"/>
              <a:gd name="connsiteX8-3495" fmla="*/ 209980 w 985518"/>
              <a:gd name="connsiteY8-3496" fmla="*/ 853345 h 954318"/>
              <a:gd name="connsiteX9-3497" fmla="*/ 209981 w 985518"/>
              <a:gd name="connsiteY9-3498" fmla="*/ 952463 h 954318"/>
              <a:gd name="connsiteX10-3499" fmla="*/ 117534 w 985518"/>
              <a:gd name="connsiteY10-3500" fmla="*/ 952637 h 954318"/>
              <a:gd name="connsiteX11-3501" fmla="*/ 34745 w 985518"/>
              <a:gd name="connsiteY11-3502" fmla="*/ 904035 h 954318"/>
              <a:gd name="connsiteX12-3503" fmla="*/ 1944 w 985518"/>
              <a:gd name="connsiteY12-3504" fmla="*/ 795148 h 954318"/>
              <a:gd name="connsiteX13-3505" fmla="*/ 555 w 985518"/>
              <a:gd name="connsiteY13-3506" fmla="*/ 704271 h 954318"/>
              <a:gd name="connsiteX14-3507" fmla="*/ 255 w 985518"/>
              <a:gd name="connsiteY14-3508" fmla="*/ 174088 h 954318"/>
              <a:gd name="connsiteX15-3509" fmla="*/ 53459 w 985518"/>
              <a:gd name="connsiteY15-3510" fmla="*/ 45178 h 954318"/>
              <a:gd name="connsiteX16-3511" fmla="*/ 192645 w 985518"/>
              <a:gd name="connsiteY16-3512" fmla="*/ 0 h 954318"/>
              <a:gd name="connsiteX17-3513" fmla="*/ 985518 w 985518"/>
              <a:gd name="connsiteY17-3514" fmla="*/ 0 h 954318"/>
              <a:gd name="connsiteX0-3515" fmla="*/ 985518 w 985518"/>
              <a:gd name="connsiteY0-3516" fmla="*/ 0 h 956068"/>
              <a:gd name="connsiteX1-3517" fmla="*/ 983484 w 985518"/>
              <a:gd name="connsiteY1-3518" fmla="*/ 126469 h 956068"/>
              <a:gd name="connsiteX2-3519" fmla="*/ 219988 w 985518"/>
              <a:gd name="connsiteY2-3520" fmla="*/ 129745 h 956068"/>
              <a:gd name="connsiteX3-3521" fmla="*/ 156315 w 985518"/>
              <a:gd name="connsiteY3-3522" fmla="*/ 142102 h 956068"/>
              <a:gd name="connsiteX4-3523" fmla="*/ 133491 w 985518"/>
              <a:gd name="connsiteY4-3524" fmla="*/ 191529 h 956068"/>
              <a:gd name="connsiteX5-3525" fmla="*/ 135673 w 985518"/>
              <a:gd name="connsiteY5-3526" fmla="*/ 703885 h 956068"/>
              <a:gd name="connsiteX6-3527" fmla="*/ 133527 w 985518"/>
              <a:gd name="connsiteY6-3528" fmla="*/ 798460 h 956068"/>
              <a:gd name="connsiteX7-3529" fmla="*/ 143449 w 985518"/>
              <a:gd name="connsiteY7-3530" fmla="*/ 844270 h 956068"/>
              <a:gd name="connsiteX8-3531" fmla="*/ 209980 w 985518"/>
              <a:gd name="connsiteY8-3532" fmla="*/ 853345 h 956068"/>
              <a:gd name="connsiteX9-3533" fmla="*/ 209981 w 985518"/>
              <a:gd name="connsiteY9-3534" fmla="*/ 952463 h 956068"/>
              <a:gd name="connsiteX10-3535" fmla="*/ 117534 w 985518"/>
              <a:gd name="connsiteY10-3536" fmla="*/ 952637 h 956068"/>
              <a:gd name="connsiteX11-3537" fmla="*/ 34745 w 985518"/>
              <a:gd name="connsiteY11-3538" fmla="*/ 904035 h 956068"/>
              <a:gd name="connsiteX12-3539" fmla="*/ 1944 w 985518"/>
              <a:gd name="connsiteY12-3540" fmla="*/ 795148 h 956068"/>
              <a:gd name="connsiteX13-3541" fmla="*/ 555 w 985518"/>
              <a:gd name="connsiteY13-3542" fmla="*/ 704271 h 956068"/>
              <a:gd name="connsiteX14-3543" fmla="*/ 255 w 985518"/>
              <a:gd name="connsiteY14-3544" fmla="*/ 174088 h 956068"/>
              <a:gd name="connsiteX15-3545" fmla="*/ 53459 w 985518"/>
              <a:gd name="connsiteY15-3546" fmla="*/ 45178 h 956068"/>
              <a:gd name="connsiteX16-3547" fmla="*/ 192645 w 985518"/>
              <a:gd name="connsiteY16-3548" fmla="*/ 0 h 956068"/>
              <a:gd name="connsiteX17-3549" fmla="*/ 985518 w 985518"/>
              <a:gd name="connsiteY17-3550" fmla="*/ 0 h 956068"/>
              <a:gd name="connsiteX0-3551" fmla="*/ 985518 w 985518"/>
              <a:gd name="connsiteY0-3552" fmla="*/ 0 h 961548"/>
              <a:gd name="connsiteX1-3553" fmla="*/ 983484 w 985518"/>
              <a:gd name="connsiteY1-3554" fmla="*/ 126469 h 961548"/>
              <a:gd name="connsiteX2-3555" fmla="*/ 219988 w 985518"/>
              <a:gd name="connsiteY2-3556" fmla="*/ 129745 h 961548"/>
              <a:gd name="connsiteX3-3557" fmla="*/ 156315 w 985518"/>
              <a:gd name="connsiteY3-3558" fmla="*/ 142102 h 961548"/>
              <a:gd name="connsiteX4-3559" fmla="*/ 133491 w 985518"/>
              <a:gd name="connsiteY4-3560" fmla="*/ 191529 h 961548"/>
              <a:gd name="connsiteX5-3561" fmla="*/ 135673 w 985518"/>
              <a:gd name="connsiteY5-3562" fmla="*/ 703885 h 961548"/>
              <a:gd name="connsiteX6-3563" fmla="*/ 133527 w 985518"/>
              <a:gd name="connsiteY6-3564" fmla="*/ 798460 h 961548"/>
              <a:gd name="connsiteX7-3565" fmla="*/ 143449 w 985518"/>
              <a:gd name="connsiteY7-3566" fmla="*/ 844270 h 961548"/>
              <a:gd name="connsiteX8-3567" fmla="*/ 209980 w 985518"/>
              <a:gd name="connsiteY8-3568" fmla="*/ 853345 h 961548"/>
              <a:gd name="connsiteX9-3569" fmla="*/ 209981 w 985518"/>
              <a:gd name="connsiteY9-3570" fmla="*/ 959791 h 961548"/>
              <a:gd name="connsiteX10-3571" fmla="*/ 117534 w 985518"/>
              <a:gd name="connsiteY10-3572" fmla="*/ 952637 h 961548"/>
              <a:gd name="connsiteX11-3573" fmla="*/ 34745 w 985518"/>
              <a:gd name="connsiteY11-3574" fmla="*/ 904035 h 961548"/>
              <a:gd name="connsiteX12-3575" fmla="*/ 1944 w 985518"/>
              <a:gd name="connsiteY12-3576" fmla="*/ 795148 h 961548"/>
              <a:gd name="connsiteX13-3577" fmla="*/ 555 w 985518"/>
              <a:gd name="connsiteY13-3578" fmla="*/ 704271 h 961548"/>
              <a:gd name="connsiteX14-3579" fmla="*/ 255 w 985518"/>
              <a:gd name="connsiteY14-3580" fmla="*/ 174088 h 961548"/>
              <a:gd name="connsiteX15-3581" fmla="*/ 53459 w 985518"/>
              <a:gd name="connsiteY15-3582" fmla="*/ 45178 h 961548"/>
              <a:gd name="connsiteX16-3583" fmla="*/ 192645 w 985518"/>
              <a:gd name="connsiteY16-3584" fmla="*/ 0 h 961548"/>
              <a:gd name="connsiteX17-3585" fmla="*/ 985518 w 985518"/>
              <a:gd name="connsiteY17-3586" fmla="*/ 0 h 961548"/>
              <a:gd name="connsiteX0-3587" fmla="*/ 985518 w 985518"/>
              <a:gd name="connsiteY0-3588" fmla="*/ 0 h 961548"/>
              <a:gd name="connsiteX1-3589" fmla="*/ 983484 w 985518"/>
              <a:gd name="connsiteY1-3590" fmla="*/ 126469 h 961548"/>
              <a:gd name="connsiteX2-3591" fmla="*/ 219988 w 985518"/>
              <a:gd name="connsiteY2-3592" fmla="*/ 129745 h 961548"/>
              <a:gd name="connsiteX3-3593" fmla="*/ 156315 w 985518"/>
              <a:gd name="connsiteY3-3594" fmla="*/ 142102 h 961548"/>
              <a:gd name="connsiteX4-3595" fmla="*/ 133491 w 985518"/>
              <a:gd name="connsiteY4-3596" fmla="*/ 191529 h 961548"/>
              <a:gd name="connsiteX5-3597" fmla="*/ 135673 w 985518"/>
              <a:gd name="connsiteY5-3598" fmla="*/ 703885 h 961548"/>
              <a:gd name="connsiteX6-3599" fmla="*/ 133527 w 985518"/>
              <a:gd name="connsiteY6-3600" fmla="*/ 798460 h 961548"/>
              <a:gd name="connsiteX7-3601" fmla="*/ 143449 w 985518"/>
              <a:gd name="connsiteY7-3602" fmla="*/ 844270 h 961548"/>
              <a:gd name="connsiteX8-3603" fmla="*/ 209980 w 985518"/>
              <a:gd name="connsiteY8-3604" fmla="*/ 853345 h 961548"/>
              <a:gd name="connsiteX9-3605" fmla="*/ 209981 w 985518"/>
              <a:gd name="connsiteY9-3606" fmla="*/ 959791 h 961548"/>
              <a:gd name="connsiteX10-3607" fmla="*/ 117534 w 985518"/>
              <a:gd name="connsiteY10-3608" fmla="*/ 952637 h 961548"/>
              <a:gd name="connsiteX11-3609" fmla="*/ 34745 w 985518"/>
              <a:gd name="connsiteY11-3610" fmla="*/ 904035 h 961548"/>
              <a:gd name="connsiteX12-3611" fmla="*/ 1944 w 985518"/>
              <a:gd name="connsiteY12-3612" fmla="*/ 795148 h 961548"/>
              <a:gd name="connsiteX13-3613" fmla="*/ 555 w 985518"/>
              <a:gd name="connsiteY13-3614" fmla="*/ 704271 h 961548"/>
              <a:gd name="connsiteX14-3615" fmla="*/ 255 w 985518"/>
              <a:gd name="connsiteY14-3616" fmla="*/ 174088 h 961548"/>
              <a:gd name="connsiteX15-3617" fmla="*/ 53459 w 985518"/>
              <a:gd name="connsiteY15-3618" fmla="*/ 45178 h 961548"/>
              <a:gd name="connsiteX16-3619" fmla="*/ 192645 w 985518"/>
              <a:gd name="connsiteY16-3620" fmla="*/ 0 h 961548"/>
              <a:gd name="connsiteX17-3621" fmla="*/ 985518 w 985518"/>
              <a:gd name="connsiteY17-3622" fmla="*/ 0 h 961548"/>
              <a:gd name="connsiteX0-3623" fmla="*/ 985518 w 985518"/>
              <a:gd name="connsiteY0-3624" fmla="*/ 0 h 959854"/>
              <a:gd name="connsiteX1-3625" fmla="*/ 983484 w 985518"/>
              <a:gd name="connsiteY1-3626" fmla="*/ 126469 h 959854"/>
              <a:gd name="connsiteX2-3627" fmla="*/ 219988 w 985518"/>
              <a:gd name="connsiteY2-3628" fmla="*/ 129745 h 959854"/>
              <a:gd name="connsiteX3-3629" fmla="*/ 156315 w 985518"/>
              <a:gd name="connsiteY3-3630" fmla="*/ 142102 h 959854"/>
              <a:gd name="connsiteX4-3631" fmla="*/ 133491 w 985518"/>
              <a:gd name="connsiteY4-3632" fmla="*/ 191529 h 959854"/>
              <a:gd name="connsiteX5-3633" fmla="*/ 135673 w 985518"/>
              <a:gd name="connsiteY5-3634" fmla="*/ 703885 h 959854"/>
              <a:gd name="connsiteX6-3635" fmla="*/ 133527 w 985518"/>
              <a:gd name="connsiteY6-3636" fmla="*/ 798460 h 959854"/>
              <a:gd name="connsiteX7-3637" fmla="*/ 143449 w 985518"/>
              <a:gd name="connsiteY7-3638" fmla="*/ 844270 h 959854"/>
              <a:gd name="connsiteX8-3639" fmla="*/ 209980 w 985518"/>
              <a:gd name="connsiteY8-3640" fmla="*/ 853345 h 959854"/>
              <a:gd name="connsiteX9-3641" fmla="*/ 209981 w 985518"/>
              <a:gd name="connsiteY9-3642" fmla="*/ 959791 h 959854"/>
              <a:gd name="connsiteX10-3643" fmla="*/ 117534 w 985518"/>
              <a:gd name="connsiteY10-3644" fmla="*/ 952637 h 959854"/>
              <a:gd name="connsiteX11-3645" fmla="*/ 34745 w 985518"/>
              <a:gd name="connsiteY11-3646" fmla="*/ 904035 h 959854"/>
              <a:gd name="connsiteX12-3647" fmla="*/ 1944 w 985518"/>
              <a:gd name="connsiteY12-3648" fmla="*/ 795148 h 959854"/>
              <a:gd name="connsiteX13-3649" fmla="*/ 555 w 985518"/>
              <a:gd name="connsiteY13-3650" fmla="*/ 704271 h 959854"/>
              <a:gd name="connsiteX14-3651" fmla="*/ 255 w 985518"/>
              <a:gd name="connsiteY14-3652" fmla="*/ 174088 h 959854"/>
              <a:gd name="connsiteX15-3653" fmla="*/ 53459 w 985518"/>
              <a:gd name="connsiteY15-3654" fmla="*/ 45178 h 959854"/>
              <a:gd name="connsiteX16-3655" fmla="*/ 192645 w 985518"/>
              <a:gd name="connsiteY16-3656" fmla="*/ 0 h 959854"/>
              <a:gd name="connsiteX17-3657" fmla="*/ 985518 w 985518"/>
              <a:gd name="connsiteY17-3658" fmla="*/ 0 h 959854"/>
              <a:gd name="connsiteX0-3659" fmla="*/ 985518 w 985518"/>
              <a:gd name="connsiteY0-3660" fmla="*/ 0 h 967142"/>
              <a:gd name="connsiteX1-3661" fmla="*/ 983484 w 985518"/>
              <a:gd name="connsiteY1-3662" fmla="*/ 126469 h 967142"/>
              <a:gd name="connsiteX2-3663" fmla="*/ 219988 w 985518"/>
              <a:gd name="connsiteY2-3664" fmla="*/ 129745 h 967142"/>
              <a:gd name="connsiteX3-3665" fmla="*/ 156315 w 985518"/>
              <a:gd name="connsiteY3-3666" fmla="*/ 142102 h 967142"/>
              <a:gd name="connsiteX4-3667" fmla="*/ 133491 w 985518"/>
              <a:gd name="connsiteY4-3668" fmla="*/ 191529 h 967142"/>
              <a:gd name="connsiteX5-3669" fmla="*/ 135673 w 985518"/>
              <a:gd name="connsiteY5-3670" fmla="*/ 703885 h 967142"/>
              <a:gd name="connsiteX6-3671" fmla="*/ 133527 w 985518"/>
              <a:gd name="connsiteY6-3672" fmla="*/ 798460 h 967142"/>
              <a:gd name="connsiteX7-3673" fmla="*/ 143449 w 985518"/>
              <a:gd name="connsiteY7-3674" fmla="*/ 844270 h 967142"/>
              <a:gd name="connsiteX8-3675" fmla="*/ 209980 w 985518"/>
              <a:gd name="connsiteY8-3676" fmla="*/ 853345 h 967142"/>
              <a:gd name="connsiteX9-3677" fmla="*/ 209981 w 985518"/>
              <a:gd name="connsiteY9-3678" fmla="*/ 967119 h 967142"/>
              <a:gd name="connsiteX10-3679" fmla="*/ 117534 w 985518"/>
              <a:gd name="connsiteY10-3680" fmla="*/ 952637 h 967142"/>
              <a:gd name="connsiteX11-3681" fmla="*/ 34745 w 985518"/>
              <a:gd name="connsiteY11-3682" fmla="*/ 904035 h 967142"/>
              <a:gd name="connsiteX12-3683" fmla="*/ 1944 w 985518"/>
              <a:gd name="connsiteY12-3684" fmla="*/ 795148 h 967142"/>
              <a:gd name="connsiteX13-3685" fmla="*/ 555 w 985518"/>
              <a:gd name="connsiteY13-3686" fmla="*/ 704271 h 967142"/>
              <a:gd name="connsiteX14-3687" fmla="*/ 255 w 985518"/>
              <a:gd name="connsiteY14-3688" fmla="*/ 174088 h 967142"/>
              <a:gd name="connsiteX15-3689" fmla="*/ 53459 w 985518"/>
              <a:gd name="connsiteY15-3690" fmla="*/ 45178 h 967142"/>
              <a:gd name="connsiteX16-3691" fmla="*/ 192645 w 985518"/>
              <a:gd name="connsiteY16-3692" fmla="*/ 0 h 967142"/>
              <a:gd name="connsiteX17-3693" fmla="*/ 985518 w 985518"/>
              <a:gd name="connsiteY17-3694" fmla="*/ 0 h 967142"/>
              <a:gd name="connsiteX0-3695" fmla="*/ 985518 w 985518"/>
              <a:gd name="connsiteY0-3696" fmla="*/ 0 h 967182"/>
              <a:gd name="connsiteX1-3697" fmla="*/ 983484 w 985518"/>
              <a:gd name="connsiteY1-3698" fmla="*/ 126469 h 967182"/>
              <a:gd name="connsiteX2-3699" fmla="*/ 219988 w 985518"/>
              <a:gd name="connsiteY2-3700" fmla="*/ 129745 h 967182"/>
              <a:gd name="connsiteX3-3701" fmla="*/ 156315 w 985518"/>
              <a:gd name="connsiteY3-3702" fmla="*/ 142102 h 967182"/>
              <a:gd name="connsiteX4-3703" fmla="*/ 133491 w 985518"/>
              <a:gd name="connsiteY4-3704" fmla="*/ 191529 h 967182"/>
              <a:gd name="connsiteX5-3705" fmla="*/ 135673 w 985518"/>
              <a:gd name="connsiteY5-3706" fmla="*/ 703885 h 967182"/>
              <a:gd name="connsiteX6-3707" fmla="*/ 133527 w 985518"/>
              <a:gd name="connsiteY6-3708" fmla="*/ 798460 h 967182"/>
              <a:gd name="connsiteX7-3709" fmla="*/ 143449 w 985518"/>
              <a:gd name="connsiteY7-3710" fmla="*/ 844270 h 967182"/>
              <a:gd name="connsiteX8-3711" fmla="*/ 209980 w 985518"/>
              <a:gd name="connsiteY8-3712" fmla="*/ 853345 h 967182"/>
              <a:gd name="connsiteX9-3713" fmla="*/ 209981 w 985518"/>
              <a:gd name="connsiteY9-3714" fmla="*/ 967119 h 967182"/>
              <a:gd name="connsiteX10-3715" fmla="*/ 114962 w 985518"/>
              <a:gd name="connsiteY10-3716" fmla="*/ 959966 h 967182"/>
              <a:gd name="connsiteX11-3717" fmla="*/ 34745 w 985518"/>
              <a:gd name="connsiteY11-3718" fmla="*/ 904035 h 967182"/>
              <a:gd name="connsiteX12-3719" fmla="*/ 1944 w 985518"/>
              <a:gd name="connsiteY12-3720" fmla="*/ 795148 h 967182"/>
              <a:gd name="connsiteX13-3721" fmla="*/ 555 w 985518"/>
              <a:gd name="connsiteY13-3722" fmla="*/ 704271 h 967182"/>
              <a:gd name="connsiteX14-3723" fmla="*/ 255 w 985518"/>
              <a:gd name="connsiteY14-3724" fmla="*/ 174088 h 967182"/>
              <a:gd name="connsiteX15-3725" fmla="*/ 53459 w 985518"/>
              <a:gd name="connsiteY15-3726" fmla="*/ 45178 h 967182"/>
              <a:gd name="connsiteX16-3727" fmla="*/ 192645 w 985518"/>
              <a:gd name="connsiteY16-3728" fmla="*/ 0 h 967182"/>
              <a:gd name="connsiteX17-3729" fmla="*/ 985518 w 985518"/>
              <a:gd name="connsiteY17-3730" fmla="*/ 0 h 967182"/>
              <a:gd name="connsiteX0-3731" fmla="*/ 985518 w 985518"/>
              <a:gd name="connsiteY0-3732" fmla="*/ 0 h 967182"/>
              <a:gd name="connsiteX1-3733" fmla="*/ 983484 w 985518"/>
              <a:gd name="connsiteY1-3734" fmla="*/ 126469 h 967182"/>
              <a:gd name="connsiteX2-3735" fmla="*/ 219988 w 985518"/>
              <a:gd name="connsiteY2-3736" fmla="*/ 129745 h 967182"/>
              <a:gd name="connsiteX3-3737" fmla="*/ 156315 w 985518"/>
              <a:gd name="connsiteY3-3738" fmla="*/ 142102 h 967182"/>
              <a:gd name="connsiteX4-3739" fmla="*/ 133491 w 985518"/>
              <a:gd name="connsiteY4-3740" fmla="*/ 191529 h 967182"/>
              <a:gd name="connsiteX5-3741" fmla="*/ 135673 w 985518"/>
              <a:gd name="connsiteY5-3742" fmla="*/ 703885 h 967182"/>
              <a:gd name="connsiteX6-3743" fmla="*/ 133527 w 985518"/>
              <a:gd name="connsiteY6-3744" fmla="*/ 798460 h 967182"/>
              <a:gd name="connsiteX7-3745" fmla="*/ 143449 w 985518"/>
              <a:gd name="connsiteY7-3746" fmla="*/ 844270 h 967182"/>
              <a:gd name="connsiteX8-3747" fmla="*/ 209980 w 985518"/>
              <a:gd name="connsiteY8-3748" fmla="*/ 853345 h 967182"/>
              <a:gd name="connsiteX9-3749" fmla="*/ 209981 w 985518"/>
              <a:gd name="connsiteY9-3750" fmla="*/ 967119 h 967182"/>
              <a:gd name="connsiteX10-3751" fmla="*/ 114962 w 985518"/>
              <a:gd name="connsiteY10-3752" fmla="*/ 959966 h 967182"/>
              <a:gd name="connsiteX11-3753" fmla="*/ 34745 w 985518"/>
              <a:gd name="connsiteY11-3754" fmla="*/ 904035 h 967182"/>
              <a:gd name="connsiteX12-3755" fmla="*/ 1944 w 985518"/>
              <a:gd name="connsiteY12-3756" fmla="*/ 795148 h 967182"/>
              <a:gd name="connsiteX13-3757" fmla="*/ 555 w 985518"/>
              <a:gd name="connsiteY13-3758" fmla="*/ 704271 h 967182"/>
              <a:gd name="connsiteX14-3759" fmla="*/ 255 w 985518"/>
              <a:gd name="connsiteY14-3760" fmla="*/ 174088 h 967182"/>
              <a:gd name="connsiteX15-3761" fmla="*/ 53459 w 985518"/>
              <a:gd name="connsiteY15-3762" fmla="*/ 45178 h 967182"/>
              <a:gd name="connsiteX16-3763" fmla="*/ 192645 w 985518"/>
              <a:gd name="connsiteY16-3764" fmla="*/ 0 h 967182"/>
              <a:gd name="connsiteX17-3765" fmla="*/ 985518 w 985518"/>
              <a:gd name="connsiteY17-3766" fmla="*/ 0 h 967182"/>
              <a:gd name="connsiteX0-3767" fmla="*/ 985518 w 985518"/>
              <a:gd name="connsiteY0-3768" fmla="*/ 0 h 967182"/>
              <a:gd name="connsiteX1-3769" fmla="*/ 983484 w 985518"/>
              <a:gd name="connsiteY1-3770" fmla="*/ 126469 h 967182"/>
              <a:gd name="connsiteX2-3771" fmla="*/ 219988 w 985518"/>
              <a:gd name="connsiteY2-3772" fmla="*/ 129745 h 967182"/>
              <a:gd name="connsiteX3-3773" fmla="*/ 156315 w 985518"/>
              <a:gd name="connsiteY3-3774" fmla="*/ 142102 h 967182"/>
              <a:gd name="connsiteX4-3775" fmla="*/ 133491 w 985518"/>
              <a:gd name="connsiteY4-3776" fmla="*/ 191529 h 967182"/>
              <a:gd name="connsiteX5-3777" fmla="*/ 135673 w 985518"/>
              <a:gd name="connsiteY5-3778" fmla="*/ 703885 h 967182"/>
              <a:gd name="connsiteX6-3779" fmla="*/ 133527 w 985518"/>
              <a:gd name="connsiteY6-3780" fmla="*/ 798460 h 967182"/>
              <a:gd name="connsiteX7-3781" fmla="*/ 143449 w 985518"/>
              <a:gd name="connsiteY7-3782" fmla="*/ 844270 h 967182"/>
              <a:gd name="connsiteX8-3783" fmla="*/ 209980 w 985518"/>
              <a:gd name="connsiteY8-3784" fmla="*/ 853345 h 967182"/>
              <a:gd name="connsiteX9-3785" fmla="*/ 209981 w 985518"/>
              <a:gd name="connsiteY9-3786" fmla="*/ 967119 h 967182"/>
              <a:gd name="connsiteX10-3787" fmla="*/ 114962 w 985518"/>
              <a:gd name="connsiteY10-3788" fmla="*/ 959966 h 967182"/>
              <a:gd name="connsiteX11-3789" fmla="*/ 34745 w 985518"/>
              <a:gd name="connsiteY11-3790" fmla="*/ 911364 h 967182"/>
              <a:gd name="connsiteX12-3791" fmla="*/ 1944 w 985518"/>
              <a:gd name="connsiteY12-3792" fmla="*/ 795148 h 967182"/>
              <a:gd name="connsiteX13-3793" fmla="*/ 555 w 985518"/>
              <a:gd name="connsiteY13-3794" fmla="*/ 704271 h 967182"/>
              <a:gd name="connsiteX14-3795" fmla="*/ 255 w 985518"/>
              <a:gd name="connsiteY14-3796" fmla="*/ 174088 h 967182"/>
              <a:gd name="connsiteX15-3797" fmla="*/ 53459 w 985518"/>
              <a:gd name="connsiteY15-3798" fmla="*/ 45178 h 967182"/>
              <a:gd name="connsiteX16-3799" fmla="*/ 192645 w 985518"/>
              <a:gd name="connsiteY16-3800" fmla="*/ 0 h 967182"/>
              <a:gd name="connsiteX17-3801" fmla="*/ 985518 w 985518"/>
              <a:gd name="connsiteY17-3802" fmla="*/ 0 h 967182"/>
              <a:gd name="connsiteX0-3803" fmla="*/ 985518 w 985518"/>
              <a:gd name="connsiteY0-3804" fmla="*/ 0 h 967182"/>
              <a:gd name="connsiteX1-3805" fmla="*/ 983484 w 985518"/>
              <a:gd name="connsiteY1-3806" fmla="*/ 126469 h 967182"/>
              <a:gd name="connsiteX2-3807" fmla="*/ 219988 w 985518"/>
              <a:gd name="connsiteY2-3808" fmla="*/ 129745 h 967182"/>
              <a:gd name="connsiteX3-3809" fmla="*/ 156315 w 985518"/>
              <a:gd name="connsiteY3-3810" fmla="*/ 142102 h 967182"/>
              <a:gd name="connsiteX4-3811" fmla="*/ 133491 w 985518"/>
              <a:gd name="connsiteY4-3812" fmla="*/ 191529 h 967182"/>
              <a:gd name="connsiteX5-3813" fmla="*/ 135673 w 985518"/>
              <a:gd name="connsiteY5-3814" fmla="*/ 703885 h 967182"/>
              <a:gd name="connsiteX6-3815" fmla="*/ 133527 w 985518"/>
              <a:gd name="connsiteY6-3816" fmla="*/ 798460 h 967182"/>
              <a:gd name="connsiteX7-3817" fmla="*/ 143449 w 985518"/>
              <a:gd name="connsiteY7-3818" fmla="*/ 844270 h 967182"/>
              <a:gd name="connsiteX8-3819" fmla="*/ 209980 w 985518"/>
              <a:gd name="connsiteY8-3820" fmla="*/ 853345 h 967182"/>
              <a:gd name="connsiteX9-3821" fmla="*/ 209981 w 985518"/>
              <a:gd name="connsiteY9-3822" fmla="*/ 967119 h 967182"/>
              <a:gd name="connsiteX10-3823" fmla="*/ 114962 w 985518"/>
              <a:gd name="connsiteY10-3824" fmla="*/ 959966 h 967182"/>
              <a:gd name="connsiteX11-3825" fmla="*/ 34745 w 985518"/>
              <a:gd name="connsiteY11-3826" fmla="*/ 911364 h 967182"/>
              <a:gd name="connsiteX12-3827" fmla="*/ 1944 w 985518"/>
              <a:gd name="connsiteY12-3828" fmla="*/ 795148 h 967182"/>
              <a:gd name="connsiteX13-3829" fmla="*/ 555 w 985518"/>
              <a:gd name="connsiteY13-3830" fmla="*/ 704271 h 967182"/>
              <a:gd name="connsiteX14-3831" fmla="*/ 255 w 985518"/>
              <a:gd name="connsiteY14-3832" fmla="*/ 174088 h 967182"/>
              <a:gd name="connsiteX15-3833" fmla="*/ 53459 w 985518"/>
              <a:gd name="connsiteY15-3834" fmla="*/ 45178 h 967182"/>
              <a:gd name="connsiteX16-3835" fmla="*/ 192645 w 985518"/>
              <a:gd name="connsiteY16-3836" fmla="*/ 0 h 967182"/>
              <a:gd name="connsiteX17-3837" fmla="*/ 985518 w 985518"/>
              <a:gd name="connsiteY17-3838" fmla="*/ 0 h 967182"/>
              <a:gd name="connsiteX0-3839" fmla="*/ 985518 w 985518"/>
              <a:gd name="connsiteY0-3840" fmla="*/ 0 h 967182"/>
              <a:gd name="connsiteX1-3841" fmla="*/ 983484 w 985518"/>
              <a:gd name="connsiteY1-3842" fmla="*/ 126469 h 967182"/>
              <a:gd name="connsiteX2-3843" fmla="*/ 219988 w 985518"/>
              <a:gd name="connsiteY2-3844" fmla="*/ 129745 h 967182"/>
              <a:gd name="connsiteX3-3845" fmla="*/ 156315 w 985518"/>
              <a:gd name="connsiteY3-3846" fmla="*/ 142102 h 967182"/>
              <a:gd name="connsiteX4-3847" fmla="*/ 133491 w 985518"/>
              <a:gd name="connsiteY4-3848" fmla="*/ 191529 h 967182"/>
              <a:gd name="connsiteX5-3849" fmla="*/ 135673 w 985518"/>
              <a:gd name="connsiteY5-3850" fmla="*/ 703885 h 967182"/>
              <a:gd name="connsiteX6-3851" fmla="*/ 133527 w 985518"/>
              <a:gd name="connsiteY6-3852" fmla="*/ 798460 h 967182"/>
              <a:gd name="connsiteX7-3853" fmla="*/ 143449 w 985518"/>
              <a:gd name="connsiteY7-3854" fmla="*/ 844270 h 967182"/>
              <a:gd name="connsiteX8-3855" fmla="*/ 209980 w 985518"/>
              <a:gd name="connsiteY8-3856" fmla="*/ 853345 h 967182"/>
              <a:gd name="connsiteX9-3857" fmla="*/ 209981 w 985518"/>
              <a:gd name="connsiteY9-3858" fmla="*/ 967119 h 967182"/>
              <a:gd name="connsiteX10-3859" fmla="*/ 114962 w 985518"/>
              <a:gd name="connsiteY10-3860" fmla="*/ 959966 h 967182"/>
              <a:gd name="connsiteX11-3861" fmla="*/ 34745 w 985518"/>
              <a:gd name="connsiteY11-3862" fmla="*/ 911364 h 967182"/>
              <a:gd name="connsiteX12-3863" fmla="*/ 1944 w 985518"/>
              <a:gd name="connsiteY12-3864" fmla="*/ 795148 h 967182"/>
              <a:gd name="connsiteX13-3865" fmla="*/ 555 w 985518"/>
              <a:gd name="connsiteY13-3866" fmla="*/ 704271 h 967182"/>
              <a:gd name="connsiteX14-3867" fmla="*/ 255 w 985518"/>
              <a:gd name="connsiteY14-3868" fmla="*/ 174088 h 967182"/>
              <a:gd name="connsiteX15-3869" fmla="*/ 53459 w 985518"/>
              <a:gd name="connsiteY15-3870" fmla="*/ 45178 h 967182"/>
              <a:gd name="connsiteX16-3871" fmla="*/ 192645 w 985518"/>
              <a:gd name="connsiteY16-3872" fmla="*/ 0 h 967182"/>
              <a:gd name="connsiteX17-3873" fmla="*/ 985518 w 985518"/>
              <a:gd name="connsiteY17-3874" fmla="*/ 0 h 967182"/>
              <a:gd name="connsiteX0-3875" fmla="*/ 985518 w 985518"/>
              <a:gd name="connsiteY0-3876" fmla="*/ 0 h 967182"/>
              <a:gd name="connsiteX1-3877" fmla="*/ 983484 w 985518"/>
              <a:gd name="connsiteY1-3878" fmla="*/ 126469 h 967182"/>
              <a:gd name="connsiteX2-3879" fmla="*/ 219988 w 985518"/>
              <a:gd name="connsiteY2-3880" fmla="*/ 129745 h 967182"/>
              <a:gd name="connsiteX3-3881" fmla="*/ 156315 w 985518"/>
              <a:gd name="connsiteY3-3882" fmla="*/ 142102 h 967182"/>
              <a:gd name="connsiteX4-3883" fmla="*/ 133491 w 985518"/>
              <a:gd name="connsiteY4-3884" fmla="*/ 191529 h 967182"/>
              <a:gd name="connsiteX5-3885" fmla="*/ 135673 w 985518"/>
              <a:gd name="connsiteY5-3886" fmla="*/ 703885 h 967182"/>
              <a:gd name="connsiteX6-3887" fmla="*/ 133527 w 985518"/>
              <a:gd name="connsiteY6-3888" fmla="*/ 798460 h 967182"/>
              <a:gd name="connsiteX7-3889" fmla="*/ 143449 w 985518"/>
              <a:gd name="connsiteY7-3890" fmla="*/ 844270 h 967182"/>
              <a:gd name="connsiteX8-3891" fmla="*/ 209980 w 985518"/>
              <a:gd name="connsiteY8-3892" fmla="*/ 853345 h 967182"/>
              <a:gd name="connsiteX9-3893" fmla="*/ 209981 w 985518"/>
              <a:gd name="connsiteY9-3894" fmla="*/ 967119 h 967182"/>
              <a:gd name="connsiteX10-3895" fmla="*/ 114962 w 985518"/>
              <a:gd name="connsiteY10-3896" fmla="*/ 959966 h 967182"/>
              <a:gd name="connsiteX11-3897" fmla="*/ 34745 w 985518"/>
              <a:gd name="connsiteY11-3898" fmla="*/ 911364 h 967182"/>
              <a:gd name="connsiteX12-3899" fmla="*/ 1944 w 985518"/>
              <a:gd name="connsiteY12-3900" fmla="*/ 795148 h 967182"/>
              <a:gd name="connsiteX13-3901" fmla="*/ 555 w 985518"/>
              <a:gd name="connsiteY13-3902" fmla="*/ 704271 h 967182"/>
              <a:gd name="connsiteX14-3903" fmla="*/ 255 w 985518"/>
              <a:gd name="connsiteY14-3904" fmla="*/ 174088 h 967182"/>
              <a:gd name="connsiteX15-3905" fmla="*/ 53459 w 985518"/>
              <a:gd name="connsiteY15-3906" fmla="*/ 45178 h 967182"/>
              <a:gd name="connsiteX16-3907" fmla="*/ 192645 w 985518"/>
              <a:gd name="connsiteY16-3908" fmla="*/ 0 h 967182"/>
              <a:gd name="connsiteX17-3909" fmla="*/ 985518 w 985518"/>
              <a:gd name="connsiteY17-3910" fmla="*/ 0 h 967182"/>
              <a:gd name="connsiteX0-3911" fmla="*/ 985518 w 985518"/>
              <a:gd name="connsiteY0-3912" fmla="*/ 0 h 967182"/>
              <a:gd name="connsiteX1-3913" fmla="*/ 983484 w 985518"/>
              <a:gd name="connsiteY1-3914" fmla="*/ 126469 h 967182"/>
              <a:gd name="connsiteX2-3915" fmla="*/ 219988 w 985518"/>
              <a:gd name="connsiteY2-3916" fmla="*/ 129745 h 967182"/>
              <a:gd name="connsiteX3-3917" fmla="*/ 156315 w 985518"/>
              <a:gd name="connsiteY3-3918" fmla="*/ 142102 h 967182"/>
              <a:gd name="connsiteX4-3919" fmla="*/ 133491 w 985518"/>
              <a:gd name="connsiteY4-3920" fmla="*/ 191529 h 967182"/>
              <a:gd name="connsiteX5-3921" fmla="*/ 135673 w 985518"/>
              <a:gd name="connsiteY5-3922" fmla="*/ 703885 h 967182"/>
              <a:gd name="connsiteX6-3923" fmla="*/ 133527 w 985518"/>
              <a:gd name="connsiteY6-3924" fmla="*/ 798460 h 967182"/>
              <a:gd name="connsiteX7-3925" fmla="*/ 143449 w 985518"/>
              <a:gd name="connsiteY7-3926" fmla="*/ 844270 h 967182"/>
              <a:gd name="connsiteX8-3927" fmla="*/ 209980 w 985518"/>
              <a:gd name="connsiteY8-3928" fmla="*/ 853345 h 967182"/>
              <a:gd name="connsiteX9-3929" fmla="*/ 209981 w 985518"/>
              <a:gd name="connsiteY9-3930" fmla="*/ 967119 h 967182"/>
              <a:gd name="connsiteX10-3931" fmla="*/ 114962 w 985518"/>
              <a:gd name="connsiteY10-3932" fmla="*/ 959966 h 967182"/>
              <a:gd name="connsiteX11-3933" fmla="*/ 34745 w 985518"/>
              <a:gd name="connsiteY11-3934" fmla="*/ 911364 h 967182"/>
              <a:gd name="connsiteX12-3935" fmla="*/ 1944 w 985518"/>
              <a:gd name="connsiteY12-3936" fmla="*/ 795148 h 967182"/>
              <a:gd name="connsiteX13-3937" fmla="*/ 555 w 985518"/>
              <a:gd name="connsiteY13-3938" fmla="*/ 704271 h 967182"/>
              <a:gd name="connsiteX14-3939" fmla="*/ 255 w 985518"/>
              <a:gd name="connsiteY14-3940" fmla="*/ 174088 h 967182"/>
              <a:gd name="connsiteX15-3941" fmla="*/ 53459 w 985518"/>
              <a:gd name="connsiteY15-3942" fmla="*/ 45178 h 967182"/>
              <a:gd name="connsiteX16-3943" fmla="*/ 192645 w 985518"/>
              <a:gd name="connsiteY16-3944" fmla="*/ 0 h 967182"/>
              <a:gd name="connsiteX17-3945" fmla="*/ 985518 w 985518"/>
              <a:gd name="connsiteY17-3946" fmla="*/ 0 h 967182"/>
              <a:gd name="connsiteX0-3947" fmla="*/ 985518 w 985518"/>
              <a:gd name="connsiteY0-3948" fmla="*/ 0 h 967182"/>
              <a:gd name="connsiteX1-3949" fmla="*/ 983484 w 985518"/>
              <a:gd name="connsiteY1-3950" fmla="*/ 126469 h 967182"/>
              <a:gd name="connsiteX2-3951" fmla="*/ 219988 w 985518"/>
              <a:gd name="connsiteY2-3952" fmla="*/ 129745 h 967182"/>
              <a:gd name="connsiteX3-3953" fmla="*/ 156315 w 985518"/>
              <a:gd name="connsiteY3-3954" fmla="*/ 142102 h 967182"/>
              <a:gd name="connsiteX4-3955" fmla="*/ 133491 w 985518"/>
              <a:gd name="connsiteY4-3956" fmla="*/ 191529 h 967182"/>
              <a:gd name="connsiteX5-3957" fmla="*/ 135673 w 985518"/>
              <a:gd name="connsiteY5-3958" fmla="*/ 703885 h 967182"/>
              <a:gd name="connsiteX6-3959" fmla="*/ 133527 w 985518"/>
              <a:gd name="connsiteY6-3960" fmla="*/ 798460 h 967182"/>
              <a:gd name="connsiteX7-3961" fmla="*/ 143449 w 985518"/>
              <a:gd name="connsiteY7-3962" fmla="*/ 844270 h 967182"/>
              <a:gd name="connsiteX8-3963" fmla="*/ 209980 w 985518"/>
              <a:gd name="connsiteY8-3964" fmla="*/ 853345 h 967182"/>
              <a:gd name="connsiteX9-3965" fmla="*/ 209981 w 985518"/>
              <a:gd name="connsiteY9-3966" fmla="*/ 967119 h 967182"/>
              <a:gd name="connsiteX10-3967" fmla="*/ 114962 w 985518"/>
              <a:gd name="connsiteY10-3968" fmla="*/ 959966 h 967182"/>
              <a:gd name="connsiteX11-3969" fmla="*/ 34745 w 985518"/>
              <a:gd name="connsiteY11-3970" fmla="*/ 911364 h 967182"/>
              <a:gd name="connsiteX12-3971" fmla="*/ 1944 w 985518"/>
              <a:gd name="connsiteY12-3972" fmla="*/ 795148 h 967182"/>
              <a:gd name="connsiteX13-3973" fmla="*/ 555 w 985518"/>
              <a:gd name="connsiteY13-3974" fmla="*/ 704271 h 967182"/>
              <a:gd name="connsiteX14-3975" fmla="*/ 255 w 985518"/>
              <a:gd name="connsiteY14-3976" fmla="*/ 174088 h 967182"/>
              <a:gd name="connsiteX15-3977" fmla="*/ 53459 w 985518"/>
              <a:gd name="connsiteY15-3978" fmla="*/ 45178 h 967182"/>
              <a:gd name="connsiteX16-3979" fmla="*/ 192645 w 985518"/>
              <a:gd name="connsiteY16-3980" fmla="*/ 0 h 967182"/>
              <a:gd name="connsiteX17-3981" fmla="*/ 985518 w 985518"/>
              <a:gd name="connsiteY17-3982" fmla="*/ 0 h 967182"/>
              <a:gd name="connsiteX0-3983" fmla="*/ 985518 w 985518"/>
              <a:gd name="connsiteY0-3984" fmla="*/ 0 h 967182"/>
              <a:gd name="connsiteX1-3985" fmla="*/ 983484 w 985518"/>
              <a:gd name="connsiteY1-3986" fmla="*/ 126469 h 967182"/>
              <a:gd name="connsiteX2-3987" fmla="*/ 219988 w 985518"/>
              <a:gd name="connsiteY2-3988" fmla="*/ 129745 h 967182"/>
              <a:gd name="connsiteX3-3989" fmla="*/ 156315 w 985518"/>
              <a:gd name="connsiteY3-3990" fmla="*/ 142102 h 967182"/>
              <a:gd name="connsiteX4-3991" fmla="*/ 133491 w 985518"/>
              <a:gd name="connsiteY4-3992" fmla="*/ 191529 h 967182"/>
              <a:gd name="connsiteX5-3993" fmla="*/ 135673 w 985518"/>
              <a:gd name="connsiteY5-3994" fmla="*/ 703885 h 967182"/>
              <a:gd name="connsiteX6-3995" fmla="*/ 133527 w 985518"/>
              <a:gd name="connsiteY6-3996" fmla="*/ 798460 h 967182"/>
              <a:gd name="connsiteX7-3997" fmla="*/ 143449 w 985518"/>
              <a:gd name="connsiteY7-3998" fmla="*/ 844270 h 967182"/>
              <a:gd name="connsiteX8-3999" fmla="*/ 209980 w 985518"/>
              <a:gd name="connsiteY8-4000" fmla="*/ 853345 h 967182"/>
              <a:gd name="connsiteX9-4001" fmla="*/ 209981 w 985518"/>
              <a:gd name="connsiteY9-4002" fmla="*/ 967119 h 967182"/>
              <a:gd name="connsiteX10-4003" fmla="*/ 114962 w 985518"/>
              <a:gd name="connsiteY10-4004" fmla="*/ 959966 h 967182"/>
              <a:gd name="connsiteX11-4005" fmla="*/ 34745 w 985518"/>
              <a:gd name="connsiteY11-4006" fmla="*/ 911364 h 967182"/>
              <a:gd name="connsiteX12-4007" fmla="*/ 1944 w 985518"/>
              <a:gd name="connsiteY12-4008" fmla="*/ 795148 h 967182"/>
              <a:gd name="connsiteX13-4009" fmla="*/ 555 w 985518"/>
              <a:gd name="connsiteY13-4010" fmla="*/ 704271 h 967182"/>
              <a:gd name="connsiteX14-4011" fmla="*/ 255 w 985518"/>
              <a:gd name="connsiteY14-4012" fmla="*/ 174088 h 967182"/>
              <a:gd name="connsiteX15-4013" fmla="*/ 53459 w 985518"/>
              <a:gd name="connsiteY15-4014" fmla="*/ 45178 h 967182"/>
              <a:gd name="connsiteX16-4015" fmla="*/ 192645 w 985518"/>
              <a:gd name="connsiteY16-4016" fmla="*/ 0 h 967182"/>
              <a:gd name="connsiteX17-4017" fmla="*/ 985518 w 985518"/>
              <a:gd name="connsiteY17-4018" fmla="*/ 0 h 967182"/>
              <a:gd name="connsiteX0-4019" fmla="*/ 985518 w 985518"/>
              <a:gd name="connsiteY0-4020" fmla="*/ 0 h 967182"/>
              <a:gd name="connsiteX1-4021" fmla="*/ 983484 w 985518"/>
              <a:gd name="connsiteY1-4022" fmla="*/ 126469 h 967182"/>
              <a:gd name="connsiteX2-4023" fmla="*/ 215996 w 985518"/>
              <a:gd name="connsiteY2-4024" fmla="*/ 115290 h 967182"/>
              <a:gd name="connsiteX3-4025" fmla="*/ 156315 w 985518"/>
              <a:gd name="connsiteY3-4026" fmla="*/ 142102 h 967182"/>
              <a:gd name="connsiteX4-4027" fmla="*/ 133491 w 985518"/>
              <a:gd name="connsiteY4-4028" fmla="*/ 191529 h 967182"/>
              <a:gd name="connsiteX5-4029" fmla="*/ 135673 w 985518"/>
              <a:gd name="connsiteY5-4030" fmla="*/ 703885 h 967182"/>
              <a:gd name="connsiteX6-4031" fmla="*/ 133527 w 985518"/>
              <a:gd name="connsiteY6-4032" fmla="*/ 798460 h 967182"/>
              <a:gd name="connsiteX7-4033" fmla="*/ 143449 w 985518"/>
              <a:gd name="connsiteY7-4034" fmla="*/ 844270 h 967182"/>
              <a:gd name="connsiteX8-4035" fmla="*/ 209980 w 985518"/>
              <a:gd name="connsiteY8-4036" fmla="*/ 853345 h 967182"/>
              <a:gd name="connsiteX9-4037" fmla="*/ 209981 w 985518"/>
              <a:gd name="connsiteY9-4038" fmla="*/ 967119 h 967182"/>
              <a:gd name="connsiteX10-4039" fmla="*/ 114962 w 985518"/>
              <a:gd name="connsiteY10-4040" fmla="*/ 959966 h 967182"/>
              <a:gd name="connsiteX11-4041" fmla="*/ 34745 w 985518"/>
              <a:gd name="connsiteY11-4042" fmla="*/ 911364 h 967182"/>
              <a:gd name="connsiteX12-4043" fmla="*/ 1944 w 985518"/>
              <a:gd name="connsiteY12-4044" fmla="*/ 795148 h 967182"/>
              <a:gd name="connsiteX13-4045" fmla="*/ 555 w 985518"/>
              <a:gd name="connsiteY13-4046" fmla="*/ 704271 h 967182"/>
              <a:gd name="connsiteX14-4047" fmla="*/ 255 w 985518"/>
              <a:gd name="connsiteY14-4048" fmla="*/ 174088 h 967182"/>
              <a:gd name="connsiteX15-4049" fmla="*/ 53459 w 985518"/>
              <a:gd name="connsiteY15-4050" fmla="*/ 45178 h 967182"/>
              <a:gd name="connsiteX16-4051" fmla="*/ 192645 w 985518"/>
              <a:gd name="connsiteY16-4052" fmla="*/ 0 h 967182"/>
              <a:gd name="connsiteX17-4053" fmla="*/ 985518 w 985518"/>
              <a:gd name="connsiteY17-4054" fmla="*/ 0 h 967182"/>
              <a:gd name="connsiteX0-4055" fmla="*/ 985518 w 985518"/>
              <a:gd name="connsiteY0-4056" fmla="*/ 0 h 967182"/>
              <a:gd name="connsiteX1-4057" fmla="*/ 983484 w 985518"/>
              <a:gd name="connsiteY1-4058" fmla="*/ 126469 h 967182"/>
              <a:gd name="connsiteX2-4059" fmla="*/ 215996 w 985518"/>
              <a:gd name="connsiteY2-4060" fmla="*/ 115290 h 967182"/>
              <a:gd name="connsiteX3-4061" fmla="*/ 156315 w 985518"/>
              <a:gd name="connsiteY3-4062" fmla="*/ 142102 h 967182"/>
              <a:gd name="connsiteX4-4063" fmla="*/ 133491 w 985518"/>
              <a:gd name="connsiteY4-4064" fmla="*/ 191529 h 967182"/>
              <a:gd name="connsiteX5-4065" fmla="*/ 135673 w 985518"/>
              <a:gd name="connsiteY5-4066" fmla="*/ 703885 h 967182"/>
              <a:gd name="connsiteX6-4067" fmla="*/ 133527 w 985518"/>
              <a:gd name="connsiteY6-4068" fmla="*/ 798460 h 967182"/>
              <a:gd name="connsiteX7-4069" fmla="*/ 143449 w 985518"/>
              <a:gd name="connsiteY7-4070" fmla="*/ 844270 h 967182"/>
              <a:gd name="connsiteX8-4071" fmla="*/ 209980 w 985518"/>
              <a:gd name="connsiteY8-4072" fmla="*/ 853345 h 967182"/>
              <a:gd name="connsiteX9-4073" fmla="*/ 209981 w 985518"/>
              <a:gd name="connsiteY9-4074" fmla="*/ 967119 h 967182"/>
              <a:gd name="connsiteX10-4075" fmla="*/ 114962 w 985518"/>
              <a:gd name="connsiteY10-4076" fmla="*/ 959966 h 967182"/>
              <a:gd name="connsiteX11-4077" fmla="*/ 34745 w 985518"/>
              <a:gd name="connsiteY11-4078" fmla="*/ 911364 h 967182"/>
              <a:gd name="connsiteX12-4079" fmla="*/ 1944 w 985518"/>
              <a:gd name="connsiteY12-4080" fmla="*/ 795148 h 967182"/>
              <a:gd name="connsiteX13-4081" fmla="*/ 555 w 985518"/>
              <a:gd name="connsiteY13-4082" fmla="*/ 704271 h 967182"/>
              <a:gd name="connsiteX14-4083" fmla="*/ 255 w 985518"/>
              <a:gd name="connsiteY14-4084" fmla="*/ 174088 h 967182"/>
              <a:gd name="connsiteX15-4085" fmla="*/ 53459 w 985518"/>
              <a:gd name="connsiteY15-4086" fmla="*/ 45178 h 967182"/>
              <a:gd name="connsiteX16-4087" fmla="*/ 192645 w 985518"/>
              <a:gd name="connsiteY16-4088" fmla="*/ 0 h 967182"/>
              <a:gd name="connsiteX17-4089" fmla="*/ 985518 w 985518"/>
              <a:gd name="connsiteY17-4090" fmla="*/ 0 h 967182"/>
              <a:gd name="connsiteX0-4091" fmla="*/ 985518 w 985518"/>
              <a:gd name="connsiteY0-4092" fmla="*/ 0 h 967182"/>
              <a:gd name="connsiteX1-4093" fmla="*/ 985481 w 985518"/>
              <a:gd name="connsiteY1-4094" fmla="*/ 102378 h 967182"/>
              <a:gd name="connsiteX2-4095" fmla="*/ 215996 w 985518"/>
              <a:gd name="connsiteY2-4096" fmla="*/ 115290 h 967182"/>
              <a:gd name="connsiteX3-4097" fmla="*/ 156315 w 985518"/>
              <a:gd name="connsiteY3-4098" fmla="*/ 142102 h 967182"/>
              <a:gd name="connsiteX4-4099" fmla="*/ 133491 w 985518"/>
              <a:gd name="connsiteY4-4100" fmla="*/ 191529 h 967182"/>
              <a:gd name="connsiteX5-4101" fmla="*/ 135673 w 985518"/>
              <a:gd name="connsiteY5-4102" fmla="*/ 703885 h 967182"/>
              <a:gd name="connsiteX6-4103" fmla="*/ 133527 w 985518"/>
              <a:gd name="connsiteY6-4104" fmla="*/ 798460 h 967182"/>
              <a:gd name="connsiteX7-4105" fmla="*/ 143449 w 985518"/>
              <a:gd name="connsiteY7-4106" fmla="*/ 844270 h 967182"/>
              <a:gd name="connsiteX8-4107" fmla="*/ 209980 w 985518"/>
              <a:gd name="connsiteY8-4108" fmla="*/ 853345 h 967182"/>
              <a:gd name="connsiteX9-4109" fmla="*/ 209981 w 985518"/>
              <a:gd name="connsiteY9-4110" fmla="*/ 967119 h 967182"/>
              <a:gd name="connsiteX10-4111" fmla="*/ 114962 w 985518"/>
              <a:gd name="connsiteY10-4112" fmla="*/ 959966 h 967182"/>
              <a:gd name="connsiteX11-4113" fmla="*/ 34745 w 985518"/>
              <a:gd name="connsiteY11-4114" fmla="*/ 911364 h 967182"/>
              <a:gd name="connsiteX12-4115" fmla="*/ 1944 w 985518"/>
              <a:gd name="connsiteY12-4116" fmla="*/ 795148 h 967182"/>
              <a:gd name="connsiteX13-4117" fmla="*/ 555 w 985518"/>
              <a:gd name="connsiteY13-4118" fmla="*/ 704271 h 967182"/>
              <a:gd name="connsiteX14-4119" fmla="*/ 255 w 985518"/>
              <a:gd name="connsiteY14-4120" fmla="*/ 174088 h 967182"/>
              <a:gd name="connsiteX15-4121" fmla="*/ 53459 w 985518"/>
              <a:gd name="connsiteY15-4122" fmla="*/ 45178 h 967182"/>
              <a:gd name="connsiteX16-4123" fmla="*/ 192645 w 985518"/>
              <a:gd name="connsiteY16-4124" fmla="*/ 0 h 967182"/>
              <a:gd name="connsiteX17-4125" fmla="*/ 985518 w 985518"/>
              <a:gd name="connsiteY17-4126" fmla="*/ 0 h 967182"/>
              <a:gd name="connsiteX0-4127" fmla="*/ 985518 w 985518"/>
              <a:gd name="connsiteY0-4128" fmla="*/ 0 h 967182"/>
              <a:gd name="connsiteX1-4129" fmla="*/ 985482 w 985518"/>
              <a:gd name="connsiteY1-4130" fmla="*/ 107196 h 967182"/>
              <a:gd name="connsiteX2-4131" fmla="*/ 215996 w 985518"/>
              <a:gd name="connsiteY2-4132" fmla="*/ 115290 h 967182"/>
              <a:gd name="connsiteX3-4133" fmla="*/ 156315 w 985518"/>
              <a:gd name="connsiteY3-4134" fmla="*/ 142102 h 967182"/>
              <a:gd name="connsiteX4-4135" fmla="*/ 133491 w 985518"/>
              <a:gd name="connsiteY4-4136" fmla="*/ 191529 h 967182"/>
              <a:gd name="connsiteX5-4137" fmla="*/ 135673 w 985518"/>
              <a:gd name="connsiteY5-4138" fmla="*/ 703885 h 967182"/>
              <a:gd name="connsiteX6-4139" fmla="*/ 133527 w 985518"/>
              <a:gd name="connsiteY6-4140" fmla="*/ 798460 h 967182"/>
              <a:gd name="connsiteX7-4141" fmla="*/ 143449 w 985518"/>
              <a:gd name="connsiteY7-4142" fmla="*/ 844270 h 967182"/>
              <a:gd name="connsiteX8-4143" fmla="*/ 209980 w 985518"/>
              <a:gd name="connsiteY8-4144" fmla="*/ 853345 h 967182"/>
              <a:gd name="connsiteX9-4145" fmla="*/ 209981 w 985518"/>
              <a:gd name="connsiteY9-4146" fmla="*/ 967119 h 967182"/>
              <a:gd name="connsiteX10-4147" fmla="*/ 114962 w 985518"/>
              <a:gd name="connsiteY10-4148" fmla="*/ 959966 h 967182"/>
              <a:gd name="connsiteX11-4149" fmla="*/ 34745 w 985518"/>
              <a:gd name="connsiteY11-4150" fmla="*/ 911364 h 967182"/>
              <a:gd name="connsiteX12-4151" fmla="*/ 1944 w 985518"/>
              <a:gd name="connsiteY12-4152" fmla="*/ 795148 h 967182"/>
              <a:gd name="connsiteX13-4153" fmla="*/ 555 w 985518"/>
              <a:gd name="connsiteY13-4154" fmla="*/ 704271 h 967182"/>
              <a:gd name="connsiteX14-4155" fmla="*/ 255 w 985518"/>
              <a:gd name="connsiteY14-4156" fmla="*/ 174088 h 967182"/>
              <a:gd name="connsiteX15-4157" fmla="*/ 53459 w 985518"/>
              <a:gd name="connsiteY15-4158" fmla="*/ 45178 h 967182"/>
              <a:gd name="connsiteX16-4159" fmla="*/ 192645 w 985518"/>
              <a:gd name="connsiteY16-4160" fmla="*/ 0 h 967182"/>
              <a:gd name="connsiteX17-4161" fmla="*/ 985518 w 985518"/>
              <a:gd name="connsiteY17-4162" fmla="*/ 0 h 967182"/>
              <a:gd name="connsiteX0-4163" fmla="*/ 985518 w 985518"/>
              <a:gd name="connsiteY0-4164" fmla="*/ 0 h 967182"/>
              <a:gd name="connsiteX1-4165" fmla="*/ 985482 w 985518"/>
              <a:gd name="connsiteY1-4166" fmla="*/ 112014 h 967182"/>
              <a:gd name="connsiteX2-4167" fmla="*/ 215996 w 985518"/>
              <a:gd name="connsiteY2-4168" fmla="*/ 115290 h 967182"/>
              <a:gd name="connsiteX3-4169" fmla="*/ 156315 w 985518"/>
              <a:gd name="connsiteY3-4170" fmla="*/ 142102 h 967182"/>
              <a:gd name="connsiteX4-4171" fmla="*/ 133491 w 985518"/>
              <a:gd name="connsiteY4-4172" fmla="*/ 191529 h 967182"/>
              <a:gd name="connsiteX5-4173" fmla="*/ 135673 w 985518"/>
              <a:gd name="connsiteY5-4174" fmla="*/ 703885 h 967182"/>
              <a:gd name="connsiteX6-4175" fmla="*/ 133527 w 985518"/>
              <a:gd name="connsiteY6-4176" fmla="*/ 798460 h 967182"/>
              <a:gd name="connsiteX7-4177" fmla="*/ 143449 w 985518"/>
              <a:gd name="connsiteY7-4178" fmla="*/ 844270 h 967182"/>
              <a:gd name="connsiteX8-4179" fmla="*/ 209980 w 985518"/>
              <a:gd name="connsiteY8-4180" fmla="*/ 853345 h 967182"/>
              <a:gd name="connsiteX9-4181" fmla="*/ 209981 w 985518"/>
              <a:gd name="connsiteY9-4182" fmla="*/ 967119 h 967182"/>
              <a:gd name="connsiteX10-4183" fmla="*/ 114962 w 985518"/>
              <a:gd name="connsiteY10-4184" fmla="*/ 959966 h 967182"/>
              <a:gd name="connsiteX11-4185" fmla="*/ 34745 w 985518"/>
              <a:gd name="connsiteY11-4186" fmla="*/ 911364 h 967182"/>
              <a:gd name="connsiteX12-4187" fmla="*/ 1944 w 985518"/>
              <a:gd name="connsiteY12-4188" fmla="*/ 795148 h 967182"/>
              <a:gd name="connsiteX13-4189" fmla="*/ 555 w 985518"/>
              <a:gd name="connsiteY13-4190" fmla="*/ 704271 h 967182"/>
              <a:gd name="connsiteX14-4191" fmla="*/ 255 w 985518"/>
              <a:gd name="connsiteY14-4192" fmla="*/ 174088 h 967182"/>
              <a:gd name="connsiteX15-4193" fmla="*/ 53459 w 985518"/>
              <a:gd name="connsiteY15-4194" fmla="*/ 45178 h 967182"/>
              <a:gd name="connsiteX16-4195" fmla="*/ 192645 w 985518"/>
              <a:gd name="connsiteY16-4196" fmla="*/ 0 h 967182"/>
              <a:gd name="connsiteX17-4197" fmla="*/ 985518 w 985518"/>
              <a:gd name="connsiteY17-4198" fmla="*/ 0 h 967182"/>
              <a:gd name="connsiteX0-4199" fmla="*/ 985518 w 985518"/>
              <a:gd name="connsiteY0-4200" fmla="*/ 0 h 967182"/>
              <a:gd name="connsiteX1-4201" fmla="*/ 985482 w 985518"/>
              <a:gd name="connsiteY1-4202" fmla="*/ 112014 h 967182"/>
              <a:gd name="connsiteX2-4203" fmla="*/ 215996 w 985518"/>
              <a:gd name="connsiteY2-4204" fmla="*/ 115290 h 967182"/>
              <a:gd name="connsiteX3-4205" fmla="*/ 156315 w 985518"/>
              <a:gd name="connsiteY3-4206" fmla="*/ 142102 h 967182"/>
              <a:gd name="connsiteX4-4207" fmla="*/ 133491 w 985518"/>
              <a:gd name="connsiteY4-4208" fmla="*/ 191529 h 967182"/>
              <a:gd name="connsiteX5-4209" fmla="*/ 135673 w 985518"/>
              <a:gd name="connsiteY5-4210" fmla="*/ 703885 h 967182"/>
              <a:gd name="connsiteX6-4211" fmla="*/ 133527 w 985518"/>
              <a:gd name="connsiteY6-4212" fmla="*/ 798460 h 967182"/>
              <a:gd name="connsiteX7-4213" fmla="*/ 143449 w 985518"/>
              <a:gd name="connsiteY7-4214" fmla="*/ 844270 h 967182"/>
              <a:gd name="connsiteX8-4215" fmla="*/ 209980 w 985518"/>
              <a:gd name="connsiteY8-4216" fmla="*/ 853345 h 967182"/>
              <a:gd name="connsiteX9-4217" fmla="*/ 209981 w 985518"/>
              <a:gd name="connsiteY9-4218" fmla="*/ 967119 h 967182"/>
              <a:gd name="connsiteX10-4219" fmla="*/ 114962 w 985518"/>
              <a:gd name="connsiteY10-4220" fmla="*/ 959966 h 967182"/>
              <a:gd name="connsiteX11-4221" fmla="*/ 34745 w 985518"/>
              <a:gd name="connsiteY11-4222" fmla="*/ 911364 h 967182"/>
              <a:gd name="connsiteX12-4223" fmla="*/ 1944 w 985518"/>
              <a:gd name="connsiteY12-4224" fmla="*/ 795148 h 967182"/>
              <a:gd name="connsiteX13-4225" fmla="*/ 555 w 985518"/>
              <a:gd name="connsiteY13-4226" fmla="*/ 704271 h 967182"/>
              <a:gd name="connsiteX14-4227" fmla="*/ 255 w 985518"/>
              <a:gd name="connsiteY14-4228" fmla="*/ 174088 h 967182"/>
              <a:gd name="connsiteX15-4229" fmla="*/ 53459 w 985518"/>
              <a:gd name="connsiteY15-4230" fmla="*/ 45178 h 967182"/>
              <a:gd name="connsiteX16-4231" fmla="*/ 192645 w 985518"/>
              <a:gd name="connsiteY16-4232" fmla="*/ 0 h 967182"/>
              <a:gd name="connsiteX17-4233" fmla="*/ 985518 w 985518"/>
              <a:gd name="connsiteY17-4234" fmla="*/ 0 h 967182"/>
              <a:gd name="connsiteX0-4235" fmla="*/ 985518 w 985518"/>
              <a:gd name="connsiteY0-4236" fmla="*/ 0 h 967182"/>
              <a:gd name="connsiteX1-4237" fmla="*/ 985482 w 985518"/>
              <a:gd name="connsiteY1-4238" fmla="*/ 112014 h 967182"/>
              <a:gd name="connsiteX2-4239" fmla="*/ 215996 w 985518"/>
              <a:gd name="connsiteY2-4240" fmla="*/ 115290 h 967182"/>
              <a:gd name="connsiteX3-4241" fmla="*/ 156315 w 985518"/>
              <a:gd name="connsiteY3-4242" fmla="*/ 142102 h 967182"/>
              <a:gd name="connsiteX4-4243" fmla="*/ 133491 w 985518"/>
              <a:gd name="connsiteY4-4244" fmla="*/ 191529 h 967182"/>
              <a:gd name="connsiteX5-4245" fmla="*/ 135673 w 985518"/>
              <a:gd name="connsiteY5-4246" fmla="*/ 703885 h 967182"/>
              <a:gd name="connsiteX6-4247" fmla="*/ 133527 w 985518"/>
              <a:gd name="connsiteY6-4248" fmla="*/ 798460 h 967182"/>
              <a:gd name="connsiteX7-4249" fmla="*/ 143449 w 985518"/>
              <a:gd name="connsiteY7-4250" fmla="*/ 844270 h 967182"/>
              <a:gd name="connsiteX8-4251" fmla="*/ 209980 w 985518"/>
              <a:gd name="connsiteY8-4252" fmla="*/ 853345 h 967182"/>
              <a:gd name="connsiteX9-4253" fmla="*/ 209981 w 985518"/>
              <a:gd name="connsiteY9-4254" fmla="*/ 967119 h 967182"/>
              <a:gd name="connsiteX10-4255" fmla="*/ 114962 w 985518"/>
              <a:gd name="connsiteY10-4256" fmla="*/ 959966 h 967182"/>
              <a:gd name="connsiteX11-4257" fmla="*/ 34745 w 985518"/>
              <a:gd name="connsiteY11-4258" fmla="*/ 911364 h 967182"/>
              <a:gd name="connsiteX12-4259" fmla="*/ 1944 w 985518"/>
              <a:gd name="connsiteY12-4260" fmla="*/ 795148 h 967182"/>
              <a:gd name="connsiteX13-4261" fmla="*/ 555 w 985518"/>
              <a:gd name="connsiteY13-4262" fmla="*/ 704271 h 967182"/>
              <a:gd name="connsiteX14-4263" fmla="*/ 255 w 985518"/>
              <a:gd name="connsiteY14-4264" fmla="*/ 174088 h 967182"/>
              <a:gd name="connsiteX15-4265" fmla="*/ 53459 w 985518"/>
              <a:gd name="connsiteY15-4266" fmla="*/ 45178 h 967182"/>
              <a:gd name="connsiteX16-4267" fmla="*/ 192645 w 985518"/>
              <a:gd name="connsiteY16-4268" fmla="*/ 0 h 967182"/>
              <a:gd name="connsiteX17-4269" fmla="*/ 985518 w 985518"/>
              <a:gd name="connsiteY17-4270" fmla="*/ 0 h 967182"/>
              <a:gd name="connsiteX0-4271" fmla="*/ 985518 w 985518"/>
              <a:gd name="connsiteY0-4272" fmla="*/ 0 h 967182"/>
              <a:gd name="connsiteX1-4273" fmla="*/ 985482 w 985518"/>
              <a:gd name="connsiteY1-4274" fmla="*/ 112014 h 967182"/>
              <a:gd name="connsiteX2-4275" fmla="*/ 215996 w 985518"/>
              <a:gd name="connsiteY2-4276" fmla="*/ 115290 h 967182"/>
              <a:gd name="connsiteX3-4277" fmla="*/ 156315 w 985518"/>
              <a:gd name="connsiteY3-4278" fmla="*/ 142102 h 967182"/>
              <a:gd name="connsiteX4-4279" fmla="*/ 133491 w 985518"/>
              <a:gd name="connsiteY4-4280" fmla="*/ 191529 h 967182"/>
              <a:gd name="connsiteX5-4281" fmla="*/ 133527 w 985518"/>
              <a:gd name="connsiteY5-4282" fmla="*/ 798460 h 967182"/>
              <a:gd name="connsiteX6-4283" fmla="*/ 143449 w 985518"/>
              <a:gd name="connsiteY6-4284" fmla="*/ 844270 h 967182"/>
              <a:gd name="connsiteX7-4285" fmla="*/ 209980 w 985518"/>
              <a:gd name="connsiteY7-4286" fmla="*/ 853345 h 967182"/>
              <a:gd name="connsiteX8-4287" fmla="*/ 209981 w 985518"/>
              <a:gd name="connsiteY8-4288" fmla="*/ 967119 h 967182"/>
              <a:gd name="connsiteX9-4289" fmla="*/ 114962 w 985518"/>
              <a:gd name="connsiteY9-4290" fmla="*/ 959966 h 967182"/>
              <a:gd name="connsiteX10-4291" fmla="*/ 34745 w 985518"/>
              <a:gd name="connsiteY10-4292" fmla="*/ 911364 h 967182"/>
              <a:gd name="connsiteX11-4293" fmla="*/ 1944 w 985518"/>
              <a:gd name="connsiteY11-4294" fmla="*/ 795148 h 967182"/>
              <a:gd name="connsiteX12-4295" fmla="*/ 555 w 985518"/>
              <a:gd name="connsiteY12-4296" fmla="*/ 704271 h 967182"/>
              <a:gd name="connsiteX13-4297" fmla="*/ 255 w 985518"/>
              <a:gd name="connsiteY13-4298" fmla="*/ 174088 h 967182"/>
              <a:gd name="connsiteX14-4299" fmla="*/ 53459 w 985518"/>
              <a:gd name="connsiteY14-4300" fmla="*/ 45178 h 967182"/>
              <a:gd name="connsiteX15-4301" fmla="*/ 192645 w 985518"/>
              <a:gd name="connsiteY15-4302" fmla="*/ 0 h 967182"/>
              <a:gd name="connsiteX16-4303" fmla="*/ 985518 w 985518"/>
              <a:gd name="connsiteY16-4304" fmla="*/ 0 h 967182"/>
              <a:gd name="connsiteX0-4305" fmla="*/ 985518 w 985518"/>
              <a:gd name="connsiteY0-4306" fmla="*/ 0 h 967182"/>
              <a:gd name="connsiteX1-4307" fmla="*/ 985482 w 985518"/>
              <a:gd name="connsiteY1-4308" fmla="*/ 112014 h 967182"/>
              <a:gd name="connsiteX2-4309" fmla="*/ 215996 w 985518"/>
              <a:gd name="connsiteY2-4310" fmla="*/ 115290 h 967182"/>
              <a:gd name="connsiteX3-4311" fmla="*/ 156315 w 985518"/>
              <a:gd name="connsiteY3-4312" fmla="*/ 142102 h 967182"/>
              <a:gd name="connsiteX4-4313" fmla="*/ 128516 w 985518"/>
              <a:gd name="connsiteY4-4314" fmla="*/ 194546 h 967182"/>
              <a:gd name="connsiteX5-4315" fmla="*/ 133527 w 985518"/>
              <a:gd name="connsiteY5-4316" fmla="*/ 798460 h 967182"/>
              <a:gd name="connsiteX6-4317" fmla="*/ 143449 w 985518"/>
              <a:gd name="connsiteY6-4318" fmla="*/ 844270 h 967182"/>
              <a:gd name="connsiteX7-4319" fmla="*/ 209980 w 985518"/>
              <a:gd name="connsiteY7-4320" fmla="*/ 853345 h 967182"/>
              <a:gd name="connsiteX8-4321" fmla="*/ 209981 w 985518"/>
              <a:gd name="connsiteY8-4322" fmla="*/ 967119 h 967182"/>
              <a:gd name="connsiteX9-4323" fmla="*/ 114962 w 985518"/>
              <a:gd name="connsiteY9-4324" fmla="*/ 959966 h 967182"/>
              <a:gd name="connsiteX10-4325" fmla="*/ 34745 w 985518"/>
              <a:gd name="connsiteY10-4326" fmla="*/ 911364 h 967182"/>
              <a:gd name="connsiteX11-4327" fmla="*/ 1944 w 985518"/>
              <a:gd name="connsiteY11-4328" fmla="*/ 795148 h 967182"/>
              <a:gd name="connsiteX12-4329" fmla="*/ 555 w 985518"/>
              <a:gd name="connsiteY12-4330" fmla="*/ 704271 h 967182"/>
              <a:gd name="connsiteX13-4331" fmla="*/ 255 w 985518"/>
              <a:gd name="connsiteY13-4332" fmla="*/ 174088 h 967182"/>
              <a:gd name="connsiteX14-4333" fmla="*/ 53459 w 985518"/>
              <a:gd name="connsiteY14-4334" fmla="*/ 45178 h 967182"/>
              <a:gd name="connsiteX15-4335" fmla="*/ 192645 w 985518"/>
              <a:gd name="connsiteY15-4336" fmla="*/ 0 h 967182"/>
              <a:gd name="connsiteX16-4337" fmla="*/ 985518 w 985518"/>
              <a:gd name="connsiteY16-4338" fmla="*/ 0 h 967182"/>
              <a:gd name="connsiteX0-4339" fmla="*/ 985518 w 985518"/>
              <a:gd name="connsiteY0-4340" fmla="*/ 0 h 967182"/>
              <a:gd name="connsiteX1-4341" fmla="*/ 985482 w 985518"/>
              <a:gd name="connsiteY1-4342" fmla="*/ 112014 h 967182"/>
              <a:gd name="connsiteX2-4343" fmla="*/ 215996 w 985518"/>
              <a:gd name="connsiteY2-4344" fmla="*/ 115290 h 967182"/>
              <a:gd name="connsiteX3-4345" fmla="*/ 156315 w 985518"/>
              <a:gd name="connsiteY3-4346" fmla="*/ 142102 h 967182"/>
              <a:gd name="connsiteX4-4347" fmla="*/ 128516 w 985518"/>
              <a:gd name="connsiteY4-4348" fmla="*/ 194546 h 967182"/>
              <a:gd name="connsiteX5-4349" fmla="*/ 133527 w 985518"/>
              <a:gd name="connsiteY5-4350" fmla="*/ 798460 h 967182"/>
              <a:gd name="connsiteX6-4351" fmla="*/ 143449 w 985518"/>
              <a:gd name="connsiteY6-4352" fmla="*/ 844270 h 967182"/>
              <a:gd name="connsiteX7-4353" fmla="*/ 209980 w 985518"/>
              <a:gd name="connsiteY7-4354" fmla="*/ 853345 h 967182"/>
              <a:gd name="connsiteX8-4355" fmla="*/ 209981 w 985518"/>
              <a:gd name="connsiteY8-4356" fmla="*/ 967119 h 967182"/>
              <a:gd name="connsiteX9-4357" fmla="*/ 114962 w 985518"/>
              <a:gd name="connsiteY9-4358" fmla="*/ 959966 h 967182"/>
              <a:gd name="connsiteX10-4359" fmla="*/ 34745 w 985518"/>
              <a:gd name="connsiteY10-4360" fmla="*/ 911364 h 967182"/>
              <a:gd name="connsiteX11-4361" fmla="*/ 1944 w 985518"/>
              <a:gd name="connsiteY11-4362" fmla="*/ 795148 h 967182"/>
              <a:gd name="connsiteX12-4363" fmla="*/ 555 w 985518"/>
              <a:gd name="connsiteY12-4364" fmla="*/ 704271 h 967182"/>
              <a:gd name="connsiteX13-4365" fmla="*/ 255 w 985518"/>
              <a:gd name="connsiteY13-4366" fmla="*/ 174088 h 967182"/>
              <a:gd name="connsiteX14-4367" fmla="*/ 53459 w 985518"/>
              <a:gd name="connsiteY14-4368" fmla="*/ 45178 h 967182"/>
              <a:gd name="connsiteX15-4369" fmla="*/ 192645 w 985518"/>
              <a:gd name="connsiteY15-4370" fmla="*/ 0 h 967182"/>
              <a:gd name="connsiteX16-4371" fmla="*/ 985518 w 985518"/>
              <a:gd name="connsiteY16-4372" fmla="*/ 0 h 967182"/>
              <a:gd name="connsiteX0-4373" fmla="*/ 985518 w 985518"/>
              <a:gd name="connsiteY0-4374" fmla="*/ 0 h 967182"/>
              <a:gd name="connsiteX1-4375" fmla="*/ 985482 w 985518"/>
              <a:gd name="connsiteY1-4376" fmla="*/ 112014 h 967182"/>
              <a:gd name="connsiteX2-4377" fmla="*/ 215996 w 985518"/>
              <a:gd name="connsiteY2-4378" fmla="*/ 115290 h 967182"/>
              <a:gd name="connsiteX3-4379" fmla="*/ 156315 w 985518"/>
              <a:gd name="connsiteY3-4380" fmla="*/ 142102 h 967182"/>
              <a:gd name="connsiteX4-4381" fmla="*/ 131832 w 985518"/>
              <a:gd name="connsiteY4-4382" fmla="*/ 191529 h 967182"/>
              <a:gd name="connsiteX5-4383" fmla="*/ 133527 w 985518"/>
              <a:gd name="connsiteY5-4384" fmla="*/ 798460 h 967182"/>
              <a:gd name="connsiteX6-4385" fmla="*/ 143449 w 985518"/>
              <a:gd name="connsiteY6-4386" fmla="*/ 844270 h 967182"/>
              <a:gd name="connsiteX7-4387" fmla="*/ 209980 w 985518"/>
              <a:gd name="connsiteY7-4388" fmla="*/ 853345 h 967182"/>
              <a:gd name="connsiteX8-4389" fmla="*/ 209981 w 985518"/>
              <a:gd name="connsiteY8-4390" fmla="*/ 967119 h 967182"/>
              <a:gd name="connsiteX9-4391" fmla="*/ 114962 w 985518"/>
              <a:gd name="connsiteY9-4392" fmla="*/ 959966 h 967182"/>
              <a:gd name="connsiteX10-4393" fmla="*/ 34745 w 985518"/>
              <a:gd name="connsiteY10-4394" fmla="*/ 911364 h 967182"/>
              <a:gd name="connsiteX11-4395" fmla="*/ 1944 w 985518"/>
              <a:gd name="connsiteY11-4396" fmla="*/ 795148 h 967182"/>
              <a:gd name="connsiteX12-4397" fmla="*/ 555 w 985518"/>
              <a:gd name="connsiteY12-4398" fmla="*/ 704271 h 967182"/>
              <a:gd name="connsiteX13-4399" fmla="*/ 255 w 985518"/>
              <a:gd name="connsiteY13-4400" fmla="*/ 174088 h 967182"/>
              <a:gd name="connsiteX14-4401" fmla="*/ 53459 w 985518"/>
              <a:gd name="connsiteY14-4402" fmla="*/ 45178 h 967182"/>
              <a:gd name="connsiteX15-4403" fmla="*/ 192645 w 985518"/>
              <a:gd name="connsiteY15-4404" fmla="*/ 0 h 967182"/>
              <a:gd name="connsiteX16-4405" fmla="*/ 985518 w 985518"/>
              <a:gd name="connsiteY16-4406" fmla="*/ 0 h 967182"/>
              <a:gd name="connsiteX0-4407" fmla="*/ 985518 w 985518"/>
              <a:gd name="connsiteY0-4408" fmla="*/ 0 h 967182"/>
              <a:gd name="connsiteX1-4409" fmla="*/ 985482 w 985518"/>
              <a:gd name="connsiteY1-4410" fmla="*/ 112014 h 967182"/>
              <a:gd name="connsiteX2-4411" fmla="*/ 215996 w 985518"/>
              <a:gd name="connsiteY2-4412" fmla="*/ 115290 h 967182"/>
              <a:gd name="connsiteX3-4413" fmla="*/ 156315 w 985518"/>
              <a:gd name="connsiteY3-4414" fmla="*/ 142102 h 967182"/>
              <a:gd name="connsiteX4-4415" fmla="*/ 131832 w 985518"/>
              <a:gd name="connsiteY4-4416" fmla="*/ 191529 h 967182"/>
              <a:gd name="connsiteX5-4417" fmla="*/ 133527 w 985518"/>
              <a:gd name="connsiteY5-4418" fmla="*/ 798460 h 967182"/>
              <a:gd name="connsiteX6-4419" fmla="*/ 143449 w 985518"/>
              <a:gd name="connsiteY6-4420" fmla="*/ 844270 h 967182"/>
              <a:gd name="connsiteX7-4421" fmla="*/ 209980 w 985518"/>
              <a:gd name="connsiteY7-4422" fmla="*/ 853345 h 967182"/>
              <a:gd name="connsiteX8-4423" fmla="*/ 209981 w 985518"/>
              <a:gd name="connsiteY8-4424" fmla="*/ 967119 h 967182"/>
              <a:gd name="connsiteX9-4425" fmla="*/ 114962 w 985518"/>
              <a:gd name="connsiteY9-4426" fmla="*/ 959966 h 967182"/>
              <a:gd name="connsiteX10-4427" fmla="*/ 34745 w 985518"/>
              <a:gd name="connsiteY10-4428" fmla="*/ 911364 h 967182"/>
              <a:gd name="connsiteX11-4429" fmla="*/ 1944 w 985518"/>
              <a:gd name="connsiteY11-4430" fmla="*/ 795148 h 967182"/>
              <a:gd name="connsiteX12-4431" fmla="*/ 555 w 985518"/>
              <a:gd name="connsiteY12-4432" fmla="*/ 704271 h 967182"/>
              <a:gd name="connsiteX13-4433" fmla="*/ 255 w 985518"/>
              <a:gd name="connsiteY13-4434" fmla="*/ 174088 h 967182"/>
              <a:gd name="connsiteX14-4435" fmla="*/ 53459 w 985518"/>
              <a:gd name="connsiteY14-4436" fmla="*/ 45178 h 967182"/>
              <a:gd name="connsiteX15-4437" fmla="*/ 192645 w 985518"/>
              <a:gd name="connsiteY15-4438" fmla="*/ 0 h 967182"/>
              <a:gd name="connsiteX16-4439" fmla="*/ 985518 w 985518"/>
              <a:gd name="connsiteY16-4440" fmla="*/ 0 h 967182"/>
              <a:gd name="connsiteX0-4441" fmla="*/ 985518 w 985518"/>
              <a:gd name="connsiteY0-4442" fmla="*/ 0 h 967182"/>
              <a:gd name="connsiteX1-4443" fmla="*/ 985482 w 985518"/>
              <a:gd name="connsiteY1-4444" fmla="*/ 112014 h 967182"/>
              <a:gd name="connsiteX2-4445" fmla="*/ 215996 w 985518"/>
              <a:gd name="connsiteY2-4446" fmla="*/ 115290 h 967182"/>
              <a:gd name="connsiteX3-4447" fmla="*/ 156315 w 985518"/>
              <a:gd name="connsiteY3-4448" fmla="*/ 142102 h 967182"/>
              <a:gd name="connsiteX4-4449" fmla="*/ 131832 w 985518"/>
              <a:gd name="connsiteY4-4450" fmla="*/ 191529 h 967182"/>
              <a:gd name="connsiteX5-4451" fmla="*/ 133527 w 985518"/>
              <a:gd name="connsiteY5-4452" fmla="*/ 798460 h 967182"/>
              <a:gd name="connsiteX6-4453" fmla="*/ 143449 w 985518"/>
              <a:gd name="connsiteY6-4454" fmla="*/ 844270 h 967182"/>
              <a:gd name="connsiteX7-4455" fmla="*/ 209980 w 985518"/>
              <a:gd name="connsiteY7-4456" fmla="*/ 853345 h 967182"/>
              <a:gd name="connsiteX8-4457" fmla="*/ 209981 w 985518"/>
              <a:gd name="connsiteY8-4458" fmla="*/ 967119 h 967182"/>
              <a:gd name="connsiteX9-4459" fmla="*/ 114962 w 985518"/>
              <a:gd name="connsiteY9-4460" fmla="*/ 959966 h 967182"/>
              <a:gd name="connsiteX10-4461" fmla="*/ 34745 w 985518"/>
              <a:gd name="connsiteY10-4462" fmla="*/ 911364 h 967182"/>
              <a:gd name="connsiteX11-4463" fmla="*/ 1944 w 985518"/>
              <a:gd name="connsiteY11-4464" fmla="*/ 795148 h 967182"/>
              <a:gd name="connsiteX12-4465" fmla="*/ 555 w 985518"/>
              <a:gd name="connsiteY12-4466" fmla="*/ 704271 h 967182"/>
              <a:gd name="connsiteX13-4467" fmla="*/ 255 w 985518"/>
              <a:gd name="connsiteY13-4468" fmla="*/ 174088 h 967182"/>
              <a:gd name="connsiteX14-4469" fmla="*/ 53459 w 985518"/>
              <a:gd name="connsiteY14-4470" fmla="*/ 45178 h 967182"/>
              <a:gd name="connsiteX15-4471" fmla="*/ 192645 w 985518"/>
              <a:gd name="connsiteY15-4472" fmla="*/ 0 h 967182"/>
              <a:gd name="connsiteX16-4473" fmla="*/ 985518 w 985518"/>
              <a:gd name="connsiteY16-4474" fmla="*/ 0 h 967182"/>
              <a:gd name="connsiteX0-4475" fmla="*/ 985518 w 985518"/>
              <a:gd name="connsiteY0-4476" fmla="*/ 0 h 967182"/>
              <a:gd name="connsiteX1-4477" fmla="*/ 985482 w 985518"/>
              <a:gd name="connsiteY1-4478" fmla="*/ 112014 h 967182"/>
              <a:gd name="connsiteX2-4479" fmla="*/ 215996 w 985518"/>
              <a:gd name="connsiteY2-4480" fmla="*/ 115290 h 967182"/>
              <a:gd name="connsiteX3-4481" fmla="*/ 156315 w 985518"/>
              <a:gd name="connsiteY3-4482" fmla="*/ 142102 h 967182"/>
              <a:gd name="connsiteX4-4483" fmla="*/ 131832 w 985518"/>
              <a:gd name="connsiteY4-4484" fmla="*/ 191529 h 967182"/>
              <a:gd name="connsiteX5-4485" fmla="*/ 128553 w 985518"/>
              <a:gd name="connsiteY5-4486" fmla="*/ 793934 h 967182"/>
              <a:gd name="connsiteX6-4487" fmla="*/ 143449 w 985518"/>
              <a:gd name="connsiteY6-4488" fmla="*/ 844270 h 967182"/>
              <a:gd name="connsiteX7-4489" fmla="*/ 209980 w 985518"/>
              <a:gd name="connsiteY7-4490" fmla="*/ 853345 h 967182"/>
              <a:gd name="connsiteX8-4491" fmla="*/ 209981 w 985518"/>
              <a:gd name="connsiteY8-4492" fmla="*/ 967119 h 967182"/>
              <a:gd name="connsiteX9-4493" fmla="*/ 114962 w 985518"/>
              <a:gd name="connsiteY9-4494" fmla="*/ 959966 h 967182"/>
              <a:gd name="connsiteX10-4495" fmla="*/ 34745 w 985518"/>
              <a:gd name="connsiteY10-4496" fmla="*/ 911364 h 967182"/>
              <a:gd name="connsiteX11-4497" fmla="*/ 1944 w 985518"/>
              <a:gd name="connsiteY11-4498" fmla="*/ 795148 h 967182"/>
              <a:gd name="connsiteX12-4499" fmla="*/ 555 w 985518"/>
              <a:gd name="connsiteY12-4500" fmla="*/ 704271 h 967182"/>
              <a:gd name="connsiteX13-4501" fmla="*/ 255 w 985518"/>
              <a:gd name="connsiteY13-4502" fmla="*/ 174088 h 967182"/>
              <a:gd name="connsiteX14-4503" fmla="*/ 53459 w 985518"/>
              <a:gd name="connsiteY14-4504" fmla="*/ 45178 h 967182"/>
              <a:gd name="connsiteX15-4505" fmla="*/ 192645 w 985518"/>
              <a:gd name="connsiteY15-4506" fmla="*/ 0 h 967182"/>
              <a:gd name="connsiteX16-4507" fmla="*/ 985518 w 985518"/>
              <a:gd name="connsiteY16-4508" fmla="*/ 0 h 967182"/>
              <a:gd name="connsiteX0-4509" fmla="*/ 985518 w 985518"/>
              <a:gd name="connsiteY0-4510" fmla="*/ 0 h 967182"/>
              <a:gd name="connsiteX1-4511" fmla="*/ 985482 w 985518"/>
              <a:gd name="connsiteY1-4512" fmla="*/ 112014 h 967182"/>
              <a:gd name="connsiteX2-4513" fmla="*/ 215996 w 985518"/>
              <a:gd name="connsiteY2-4514" fmla="*/ 115290 h 967182"/>
              <a:gd name="connsiteX3-4515" fmla="*/ 156315 w 985518"/>
              <a:gd name="connsiteY3-4516" fmla="*/ 142102 h 967182"/>
              <a:gd name="connsiteX4-4517" fmla="*/ 131832 w 985518"/>
              <a:gd name="connsiteY4-4518" fmla="*/ 191529 h 967182"/>
              <a:gd name="connsiteX5-4519" fmla="*/ 128553 w 985518"/>
              <a:gd name="connsiteY5-4520" fmla="*/ 793934 h 967182"/>
              <a:gd name="connsiteX6-4521" fmla="*/ 143449 w 985518"/>
              <a:gd name="connsiteY6-4522" fmla="*/ 844270 h 967182"/>
              <a:gd name="connsiteX7-4523" fmla="*/ 209980 w 985518"/>
              <a:gd name="connsiteY7-4524" fmla="*/ 853345 h 967182"/>
              <a:gd name="connsiteX8-4525" fmla="*/ 209981 w 985518"/>
              <a:gd name="connsiteY8-4526" fmla="*/ 967119 h 967182"/>
              <a:gd name="connsiteX9-4527" fmla="*/ 114962 w 985518"/>
              <a:gd name="connsiteY9-4528" fmla="*/ 959966 h 967182"/>
              <a:gd name="connsiteX10-4529" fmla="*/ 34745 w 985518"/>
              <a:gd name="connsiteY10-4530" fmla="*/ 911364 h 967182"/>
              <a:gd name="connsiteX11-4531" fmla="*/ 1944 w 985518"/>
              <a:gd name="connsiteY11-4532" fmla="*/ 795148 h 967182"/>
              <a:gd name="connsiteX12-4533" fmla="*/ 555 w 985518"/>
              <a:gd name="connsiteY12-4534" fmla="*/ 704271 h 967182"/>
              <a:gd name="connsiteX13-4535" fmla="*/ 255 w 985518"/>
              <a:gd name="connsiteY13-4536" fmla="*/ 174088 h 967182"/>
              <a:gd name="connsiteX14-4537" fmla="*/ 53459 w 985518"/>
              <a:gd name="connsiteY14-4538" fmla="*/ 45178 h 967182"/>
              <a:gd name="connsiteX15-4539" fmla="*/ 192645 w 985518"/>
              <a:gd name="connsiteY15-4540" fmla="*/ 0 h 967182"/>
              <a:gd name="connsiteX16-4541" fmla="*/ 985518 w 985518"/>
              <a:gd name="connsiteY16-4542" fmla="*/ 0 h 967182"/>
              <a:gd name="connsiteX0-4543" fmla="*/ 985518 w 985518"/>
              <a:gd name="connsiteY0-4544" fmla="*/ 0 h 967182"/>
              <a:gd name="connsiteX1-4545" fmla="*/ 985482 w 985518"/>
              <a:gd name="connsiteY1-4546" fmla="*/ 112014 h 967182"/>
              <a:gd name="connsiteX2-4547" fmla="*/ 215996 w 985518"/>
              <a:gd name="connsiteY2-4548" fmla="*/ 115290 h 967182"/>
              <a:gd name="connsiteX3-4549" fmla="*/ 156315 w 985518"/>
              <a:gd name="connsiteY3-4550" fmla="*/ 142102 h 967182"/>
              <a:gd name="connsiteX4-4551" fmla="*/ 131832 w 985518"/>
              <a:gd name="connsiteY4-4552" fmla="*/ 191529 h 967182"/>
              <a:gd name="connsiteX5-4553" fmla="*/ 128553 w 985518"/>
              <a:gd name="connsiteY5-4554" fmla="*/ 793934 h 967182"/>
              <a:gd name="connsiteX6-4555" fmla="*/ 143449 w 985518"/>
              <a:gd name="connsiteY6-4556" fmla="*/ 844270 h 967182"/>
              <a:gd name="connsiteX7-4557" fmla="*/ 209980 w 985518"/>
              <a:gd name="connsiteY7-4558" fmla="*/ 853345 h 967182"/>
              <a:gd name="connsiteX8-4559" fmla="*/ 209981 w 985518"/>
              <a:gd name="connsiteY8-4560" fmla="*/ 967119 h 967182"/>
              <a:gd name="connsiteX9-4561" fmla="*/ 114962 w 985518"/>
              <a:gd name="connsiteY9-4562" fmla="*/ 959966 h 967182"/>
              <a:gd name="connsiteX10-4563" fmla="*/ 34745 w 985518"/>
              <a:gd name="connsiteY10-4564" fmla="*/ 911364 h 967182"/>
              <a:gd name="connsiteX11-4565" fmla="*/ 1944 w 985518"/>
              <a:gd name="connsiteY11-4566" fmla="*/ 795148 h 967182"/>
              <a:gd name="connsiteX12-4567" fmla="*/ 555 w 985518"/>
              <a:gd name="connsiteY12-4568" fmla="*/ 704271 h 967182"/>
              <a:gd name="connsiteX13-4569" fmla="*/ 255 w 985518"/>
              <a:gd name="connsiteY13-4570" fmla="*/ 174088 h 967182"/>
              <a:gd name="connsiteX14-4571" fmla="*/ 53459 w 985518"/>
              <a:gd name="connsiteY14-4572" fmla="*/ 45178 h 967182"/>
              <a:gd name="connsiteX15-4573" fmla="*/ 192645 w 985518"/>
              <a:gd name="connsiteY15-4574" fmla="*/ 0 h 967182"/>
              <a:gd name="connsiteX16-4575" fmla="*/ 985518 w 985518"/>
              <a:gd name="connsiteY16-4576" fmla="*/ 0 h 967182"/>
              <a:gd name="connsiteX0-4577" fmla="*/ 990033 w 990033"/>
              <a:gd name="connsiteY0-4578" fmla="*/ 0 h 967182"/>
              <a:gd name="connsiteX1-4579" fmla="*/ 989997 w 990033"/>
              <a:gd name="connsiteY1-4580" fmla="*/ 112014 h 967182"/>
              <a:gd name="connsiteX2-4581" fmla="*/ 220511 w 990033"/>
              <a:gd name="connsiteY2-4582" fmla="*/ 115290 h 967182"/>
              <a:gd name="connsiteX3-4583" fmla="*/ 160830 w 990033"/>
              <a:gd name="connsiteY3-4584" fmla="*/ 142102 h 967182"/>
              <a:gd name="connsiteX4-4585" fmla="*/ 136347 w 990033"/>
              <a:gd name="connsiteY4-4586" fmla="*/ 191529 h 967182"/>
              <a:gd name="connsiteX5-4587" fmla="*/ 133068 w 990033"/>
              <a:gd name="connsiteY5-4588" fmla="*/ 793934 h 967182"/>
              <a:gd name="connsiteX6-4589" fmla="*/ 147964 w 990033"/>
              <a:gd name="connsiteY6-4590" fmla="*/ 844270 h 967182"/>
              <a:gd name="connsiteX7-4591" fmla="*/ 214495 w 990033"/>
              <a:gd name="connsiteY7-4592" fmla="*/ 853345 h 967182"/>
              <a:gd name="connsiteX8-4593" fmla="*/ 214496 w 990033"/>
              <a:gd name="connsiteY8-4594" fmla="*/ 967119 h 967182"/>
              <a:gd name="connsiteX9-4595" fmla="*/ 119477 w 990033"/>
              <a:gd name="connsiteY9-4596" fmla="*/ 959966 h 967182"/>
              <a:gd name="connsiteX10-4597" fmla="*/ 39260 w 990033"/>
              <a:gd name="connsiteY10-4598" fmla="*/ 911364 h 967182"/>
              <a:gd name="connsiteX11-4599" fmla="*/ 6459 w 990033"/>
              <a:gd name="connsiteY11-4600" fmla="*/ 795148 h 967182"/>
              <a:gd name="connsiteX12-4601" fmla="*/ 4770 w 990033"/>
              <a:gd name="connsiteY12-4602" fmla="*/ 174088 h 967182"/>
              <a:gd name="connsiteX13-4603" fmla="*/ 57974 w 990033"/>
              <a:gd name="connsiteY13-4604" fmla="*/ 45178 h 967182"/>
              <a:gd name="connsiteX14-4605" fmla="*/ 197160 w 990033"/>
              <a:gd name="connsiteY14-4606" fmla="*/ 0 h 967182"/>
              <a:gd name="connsiteX15-4607" fmla="*/ 990033 w 990033"/>
              <a:gd name="connsiteY15-4608" fmla="*/ 0 h 967182"/>
              <a:gd name="connsiteX0-4609" fmla="*/ 988833 w 988833"/>
              <a:gd name="connsiteY0-4610" fmla="*/ 0 h 967182"/>
              <a:gd name="connsiteX1-4611" fmla="*/ 988797 w 988833"/>
              <a:gd name="connsiteY1-4612" fmla="*/ 112014 h 967182"/>
              <a:gd name="connsiteX2-4613" fmla="*/ 219311 w 988833"/>
              <a:gd name="connsiteY2-4614" fmla="*/ 115290 h 967182"/>
              <a:gd name="connsiteX3-4615" fmla="*/ 159630 w 988833"/>
              <a:gd name="connsiteY3-4616" fmla="*/ 142102 h 967182"/>
              <a:gd name="connsiteX4-4617" fmla="*/ 135147 w 988833"/>
              <a:gd name="connsiteY4-4618" fmla="*/ 191529 h 967182"/>
              <a:gd name="connsiteX5-4619" fmla="*/ 131868 w 988833"/>
              <a:gd name="connsiteY5-4620" fmla="*/ 793934 h 967182"/>
              <a:gd name="connsiteX6-4621" fmla="*/ 146764 w 988833"/>
              <a:gd name="connsiteY6-4622" fmla="*/ 844270 h 967182"/>
              <a:gd name="connsiteX7-4623" fmla="*/ 213295 w 988833"/>
              <a:gd name="connsiteY7-4624" fmla="*/ 853345 h 967182"/>
              <a:gd name="connsiteX8-4625" fmla="*/ 213296 w 988833"/>
              <a:gd name="connsiteY8-4626" fmla="*/ 967119 h 967182"/>
              <a:gd name="connsiteX9-4627" fmla="*/ 118277 w 988833"/>
              <a:gd name="connsiteY9-4628" fmla="*/ 959966 h 967182"/>
              <a:gd name="connsiteX10-4629" fmla="*/ 38060 w 988833"/>
              <a:gd name="connsiteY10-4630" fmla="*/ 911364 h 967182"/>
              <a:gd name="connsiteX11-4631" fmla="*/ 5259 w 988833"/>
              <a:gd name="connsiteY11-4632" fmla="*/ 795148 h 967182"/>
              <a:gd name="connsiteX12-4633" fmla="*/ 3570 w 988833"/>
              <a:gd name="connsiteY12-4634" fmla="*/ 174088 h 967182"/>
              <a:gd name="connsiteX13-4635" fmla="*/ 56774 w 988833"/>
              <a:gd name="connsiteY13-4636" fmla="*/ 45178 h 967182"/>
              <a:gd name="connsiteX14-4637" fmla="*/ 195960 w 988833"/>
              <a:gd name="connsiteY14-4638" fmla="*/ 0 h 967182"/>
              <a:gd name="connsiteX15-4639" fmla="*/ 988833 w 988833"/>
              <a:gd name="connsiteY15-4640" fmla="*/ 0 h 967182"/>
              <a:gd name="connsiteX0-4641" fmla="*/ 985263 w 985263"/>
              <a:gd name="connsiteY0-4642" fmla="*/ 0 h 967182"/>
              <a:gd name="connsiteX1-4643" fmla="*/ 985227 w 985263"/>
              <a:gd name="connsiteY1-4644" fmla="*/ 112014 h 967182"/>
              <a:gd name="connsiteX2-4645" fmla="*/ 215741 w 985263"/>
              <a:gd name="connsiteY2-4646" fmla="*/ 115290 h 967182"/>
              <a:gd name="connsiteX3-4647" fmla="*/ 156060 w 985263"/>
              <a:gd name="connsiteY3-4648" fmla="*/ 142102 h 967182"/>
              <a:gd name="connsiteX4-4649" fmla="*/ 131577 w 985263"/>
              <a:gd name="connsiteY4-4650" fmla="*/ 191529 h 967182"/>
              <a:gd name="connsiteX5-4651" fmla="*/ 128298 w 985263"/>
              <a:gd name="connsiteY5-4652" fmla="*/ 793934 h 967182"/>
              <a:gd name="connsiteX6-4653" fmla="*/ 143194 w 985263"/>
              <a:gd name="connsiteY6-4654" fmla="*/ 844270 h 967182"/>
              <a:gd name="connsiteX7-4655" fmla="*/ 209725 w 985263"/>
              <a:gd name="connsiteY7-4656" fmla="*/ 853345 h 967182"/>
              <a:gd name="connsiteX8-4657" fmla="*/ 209726 w 985263"/>
              <a:gd name="connsiteY8-4658" fmla="*/ 967119 h 967182"/>
              <a:gd name="connsiteX9-4659" fmla="*/ 114707 w 985263"/>
              <a:gd name="connsiteY9-4660" fmla="*/ 959966 h 967182"/>
              <a:gd name="connsiteX10-4661" fmla="*/ 34490 w 985263"/>
              <a:gd name="connsiteY10-4662" fmla="*/ 911364 h 967182"/>
              <a:gd name="connsiteX11-4663" fmla="*/ 1689 w 985263"/>
              <a:gd name="connsiteY11-4664" fmla="*/ 795148 h 967182"/>
              <a:gd name="connsiteX12-4665" fmla="*/ 0 w 985263"/>
              <a:gd name="connsiteY12-4666" fmla="*/ 174088 h 967182"/>
              <a:gd name="connsiteX13-4667" fmla="*/ 53204 w 985263"/>
              <a:gd name="connsiteY13-4668" fmla="*/ 45178 h 967182"/>
              <a:gd name="connsiteX14-4669" fmla="*/ 192390 w 985263"/>
              <a:gd name="connsiteY14-4670" fmla="*/ 0 h 967182"/>
              <a:gd name="connsiteX15-4671" fmla="*/ 985263 w 985263"/>
              <a:gd name="connsiteY15-4672" fmla="*/ 0 h 967182"/>
              <a:gd name="connsiteX0-4673" fmla="*/ 985263 w 985263"/>
              <a:gd name="connsiteY0-4674" fmla="*/ 0 h 967182"/>
              <a:gd name="connsiteX1-4675" fmla="*/ 985227 w 985263"/>
              <a:gd name="connsiteY1-4676" fmla="*/ 112014 h 967182"/>
              <a:gd name="connsiteX2-4677" fmla="*/ 215741 w 985263"/>
              <a:gd name="connsiteY2-4678" fmla="*/ 115290 h 967182"/>
              <a:gd name="connsiteX3-4679" fmla="*/ 156060 w 985263"/>
              <a:gd name="connsiteY3-4680" fmla="*/ 142102 h 967182"/>
              <a:gd name="connsiteX4-4681" fmla="*/ 131577 w 985263"/>
              <a:gd name="connsiteY4-4682" fmla="*/ 191529 h 967182"/>
              <a:gd name="connsiteX5-4683" fmla="*/ 128298 w 985263"/>
              <a:gd name="connsiteY5-4684" fmla="*/ 793934 h 967182"/>
              <a:gd name="connsiteX6-4685" fmla="*/ 143194 w 985263"/>
              <a:gd name="connsiteY6-4686" fmla="*/ 844270 h 967182"/>
              <a:gd name="connsiteX7-4687" fmla="*/ 209725 w 985263"/>
              <a:gd name="connsiteY7-4688" fmla="*/ 853345 h 967182"/>
              <a:gd name="connsiteX8-4689" fmla="*/ 209726 w 985263"/>
              <a:gd name="connsiteY8-4690" fmla="*/ 967119 h 967182"/>
              <a:gd name="connsiteX9-4691" fmla="*/ 114707 w 985263"/>
              <a:gd name="connsiteY9-4692" fmla="*/ 959966 h 967182"/>
              <a:gd name="connsiteX10-4693" fmla="*/ 34490 w 985263"/>
              <a:gd name="connsiteY10-4694" fmla="*/ 911364 h 967182"/>
              <a:gd name="connsiteX11-4695" fmla="*/ 1689 w 985263"/>
              <a:gd name="connsiteY11-4696" fmla="*/ 795148 h 967182"/>
              <a:gd name="connsiteX12-4697" fmla="*/ 0 w 985263"/>
              <a:gd name="connsiteY12-4698" fmla="*/ 174088 h 967182"/>
              <a:gd name="connsiteX13-4699" fmla="*/ 53204 w 985263"/>
              <a:gd name="connsiteY13-4700" fmla="*/ 45178 h 967182"/>
              <a:gd name="connsiteX14-4701" fmla="*/ 192390 w 985263"/>
              <a:gd name="connsiteY14-4702" fmla="*/ 0 h 967182"/>
              <a:gd name="connsiteX15-4703" fmla="*/ 985263 w 985263"/>
              <a:gd name="connsiteY15-4704" fmla="*/ 0 h 967182"/>
              <a:gd name="connsiteX0-4705" fmla="*/ 985263 w 985263"/>
              <a:gd name="connsiteY0-4706" fmla="*/ 0 h 967182"/>
              <a:gd name="connsiteX1-4707" fmla="*/ 985227 w 985263"/>
              <a:gd name="connsiteY1-4708" fmla="*/ 112014 h 967182"/>
              <a:gd name="connsiteX2-4709" fmla="*/ 215741 w 985263"/>
              <a:gd name="connsiteY2-4710" fmla="*/ 115290 h 967182"/>
              <a:gd name="connsiteX3-4711" fmla="*/ 156060 w 985263"/>
              <a:gd name="connsiteY3-4712" fmla="*/ 142102 h 967182"/>
              <a:gd name="connsiteX4-4713" fmla="*/ 131577 w 985263"/>
              <a:gd name="connsiteY4-4714" fmla="*/ 191529 h 967182"/>
              <a:gd name="connsiteX5-4715" fmla="*/ 128298 w 985263"/>
              <a:gd name="connsiteY5-4716" fmla="*/ 793934 h 967182"/>
              <a:gd name="connsiteX6-4717" fmla="*/ 143194 w 985263"/>
              <a:gd name="connsiteY6-4718" fmla="*/ 844270 h 967182"/>
              <a:gd name="connsiteX7-4719" fmla="*/ 209725 w 985263"/>
              <a:gd name="connsiteY7-4720" fmla="*/ 853345 h 967182"/>
              <a:gd name="connsiteX8-4721" fmla="*/ 209726 w 985263"/>
              <a:gd name="connsiteY8-4722" fmla="*/ 967119 h 967182"/>
              <a:gd name="connsiteX9-4723" fmla="*/ 114707 w 985263"/>
              <a:gd name="connsiteY9-4724" fmla="*/ 959966 h 967182"/>
              <a:gd name="connsiteX10-4725" fmla="*/ 34490 w 985263"/>
              <a:gd name="connsiteY10-4726" fmla="*/ 911364 h 967182"/>
              <a:gd name="connsiteX11-4727" fmla="*/ 1689 w 985263"/>
              <a:gd name="connsiteY11-4728" fmla="*/ 795148 h 967182"/>
              <a:gd name="connsiteX12-4729" fmla="*/ 0 w 985263"/>
              <a:gd name="connsiteY12-4730" fmla="*/ 174088 h 967182"/>
              <a:gd name="connsiteX13-4731" fmla="*/ 53204 w 985263"/>
              <a:gd name="connsiteY13-4732" fmla="*/ 45178 h 967182"/>
              <a:gd name="connsiteX14-4733" fmla="*/ 192390 w 985263"/>
              <a:gd name="connsiteY14-4734" fmla="*/ 0 h 967182"/>
              <a:gd name="connsiteX15-4735" fmla="*/ 985263 w 985263"/>
              <a:gd name="connsiteY15-4736" fmla="*/ 0 h 967182"/>
              <a:gd name="connsiteX0-4737" fmla="*/ 985263 w 985263"/>
              <a:gd name="connsiteY0-4738" fmla="*/ 0 h 967182"/>
              <a:gd name="connsiteX1-4739" fmla="*/ 985227 w 985263"/>
              <a:gd name="connsiteY1-4740" fmla="*/ 112014 h 967182"/>
              <a:gd name="connsiteX2-4741" fmla="*/ 215741 w 985263"/>
              <a:gd name="connsiteY2-4742" fmla="*/ 115290 h 967182"/>
              <a:gd name="connsiteX3-4743" fmla="*/ 156060 w 985263"/>
              <a:gd name="connsiteY3-4744" fmla="*/ 142102 h 967182"/>
              <a:gd name="connsiteX4-4745" fmla="*/ 131577 w 985263"/>
              <a:gd name="connsiteY4-4746" fmla="*/ 191529 h 967182"/>
              <a:gd name="connsiteX5-4747" fmla="*/ 128298 w 985263"/>
              <a:gd name="connsiteY5-4748" fmla="*/ 793934 h 967182"/>
              <a:gd name="connsiteX6-4749" fmla="*/ 143194 w 985263"/>
              <a:gd name="connsiteY6-4750" fmla="*/ 844270 h 967182"/>
              <a:gd name="connsiteX7-4751" fmla="*/ 209725 w 985263"/>
              <a:gd name="connsiteY7-4752" fmla="*/ 853345 h 967182"/>
              <a:gd name="connsiteX8-4753" fmla="*/ 209726 w 985263"/>
              <a:gd name="connsiteY8-4754" fmla="*/ 967119 h 967182"/>
              <a:gd name="connsiteX9-4755" fmla="*/ 114707 w 985263"/>
              <a:gd name="connsiteY9-4756" fmla="*/ 959966 h 967182"/>
              <a:gd name="connsiteX10-4757" fmla="*/ 34490 w 985263"/>
              <a:gd name="connsiteY10-4758" fmla="*/ 911364 h 967182"/>
              <a:gd name="connsiteX11-4759" fmla="*/ 1689 w 985263"/>
              <a:gd name="connsiteY11-4760" fmla="*/ 795148 h 967182"/>
              <a:gd name="connsiteX12-4761" fmla="*/ 0 w 985263"/>
              <a:gd name="connsiteY12-4762" fmla="*/ 174088 h 967182"/>
              <a:gd name="connsiteX13-4763" fmla="*/ 53204 w 985263"/>
              <a:gd name="connsiteY13-4764" fmla="*/ 45178 h 967182"/>
              <a:gd name="connsiteX14-4765" fmla="*/ 192390 w 985263"/>
              <a:gd name="connsiteY14-4766" fmla="*/ 0 h 967182"/>
              <a:gd name="connsiteX15-4767" fmla="*/ 985263 w 985263"/>
              <a:gd name="connsiteY15-4768" fmla="*/ 0 h 967182"/>
              <a:gd name="connsiteX0-4769" fmla="*/ 985263 w 985263"/>
              <a:gd name="connsiteY0-4770" fmla="*/ 0 h 967182"/>
              <a:gd name="connsiteX1-4771" fmla="*/ 985227 w 985263"/>
              <a:gd name="connsiteY1-4772" fmla="*/ 112014 h 967182"/>
              <a:gd name="connsiteX2-4773" fmla="*/ 215741 w 985263"/>
              <a:gd name="connsiteY2-4774" fmla="*/ 115290 h 967182"/>
              <a:gd name="connsiteX3-4775" fmla="*/ 156060 w 985263"/>
              <a:gd name="connsiteY3-4776" fmla="*/ 142102 h 967182"/>
              <a:gd name="connsiteX4-4777" fmla="*/ 117932 w 985263"/>
              <a:gd name="connsiteY4-4778" fmla="*/ 186952 h 967182"/>
              <a:gd name="connsiteX5-4779" fmla="*/ 128298 w 985263"/>
              <a:gd name="connsiteY5-4780" fmla="*/ 793934 h 967182"/>
              <a:gd name="connsiteX6-4781" fmla="*/ 143194 w 985263"/>
              <a:gd name="connsiteY6-4782" fmla="*/ 844270 h 967182"/>
              <a:gd name="connsiteX7-4783" fmla="*/ 209725 w 985263"/>
              <a:gd name="connsiteY7-4784" fmla="*/ 853345 h 967182"/>
              <a:gd name="connsiteX8-4785" fmla="*/ 209726 w 985263"/>
              <a:gd name="connsiteY8-4786" fmla="*/ 967119 h 967182"/>
              <a:gd name="connsiteX9-4787" fmla="*/ 114707 w 985263"/>
              <a:gd name="connsiteY9-4788" fmla="*/ 959966 h 967182"/>
              <a:gd name="connsiteX10-4789" fmla="*/ 34490 w 985263"/>
              <a:gd name="connsiteY10-4790" fmla="*/ 911364 h 967182"/>
              <a:gd name="connsiteX11-4791" fmla="*/ 1689 w 985263"/>
              <a:gd name="connsiteY11-4792" fmla="*/ 795148 h 967182"/>
              <a:gd name="connsiteX12-4793" fmla="*/ 0 w 985263"/>
              <a:gd name="connsiteY12-4794" fmla="*/ 174088 h 967182"/>
              <a:gd name="connsiteX13-4795" fmla="*/ 53204 w 985263"/>
              <a:gd name="connsiteY13-4796" fmla="*/ 45178 h 967182"/>
              <a:gd name="connsiteX14-4797" fmla="*/ 192390 w 985263"/>
              <a:gd name="connsiteY14-4798" fmla="*/ 0 h 967182"/>
              <a:gd name="connsiteX15-4799" fmla="*/ 985263 w 985263"/>
              <a:gd name="connsiteY15-4800" fmla="*/ 0 h 967182"/>
              <a:gd name="connsiteX0-4801" fmla="*/ 985263 w 985263"/>
              <a:gd name="connsiteY0-4802" fmla="*/ 0 h 967182"/>
              <a:gd name="connsiteX1-4803" fmla="*/ 985227 w 985263"/>
              <a:gd name="connsiteY1-4804" fmla="*/ 112014 h 967182"/>
              <a:gd name="connsiteX2-4805" fmla="*/ 215741 w 985263"/>
              <a:gd name="connsiteY2-4806" fmla="*/ 115290 h 967182"/>
              <a:gd name="connsiteX3-4807" fmla="*/ 156060 w 985263"/>
              <a:gd name="connsiteY3-4808" fmla="*/ 142102 h 967182"/>
              <a:gd name="connsiteX4-4809" fmla="*/ 117932 w 985263"/>
              <a:gd name="connsiteY4-4810" fmla="*/ 186952 h 967182"/>
              <a:gd name="connsiteX5-4811" fmla="*/ 116927 w 985263"/>
              <a:gd name="connsiteY5-4812" fmla="*/ 777911 h 967182"/>
              <a:gd name="connsiteX6-4813" fmla="*/ 143194 w 985263"/>
              <a:gd name="connsiteY6-4814" fmla="*/ 844270 h 967182"/>
              <a:gd name="connsiteX7-4815" fmla="*/ 209725 w 985263"/>
              <a:gd name="connsiteY7-4816" fmla="*/ 853345 h 967182"/>
              <a:gd name="connsiteX8-4817" fmla="*/ 209726 w 985263"/>
              <a:gd name="connsiteY8-4818" fmla="*/ 967119 h 967182"/>
              <a:gd name="connsiteX9-4819" fmla="*/ 114707 w 985263"/>
              <a:gd name="connsiteY9-4820" fmla="*/ 959966 h 967182"/>
              <a:gd name="connsiteX10-4821" fmla="*/ 34490 w 985263"/>
              <a:gd name="connsiteY10-4822" fmla="*/ 911364 h 967182"/>
              <a:gd name="connsiteX11-4823" fmla="*/ 1689 w 985263"/>
              <a:gd name="connsiteY11-4824" fmla="*/ 795148 h 967182"/>
              <a:gd name="connsiteX12-4825" fmla="*/ 0 w 985263"/>
              <a:gd name="connsiteY12-4826" fmla="*/ 174088 h 967182"/>
              <a:gd name="connsiteX13-4827" fmla="*/ 53204 w 985263"/>
              <a:gd name="connsiteY13-4828" fmla="*/ 45178 h 967182"/>
              <a:gd name="connsiteX14-4829" fmla="*/ 192390 w 985263"/>
              <a:gd name="connsiteY14-4830" fmla="*/ 0 h 967182"/>
              <a:gd name="connsiteX15-4831" fmla="*/ 985263 w 985263"/>
              <a:gd name="connsiteY15-4832" fmla="*/ 0 h 967182"/>
              <a:gd name="connsiteX0-4833" fmla="*/ 985263 w 985263"/>
              <a:gd name="connsiteY0-4834" fmla="*/ 0 h 967182"/>
              <a:gd name="connsiteX1-4835" fmla="*/ 985227 w 985263"/>
              <a:gd name="connsiteY1-4836" fmla="*/ 112014 h 967182"/>
              <a:gd name="connsiteX2-4837" fmla="*/ 215741 w 985263"/>
              <a:gd name="connsiteY2-4838" fmla="*/ 115290 h 967182"/>
              <a:gd name="connsiteX3-4839" fmla="*/ 146963 w 985263"/>
              <a:gd name="connsiteY3-4840" fmla="*/ 135235 h 967182"/>
              <a:gd name="connsiteX4-4841" fmla="*/ 117932 w 985263"/>
              <a:gd name="connsiteY4-4842" fmla="*/ 186952 h 967182"/>
              <a:gd name="connsiteX5-4843" fmla="*/ 116927 w 985263"/>
              <a:gd name="connsiteY5-4844" fmla="*/ 777911 h 967182"/>
              <a:gd name="connsiteX6-4845" fmla="*/ 143194 w 985263"/>
              <a:gd name="connsiteY6-4846" fmla="*/ 844270 h 967182"/>
              <a:gd name="connsiteX7-4847" fmla="*/ 209725 w 985263"/>
              <a:gd name="connsiteY7-4848" fmla="*/ 853345 h 967182"/>
              <a:gd name="connsiteX8-4849" fmla="*/ 209726 w 985263"/>
              <a:gd name="connsiteY8-4850" fmla="*/ 967119 h 967182"/>
              <a:gd name="connsiteX9-4851" fmla="*/ 114707 w 985263"/>
              <a:gd name="connsiteY9-4852" fmla="*/ 959966 h 967182"/>
              <a:gd name="connsiteX10-4853" fmla="*/ 34490 w 985263"/>
              <a:gd name="connsiteY10-4854" fmla="*/ 911364 h 967182"/>
              <a:gd name="connsiteX11-4855" fmla="*/ 1689 w 985263"/>
              <a:gd name="connsiteY11-4856" fmla="*/ 795148 h 967182"/>
              <a:gd name="connsiteX12-4857" fmla="*/ 0 w 985263"/>
              <a:gd name="connsiteY12-4858" fmla="*/ 174088 h 967182"/>
              <a:gd name="connsiteX13-4859" fmla="*/ 53204 w 985263"/>
              <a:gd name="connsiteY13-4860" fmla="*/ 45178 h 967182"/>
              <a:gd name="connsiteX14-4861" fmla="*/ 192390 w 985263"/>
              <a:gd name="connsiteY14-4862" fmla="*/ 0 h 967182"/>
              <a:gd name="connsiteX15-4863" fmla="*/ 985263 w 985263"/>
              <a:gd name="connsiteY15-4864" fmla="*/ 0 h 967182"/>
              <a:gd name="connsiteX0-4865" fmla="*/ 985263 w 985263"/>
              <a:gd name="connsiteY0-4866" fmla="*/ 0 h 967777"/>
              <a:gd name="connsiteX1-4867" fmla="*/ 985227 w 985263"/>
              <a:gd name="connsiteY1-4868" fmla="*/ 112014 h 967777"/>
              <a:gd name="connsiteX2-4869" fmla="*/ 215741 w 985263"/>
              <a:gd name="connsiteY2-4870" fmla="*/ 115290 h 967777"/>
              <a:gd name="connsiteX3-4871" fmla="*/ 146963 w 985263"/>
              <a:gd name="connsiteY3-4872" fmla="*/ 135235 h 967777"/>
              <a:gd name="connsiteX4-4873" fmla="*/ 117932 w 985263"/>
              <a:gd name="connsiteY4-4874" fmla="*/ 186952 h 967777"/>
              <a:gd name="connsiteX5-4875" fmla="*/ 116927 w 985263"/>
              <a:gd name="connsiteY5-4876" fmla="*/ 777911 h 967777"/>
              <a:gd name="connsiteX6-4877" fmla="*/ 143194 w 985263"/>
              <a:gd name="connsiteY6-4878" fmla="*/ 844270 h 967777"/>
              <a:gd name="connsiteX7-4879" fmla="*/ 209725 w 985263"/>
              <a:gd name="connsiteY7-4880" fmla="*/ 853345 h 967777"/>
              <a:gd name="connsiteX8-4881" fmla="*/ 209726 w 985263"/>
              <a:gd name="connsiteY8-4882" fmla="*/ 967119 h 967777"/>
              <a:gd name="connsiteX9-4883" fmla="*/ 117245 w 985263"/>
              <a:gd name="connsiteY9-4884" fmla="*/ 965063 h 967777"/>
              <a:gd name="connsiteX10-4885" fmla="*/ 34490 w 985263"/>
              <a:gd name="connsiteY10-4886" fmla="*/ 911364 h 967777"/>
              <a:gd name="connsiteX11-4887" fmla="*/ 1689 w 985263"/>
              <a:gd name="connsiteY11-4888" fmla="*/ 795148 h 967777"/>
              <a:gd name="connsiteX12-4889" fmla="*/ 0 w 985263"/>
              <a:gd name="connsiteY12-4890" fmla="*/ 174088 h 967777"/>
              <a:gd name="connsiteX13-4891" fmla="*/ 53204 w 985263"/>
              <a:gd name="connsiteY13-4892" fmla="*/ 45178 h 967777"/>
              <a:gd name="connsiteX14-4893" fmla="*/ 192390 w 985263"/>
              <a:gd name="connsiteY14-4894" fmla="*/ 0 h 967777"/>
              <a:gd name="connsiteX15-4895" fmla="*/ 985263 w 985263"/>
              <a:gd name="connsiteY15-4896" fmla="*/ 0 h 9677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985263" h="967777">
                <a:moveTo>
                  <a:pt x="985263" y="0"/>
                </a:moveTo>
                <a:cubicBezTo>
                  <a:pt x="985251" y="34126"/>
                  <a:pt x="985239" y="77888"/>
                  <a:pt x="985227" y="112014"/>
                </a:cubicBezTo>
                <a:lnTo>
                  <a:pt x="215741" y="115290"/>
                </a:lnTo>
                <a:cubicBezTo>
                  <a:pt x="197206" y="119409"/>
                  <a:pt x="184320" y="110348"/>
                  <a:pt x="146963" y="135235"/>
                </a:cubicBezTo>
                <a:cubicBezTo>
                  <a:pt x="123222" y="161236"/>
                  <a:pt x="128229" y="170476"/>
                  <a:pt x="117932" y="186952"/>
                </a:cubicBezTo>
                <a:cubicBezTo>
                  <a:pt x="117024" y="694617"/>
                  <a:pt x="117542" y="254360"/>
                  <a:pt x="116927" y="777911"/>
                </a:cubicBezTo>
                <a:cubicBezTo>
                  <a:pt x="118102" y="807575"/>
                  <a:pt x="125736" y="833623"/>
                  <a:pt x="143194" y="844270"/>
                </a:cubicBezTo>
                <a:cubicBezTo>
                  <a:pt x="164166" y="858910"/>
                  <a:pt x="162490" y="851341"/>
                  <a:pt x="209725" y="853345"/>
                </a:cubicBezTo>
                <a:cubicBezTo>
                  <a:pt x="211104" y="884145"/>
                  <a:pt x="210003" y="929866"/>
                  <a:pt x="209726" y="967119"/>
                </a:cubicBezTo>
                <a:cubicBezTo>
                  <a:pt x="155424" y="967730"/>
                  <a:pt x="140814" y="968903"/>
                  <a:pt x="117245" y="965063"/>
                </a:cubicBezTo>
                <a:cubicBezTo>
                  <a:pt x="96248" y="961224"/>
                  <a:pt x="69222" y="957779"/>
                  <a:pt x="34490" y="911364"/>
                </a:cubicBezTo>
                <a:cubicBezTo>
                  <a:pt x="-518" y="861457"/>
                  <a:pt x="4170" y="830485"/>
                  <a:pt x="1689" y="795148"/>
                </a:cubicBezTo>
                <a:cubicBezTo>
                  <a:pt x="916" y="171476"/>
                  <a:pt x="1364" y="540429"/>
                  <a:pt x="0" y="174088"/>
                </a:cubicBezTo>
                <a:cubicBezTo>
                  <a:pt x="5186" y="134293"/>
                  <a:pt x="-3070" y="104023"/>
                  <a:pt x="53204" y="45178"/>
                </a:cubicBezTo>
                <a:cubicBezTo>
                  <a:pt x="115162" y="-1546"/>
                  <a:pt x="143847" y="7530"/>
                  <a:pt x="192390" y="0"/>
                </a:cubicBezTo>
                <a:lnTo>
                  <a:pt x="985263" y="0"/>
                </a:lnTo>
                <a:close/>
              </a:path>
            </a:pathLst>
          </a:custGeom>
          <a:solidFill>
            <a:schemeClr val="accent6">
              <a:lumMod val="50000"/>
            </a:schemeClr>
          </a:solidFill>
        </p:spPr>
        <p:style>
          <a:lnRef idx="0">
            <a:schemeClr val="dk1"/>
          </a:lnRef>
          <a:fillRef idx="3">
            <a:schemeClr val="dk1"/>
          </a:fillRef>
          <a:effectRef idx="3">
            <a:schemeClr val="dk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4" name="Teardrop 1063"/>
          <p:cNvSpPr/>
          <p:nvPr/>
        </p:nvSpPr>
        <p:spPr>
          <a:xfrm rot="19015281">
            <a:off x="7097316" y="3576637"/>
            <a:ext cx="52388" cy="51197"/>
          </a:xfrm>
          <a:prstGeom prst="teardrop">
            <a:avLst>
              <a:gd name="adj" fmla="val 132316"/>
            </a:avLst>
          </a:prstGeom>
          <a:pattFill prst="dashDnDiag">
            <a:fgClr>
              <a:schemeClr val="bg1"/>
            </a:fgClr>
            <a:bgClr>
              <a:schemeClr val="bg1">
                <a:lumMod val="85000"/>
              </a:schemeClr>
            </a:bgClr>
          </a:patt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5" name="Teardrop 1064"/>
          <p:cNvSpPr/>
          <p:nvPr/>
        </p:nvSpPr>
        <p:spPr>
          <a:xfrm rot="19015281">
            <a:off x="7079456" y="3574256"/>
            <a:ext cx="52388" cy="51197"/>
          </a:xfrm>
          <a:prstGeom prst="teardrop">
            <a:avLst>
              <a:gd name="adj" fmla="val 132316"/>
            </a:avLst>
          </a:prstGeom>
          <a:pattFill prst="dashDnDiag">
            <a:fgClr>
              <a:schemeClr val="bg1"/>
            </a:fgClr>
            <a:bgClr>
              <a:schemeClr val="bg1">
                <a:lumMod val="85000"/>
              </a:schemeClr>
            </a:bgClr>
          </a:pattFill>
        </p:spPr>
        <p:style>
          <a:lnRef idx="0">
            <a:schemeClr val="accent1"/>
          </a:lnRef>
          <a:fillRef idx="3">
            <a:schemeClr val="accent1"/>
          </a:fillRef>
          <a:effectRef idx="3">
            <a:schemeClr val="accent1"/>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066" name="Freeform 730"/>
          <p:cNvSpPr/>
          <p:nvPr/>
        </p:nvSpPr>
        <p:spPr>
          <a:xfrm>
            <a:off x="7079456" y="3256359"/>
            <a:ext cx="639366" cy="397669"/>
          </a:xfrm>
          <a:custGeom>
            <a:avLst/>
            <a:gdLst>
              <a:gd name="connsiteX0" fmla="*/ 2594919 w 2594919"/>
              <a:gd name="connsiteY0" fmla="*/ 3083010 h 3089189"/>
              <a:gd name="connsiteX1" fmla="*/ 2168611 w 2594919"/>
              <a:gd name="connsiteY1" fmla="*/ 3089189 h 3089189"/>
              <a:gd name="connsiteX2" fmla="*/ 2143898 w 2594919"/>
              <a:gd name="connsiteY2" fmla="*/ 3064475 h 3089189"/>
              <a:gd name="connsiteX3" fmla="*/ 2125362 w 2594919"/>
              <a:gd name="connsiteY3" fmla="*/ 3033583 h 3089189"/>
              <a:gd name="connsiteX4" fmla="*/ 2113006 w 2594919"/>
              <a:gd name="connsiteY4" fmla="*/ 3002691 h 3089189"/>
              <a:gd name="connsiteX5" fmla="*/ 2106827 w 2594919"/>
              <a:gd name="connsiteY5" fmla="*/ 2965621 h 3089189"/>
              <a:gd name="connsiteX6" fmla="*/ 2094470 w 2594919"/>
              <a:gd name="connsiteY6" fmla="*/ 166816 h 3089189"/>
              <a:gd name="connsiteX7" fmla="*/ 2082114 w 2594919"/>
              <a:gd name="connsiteY7" fmla="*/ 142102 h 3089189"/>
              <a:gd name="connsiteX8" fmla="*/ 2032687 w 2594919"/>
              <a:gd name="connsiteY8" fmla="*/ 123567 h 3089189"/>
              <a:gd name="connsiteX9" fmla="*/ 222422 w 2594919"/>
              <a:gd name="connsiteY9" fmla="*/ 129745 h 3089189"/>
              <a:gd name="connsiteX10" fmla="*/ 166816 w 2594919"/>
              <a:gd name="connsiteY10" fmla="*/ 142102 h 3089189"/>
              <a:gd name="connsiteX11" fmla="*/ 148281 w 2594919"/>
              <a:gd name="connsiteY11" fmla="*/ 160637 h 3089189"/>
              <a:gd name="connsiteX12" fmla="*/ 135925 w 2594919"/>
              <a:gd name="connsiteY12" fmla="*/ 191529 h 3089189"/>
              <a:gd name="connsiteX13" fmla="*/ 129746 w 2594919"/>
              <a:gd name="connsiteY13" fmla="*/ 1062681 h 3089189"/>
              <a:gd name="connsiteX14" fmla="*/ 0 w 2594919"/>
              <a:gd name="connsiteY14" fmla="*/ 1062681 h 3089189"/>
              <a:gd name="connsiteX15" fmla="*/ 0 w 2594919"/>
              <a:gd name="connsiteY15" fmla="*/ 105032 h 3089189"/>
              <a:gd name="connsiteX16" fmla="*/ 6179 w 2594919"/>
              <a:gd name="connsiteY16" fmla="*/ 80318 h 3089189"/>
              <a:gd name="connsiteX17" fmla="*/ 24714 w 2594919"/>
              <a:gd name="connsiteY17" fmla="*/ 55605 h 3089189"/>
              <a:gd name="connsiteX18" fmla="*/ 37070 w 2594919"/>
              <a:gd name="connsiteY18" fmla="*/ 30891 h 3089189"/>
              <a:gd name="connsiteX19" fmla="*/ 86498 w 2594919"/>
              <a:gd name="connsiteY19" fmla="*/ 12356 h 3089189"/>
              <a:gd name="connsiteX20" fmla="*/ 135925 w 2594919"/>
              <a:gd name="connsiteY20" fmla="*/ 0 h 3089189"/>
              <a:gd name="connsiteX21" fmla="*/ 2131541 w 2594919"/>
              <a:gd name="connsiteY21" fmla="*/ 0 h 3089189"/>
              <a:gd name="connsiteX22" fmla="*/ 2168611 w 2594919"/>
              <a:gd name="connsiteY22" fmla="*/ 18535 h 3089189"/>
              <a:gd name="connsiteX23" fmla="*/ 2193325 w 2594919"/>
              <a:gd name="connsiteY23" fmla="*/ 37070 h 3089189"/>
              <a:gd name="connsiteX24" fmla="*/ 2218038 w 2594919"/>
              <a:gd name="connsiteY24" fmla="*/ 67962 h 3089189"/>
              <a:gd name="connsiteX25" fmla="*/ 2224216 w 2594919"/>
              <a:gd name="connsiteY25" fmla="*/ 154459 h 3089189"/>
              <a:gd name="connsiteX26" fmla="*/ 2255108 w 2594919"/>
              <a:gd name="connsiteY26" fmla="*/ 2928551 h 3089189"/>
              <a:gd name="connsiteX27" fmla="*/ 2273643 w 2594919"/>
              <a:gd name="connsiteY27" fmla="*/ 2953264 h 3089189"/>
              <a:gd name="connsiteX28" fmla="*/ 2298357 w 2594919"/>
              <a:gd name="connsiteY28" fmla="*/ 2965621 h 3089189"/>
              <a:gd name="connsiteX29" fmla="*/ 2588741 w 2594919"/>
              <a:gd name="connsiteY29" fmla="*/ 2965621 h 3089189"/>
              <a:gd name="connsiteX30" fmla="*/ 2594919 w 2594919"/>
              <a:gd name="connsiteY30" fmla="*/ 3083010 h 3089189"/>
              <a:gd name="connsiteX0-1" fmla="*/ 2594919 w 2594919"/>
              <a:gd name="connsiteY0-2" fmla="*/ 3106823 h 3106823"/>
              <a:gd name="connsiteX1-3" fmla="*/ 2168611 w 2594919"/>
              <a:gd name="connsiteY1-4" fmla="*/ 3089189 h 3106823"/>
              <a:gd name="connsiteX2-5" fmla="*/ 2143898 w 2594919"/>
              <a:gd name="connsiteY2-6" fmla="*/ 3064475 h 3106823"/>
              <a:gd name="connsiteX3-7" fmla="*/ 2125362 w 2594919"/>
              <a:gd name="connsiteY3-8" fmla="*/ 3033583 h 3106823"/>
              <a:gd name="connsiteX4-9" fmla="*/ 2113006 w 2594919"/>
              <a:gd name="connsiteY4-10" fmla="*/ 3002691 h 3106823"/>
              <a:gd name="connsiteX5-11" fmla="*/ 2106827 w 2594919"/>
              <a:gd name="connsiteY5-12" fmla="*/ 2965621 h 3106823"/>
              <a:gd name="connsiteX6-13" fmla="*/ 2094470 w 2594919"/>
              <a:gd name="connsiteY6-14" fmla="*/ 166816 h 3106823"/>
              <a:gd name="connsiteX7-15" fmla="*/ 2082114 w 2594919"/>
              <a:gd name="connsiteY7-16" fmla="*/ 142102 h 3106823"/>
              <a:gd name="connsiteX8-17" fmla="*/ 2032687 w 2594919"/>
              <a:gd name="connsiteY8-18" fmla="*/ 123567 h 3106823"/>
              <a:gd name="connsiteX9-19" fmla="*/ 222422 w 2594919"/>
              <a:gd name="connsiteY9-20" fmla="*/ 129745 h 3106823"/>
              <a:gd name="connsiteX10-21" fmla="*/ 166816 w 2594919"/>
              <a:gd name="connsiteY10-22" fmla="*/ 142102 h 3106823"/>
              <a:gd name="connsiteX11-23" fmla="*/ 148281 w 2594919"/>
              <a:gd name="connsiteY11-24" fmla="*/ 160637 h 3106823"/>
              <a:gd name="connsiteX12-25" fmla="*/ 135925 w 2594919"/>
              <a:gd name="connsiteY12-26" fmla="*/ 191529 h 3106823"/>
              <a:gd name="connsiteX13-27" fmla="*/ 129746 w 2594919"/>
              <a:gd name="connsiteY13-28" fmla="*/ 1062681 h 3106823"/>
              <a:gd name="connsiteX14-29" fmla="*/ 0 w 2594919"/>
              <a:gd name="connsiteY14-30" fmla="*/ 1062681 h 3106823"/>
              <a:gd name="connsiteX15-31" fmla="*/ 0 w 2594919"/>
              <a:gd name="connsiteY15-32" fmla="*/ 105032 h 3106823"/>
              <a:gd name="connsiteX16-33" fmla="*/ 6179 w 2594919"/>
              <a:gd name="connsiteY16-34" fmla="*/ 80318 h 3106823"/>
              <a:gd name="connsiteX17-35" fmla="*/ 24714 w 2594919"/>
              <a:gd name="connsiteY17-36" fmla="*/ 55605 h 3106823"/>
              <a:gd name="connsiteX18-37" fmla="*/ 37070 w 2594919"/>
              <a:gd name="connsiteY18-38" fmla="*/ 30891 h 3106823"/>
              <a:gd name="connsiteX19-39" fmla="*/ 86498 w 2594919"/>
              <a:gd name="connsiteY19-40" fmla="*/ 12356 h 3106823"/>
              <a:gd name="connsiteX20-41" fmla="*/ 135925 w 2594919"/>
              <a:gd name="connsiteY20-42" fmla="*/ 0 h 3106823"/>
              <a:gd name="connsiteX21-43" fmla="*/ 2131541 w 2594919"/>
              <a:gd name="connsiteY21-44" fmla="*/ 0 h 3106823"/>
              <a:gd name="connsiteX22-45" fmla="*/ 2168611 w 2594919"/>
              <a:gd name="connsiteY22-46" fmla="*/ 18535 h 3106823"/>
              <a:gd name="connsiteX23-47" fmla="*/ 2193325 w 2594919"/>
              <a:gd name="connsiteY23-48" fmla="*/ 37070 h 3106823"/>
              <a:gd name="connsiteX24-49" fmla="*/ 2218038 w 2594919"/>
              <a:gd name="connsiteY24-50" fmla="*/ 67962 h 3106823"/>
              <a:gd name="connsiteX25-51" fmla="*/ 2224216 w 2594919"/>
              <a:gd name="connsiteY25-52" fmla="*/ 154459 h 3106823"/>
              <a:gd name="connsiteX26-53" fmla="*/ 2255108 w 2594919"/>
              <a:gd name="connsiteY26-54" fmla="*/ 2928551 h 3106823"/>
              <a:gd name="connsiteX27-55" fmla="*/ 2273643 w 2594919"/>
              <a:gd name="connsiteY27-56" fmla="*/ 2953264 h 3106823"/>
              <a:gd name="connsiteX28-57" fmla="*/ 2298357 w 2594919"/>
              <a:gd name="connsiteY28-58" fmla="*/ 2965621 h 3106823"/>
              <a:gd name="connsiteX29-59" fmla="*/ 2588741 w 2594919"/>
              <a:gd name="connsiteY29-60" fmla="*/ 2965621 h 3106823"/>
              <a:gd name="connsiteX30-61" fmla="*/ 2594919 w 2594919"/>
              <a:gd name="connsiteY30-62" fmla="*/ 3106823 h 3106823"/>
              <a:gd name="connsiteX0-63" fmla="*/ 2594919 w 2594919"/>
              <a:gd name="connsiteY0-64" fmla="*/ 3106823 h 3113001"/>
              <a:gd name="connsiteX1-65" fmla="*/ 2180517 w 2594919"/>
              <a:gd name="connsiteY1-66" fmla="*/ 3113001 h 3113001"/>
              <a:gd name="connsiteX2-67" fmla="*/ 2143898 w 2594919"/>
              <a:gd name="connsiteY2-68" fmla="*/ 3064475 h 3113001"/>
              <a:gd name="connsiteX3-69" fmla="*/ 2125362 w 2594919"/>
              <a:gd name="connsiteY3-70" fmla="*/ 3033583 h 3113001"/>
              <a:gd name="connsiteX4-71" fmla="*/ 2113006 w 2594919"/>
              <a:gd name="connsiteY4-72" fmla="*/ 3002691 h 3113001"/>
              <a:gd name="connsiteX5-73" fmla="*/ 2106827 w 2594919"/>
              <a:gd name="connsiteY5-74" fmla="*/ 2965621 h 3113001"/>
              <a:gd name="connsiteX6-75" fmla="*/ 2094470 w 2594919"/>
              <a:gd name="connsiteY6-76" fmla="*/ 166816 h 3113001"/>
              <a:gd name="connsiteX7-77" fmla="*/ 2082114 w 2594919"/>
              <a:gd name="connsiteY7-78" fmla="*/ 142102 h 3113001"/>
              <a:gd name="connsiteX8-79" fmla="*/ 2032687 w 2594919"/>
              <a:gd name="connsiteY8-80" fmla="*/ 123567 h 3113001"/>
              <a:gd name="connsiteX9-81" fmla="*/ 222422 w 2594919"/>
              <a:gd name="connsiteY9-82" fmla="*/ 129745 h 3113001"/>
              <a:gd name="connsiteX10-83" fmla="*/ 166816 w 2594919"/>
              <a:gd name="connsiteY10-84" fmla="*/ 142102 h 3113001"/>
              <a:gd name="connsiteX11-85" fmla="*/ 148281 w 2594919"/>
              <a:gd name="connsiteY11-86" fmla="*/ 160637 h 3113001"/>
              <a:gd name="connsiteX12-87" fmla="*/ 135925 w 2594919"/>
              <a:gd name="connsiteY12-88" fmla="*/ 191529 h 3113001"/>
              <a:gd name="connsiteX13-89" fmla="*/ 129746 w 2594919"/>
              <a:gd name="connsiteY13-90" fmla="*/ 1062681 h 3113001"/>
              <a:gd name="connsiteX14-91" fmla="*/ 0 w 2594919"/>
              <a:gd name="connsiteY14-92" fmla="*/ 1062681 h 3113001"/>
              <a:gd name="connsiteX15-93" fmla="*/ 0 w 2594919"/>
              <a:gd name="connsiteY15-94" fmla="*/ 105032 h 3113001"/>
              <a:gd name="connsiteX16-95" fmla="*/ 6179 w 2594919"/>
              <a:gd name="connsiteY16-96" fmla="*/ 80318 h 3113001"/>
              <a:gd name="connsiteX17-97" fmla="*/ 24714 w 2594919"/>
              <a:gd name="connsiteY17-98" fmla="*/ 55605 h 3113001"/>
              <a:gd name="connsiteX18-99" fmla="*/ 37070 w 2594919"/>
              <a:gd name="connsiteY18-100" fmla="*/ 30891 h 3113001"/>
              <a:gd name="connsiteX19-101" fmla="*/ 86498 w 2594919"/>
              <a:gd name="connsiteY19-102" fmla="*/ 12356 h 3113001"/>
              <a:gd name="connsiteX20-103" fmla="*/ 135925 w 2594919"/>
              <a:gd name="connsiteY20-104" fmla="*/ 0 h 3113001"/>
              <a:gd name="connsiteX21-105" fmla="*/ 2131541 w 2594919"/>
              <a:gd name="connsiteY21-106" fmla="*/ 0 h 3113001"/>
              <a:gd name="connsiteX22-107" fmla="*/ 2168611 w 2594919"/>
              <a:gd name="connsiteY22-108" fmla="*/ 18535 h 3113001"/>
              <a:gd name="connsiteX23-109" fmla="*/ 2193325 w 2594919"/>
              <a:gd name="connsiteY23-110" fmla="*/ 37070 h 3113001"/>
              <a:gd name="connsiteX24-111" fmla="*/ 2218038 w 2594919"/>
              <a:gd name="connsiteY24-112" fmla="*/ 67962 h 3113001"/>
              <a:gd name="connsiteX25-113" fmla="*/ 2224216 w 2594919"/>
              <a:gd name="connsiteY25-114" fmla="*/ 154459 h 3113001"/>
              <a:gd name="connsiteX26-115" fmla="*/ 2255108 w 2594919"/>
              <a:gd name="connsiteY26-116" fmla="*/ 2928551 h 3113001"/>
              <a:gd name="connsiteX27-117" fmla="*/ 2273643 w 2594919"/>
              <a:gd name="connsiteY27-118" fmla="*/ 2953264 h 3113001"/>
              <a:gd name="connsiteX28-119" fmla="*/ 2298357 w 2594919"/>
              <a:gd name="connsiteY28-120" fmla="*/ 2965621 h 3113001"/>
              <a:gd name="connsiteX29-121" fmla="*/ 2588741 w 2594919"/>
              <a:gd name="connsiteY29-122" fmla="*/ 2965621 h 3113001"/>
              <a:gd name="connsiteX30-123" fmla="*/ 2594919 w 2594919"/>
              <a:gd name="connsiteY30-124" fmla="*/ 3106823 h 3113001"/>
              <a:gd name="connsiteX0-125" fmla="*/ 2594919 w 2594919"/>
              <a:gd name="connsiteY0-126" fmla="*/ 3106823 h 3106823"/>
              <a:gd name="connsiteX1-127" fmla="*/ 2180517 w 2594919"/>
              <a:gd name="connsiteY1-128" fmla="*/ 3101095 h 3106823"/>
              <a:gd name="connsiteX2-129" fmla="*/ 2143898 w 2594919"/>
              <a:gd name="connsiteY2-130" fmla="*/ 3064475 h 3106823"/>
              <a:gd name="connsiteX3-131" fmla="*/ 2125362 w 2594919"/>
              <a:gd name="connsiteY3-132" fmla="*/ 3033583 h 3106823"/>
              <a:gd name="connsiteX4-133" fmla="*/ 2113006 w 2594919"/>
              <a:gd name="connsiteY4-134" fmla="*/ 3002691 h 3106823"/>
              <a:gd name="connsiteX5-135" fmla="*/ 2106827 w 2594919"/>
              <a:gd name="connsiteY5-136" fmla="*/ 2965621 h 3106823"/>
              <a:gd name="connsiteX6-137" fmla="*/ 2094470 w 2594919"/>
              <a:gd name="connsiteY6-138" fmla="*/ 166816 h 3106823"/>
              <a:gd name="connsiteX7-139" fmla="*/ 2082114 w 2594919"/>
              <a:gd name="connsiteY7-140" fmla="*/ 142102 h 3106823"/>
              <a:gd name="connsiteX8-141" fmla="*/ 2032687 w 2594919"/>
              <a:gd name="connsiteY8-142" fmla="*/ 123567 h 3106823"/>
              <a:gd name="connsiteX9-143" fmla="*/ 222422 w 2594919"/>
              <a:gd name="connsiteY9-144" fmla="*/ 129745 h 3106823"/>
              <a:gd name="connsiteX10-145" fmla="*/ 166816 w 2594919"/>
              <a:gd name="connsiteY10-146" fmla="*/ 142102 h 3106823"/>
              <a:gd name="connsiteX11-147" fmla="*/ 148281 w 2594919"/>
              <a:gd name="connsiteY11-148" fmla="*/ 160637 h 3106823"/>
              <a:gd name="connsiteX12-149" fmla="*/ 135925 w 2594919"/>
              <a:gd name="connsiteY12-150" fmla="*/ 191529 h 3106823"/>
              <a:gd name="connsiteX13-151" fmla="*/ 129746 w 2594919"/>
              <a:gd name="connsiteY13-152" fmla="*/ 1062681 h 3106823"/>
              <a:gd name="connsiteX14-153" fmla="*/ 0 w 2594919"/>
              <a:gd name="connsiteY14-154" fmla="*/ 1062681 h 3106823"/>
              <a:gd name="connsiteX15-155" fmla="*/ 0 w 2594919"/>
              <a:gd name="connsiteY15-156" fmla="*/ 105032 h 3106823"/>
              <a:gd name="connsiteX16-157" fmla="*/ 6179 w 2594919"/>
              <a:gd name="connsiteY16-158" fmla="*/ 80318 h 3106823"/>
              <a:gd name="connsiteX17-159" fmla="*/ 24714 w 2594919"/>
              <a:gd name="connsiteY17-160" fmla="*/ 55605 h 3106823"/>
              <a:gd name="connsiteX18-161" fmla="*/ 37070 w 2594919"/>
              <a:gd name="connsiteY18-162" fmla="*/ 30891 h 3106823"/>
              <a:gd name="connsiteX19-163" fmla="*/ 86498 w 2594919"/>
              <a:gd name="connsiteY19-164" fmla="*/ 12356 h 3106823"/>
              <a:gd name="connsiteX20-165" fmla="*/ 135925 w 2594919"/>
              <a:gd name="connsiteY20-166" fmla="*/ 0 h 3106823"/>
              <a:gd name="connsiteX21-167" fmla="*/ 2131541 w 2594919"/>
              <a:gd name="connsiteY21-168" fmla="*/ 0 h 3106823"/>
              <a:gd name="connsiteX22-169" fmla="*/ 2168611 w 2594919"/>
              <a:gd name="connsiteY22-170" fmla="*/ 18535 h 3106823"/>
              <a:gd name="connsiteX23-171" fmla="*/ 2193325 w 2594919"/>
              <a:gd name="connsiteY23-172" fmla="*/ 37070 h 3106823"/>
              <a:gd name="connsiteX24-173" fmla="*/ 2218038 w 2594919"/>
              <a:gd name="connsiteY24-174" fmla="*/ 67962 h 3106823"/>
              <a:gd name="connsiteX25-175" fmla="*/ 2224216 w 2594919"/>
              <a:gd name="connsiteY25-176" fmla="*/ 154459 h 3106823"/>
              <a:gd name="connsiteX26-177" fmla="*/ 2255108 w 2594919"/>
              <a:gd name="connsiteY26-178" fmla="*/ 2928551 h 3106823"/>
              <a:gd name="connsiteX27-179" fmla="*/ 2273643 w 2594919"/>
              <a:gd name="connsiteY27-180" fmla="*/ 2953264 h 3106823"/>
              <a:gd name="connsiteX28-181" fmla="*/ 2298357 w 2594919"/>
              <a:gd name="connsiteY28-182" fmla="*/ 2965621 h 3106823"/>
              <a:gd name="connsiteX29-183" fmla="*/ 2588741 w 2594919"/>
              <a:gd name="connsiteY29-184" fmla="*/ 2965621 h 3106823"/>
              <a:gd name="connsiteX30-185" fmla="*/ 2594919 w 2594919"/>
              <a:gd name="connsiteY30-186" fmla="*/ 3106823 h 3106823"/>
              <a:gd name="connsiteX0-187" fmla="*/ 2585394 w 2588741"/>
              <a:gd name="connsiteY0-188" fmla="*/ 3099679 h 3101095"/>
              <a:gd name="connsiteX1-189" fmla="*/ 2180517 w 2588741"/>
              <a:gd name="connsiteY1-190" fmla="*/ 3101095 h 3101095"/>
              <a:gd name="connsiteX2-191" fmla="*/ 2143898 w 2588741"/>
              <a:gd name="connsiteY2-192" fmla="*/ 3064475 h 3101095"/>
              <a:gd name="connsiteX3-193" fmla="*/ 2125362 w 2588741"/>
              <a:gd name="connsiteY3-194" fmla="*/ 3033583 h 3101095"/>
              <a:gd name="connsiteX4-195" fmla="*/ 2113006 w 2588741"/>
              <a:gd name="connsiteY4-196" fmla="*/ 3002691 h 3101095"/>
              <a:gd name="connsiteX5-197" fmla="*/ 2106827 w 2588741"/>
              <a:gd name="connsiteY5-198" fmla="*/ 2965621 h 3101095"/>
              <a:gd name="connsiteX6-199" fmla="*/ 2094470 w 2588741"/>
              <a:gd name="connsiteY6-200" fmla="*/ 166816 h 3101095"/>
              <a:gd name="connsiteX7-201" fmla="*/ 2082114 w 2588741"/>
              <a:gd name="connsiteY7-202" fmla="*/ 142102 h 3101095"/>
              <a:gd name="connsiteX8-203" fmla="*/ 2032687 w 2588741"/>
              <a:gd name="connsiteY8-204" fmla="*/ 123567 h 3101095"/>
              <a:gd name="connsiteX9-205" fmla="*/ 222422 w 2588741"/>
              <a:gd name="connsiteY9-206" fmla="*/ 129745 h 3101095"/>
              <a:gd name="connsiteX10-207" fmla="*/ 166816 w 2588741"/>
              <a:gd name="connsiteY10-208" fmla="*/ 142102 h 3101095"/>
              <a:gd name="connsiteX11-209" fmla="*/ 148281 w 2588741"/>
              <a:gd name="connsiteY11-210" fmla="*/ 160637 h 3101095"/>
              <a:gd name="connsiteX12-211" fmla="*/ 135925 w 2588741"/>
              <a:gd name="connsiteY12-212" fmla="*/ 191529 h 3101095"/>
              <a:gd name="connsiteX13-213" fmla="*/ 129746 w 2588741"/>
              <a:gd name="connsiteY13-214" fmla="*/ 1062681 h 3101095"/>
              <a:gd name="connsiteX14-215" fmla="*/ 0 w 2588741"/>
              <a:gd name="connsiteY14-216" fmla="*/ 1062681 h 3101095"/>
              <a:gd name="connsiteX15-217" fmla="*/ 0 w 2588741"/>
              <a:gd name="connsiteY15-218" fmla="*/ 105032 h 3101095"/>
              <a:gd name="connsiteX16-219" fmla="*/ 6179 w 2588741"/>
              <a:gd name="connsiteY16-220" fmla="*/ 80318 h 3101095"/>
              <a:gd name="connsiteX17-221" fmla="*/ 24714 w 2588741"/>
              <a:gd name="connsiteY17-222" fmla="*/ 55605 h 3101095"/>
              <a:gd name="connsiteX18-223" fmla="*/ 37070 w 2588741"/>
              <a:gd name="connsiteY18-224" fmla="*/ 30891 h 3101095"/>
              <a:gd name="connsiteX19-225" fmla="*/ 86498 w 2588741"/>
              <a:gd name="connsiteY19-226" fmla="*/ 12356 h 3101095"/>
              <a:gd name="connsiteX20-227" fmla="*/ 135925 w 2588741"/>
              <a:gd name="connsiteY20-228" fmla="*/ 0 h 3101095"/>
              <a:gd name="connsiteX21-229" fmla="*/ 2131541 w 2588741"/>
              <a:gd name="connsiteY21-230" fmla="*/ 0 h 3101095"/>
              <a:gd name="connsiteX22-231" fmla="*/ 2168611 w 2588741"/>
              <a:gd name="connsiteY22-232" fmla="*/ 18535 h 3101095"/>
              <a:gd name="connsiteX23-233" fmla="*/ 2193325 w 2588741"/>
              <a:gd name="connsiteY23-234" fmla="*/ 37070 h 3101095"/>
              <a:gd name="connsiteX24-235" fmla="*/ 2218038 w 2588741"/>
              <a:gd name="connsiteY24-236" fmla="*/ 67962 h 3101095"/>
              <a:gd name="connsiteX25-237" fmla="*/ 2224216 w 2588741"/>
              <a:gd name="connsiteY25-238" fmla="*/ 154459 h 3101095"/>
              <a:gd name="connsiteX26-239" fmla="*/ 2255108 w 2588741"/>
              <a:gd name="connsiteY26-240" fmla="*/ 2928551 h 3101095"/>
              <a:gd name="connsiteX27-241" fmla="*/ 2273643 w 2588741"/>
              <a:gd name="connsiteY27-242" fmla="*/ 2953264 h 3101095"/>
              <a:gd name="connsiteX28-243" fmla="*/ 2298357 w 2588741"/>
              <a:gd name="connsiteY28-244" fmla="*/ 2965621 h 3101095"/>
              <a:gd name="connsiteX29-245" fmla="*/ 2588741 w 2588741"/>
              <a:gd name="connsiteY29-246" fmla="*/ 2965621 h 3101095"/>
              <a:gd name="connsiteX30-247" fmla="*/ 2585394 w 2588741"/>
              <a:gd name="connsiteY30-248" fmla="*/ 3099679 h 3101095"/>
              <a:gd name="connsiteX0-249" fmla="*/ 2585394 w 2588741"/>
              <a:gd name="connsiteY0-250" fmla="*/ 3099679 h 3101095"/>
              <a:gd name="connsiteX1-251" fmla="*/ 2180517 w 2588741"/>
              <a:gd name="connsiteY1-252" fmla="*/ 3101095 h 3101095"/>
              <a:gd name="connsiteX2-253" fmla="*/ 2143898 w 2588741"/>
              <a:gd name="connsiteY2-254" fmla="*/ 3064475 h 3101095"/>
              <a:gd name="connsiteX3-255" fmla="*/ 2125362 w 2588741"/>
              <a:gd name="connsiteY3-256" fmla="*/ 3033583 h 3101095"/>
              <a:gd name="connsiteX4-257" fmla="*/ 2113006 w 2588741"/>
              <a:gd name="connsiteY4-258" fmla="*/ 3002691 h 3101095"/>
              <a:gd name="connsiteX5-259" fmla="*/ 2094470 w 2588741"/>
              <a:gd name="connsiteY5-260" fmla="*/ 166816 h 3101095"/>
              <a:gd name="connsiteX6-261" fmla="*/ 2082114 w 2588741"/>
              <a:gd name="connsiteY6-262" fmla="*/ 142102 h 3101095"/>
              <a:gd name="connsiteX7-263" fmla="*/ 2032687 w 2588741"/>
              <a:gd name="connsiteY7-264" fmla="*/ 123567 h 3101095"/>
              <a:gd name="connsiteX8-265" fmla="*/ 222422 w 2588741"/>
              <a:gd name="connsiteY8-266" fmla="*/ 129745 h 3101095"/>
              <a:gd name="connsiteX9-267" fmla="*/ 166816 w 2588741"/>
              <a:gd name="connsiteY9-268" fmla="*/ 142102 h 3101095"/>
              <a:gd name="connsiteX10-269" fmla="*/ 148281 w 2588741"/>
              <a:gd name="connsiteY10-270" fmla="*/ 160637 h 3101095"/>
              <a:gd name="connsiteX11-271" fmla="*/ 135925 w 2588741"/>
              <a:gd name="connsiteY11-272" fmla="*/ 191529 h 3101095"/>
              <a:gd name="connsiteX12-273" fmla="*/ 129746 w 2588741"/>
              <a:gd name="connsiteY12-274" fmla="*/ 1062681 h 3101095"/>
              <a:gd name="connsiteX13-275" fmla="*/ 0 w 2588741"/>
              <a:gd name="connsiteY13-276" fmla="*/ 1062681 h 3101095"/>
              <a:gd name="connsiteX14-277" fmla="*/ 0 w 2588741"/>
              <a:gd name="connsiteY14-278" fmla="*/ 105032 h 3101095"/>
              <a:gd name="connsiteX15-279" fmla="*/ 6179 w 2588741"/>
              <a:gd name="connsiteY15-280" fmla="*/ 80318 h 3101095"/>
              <a:gd name="connsiteX16-281" fmla="*/ 24714 w 2588741"/>
              <a:gd name="connsiteY16-282" fmla="*/ 55605 h 3101095"/>
              <a:gd name="connsiteX17-283" fmla="*/ 37070 w 2588741"/>
              <a:gd name="connsiteY17-284" fmla="*/ 30891 h 3101095"/>
              <a:gd name="connsiteX18-285" fmla="*/ 86498 w 2588741"/>
              <a:gd name="connsiteY18-286" fmla="*/ 12356 h 3101095"/>
              <a:gd name="connsiteX19-287" fmla="*/ 135925 w 2588741"/>
              <a:gd name="connsiteY19-288" fmla="*/ 0 h 3101095"/>
              <a:gd name="connsiteX20-289" fmla="*/ 2131541 w 2588741"/>
              <a:gd name="connsiteY20-290" fmla="*/ 0 h 3101095"/>
              <a:gd name="connsiteX21-291" fmla="*/ 2168611 w 2588741"/>
              <a:gd name="connsiteY21-292" fmla="*/ 18535 h 3101095"/>
              <a:gd name="connsiteX22-293" fmla="*/ 2193325 w 2588741"/>
              <a:gd name="connsiteY22-294" fmla="*/ 37070 h 3101095"/>
              <a:gd name="connsiteX23-295" fmla="*/ 2218038 w 2588741"/>
              <a:gd name="connsiteY23-296" fmla="*/ 67962 h 3101095"/>
              <a:gd name="connsiteX24-297" fmla="*/ 2224216 w 2588741"/>
              <a:gd name="connsiteY24-298" fmla="*/ 154459 h 3101095"/>
              <a:gd name="connsiteX25-299" fmla="*/ 2255108 w 2588741"/>
              <a:gd name="connsiteY25-300" fmla="*/ 2928551 h 3101095"/>
              <a:gd name="connsiteX26-301" fmla="*/ 2273643 w 2588741"/>
              <a:gd name="connsiteY26-302" fmla="*/ 2953264 h 3101095"/>
              <a:gd name="connsiteX27-303" fmla="*/ 2298357 w 2588741"/>
              <a:gd name="connsiteY27-304" fmla="*/ 2965621 h 3101095"/>
              <a:gd name="connsiteX28-305" fmla="*/ 2588741 w 2588741"/>
              <a:gd name="connsiteY28-306" fmla="*/ 2965621 h 3101095"/>
              <a:gd name="connsiteX29-307" fmla="*/ 2585394 w 2588741"/>
              <a:gd name="connsiteY29-308" fmla="*/ 3099679 h 3101095"/>
              <a:gd name="connsiteX0-309" fmla="*/ 2585394 w 2588741"/>
              <a:gd name="connsiteY0-310" fmla="*/ 3099679 h 3101095"/>
              <a:gd name="connsiteX1-311" fmla="*/ 2180517 w 2588741"/>
              <a:gd name="connsiteY1-312" fmla="*/ 3101095 h 3101095"/>
              <a:gd name="connsiteX2-313" fmla="*/ 2143898 w 2588741"/>
              <a:gd name="connsiteY2-314" fmla="*/ 3064475 h 3101095"/>
              <a:gd name="connsiteX3-315" fmla="*/ 2125362 w 2588741"/>
              <a:gd name="connsiteY3-316" fmla="*/ 3033583 h 3101095"/>
              <a:gd name="connsiteX4-317" fmla="*/ 2094470 w 2588741"/>
              <a:gd name="connsiteY4-318" fmla="*/ 166816 h 3101095"/>
              <a:gd name="connsiteX5-319" fmla="*/ 2082114 w 2588741"/>
              <a:gd name="connsiteY5-320" fmla="*/ 142102 h 3101095"/>
              <a:gd name="connsiteX6-321" fmla="*/ 2032687 w 2588741"/>
              <a:gd name="connsiteY6-322" fmla="*/ 123567 h 3101095"/>
              <a:gd name="connsiteX7-323" fmla="*/ 222422 w 2588741"/>
              <a:gd name="connsiteY7-324" fmla="*/ 129745 h 3101095"/>
              <a:gd name="connsiteX8-325" fmla="*/ 166816 w 2588741"/>
              <a:gd name="connsiteY8-326" fmla="*/ 142102 h 3101095"/>
              <a:gd name="connsiteX9-327" fmla="*/ 148281 w 2588741"/>
              <a:gd name="connsiteY9-328" fmla="*/ 160637 h 3101095"/>
              <a:gd name="connsiteX10-329" fmla="*/ 135925 w 2588741"/>
              <a:gd name="connsiteY10-330" fmla="*/ 191529 h 3101095"/>
              <a:gd name="connsiteX11-331" fmla="*/ 129746 w 2588741"/>
              <a:gd name="connsiteY11-332" fmla="*/ 1062681 h 3101095"/>
              <a:gd name="connsiteX12-333" fmla="*/ 0 w 2588741"/>
              <a:gd name="connsiteY12-334" fmla="*/ 1062681 h 3101095"/>
              <a:gd name="connsiteX13-335" fmla="*/ 0 w 2588741"/>
              <a:gd name="connsiteY13-336" fmla="*/ 105032 h 3101095"/>
              <a:gd name="connsiteX14-337" fmla="*/ 6179 w 2588741"/>
              <a:gd name="connsiteY14-338" fmla="*/ 80318 h 3101095"/>
              <a:gd name="connsiteX15-339" fmla="*/ 24714 w 2588741"/>
              <a:gd name="connsiteY15-340" fmla="*/ 55605 h 3101095"/>
              <a:gd name="connsiteX16-341" fmla="*/ 37070 w 2588741"/>
              <a:gd name="connsiteY16-342" fmla="*/ 30891 h 3101095"/>
              <a:gd name="connsiteX17-343" fmla="*/ 86498 w 2588741"/>
              <a:gd name="connsiteY17-344" fmla="*/ 12356 h 3101095"/>
              <a:gd name="connsiteX18-345" fmla="*/ 135925 w 2588741"/>
              <a:gd name="connsiteY18-346" fmla="*/ 0 h 3101095"/>
              <a:gd name="connsiteX19-347" fmla="*/ 2131541 w 2588741"/>
              <a:gd name="connsiteY19-348" fmla="*/ 0 h 3101095"/>
              <a:gd name="connsiteX20-349" fmla="*/ 2168611 w 2588741"/>
              <a:gd name="connsiteY20-350" fmla="*/ 18535 h 3101095"/>
              <a:gd name="connsiteX21-351" fmla="*/ 2193325 w 2588741"/>
              <a:gd name="connsiteY21-352" fmla="*/ 37070 h 3101095"/>
              <a:gd name="connsiteX22-353" fmla="*/ 2218038 w 2588741"/>
              <a:gd name="connsiteY22-354" fmla="*/ 67962 h 3101095"/>
              <a:gd name="connsiteX23-355" fmla="*/ 2224216 w 2588741"/>
              <a:gd name="connsiteY23-356" fmla="*/ 154459 h 3101095"/>
              <a:gd name="connsiteX24-357" fmla="*/ 2255108 w 2588741"/>
              <a:gd name="connsiteY24-358" fmla="*/ 2928551 h 3101095"/>
              <a:gd name="connsiteX25-359" fmla="*/ 2273643 w 2588741"/>
              <a:gd name="connsiteY25-360" fmla="*/ 2953264 h 3101095"/>
              <a:gd name="connsiteX26-361" fmla="*/ 2298357 w 2588741"/>
              <a:gd name="connsiteY26-362" fmla="*/ 2965621 h 3101095"/>
              <a:gd name="connsiteX27-363" fmla="*/ 2588741 w 2588741"/>
              <a:gd name="connsiteY27-364" fmla="*/ 2965621 h 3101095"/>
              <a:gd name="connsiteX28-365" fmla="*/ 2585394 w 2588741"/>
              <a:gd name="connsiteY28-366" fmla="*/ 3099679 h 3101095"/>
              <a:gd name="connsiteX0-367" fmla="*/ 2585394 w 2588741"/>
              <a:gd name="connsiteY0-368" fmla="*/ 3099679 h 3101095"/>
              <a:gd name="connsiteX1-369" fmla="*/ 2180517 w 2588741"/>
              <a:gd name="connsiteY1-370" fmla="*/ 3101095 h 3101095"/>
              <a:gd name="connsiteX2-371" fmla="*/ 2143898 w 2588741"/>
              <a:gd name="connsiteY2-372" fmla="*/ 3064475 h 3101095"/>
              <a:gd name="connsiteX3-373" fmla="*/ 2094470 w 2588741"/>
              <a:gd name="connsiteY3-374" fmla="*/ 166816 h 3101095"/>
              <a:gd name="connsiteX4-375" fmla="*/ 2082114 w 2588741"/>
              <a:gd name="connsiteY4-376" fmla="*/ 142102 h 3101095"/>
              <a:gd name="connsiteX5-377" fmla="*/ 2032687 w 2588741"/>
              <a:gd name="connsiteY5-378" fmla="*/ 123567 h 3101095"/>
              <a:gd name="connsiteX6-379" fmla="*/ 222422 w 2588741"/>
              <a:gd name="connsiteY6-380" fmla="*/ 129745 h 3101095"/>
              <a:gd name="connsiteX7-381" fmla="*/ 166816 w 2588741"/>
              <a:gd name="connsiteY7-382" fmla="*/ 142102 h 3101095"/>
              <a:gd name="connsiteX8-383" fmla="*/ 148281 w 2588741"/>
              <a:gd name="connsiteY8-384" fmla="*/ 160637 h 3101095"/>
              <a:gd name="connsiteX9-385" fmla="*/ 135925 w 2588741"/>
              <a:gd name="connsiteY9-386" fmla="*/ 191529 h 3101095"/>
              <a:gd name="connsiteX10-387" fmla="*/ 129746 w 2588741"/>
              <a:gd name="connsiteY10-388" fmla="*/ 1062681 h 3101095"/>
              <a:gd name="connsiteX11-389" fmla="*/ 0 w 2588741"/>
              <a:gd name="connsiteY11-390" fmla="*/ 1062681 h 3101095"/>
              <a:gd name="connsiteX12-391" fmla="*/ 0 w 2588741"/>
              <a:gd name="connsiteY12-392" fmla="*/ 105032 h 3101095"/>
              <a:gd name="connsiteX13-393" fmla="*/ 6179 w 2588741"/>
              <a:gd name="connsiteY13-394" fmla="*/ 80318 h 3101095"/>
              <a:gd name="connsiteX14-395" fmla="*/ 24714 w 2588741"/>
              <a:gd name="connsiteY14-396" fmla="*/ 55605 h 3101095"/>
              <a:gd name="connsiteX15-397" fmla="*/ 37070 w 2588741"/>
              <a:gd name="connsiteY15-398" fmla="*/ 30891 h 3101095"/>
              <a:gd name="connsiteX16-399" fmla="*/ 86498 w 2588741"/>
              <a:gd name="connsiteY16-400" fmla="*/ 12356 h 3101095"/>
              <a:gd name="connsiteX17-401" fmla="*/ 135925 w 2588741"/>
              <a:gd name="connsiteY17-402" fmla="*/ 0 h 3101095"/>
              <a:gd name="connsiteX18-403" fmla="*/ 2131541 w 2588741"/>
              <a:gd name="connsiteY18-404" fmla="*/ 0 h 3101095"/>
              <a:gd name="connsiteX19-405" fmla="*/ 2168611 w 2588741"/>
              <a:gd name="connsiteY19-406" fmla="*/ 18535 h 3101095"/>
              <a:gd name="connsiteX20-407" fmla="*/ 2193325 w 2588741"/>
              <a:gd name="connsiteY20-408" fmla="*/ 37070 h 3101095"/>
              <a:gd name="connsiteX21-409" fmla="*/ 2218038 w 2588741"/>
              <a:gd name="connsiteY21-410" fmla="*/ 67962 h 3101095"/>
              <a:gd name="connsiteX22-411" fmla="*/ 2224216 w 2588741"/>
              <a:gd name="connsiteY22-412" fmla="*/ 154459 h 3101095"/>
              <a:gd name="connsiteX23-413" fmla="*/ 2255108 w 2588741"/>
              <a:gd name="connsiteY23-414" fmla="*/ 2928551 h 3101095"/>
              <a:gd name="connsiteX24-415" fmla="*/ 2273643 w 2588741"/>
              <a:gd name="connsiteY24-416" fmla="*/ 2953264 h 3101095"/>
              <a:gd name="connsiteX25-417" fmla="*/ 2298357 w 2588741"/>
              <a:gd name="connsiteY25-418" fmla="*/ 2965621 h 3101095"/>
              <a:gd name="connsiteX26-419" fmla="*/ 2588741 w 2588741"/>
              <a:gd name="connsiteY26-420" fmla="*/ 2965621 h 3101095"/>
              <a:gd name="connsiteX27-421" fmla="*/ 2585394 w 2588741"/>
              <a:gd name="connsiteY27-422" fmla="*/ 3099679 h 3101095"/>
              <a:gd name="connsiteX0-423" fmla="*/ 2585394 w 2588741"/>
              <a:gd name="connsiteY0-424" fmla="*/ 3099679 h 3101095"/>
              <a:gd name="connsiteX1-425" fmla="*/ 2180517 w 2588741"/>
              <a:gd name="connsiteY1-426" fmla="*/ 3101095 h 3101095"/>
              <a:gd name="connsiteX2-427" fmla="*/ 2094470 w 2588741"/>
              <a:gd name="connsiteY2-428" fmla="*/ 166816 h 3101095"/>
              <a:gd name="connsiteX3-429" fmla="*/ 2082114 w 2588741"/>
              <a:gd name="connsiteY3-430" fmla="*/ 142102 h 3101095"/>
              <a:gd name="connsiteX4-431" fmla="*/ 2032687 w 2588741"/>
              <a:gd name="connsiteY4-432" fmla="*/ 123567 h 3101095"/>
              <a:gd name="connsiteX5-433" fmla="*/ 222422 w 2588741"/>
              <a:gd name="connsiteY5-434" fmla="*/ 129745 h 3101095"/>
              <a:gd name="connsiteX6-435" fmla="*/ 166816 w 2588741"/>
              <a:gd name="connsiteY6-436" fmla="*/ 142102 h 3101095"/>
              <a:gd name="connsiteX7-437" fmla="*/ 148281 w 2588741"/>
              <a:gd name="connsiteY7-438" fmla="*/ 160637 h 3101095"/>
              <a:gd name="connsiteX8-439" fmla="*/ 135925 w 2588741"/>
              <a:gd name="connsiteY8-440" fmla="*/ 191529 h 3101095"/>
              <a:gd name="connsiteX9-441" fmla="*/ 129746 w 2588741"/>
              <a:gd name="connsiteY9-442" fmla="*/ 1062681 h 3101095"/>
              <a:gd name="connsiteX10-443" fmla="*/ 0 w 2588741"/>
              <a:gd name="connsiteY10-444" fmla="*/ 1062681 h 3101095"/>
              <a:gd name="connsiteX11-445" fmla="*/ 0 w 2588741"/>
              <a:gd name="connsiteY11-446" fmla="*/ 105032 h 3101095"/>
              <a:gd name="connsiteX12-447" fmla="*/ 6179 w 2588741"/>
              <a:gd name="connsiteY12-448" fmla="*/ 80318 h 3101095"/>
              <a:gd name="connsiteX13-449" fmla="*/ 24714 w 2588741"/>
              <a:gd name="connsiteY13-450" fmla="*/ 55605 h 3101095"/>
              <a:gd name="connsiteX14-451" fmla="*/ 37070 w 2588741"/>
              <a:gd name="connsiteY14-452" fmla="*/ 30891 h 3101095"/>
              <a:gd name="connsiteX15-453" fmla="*/ 86498 w 2588741"/>
              <a:gd name="connsiteY15-454" fmla="*/ 12356 h 3101095"/>
              <a:gd name="connsiteX16-455" fmla="*/ 135925 w 2588741"/>
              <a:gd name="connsiteY16-456" fmla="*/ 0 h 3101095"/>
              <a:gd name="connsiteX17-457" fmla="*/ 2131541 w 2588741"/>
              <a:gd name="connsiteY17-458" fmla="*/ 0 h 3101095"/>
              <a:gd name="connsiteX18-459" fmla="*/ 2168611 w 2588741"/>
              <a:gd name="connsiteY18-460" fmla="*/ 18535 h 3101095"/>
              <a:gd name="connsiteX19-461" fmla="*/ 2193325 w 2588741"/>
              <a:gd name="connsiteY19-462" fmla="*/ 37070 h 3101095"/>
              <a:gd name="connsiteX20-463" fmla="*/ 2218038 w 2588741"/>
              <a:gd name="connsiteY20-464" fmla="*/ 67962 h 3101095"/>
              <a:gd name="connsiteX21-465" fmla="*/ 2224216 w 2588741"/>
              <a:gd name="connsiteY21-466" fmla="*/ 154459 h 3101095"/>
              <a:gd name="connsiteX22-467" fmla="*/ 2255108 w 2588741"/>
              <a:gd name="connsiteY22-468" fmla="*/ 2928551 h 3101095"/>
              <a:gd name="connsiteX23-469" fmla="*/ 2273643 w 2588741"/>
              <a:gd name="connsiteY23-470" fmla="*/ 2953264 h 3101095"/>
              <a:gd name="connsiteX24-471" fmla="*/ 2298357 w 2588741"/>
              <a:gd name="connsiteY24-472" fmla="*/ 2965621 h 3101095"/>
              <a:gd name="connsiteX25-473" fmla="*/ 2588741 w 2588741"/>
              <a:gd name="connsiteY25-474" fmla="*/ 2965621 h 3101095"/>
              <a:gd name="connsiteX26-475" fmla="*/ 2585394 w 2588741"/>
              <a:gd name="connsiteY26-476" fmla="*/ 3099679 h 3101095"/>
              <a:gd name="connsiteX0-477" fmla="*/ 2585394 w 2588741"/>
              <a:gd name="connsiteY0-478" fmla="*/ 3099679 h 3101095"/>
              <a:gd name="connsiteX1-479" fmla="*/ 2180517 w 2588741"/>
              <a:gd name="connsiteY1-480" fmla="*/ 3101095 h 3101095"/>
              <a:gd name="connsiteX2-481" fmla="*/ 2094470 w 2588741"/>
              <a:gd name="connsiteY2-482" fmla="*/ 166816 h 3101095"/>
              <a:gd name="connsiteX3-483" fmla="*/ 2082114 w 2588741"/>
              <a:gd name="connsiteY3-484" fmla="*/ 142102 h 3101095"/>
              <a:gd name="connsiteX4-485" fmla="*/ 2032687 w 2588741"/>
              <a:gd name="connsiteY4-486" fmla="*/ 123567 h 3101095"/>
              <a:gd name="connsiteX5-487" fmla="*/ 222422 w 2588741"/>
              <a:gd name="connsiteY5-488" fmla="*/ 129745 h 3101095"/>
              <a:gd name="connsiteX6-489" fmla="*/ 166816 w 2588741"/>
              <a:gd name="connsiteY6-490" fmla="*/ 142102 h 3101095"/>
              <a:gd name="connsiteX7-491" fmla="*/ 148281 w 2588741"/>
              <a:gd name="connsiteY7-492" fmla="*/ 160637 h 3101095"/>
              <a:gd name="connsiteX8-493" fmla="*/ 135925 w 2588741"/>
              <a:gd name="connsiteY8-494" fmla="*/ 191529 h 3101095"/>
              <a:gd name="connsiteX9-495" fmla="*/ 129746 w 2588741"/>
              <a:gd name="connsiteY9-496" fmla="*/ 1062681 h 3101095"/>
              <a:gd name="connsiteX10-497" fmla="*/ 0 w 2588741"/>
              <a:gd name="connsiteY10-498" fmla="*/ 1062681 h 3101095"/>
              <a:gd name="connsiteX11-499" fmla="*/ 0 w 2588741"/>
              <a:gd name="connsiteY11-500" fmla="*/ 105032 h 3101095"/>
              <a:gd name="connsiteX12-501" fmla="*/ 6179 w 2588741"/>
              <a:gd name="connsiteY12-502" fmla="*/ 80318 h 3101095"/>
              <a:gd name="connsiteX13-503" fmla="*/ 24714 w 2588741"/>
              <a:gd name="connsiteY13-504" fmla="*/ 55605 h 3101095"/>
              <a:gd name="connsiteX14-505" fmla="*/ 37070 w 2588741"/>
              <a:gd name="connsiteY14-506" fmla="*/ 30891 h 3101095"/>
              <a:gd name="connsiteX15-507" fmla="*/ 86498 w 2588741"/>
              <a:gd name="connsiteY15-508" fmla="*/ 12356 h 3101095"/>
              <a:gd name="connsiteX16-509" fmla="*/ 135925 w 2588741"/>
              <a:gd name="connsiteY16-510" fmla="*/ 0 h 3101095"/>
              <a:gd name="connsiteX17-511" fmla="*/ 2131541 w 2588741"/>
              <a:gd name="connsiteY17-512" fmla="*/ 0 h 3101095"/>
              <a:gd name="connsiteX18-513" fmla="*/ 2168611 w 2588741"/>
              <a:gd name="connsiteY18-514" fmla="*/ 18535 h 3101095"/>
              <a:gd name="connsiteX19-515" fmla="*/ 2193325 w 2588741"/>
              <a:gd name="connsiteY19-516" fmla="*/ 37070 h 3101095"/>
              <a:gd name="connsiteX20-517" fmla="*/ 2218038 w 2588741"/>
              <a:gd name="connsiteY20-518" fmla="*/ 67962 h 3101095"/>
              <a:gd name="connsiteX21-519" fmla="*/ 2224216 w 2588741"/>
              <a:gd name="connsiteY21-520" fmla="*/ 154459 h 3101095"/>
              <a:gd name="connsiteX22-521" fmla="*/ 2255108 w 2588741"/>
              <a:gd name="connsiteY22-522" fmla="*/ 2928551 h 3101095"/>
              <a:gd name="connsiteX23-523" fmla="*/ 2273643 w 2588741"/>
              <a:gd name="connsiteY23-524" fmla="*/ 2953264 h 3101095"/>
              <a:gd name="connsiteX24-525" fmla="*/ 2588741 w 2588741"/>
              <a:gd name="connsiteY24-526" fmla="*/ 2965621 h 3101095"/>
              <a:gd name="connsiteX25-527" fmla="*/ 2585394 w 2588741"/>
              <a:gd name="connsiteY25-528" fmla="*/ 3099679 h 3101095"/>
              <a:gd name="connsiteX0-529" fmla="*/ 2585394 w 2588741"/>
              <a:gd name="connsiteY0-530" fmla="*/ 3099679 h 3101095"/>
              <a:gd name="connsiteX1-531" fmla="*/ 2180517 w 2588741"/>
              <a:gd name="connsiteY1-532" fmla="*/ 3101095 h 3101095"/>
              <a:gd name="connsiteX2-533" fmla="*/ 2094470 w 2588741"/>
              <a:gd name="connsiteY2-534" fmla="*/ 166816 h 3101095"/>
              <a:gd name="connsiteX3-535" fmla="*/ 2082114 w 2588741"/>
              <a:gd name="connsiteY3-536" fmla="*/ 142102 h 3101095"/>
              <a:gd name="connsiteX4-537" fmla="*/ 2032687 w 2588741"/>
              <a:gd name="connsiteY4-538" fmla="*/ 123567 h 3101095"/>
              <a:gd name="connsiteX5-539" fmla="*/ 222422 w 2588741"/>
              <a:gd name="connsiteY5-540" fmla="*/ 129745 h 3101095"/>
              <a:gd name="connsiteX6-541" fmla="*/ 166816 w 2588741"/>
              <a:gd name="connsiteY6-542" fmla="*/ 142102 h 3101095"/>
              <a:gd name="connsiteX7-543" fmla="*/ 148281 w 2588741"/>
              <a:gd name="connsiteY7-544" fmla="*/ 160637 h 3101095"/>
              <a:gd name="connsiteX8-545" fmla="*/ 135925 w 2588741"/>
              <a:gd name="connsiteY8-546" fmla="*/ 191529 h 3101095"/>
              <a:gd name="connsiteX9-547" fmla="*/ 129746 w 2588741"/>
              <a:gd name="connsiteY9-548" fmla="*/ 1062681 h 3101095"/>
              <a:gd name="connsiteX10-549" fmla="*/ 0 w 2588741"/>
              <a:gd name="connsiteY10-550" fmla="*/ 1062681 h 3101095"/>
              <a:gd name="connsiteX11-551" fmla="*/ 0 w 2588741"/>
              <a:gd name="connsiteY11-552" fmla="*/ 105032 h 3101095"/>
              <a:gd name="connsiteX12-553" fmla="*/ 6179 w 2588741"/>
              <a:gd name="connsiteY12-554" fmla="*/ 80318 h 3101095"/>
              <a:gd name="connsiteX13-555" fmla="*/ 24714 w 2588741"/>
              <a:gd name="connsiteY13-556" fmla="*/ 55605 h 3101095"/>
              <a:gd name="connsiteX14-557" fmla="*/ 37070 w 2588741"/>
              <a:gd name="connsiteY14-558" fmla="*/ 30891 h 3101095"/>
              <a:gd name="connsiteX15-559" fmla="*/ 86498 w 2588741"/>
              <a:gd name="connsiteY15-560" fmla="*/ 12356 h 3101095"/>
              <a:gd name="connsiteX16-561" fmla="*/ 135925 w 2588741"/>
              <a:gd name="connsiteY16-562" fmla="*/ 0 h 3101095"/>
              <a:gd name="connsiteX17-563" fmla="*/ 2131541 w 2588741"/>
              <a:gd name="connsiteY17-564" fmla="*/ 0 h 3101095"/>
              <a:gd name="connsiteX18-565" fmla="*/ 2168611 w 2588741"/>
              <a:gd name="connsiteY18-566" fmla="*/ 18535 h 3101095"/>
              <a:gd name="connsiteX19-567" fmla="*/ 2193325 w 2588741"/>
              <a:gd name="connsiteY19-568" fmla="*/ 37070 h 3101095"/>
              <a:gd name="connsiteX20-569" fmla="*/ 2218038 w 2588741"/>
              <a:gd name="connsiteY20-570" fmla="*/ 67962 h 3101095"/>
              <a:gd name="connsiteX21-571" fmla="*/ 2224216 w 2588741"/>
              <a:gd name="connsiteY21-572" fmla="*/ 154459 h 3101095"/>
              <a:gd name="connsiteX22-573" fmla="*/ 2255108 w 2588741"/>
              <a:gd name="connsiteY22-574" fmla="*/ 2928551 h 3101095"/>
              <a:gd name="connsiteX23-575" fmla="*/ 2588741 w 2588741"/>
              <a:gd name="connsiteY23-576" fmla="*/ 2965621 h 3101095"/>
              <a:gd name="connsiteX24-577" fmla="*/ 2585394 w 2588741"/>
              <a:gd name="connsiteY24-578" fmla="*/ 3099679 h 3101095"/>
              <a:gd name="connsiteX0-579" fmla="*/ 2585394 w 2588741"/>
              <a:gd name="connsiteY0-580" fmla="*/ 3099679 h 3101095"/>
              <a:gd name="connsiteX1-581" fmla="*/ 2180517 w 2588741"/>
              <a:gd name="connsiteY1-582" fmla="*/ 3101095 h 3101095"/>
              <a:gd name="connsiteX2-583" fmla="*/ 2094470 w 2588741"/>
              <a:gd name="connsiteY2-584" fmla="*/ 166816 h 3101095"/>
              <a:gd name="connsiteX3-585" fmla="*/ 2082114 w 2588741"/>
              <a:gd name="connsiteY3-586" fmla="*/ 142102 h 3101095"/>
              <a:gd name="connsiteX4-587" fmla="*/ 2032687 w 2588741"/>
              <a:gd name="connsiteY4-588" fmla="*/ 123567 h 3101095"/>
              <a:gd name="connsiteX5-589" fmla="*/ 222422 w 2588741"/>
              <a:gd name="connsiteY5-590" fmla="*/ 129745 h 3101095"/>
              <a:gd name="connsiteX6-591" fmla="*/ 166816 w 2588741"/>
              <a:gd name="connsiteY6-592" fmla="*/ 142102 h 3101095"/>
              <a:gd name="connsiteX7-593" fmla="*/ 148281 w 2588741"/>
              <a:gd name="connsiteY7-594" fmla="*/ 160637 h 3101095"/>
              <a:gd name="connsiteX8-595" fmla="*/ 135925 w 2588741"/>
              <a:gd name="connsiteY8-596" fmla="*/ 191529 h 3101095"/>
              <a:gd name="connsiteX9-597" fmla="*/ 129746 w 2588741"/>
              <a:gd name="connsiteY9-598" fmla="*/ 1062681 h 3101095"/>
              <a:gd name="connsiteX10-599" fmla="*/ 0 w 2588741"/>
              <a:gd name="connsiteY10-600" fmla="*/ 1062681 h 3101095"/>
              <a:gd name="connsiteX11-601" fmla="*/ 0 w 2588741"/>
              <a:gd name="connsiteY11-602" fmla="*/ 105032 h 3101095"/>
              <a:gd name="connsiteX12-603" fmla="*/ 6179 w 2588741"/>
              <a:gd name="connsiteY12-604" fmla="*/ 80318 h 3101095"/>
              <a:gd name="connsiteX13-605" fmla="*/ 24714 w 2588741"/>
              <a:gd name="connsiteY13-606" fmla="*/ 55605 h 3101095"/>
              <a:gd name="connsiteX14-607" fmla="*/ 37070 w 2588741"/>
              <a:gd name="connsiteY14-608" fmla="*/ 30891 h 3101095"/>
              <a:gd name="connsiteX15-609" fmla="*/ 86498 w 2588741"/>
              <a:gd name="connsiteY15-610" fmla="*/ 12356 h 3101095"/>
              <a:gd name="connsiteX16-611" fmla="*/ 135925 w 2588741"/>
              <a:gd name="connsiteY16-612" fmla="*/ 0 h 3101095"/>
              <a:gd name="connsiteX17-613" fmla="*/ 2131541 w 2588741"/>
              <a:gd name="connsiteY17-614" fmla="*/ 0 h 3101095"/>
              <a:gd name="connsiteX18-615" fmla="*/ 2168611 w 2588741"/>
              <a:gd name="connsiteY18-616" fmla="*/ 18535 h 3101095"/>
              <a:gd name="connsiteX19-617" fmla="*/ 2193325 w 2588741"/>
              <a:gd name="connsiteY19-618" fmla="*/ 37070 h 3101095"/>
              <a:gd name="connsiteX20-619" fmla="*/ 2218038 w 2588741"/>
              <a:gd name="connsiteY20-620" fmla="*/ 67962 h 3101095"/>
              <a:gd name="connsiteX21-621" fmla="*/ 2224216 w 2588741"/>
              <a:gd name="connsiteY21-622" fmla="*/ 154459 h 3101095"/>
              <a:gd name="connsiteX22-623" fmla="*/ 2588741 w 2588741"/>
              <a:gd name="connsiteY22-624" fmla="*/ 2965621 h 3101095"/>
              <a:gd name="connsiteX23-625" fmla="*/ 2585394 w 2588741"/>
              <a:gd name="connsiteY23-626" fmla="*/ 3099679 h 3101095"/>
              <a:gd name="connsiteX0-627" fmla="*/ 2585394 w 2588741"/>
              <a:gd name="connsiteY0-628" fmla="*/ 3099679 h 3099679"/>
              <a:gd name="connsiteX1-629" fmla="*/ 2094470 w 2588741"/>
              <a:gd name="connsiteY1-630" fmla="*/ 166816 h 3099679"/>
              <a:gd name="connsiteX2-631" fmla="*/ 2082114 w 2588741"/>
              <a:gd name="connsiteY2-632" fmla="*/ 142102 h 3099679"/>
              <a:gd name="connsiteX3-633" fmla="*/ 2032687 w 2588741"/>
              <a:gd name="connsiteY3-634" fmla="*/ 123567 h 3099679"/>
              <a:gd name="connsiteX4-635" fmla="*/ 222422 w 2588741"/>
              <a:gd name="connsiteY4-636" fmla="*/ 129745 h 3099679"/>
              <a:gd name="connsiteX5-637" fmla="*/ 166816 w 2588741"/>
              <a:gd name="connsiteY5-638" fmla="*/ 142102 h 3099679"/>
              <a:gd name="connsiteX6-639" fmla="*/ 148281 w 2588741"/>
              <a:gd name="connsiteY6-640" fmla="*/ 160637 h 3099679"/>
              <a:gd name="connsiteX7-641" fmla="*/ 135925 w 2588741"/>
              <a:gd name="connsiteY7-642" fmla="*/ 191529 h 3099679"/>
              <a:gd name="connsiteX8-643" fmla="*/ 129746 w 2588741"/>
              <a:gd name="connsiteY8-644" fmla="*/ 1062681 h 3099679"/>
              <a:gd name="connsiteX9-645" fmla="*/ 0 w 2588741"/>
              <a:gd name="connsiteY9-646" fmla="*/ 1062681 h 3099679"/>
              <a:gd name="connsiteX10-647" fmla="*/ 0 w 2588741"/>
              <a:gd name="connsiteY10-648" fmla="*/ 105032 h 3099679"/>
              <a:gd name="connsiteX11-649" fmla="*/ 6179 w 2588741"/>
              <a:gd name="connsiteY11-650" fmla="*/ 80318 h 3099679"/>
              <a:gd name="connsiteX12-651" fmla="*/ 24714 w 2588741"/>
              <a:gd name="connsiteY12-652" fmla="*/ 55605 h 3099679"/>
              <a:gd name="connsiteX13-653" fmla="*/ 37070 w 2588741"/>
              <a:gd name="connsiteY13-654" fmla="*/ 30891 h 3099679"/>
              <a:gd name="connsiteX14-655" fmla="*/ 86498 w 2588741"/>
              <a:gd name="connsiteY14-656" fmla="*/ 12356 h 3099679"/>
              <a:gd name="connsiteX15-657" fmla="*/ 135925 w 2588741"/>
              <a:gd name="connsiteY15-658" fmla="*/ 0 h 3099679"/>
              <a:gd name="connsiteX16-659" fmla="*/ 2131541 w 2588741"/>
              <a:gd name="connsiteY16-660" fmla="*/ 0 h 3099679"/>
              <a:gd name="connsiteX17-661" fmla="*/ 2168611 w 2588741"/>
              <a:gd name="connsiteY17-662" fmla="*/ 18535 h 3099679"/>
              <a:gd name="connsiteX18-663" fmla="*/ 2193325 w 2588741"/>
              <a:gd name="connsiteY18-664" fmla="*/ 37070 h 3099679"/>
              <a:gd name="connsiteX19-665" fmla="*/ 2218038 w 2588741"/>
              <a:gd name="connsiteY19-666" fmla="*/ 67962 h 3099679"/>
              <a:gd name="connsiteX20-667" fmla="*/ 2224216 w 2588741"/>
              <a:gd name="connsiteY20-668" fmla="*/ 154459 h 3099679"/>
              <a:gd name="connsiteX21-669" fmla="*/ 2588741 w 2588741"/>
              <a:gd name="connsiteY21-670" fmla="*/ 2965621 h 3099679"/>
              <a:gd name="connsiteX22-671" fmla="*/ 2585394 w 2588741"/>
              <a:gd name="connsiteY22-672" fmla="*/ 3099679 h 3099679"/>
              <a:gd name="connsiteX0-673" fmla="*/ 2585394 w 2585394"/>
              <a:gd name="connsiteY0-674" fmla="*/ 3099679 h 3099679"/>
              <a:gd name="connsiteX1-675" fmla="*/ 2094470 w 2585394"/>
              <a:gd name="connsiteY1-676" fmla="*/ 166816 h 3099679"/>
              <a:gd name="connsiteX2-677" fmla="*/ 2082114 w 2585394"/>
              <a:gd name="connsiteY2-678" fmla="*/ 142102 h 3099679"/>
              <a:gd name="connsiteX3-679" fmla="*/ 2032687 w 2585394"/>
              <a:gd name="connsiteY3-680" fmla="*/ 123567 h 3099679"/>
              <a:gd name="connsiteX4-681" fmla="*/ 222422 w 2585394"/>
              <a:gd name="connsiteY4-682" fmla="*/ 129745 h 3099679"/>
              <a:gd name="connsiteX5-683" fmla="*/ 166816 w 2585394"/>
              <a:gd name="connsiteY5-684" fmla="*/ 142102 h 3099679"/>
              <a:gd name="connsiteX6-685" fmla="*/ 148281 w 2585394"/>
              <a:gd name="connsiteY6-686" fmla="*/ 160637 h 3099679"/>
              <a:gd name="connsiteX7-687" fmla="*/ 135925 w 2585394"/>
              <a:gd name="connsiteY7-688" fmla="*/ 191529 h 3099679"/>
              <a:gd name="connsiteX8-689" fmla="*/ 129746 w 2585394"/>
              <a:gd name="connsiteY8-690" fmla="*/ 1062681 h 3099679"/>
              <a:gd name="connsiteX9-691" fmla="*/ 0 w 2585394"/>
              <a:gd name="connsiteY9-692" fmla="*/ 1062681 h 3099679"/>
              <a:gd name="connsiteX10-693" fmla="*/ 0 w 2585394"/>
              <a:gd name="connsiteY10-694" fmla="*/ 105032 h 3099679"/>
              <a:gd name="connsiteX11-695" fmla="*/ 6179 w 2585394"/>
              <a:gd name="connsiteY11-696" fmla="*/ 80318 h 3099679"/>
              <a:gd name="connsiteX12-697" fmla="*/ 24714 w 2585394"/>
              <a:gd name="connsiteY12-698" fmla="*/ 55605 h 3099679"/>
              <a:gd name="connsiteX13-699" fmla="*/ 37070 w 2585394"/>
              <a:gd name="connsiteY13-700" fmla="*/ 30891 h 3099679"/>
              <a:gd name="connsiteX14-701" fmla="*/ 86498 w 2585394"/>
              <a:gd name="connsiteY14-702" fmla="*/ 12356 h 3099679"/>
              <a:gd name="connsiteX15-703" fmla="*/ 135925 w 2585394"/>
              <a:gd name="connsiteY15-704" fmla="*/ 0 h 3099679"/>
              <a:gd name="connsiteX16-705" fmla="*/ 2131541 w 2585394"/>
              <a:gd name="connsiteY16-706" fmla="*/ 0 h 3099679"/>
              <a:gd name="connsiteX17-707" fmla="*/ 2168611 w 2585394"/>
              <a:gd name="connsiteY17-708" fmla="*/ 18535 h 3099679"/>
              <a:gd name="connsiteX18-709" fmla="*/ 2193325 w 2585394"/>
              <a:gd name="connsiteY18-710" fmla="*/ 37070 h 3099679"/>
              <a:gd name="connsiteX19-711" fmla="*/ 2218038 w 2585394"/>
              <a:gd name="connsiteY19-712" fmla="*/ 67962 h 3099679"/>
              <a:gd name="connsiteX20-713" fmla="*/ 2224216 w 2585394"/>
              <a:gd name="connsiteY20-714" fmla="*/ 154459 h 3099679"/>
              <a:gd name="connsiteX21-715" fmla="*/ 2585394 w 2585394"/>
              <a:gd name="connsiteY21-716" fmla="*/ 3099679 h 3099679"/>
              <a:gd name="connsiteX0-717" fmla="*/ 2224216 w 2224216"/>
              <a:gd name="connsiteY0-718" fmla="*/ 154459 h 1062681"/>
              <a:gd name="connsiteX1-719" fmla="*/ 2094470 w 2224216"/>
              <a:gd name="connsiteY1-720" fmla="*/ 166816 h 1062681"/>
              <a:gd name="connsiteX2-721" fmla="*/ 2082114 w 2224216"/>
              <a:gd name="connsiteY2-722" fmla="*/ 142102 h 1062681"/>
              <a:gd name="connsiteX3-723" fmla="*/ 2032687 w 2224216"/>
              <a:gd name="connsiteY3-724" fmla="*/ 123567 h 1062681"/>
              <a:gd name="connsiteX4-725" fmla="*/ 222422 w 2224216"/>
              <a:gd name="connsiteY4-726" fmla="*/ 129745 h 1062681"/>
              <a:gd name="connsiteX5-727" fmla="*/ 166816 w 2224216"/>
              <a:gd name="connsiteY5-728" fmla="*/ 142102 h 1062681"/>
              <a:gd name="connsiteX6-729" fmla="*/ 148281 w 2224216"/>
              <a:gd name="connsiteY6-730" fmla="*/ 160637 h 1062681"/>
              <a:gd name="connsiteX7-731" fmla="*/ 135925 w 2224216"/>
              <a:gd name="connsiteY7-732" fmla="*/ 191529 h 1062681"/>
              <a:gd name="connsiteX8-733" fmla="*/ 129746 w 2224216"/>
              <a:gd name="connsiteY8-734" fmla="*/ 1062681 h 1062681"/>
              <a:gd name="connsiteX9-735" fmla="*/ 0 w 2224216"/>
              <a:gd name="connsiteY9-736" fmla="*/ 1062681 h 1062681"/>
              <a:gd name="connsiteX10-737" fmla="*/ 0 w 2224216"/>
              <a:gd name="connsiteY10-738" fmla="*/ 105032 h 1062681"/>
              <a:gd name="connsiteX11-739" fmla="*/ 6179 w 2224216"/>
              <a:gd name="connsiteY11-740" fmla="*/ 80318 h 1062681"/>
              <a:gd name="connsiteX12-741" fmla="*/ 24714 w 2224216"/>
              <a:gd name="connsiteY12-742" fmla="*/ 55605 h 1062681"/>
              <a:gd name="connsiteX13-743" fmla="*/ 37070 w 2224216"/>
              <a:gd name="connsiteY13-744" fmla="*/ 30891 h 1062681"/>
              <a:gd name="connsiteX14-745" fmla="*/ 86498 w 2224216"/>
              <a:gd name="connsiteY14-746" fmla="*/ 12356 h 1062681"/>
              <a:gd name="connsiteX15-747" fmla="*/ 135925 w 2224216"/>
              <a:gd name="connsiteY15-748" fmla="*/ 0 h 1062681"/>
              <a:gd name="connsiteX16-749" fmla="*/ 2131541 w 2224216"/>
              <a:gd name="connsiteY16-750" fmla="*/ 0 h 1062681"/>
              <a:gd name="connsiteX17-751" fmla="*/ 2168611 w 2224216"/>
              <a:gd name="connsiteY17-752" fmla="*/ 18535 h 1062681"/>
              <a:gd name="connsiteX18-753" fmla="*/ 2193325 w 2224216"/>
              <a:gd name="connsiteY18-754" fmla="*/ 37070 h 1062681"/>
              <a:gd name="connsiteX19-755" fmla="*/ 2218038 w 2224216"/>
              <a:gd name="connsiteY19-756" fmla="*/ 67962 h 1062681"/>
              <a:gd name="connsiteX20-757" fmla="*/ 2224216 w 2224216"/>
              <a:gd name="connsiteY20-758" fmla="*/ 154459 h 1062681"/>
              <a:gd name="connsiteX0-759" fmla="*/ 2224216 w 2224216"/>
              <a:gd name="connsiteY0-760" fmla="*/ 154459 h 1062681"/>
              <a:gd name="connsiteX1-761" fmla="*/ 2082114 w 2224216"/>
              <a:gd name="connsiteY1-762" fmla="*/ 142102 h 1062681"/>
              <a:gd name="connsiteX2-763" fmla="*/ 2032687 w 2224216"/>
              <a:gd name="connsiteY2-764" fmla="*/ 123567 h 1062681"/>
              <a:gd name="connsiteX3-765" fmla="*/ 222422 w 2224216"/>
              <a:gd name="connsiteY3-766" fmla="*/ 129745 h 1062681"/>
              <a:gd name="connsiteX4-767" fmla="*/ 166816 w 2224216"/>
              <a:gd name="connsiteY4-768" fmla="*/ 142102 h 1062681"/>
              <a:gd name="connsiteX5-769" fmla="*/ 148281 w 2224216"/>
              <a:gd name="connsiteY5-770" fmla="*/ 160637 h 1062681"/>
              <a:gd name="connsiteX6-771" fmla="*/ 135925 w 2224216"/>
              <a:gd name="connsiteY6-772" fmla="*/ 191529 h 1062681"/>
              <a:gd name="connsiteX7-773" fmla="*/ 129746 w 2224216"/>
              <a:gd name="connsiteY7-774" fmla="*/ 1062681 h 1062681"/>
              <a:gd name="connsiteX8-775" fmla="*/ 0 w 2224216"/>
              <a:gd name="connsiteY8-776" fmla="*/ 1062681 h 1062681"/>
              <a:gd name="connsiteX9-777" fmla="*/ 0 w 2224216"/>
              <a:gd name="connsiteY9-778" fmla="*/ 105032 h 1062681"/>
              <a:gd name="connsiteX10-779" fmla="*/ 6179 w 2224216"/>
              <a:gd name="connsiteY10-780" fmla="*/ 80318 h 1062681"/>
              <a:gd name="connsiteX11-781" fmla="*/ 24714 w 2224216"/>
              <a:gd name="connsiteY11-782" fmla="*/ 55605 h 1062681"/>
              <a:gd name="connsiteX12-783" fmla="*/ 37070 w 2224216"/>
              <a:gd name="connsiteY12-784" fmla="*/ 30891 h 1062681"/>
              <a:gd name="connsiteX13-785" fmla="*/ 86498 w 2224216"/>
              <a:gd name="connsiteY13-786" fmla="*/ 12356 h 1062681"/>
              <a:gd name="connsiteX14-787" fmla="*/ 135925 w 2224216"/>
              <a:gd name="connsiteY14-788" fmla="*/ 0 h 1062681"/>
              <a:gd name="connsiteX15-789" fmla="*/ 2131541 w 2224216"/>
              <a:gd name="connsiteY15-790" fmla="*/ 0 h 1062681"/>
              <a:gd name="connsiteX16-791" fmla="*/ 2168611 w 2224216"/>
              <a:gd name="connsiteY16-792" fmla="*/ 18535 h 1062681"/>
              <a:gd name="connsiteX17-793" fmla="*/ 2193325 w 2224216"/>
              <a:gd name="connsiteY17-794" fmla="*/ 37070 h 1062681"/>
              <a:gd name="connsiteX18-795" fmla="*/ 2218038 w 2224216"/>
              <a:gd name="connsiteY18-796" fmla="*/ 67962 h 1062681"/>
              <a:gd name="connsiteX19-797" fmla="*/ 2224216 w 2224216"/>
              <a:gd name="connsiteY19-798" fmla="*/ 154459 h 1062681"/>
              <a:gd name="connsiteX0-799" fmla="*/ 2218038 w 2218038"/>
              <a:gd name="connsiteY0-800" fmla="*/ 67962 h 1062681"/>
              <a:gd name="connsiteX1-801" fmla="*/ 2082114 w 2218038"/>
              <a:gd name="connsiteY1-802" fmla="*/ 142102 h 1062681"/>
              <a:gd name="connsiteX2-803" fmla="*/ 2032687 w 2218038"/>
              <a:gd name="connsiteY2-804" fmla="*/ 123567 h 1062681"/>
              <a:gd name="connsiteX3-805" fmla="*/ 222422 w 2218038"/>
              <a:gd name="connsiteY3-806" fmla="*/ 129745 h 1062681"/>
              <a:gd name="connsiteX4-807" fmla="*/ 166816 w 2218038"/>
              <a:gd name="connsiteY4-808" fmla="*/ 142102 h 1062681"/>
              <a:gd name="connsiteX5-809" fmla="*/ 148281 w 2218038"/>
              <a:gd name="connsiteY5-810" fmla="*/ 160637 h 1062681"/>
              <a:gd name="connsiteX6-811" fmla="*/ 135925 w 2218038"/>
              <a:gd name="connsiteY6-812" fmla="*/ 191529 h 1062681"/>
              <a:gd name="connsiteX7-813" fmla="*/ 129746 w 2218038"/>
              <a:gd name="connsiteY7-814" fmla="*/ 1062681 h 1062681"/>
              <a:gd name="connsiteX8-815" fmla="*/ 0 w 2218038"/>
              <a:gd name="connsiteY8-816" fmla="*/ 1062681 h 1062681"/>
              <a:gd name="connsiteX9-817" fmla="*/ 0 w 2218038"/>
              <a:gd name="connsiteY9-818" fmla="*/ 105032 h 1062681"/>
              <a:gd name="connsiteX10-819" fmla="*/ 6179 w 2218038"/>
              <a:gd name="connsiteY10-820" fmla="*/ 80318 h 1062681"/>
              <a:gd name="connsiteX11-821" fmla="*/ 24714 w 2218038"/>
              <a:gd name="connsiteY11-822" fmla="*/ 55605 h 1062681"/>
              <a:gd name="connsiteX12-823" fmla="*/ 37070 w 2218038"/>
              <a:gd name="connsiteY12-824" fmla="*/ 30891 h 1062681"/>
              <a:gd name="connsiteX13-825" fmla="*/ 86498 w 2218038"/>
              <a:gd name="connsiteY13-826" fmla="*/ 12356 h 1062681"/>
              <a:gd name="connsiteX14-827" fmla="*/ 135925 w 2218038"/>
              <a:gd name="connsiteY14-828" fmla="*/ 0 h 1062681"/>
              <a:gd name="connsiteX15-829" fmla="*/ 2131541 w 2218038"/>
              <a:gd name="connsiteY15-830" fmla="*/ 0 h 1062681"/>
              <a:gd name="connsiteX16-831" fmla="*/ 2168611 w 2218038"/>
              <a:gd name="connsiteY16-832" fmla="*/ 18535 h 1062681"/>
              <a:gd name="connsiteX17-833" fmla="*/ 2193325 w 2218038"/>
              <a:gd name="connsiteY17-834" fmla="*/ 37070 h 1062681"/>
              <a:gd name="connsiteX18-835" fmla="*/ 2218038 w 2218038"/>
              <a:gd name="connsiteY18-836" fmla="*/ 67962 h 1062681"/>
              <a:gd name="connsiteX0-837" fmla="*/ 2193325 w 2193325"/>
              <a:gd name="connsiteY0-838" fmla="*/ 37070 h 1062681"/>
              <a:gd name="connsiteX1-839" fmla="*/ 2082114 w 2193325"/>
              <a:gd name="connsiteY1-840" fmla="*/ 142102 h 1062681"/>
              <a:gd name="connsiteX2-841" fmla="*/ 2032687 w 2193325"/>
              <a:gd name="connsiteY2-842" fmla="*/ 123567 h 1062681"/>
              <a:gd name="connsiteX3-843" fmla="*/ 222422 w 2193325"/>
              <a:gd name="connsiteY3-844" fmla="*/ 129745 h 1062681"/>
              <a:gd name="connsiteX4-845" fmla="*/ 166816 w 2193325"/>
              <a:gd name="connsiteY4-846" fmla="*/ 142102 h 1062681"/>
              <a:gd name="connsiteX5-847" fmla="*/ 148281 w 2193325"/>
              <a:gd name="connsiteY5-848" fmla="*/ 160637 h 1062681"/>
              <a:gd name="connsiteX6-849" fmla="*/ 135925 w 2193325"/>
              <a:gd name="connsiteY6-850" fmla="*/ 191529 h 1062681"/>
              <a:gd name="connsiteX7-851" fmla="*/ 129746 w 2193325"/>
              <a:gd name="connsiteY7-852" fmla="*/ 1062681 h 1062681"/>
              <a:gd name="connsiteX8-853" fmla="*/ 0 w 2193325"/>
              <a:gd name="connsiteY8-854" fmla="*/ 1062681 h 1062681"/>
              <a:gd name="connsiteX9-855" fmla="*/ 0 w 2193325"/>
              <a:gd name="connsiteY9-856" fmla="*/ 105032 h 1062681"/>
              <a:gd name="connsiteX10-857" fmla="*/ 6179 w 2193325"/>
              <a:gd name="connsiteY10-858" fmla="*/ 80318 h 1062681"/>
              <a:gd name="connsiteX11-859" fmla="*/ 24714 w 2193325"/>
              <a:gd name="connsiteY11-860" fmla="*/ 55605 h 1062681"/>
              <a:gd name="connsiteX12-861" fmla="*/ 37070 w 2193325"/>
              <a:gd name="connsiteY12-862" fmla="*/ 30891 h 1062681"/>
              <a:gd name="connsiteX13-863" fmla="*/ 86498 w 2193325"/>
              <a:gd name="connsiteY13-864" fmla="*/ 12356 h 1062681"/>
              <a:gd name="connsiteX14-865" fmla="*/ 135925 w 2193325"/>
              <a:gd name="connsiteY14-866" fmla="*/ 0 h 1062681"/>
              <a:gd name="connsiteX15-867" fmla="*/ 2131541 w 2193325"/>
              <a:gd name="connsiteY15-868" fmla="*/ 0 h 1062681"/>
              <a:gd name="connsiteX16-869" fmla="*/ 2168611 w 2193325"/>
              <a:gd name="connsiteY16-870" fmla="*/ 18535 h 1062681"/>
              <a:gd name="connsiteX17-871" fmla="*/ 2193325 w 2193325"/>
              <a:gd name="connsiteY17-872" fmla="*/ 37070 h 1062681"/>
              <a:gd name="connsiteX0-873" fmla="*/ 2193325 w 2193325"/>
              <a:gd name="connsiteY0-874" fmla="*/ 37070 h 1062681"/>
              <a:gd name="connsiteX1-875" fmla="*/ 2032687 w 2193325"/>
              <a:gd name="connsiteY1-876" fmla="*/ 123567 h 1062681"/>
              <a:gd name="connsiteX2-877" fmla="*/ 222422 w 2193325"/>
              <a:gd name="connsiteY2-878" fmla="*/ 129745 h 1062681"/>
              <a:gd name="connsiteX3-879" fmla="*/ 166816 w 2193325"/>
              <a:gd name="connsiteY3-880" fmla="*/ 142102 h 1062681"/>
              <a:gd name="connsiteX4-881" fmla="*/ 148281 w 2193325"/>
              <a:gd name="connsiteY4-882" fmla="*/ 160637 h 1062681"/>
              <a:gd name="connsiteX5-883" fmla="*/ 135925 w 2193325"/>
              <a:gd name="connsiteY5-884" fmla="*/ 191529 h 1062681"/>
              <a:gd name="connsiteX6-885" fmla="*/ 129746 w 2193325"/>
              <a:gd name="connsiteY6-886" fmla="*/ 1062681 h 1062681"/>
              <a:gd name="connsiteX7-887" fmla="*/ 0 w 2193325"/>
              <a:gd name="connsiteY7-888" fmla="*/ 1062681 h 1062681"/>
              <a:gd name="connsiteX8-889" fmla="*/ 0 w 2193325"/>
              <a:gd name="connsiteY8-890" fmla="*/ 105032 h 1062681"/>
              <a:gd name="connsiteX9-891" fmla="*/ 6179 w 2193325"/>
              <a:gd name="connsiteY9-892" fmla="*/ 80318 h 1062681"/>
              <a:gd name="connsiteX10-893" fmla="*/ 24714 w 2193325"/>
              <a:gd name="connsiteY10-894" fmla="*/ 55605 h 1062681"/>
              <a:gd name="connsiteX11-895" fmla="*/ 37070 w 2193325"/>
              <a:gd name="connsiteY11-896" fmla="*/ 30891 h 1062681"/>
              <a:gd name="connsiteX12-897" fmla="*/ 86498 w 2193325"/>
              <a:gd name="connsiteY12-898" fmla="*/ 12356 h 1062681"/>
              <a:gd name="connsiteX13-899" fmla="*/ 135925 w 2193325"/>
              <a:gd name="connsiteY13-900" fmla="*/ 0 h 1062681"/>
              <a:gd name="connsiteX14-901" fmla="*/ 2131541 w 2193325"/>
              <a:gd name="connsiteY14-902" fmla="*/ 0 h 1062681"/>
              <a:gd name="connsiteX15-903" fmla="*/ 2168611 w 2193325"/>
              <a:gd name="connsiteY15-904" fmla="*/ 18535 h 1062681"/>
              <a:gd name="connsiteX16-905" fmla="*/ 2193325 w 2193325"/>
              <a:gd name="connsiteY16-906" fmla="*/ 37070 h 1062681"/>
              <a:gd name="connsiteX0-907" fmla="*/ 2168611 w 2168611"/>
              <a:gd name="connsiteY0-908" fmla="*/ 18535 h 1062681"/>
              <a:gd name="connsiteX1-909" fmla="*/ 2032687 w 2168611"/>
              <a:gd name="connsiteY1-910" fmla="*/ 123567 h 1062681"/>
              <a:gd name="connsiteX2-911" fmla="*/ 222422 w 2168611"/>
              <a:gd name="connsiteY2-912" fmla="*/ 129745 h 1062681"/>
              <a:gd name="connsiteX3-913" fmla="*/ 166816 w 2168611"/>
              <a:gd name="connsiteY3-914" fmla="*/ 142102 h 1062681"/>
              <a:gd name="connsiteX4-915" fmla="*/ 148281 w 2168611"/>
              <a:gd name="connsiteY4-916" fmla="*/ 160637 h 1062681"/>
              <a:gd name="connsiteX5-917" fmla="*/ 135925 w 2168611"/>
              <a:gd name="connsiteY5-918" fmla="*/ 191529 h 1062681"/>
              <a:gd name="connsiteX6-919" fmla="*/ 129746 w 2168611"/>
              <a:gd name="connsiteY6-920" fmla="*/ 1062681 h 1062681"/>
              <a:gd name="connsiteX7-921" fmla="*/ 0 w 2168611"/>
              <a:gd name="connsiteY7-922" fmla="*/ 1062681 h 1062681"/>
              <a:gd name="connsiteX8-923" fmla="*/ 0 w 2168611"/>
              <a:gd name="connsiteY8-924" fmla="*/ 105032 h 1062681"/>
              <a:gd name="connsiteX9-925" fmla="*/ 6179 w 2168611"/>
              <a:gd name="connsiteY9-926" fmla="*/ 80318 h 1062681"/>
              <a:gd name="connsiteX10-927" fmla="*/ 24714 w 2168611"/>
              <a:gd name="connsiteY10-928" fmla="*/ 55605 h 1062681"/>
              <a:gd name="connsiteX11-929" fmla="*/ 37070 w 2168611"/>
              <a:gd name="connsiteY11-930" fmla="*/ 30891 h 1062681"/>
              <a:gd name="connsiteX12-931" fmla="*/ 86498 w 2168611"/>
              <a:gd name="connsiteY12-932" fmla="*/ 12356 h 1062681"/>
              <a:gd name="connsiteX13-933" fmla="*/ 135925 w 2168611"/>
              <a:gd name="connsiteY13-934" fmla="*/ 0 h 1062681"/>
              <a:gd name="connsiteX14-935" fmla="*/ 2131541 w 2168611"/>
              <a:gd name="connsiteY14-936" fmla="*/ 0 h 1062681"/>
              <a:gd name="connsiteX15-937" fmla="*/ 2168611 w 2168611"/>
              <a:gd name="connsiteY15-938" fmla="*/ 18535 h 1062681"/>
              <a:gd name="connsiteX0-939" fmla="*/ 2131541 w 2131541"/>
              <a:gd name="connsiteY0-940" fmla="*/ 0 h 1062681"/>
              <a:gd name="connsiteX1-941" fmla="*/ 2032687 w 2131541"/>
              <a:gd name="connsiteY1-942" fmla="*/ 123567 h 1062681"/>
              <a:gd name="connsiteX2-943" fmla="*/ 222422 w 2131541"/>
              <a:gd name="connsiteY2-944" fmla="*/ 129745 h 1062681"/>
              <a:gd name="connsiteX3-945" fmla="*/ 166816 w 2131541"/>
              <a:gd name="connsiteY3-946" fmla="*/ 142102 h 1062681"/>
              <a:gd name="connsiteX4-947" fmla="*/ 148281 w 2131541"/>
              <a:gd name="connsiteY4-948" fmla="*/ 160637 h 1062681"/>
              <a:gd name="connsiteX5-949" fmla="*/ 135925 w 2131541"/>
              <a:gd name="connsiteY5-950" fmla="*/ 191529 h 1062681"/>
              <a:gd name="connsiteX6-951" fmla="*/ 129746 w 2131541"/>
              <a:gd name="connsiteY6-952" fmla="*/ 1062681 h 1062681"/>
              <a:gd name="connsiteX7-953" fmla="*/ 0 w 2131541"/>
              <a:gd name="connsiteY7-954" fmla="*/ 1062681 h 1062681"/>
              <a:gd name="connsiteX8-955" fmla="*/ 0 w 2131541"/>
              <a:gd name="connsiteY8-956" fmla="*/ 105032 h 1062681"/>
              <a:gd name="connsiteX9-957" fmla="*/ 6179 w 2131541"/>
              <a:gd name="connsiteY9-958" fmla="*/ 80318 h 1062681"/>
              <a:gd name="connsiteX10-959" fmla="*/ 24714 w 2131541"/>
              <a:gd name="connsiteY10-960" fmla="*/ 55605 h 1062681"/>
              <a:gd name="connsiteX11-961" fmla="*/ 37070 w 2131541"/>
              <a:gd name="connsiteY11-962" fmla="*/ 30891 h 1062681"/>
              <a:gd name="connsiteX12-963" fmla="*/ 86498 w 2131541"/>
              <a:gd name="connsiteY12-964" fmla="*/ 12356 h 1062681"/>
              <a:gd name="connsiteX13-965" fmla="*/ 135925 w 2131541"/>
              <a:gd name="connsiteY13-966" fmla="*/ 0 h 1062681"/>
              <a:gd name="connsiteX14-967" fmla="*/ 2131541 w 2131541"/>
              <a:gd name="connsiteY14-968" fmla="*/ 0 h 1062681"/>
              <a:gd name="connsiteX0-969" fmla="*/ 2072274 w 2072274"/>
              <a:gd name="connsiteY0-970" fmla="*/ 0 h 1062681"/>
              <a:gd name="connsiteX1-971" fmla="*/ 2032687 w 2072274"/>
              <a:gd name="connsiteY1-972" fmla="*/ 123567 h 1062681"/>
              <a:gd name="connsiteX2-973" fmla="*/ 222422 w 2072274"/>
              <a:gd name="connsiteY2-974" fmla="*/ 129745 h 1062681"/>
              <a:gd name="connsiteX3-975" fmla="*/ 166816 w 2072274"/>
              <a:gd name="connsiteY3-976" fmla="*/ 142102 h 1062681"/>
              <a:gd name="connsiteX4-977" fmla="*/ 148281 w 2072274"/>
              <a:gd name="connsiteY4-978" fmla="*/ 160637 h 1062681"/>
              <a:gd name="connsiteX5-979" fmla="*/ 135925 w 2072274"/>
              <a:gd name="connsiteY5-980" fmla="*/ 191529 h 1062681"/>
              <a:gd name="connsiteX6-981" fmla="*/ 129746 w 2072274"/>
              <a:gd name="connsiteY6-982" fmla="*/ 1062681 h 1062681"/>
              <a:gd name="connsiteX7-983" fmla="*/ 0 w 2072274"/>
              <a:gd name="connsiteY7-984" fmla="*/ 1062681 h 1062681"/>
              <a:gd name="connsiteX8-985" fmla="*/ 0 w 2072274"/>
              <a:gd name="connsiteY8-986" fmla="*/ 105032 h 1062681"/>
              <a:gd name="connsiteX9-987" fmla="*/ 6179 w 2072274"/>
              <a:gd name="connsiteY9-988" fmla="*/ 80318 h 1062681"/>
              <a:gd name="connsiteX10-989" fmla="*/ 24714 w 2072274"/>
              <a:gd name="connsiteY10-990" fmla="*/ 55605 h 1062681"/>
              <a:gd name="connsiteX11-991" fmla="*/ 37070 w 2072274"/>
              <a:gd name="connsiteY11-992" fmla="*/ 30891 h 1062681"/>
              <a:gd name="connsiteX12-993" fmla="*/ 86498 w 2072274"/>
              <a:gd name="connsiteY12-994" fmla="*/ 12356 h 1062681"/>
              <a:gd name="connsiteX13-995" fmla="*/ 135925 w 2072274"/>
              <a:gd name="connsiteY13-996" fmla="*/ 0 h 1062681"/>
              <a:gd name="connsiteX14-997" fmla="*/ 2072274 w 2072274"/>
              <a:gd name="connsiteY14-998" fmla="*/ 0 h 1062681"/>
              <a:gd name="connsiteX0-999" fmla="*/ 2038408 w 2038408"/>
              <a:gd name="connsiteY0-1000" fmla="*/ 0 h 1062681"/>
              <a:gd name="connsiteX1-1001" fmla="*/ 2032687 w 2038408"/>
              <a:gd name="connsiteY1-1002" fmla="*/ 123567 h 1062681"/>
              <a:gd name="connsiteX2-1003" fmla="*/ 222422 w 2038408"/>
              <a:gd name="connsiteY2-1004" fmla="*/ 129745 h 1062681"/>
              <a:gd name="connsiteX3-1005" fmla="*/ 166816 w 2038408"/>
              <a:gd name="connsiteY3-1006" fmla="*/ 142102 h 1062681"/>
              <a:gd name="connsiteX4-1007" fmla="*/ 148281 w 2038408"/>
              <a:gd name="connsiteY4-1008" fmla="*/ 160637 h 1062681"/>
              <a:gd name="connsiteX5-1009" fmla="*/ 135925 w 2038408"/>
              <a:gd name="connsiteY5-1010" fmla="*/ 191529 h 1062681"/>
              <a:gd name="connsiteX6-1011" fmla="*/ 129746 w 2038408"/>
              <a:gd name="connsiteY6-1012" fmla="*/ 1062681 h 1062681"/>
              <a:gd name="connsiteX7-1013" fmla="*/ 0 w 2038408"/>
              <a:gd name="connsiteY7-1014" fmla="*/ 1062681 h 1062681"/>
              <a:gd name="connsiteX8-1015" fmla="*/ 0 w 2038408"/>
              <a:gd name="connsiteY8-1016" fmla="*/ 105032 h 1062681"/>
              <a:gd name="connsiteX9-1017" fmla="*/ 6179 w 2038408"/>
              <a:gd name="connsiteY9-1018" fmla="*/ 80318 h 1062681"/>
              <a:gd name="connsiteX10-1019" fmla="*/ 24714 w 2038408"/>
              <a:gd name="connsiteY10-1020" fmla="*/ 55605 h 1062681"/>
              <a:gd name="connsiteX11-1021" fmla="*/ 37070 w 2038408"/>
              <a:gd name="connsiteY11-1022" fmla="*/ 30891 h 1062681"/>
              <a:gd name="connsiteX12-1023" fmla="*/ 86498 w 2038408"/>
              <a:gd name="connsiteY12-1024" fmla="*/ 12356 h 1062681"/>
              <a:gd name="connsiteX13-1025" fmla="*/ 135925 w 2038408"/>
              <a:gd name="connsiteY13-1026" fmla="*/ 0 h 1062681"/>
              <a:gd name="connsiteX14-1027" fmla="*/ 2038408 w 2038408"/>
              <a:gd name="connsiteY14-1028" fmla="*/ 0 h 1062681"/>
              <a:gd name="connsiteX0-1029" fmla="*/ 2038408 w 2038408"/>
              <a:gd name="connsiteY0-1030" fmla="*/ 0 h 1062681"/>
              <a:gd name="connsiteX1-1031" fmla="*/ 2032687 w 2038408"/>
              <a:gd name="connsiteY1-1032" fmla="*/ 123567 h 1062681"/>
              <a:gd name="connsiteX2-1033" fmla="*/ 222422 w 2038408"/>
              <a:gd name="connsiteY2-1034" fmla="*/ 129745 h 1062681"/>
              <a:gd name="connsiteX3-1035" fmla="*/ 166816 w 2038408"/>
              <a:gd name="connsiteY3-1036" fmla="*/ 142102 h 1062681"/>
              <a:gd name="connsiteX4-1037" fmla="*/ 148281 w 2038408"/>
              <a:gd name="connsiteY4-1038" fmla="*/ 160637 h 1062681"/>
              <a:gd name="connsiteX5-1039" fmla="*/ 135925 w 2038408"/>
              <a:gd name="connsiteY5-1040" fmla="*/ 191529 h 1062681"/>
              <a:gd name="connsiteX6-1041" fmla="*/ 129746 w 2038408"/>
              <a:gd name="connsiteY6-1042" fmla="*/ 1062681 h 1062681"/>
              <a:gd name="connsiteX7-1043" fmla="*/ 5378 w 2038408"/>
              <a:gd name="connsiteY7-1044" fmla="*/ 688824 h 1062681"/>
              <a:gd name="connsiteX8-1045" fmla="*/ 0 w 2038408"/>
              <a:gd name="connsiteY8-1046" fmla="*/ 105032 h 1062681"/>
              <a:gd name="connsiteX9-1047" fmla="*/ 6179 w 2038408"/>
              <a:gd name="connsiteY9-1048" fmla="*/ 80318 h 1062681"/>
              <a:gd name="connsiteX10-1049" fmla="*/ 24714 w 2038408"/>
              <a:gd name="connsiteY10-1050" fmla="*/ 55605 h 1062681"/>
              <a:gd name="connsiteX11-1051" fmla="*/ 37070 w 2038408"/>
              <a:gd name="connsiteY11-1052" fmla="*/ 30891 h 1062681"/>
              <a:gd name="connsiteX12-1053" fmla="*/ 86498 w 2038408"/>
              <a:gd name="connsiteY12-1054" fmla="*/ 12356 h 1062681"/>
              <a:gd name="connsiteX13-1055" fmla="*/ 135925 w 2038408"/>
              <a:gd name="connsiteY13-1056" fmla="*/ 0 h 1062681"/>
              <a:gd name="connsiteX14-1057" fmla="*/ 2038408 w 2038408"/>
              <a:gd name="connsiteY14-1058" fmla="*/ 0 h 1062681"/>
              <a:gd name="connsiteX0-1059" fmla="*/ 2038408 w 2038408"/>
              <a:gd name="connsiteY0-1060" fmla="*/ 0 h 691206"/>
              <a:gd name="connsiteX1-1061" fmla="*/ 2032687 w 2038408"/>
              <a:gd name="connsiteY1-1062" fmla="*/ 123567 h 691206"/>
              <a:gd name="connsiteX2-1063" fmla="*/ 222422 w 2038408"/>
              <a:gd name="connsiteY2-1064" fmla="*/ 129745 h 691206"/>
              <a:gd name="connsiteX3-1065" fmla="*/ 166816 w 2038408"/>
              <a:gd name="connsiteY3-1066" fmla="*/ 142102 h 691206"/>
              <a:gd name="connsiteX4-1067" fmla="*/ 148281 w 2038408"/>
              <a:gd name="connsiteY4-1068" fmla="*/ 160637 h 691206"/>
              <a:gd name="connsiteX5-1069" fmla="*/ 135925 w 2038408"/>
              <a:gd name="connsiteY5-1070" fmla="*/ 191529 h 691206"/>
              <a:gd name="connsiteX6-1071" fmla="*/ 129746 w 2038408"/>
              <a:gd name="connsiteY6-1072" fmla="*/ 691206 h 691206"/>
              <a:gd name="connsiteX7-1073" fmla="*/ 5378 w 2038408"/>
              <a:gd name="connsiteY7-1074" fmla="*/ 688824 h 691206"/>
              <a:gd name="connsiteX8-1075" fmla="*/ 0 w 2038408"/>
              <a:gd name="connsiteY8-1076" fmla="*/ 105032 h 691206"/>
              <a:gd name="connsiteX9-1077" fmla="*/ 6179 w 2038408"/>
              <a:gd name="connsiteY9-1078" fmla="*/ 80318 h 691206"/>
              <a:gd name="connsiteX10-1079" fmla="*/ 24714 w 2038408"/>
              <a:gd name="connsiteY10-1080" fmla="*/ 55605 h 691206"/>
              <a:gd name="connsiteX11-1081" fmla="*/ 37070 w 2038408"/>
              <a:gd name="connsiteY11-1082" fmla="*/ 30891 h 691206"/>
              <a:gd name="connsiteX12-1083" fmla="*/ 86498 w 2038408"/>
              <a:gd name="connsiteY12-1084" fmla="*/ 12356 h 691206"/>
              <a:gd name="connsiteX13-1085" fmla="*/ 135925 w 2038408"/>
              <a:gd name="connsiteY13-1086" fmla="*/ 0 h 691206"/>
              <a:gd name="connsiteX14-1087" fmla="*/ 2038408 w 2038408"/>
              <a:gd name="connsiteY14-1088" fmla="*/ 0 h 691206"/>
              <a:gd name="connsiteX0-1089" fmla="*/ 2038408 w 2038408"/>
              <a:gd name="connsiteY0-1090" fmla="*/ 0 h 691206"/>
              <a:gd name="connsiteX1-1091" fmla="*/ 2032687 w 2038408"/>
              <a:gd name="connsiteY1-1092" fmla="*/ 123567 h 691206"/>
              <a:gd name="connsiteX2-1093" fmla="*/ 222422 w 2038408"/>
              <a:gd name="connsiteY2-1094" fmla="*/ 129745 h 691206"/>
              <a:gd name="connsiteX3-1095" fmla="*/ 166816 w 2038408"/>
              <a:gd name="connsiteY3-1096" fmla="*/ 142102 h 691206"/>
              <a:gd name="connsiteX4-1097" fmla="*/ 148281 w 2038408"/>
              <a:gd name="connsiteY4-1098" fmla="*/ 160637 h 691206"/>
              <a:gd name="connsiteX5-1099" fmla="*/ 135925 w 2038408"/>
              <a:gd name="connsiteY5-1100" fmla="*/ 191529 h 691206"/>
              <a:gd name="connsiteX6-1101" fmla="*/ 129746 w 2038408"/>
              <a:gd name="connsiteY6-1102" fmla="*/ 691206 h 691206"/>
              <a:gd name="connsiteX7-1103" fmla="*/ 2689 w 2038408"/>
              <a:gd name="connsiteY7-1104" fmla="*/ 688824 h 691206"/>
              <a:gd name="connsiteX8-1105" fmla="*/ 0 w 2038408"/>
              <a:gd name="connsiteY8-1106" fmla="*/ 105032 h 691206"/>
              <a:gd name="connsiteX9-1107" fmla="*/ 6179 w 2038408"/>
              <a:gd name="connsiteY9-1108" fmla="*/ 80318 h 691206"/>
              <a:gd name="connsiteX10-1109" fmla="*/ 24714 w 2038408"/>
              <a:gd name="connsiteY10-1110" fmla="*/ 55605 h 691206"/>
              <a:gd name="connsiteX11-1111" fmla="*/ 37070 w 2038408"/>
              <a:gd name="connsiteY11-1112" fmla="*/ 30891 h 691206"/>
              <a:gd name="connsiteX12-1113" fmla="*/ 86498 w 2038408"/>
              <a:gd name="connsiteY12-1114" fmla="*/ 12356 h 691206"/>
              <a:gd name="connsiteX13-1115" fmla="*/ 135925 w 2038408"/>
              <a:gd name="connsiteY13-1116" fmla="*/ 0 h 691206"/>
              <a:gd name="connsiteX14-1117" fmla="*/ 2038408 w 2038408"/>
              <a:gd name="connsiteY14-1118" fmla="*/ 0 h 691206"/>
              <a:gd name="connsiteX0-1119" fmla="*/ 2038408 w 2038408"/>
              <a:gd name="connsiteY0-1120" fmla="*/ 0 h 693588"/>
              <a:gd name="connsiteX1-1121" fmla="*/ 2032687 w 2038408"/>
              <a:gd name="connsiteY1-1122" fmla="*/ 123567 h 693588"/>
              <a:gd name="connsiteX2-1123" fmla="*/ 222422 w 2038408"/>
              <a:gd name="connsiteY2-1124" fmla="*/ 129745 h 693588"/>
              <a:gd name="connsiteX3-1125" fmla="*/ 166816 w 2038408"/>
              <a:gd name="connsiteY3-1126" fmla="*/ 142102 h 693588"/>
              <a:gd name="connsiteX4-1127" fmla="*/ 148281 w 2038408"/>
              <a:gd name="connsiteY4-1128" fmla="*/ 160637 h 693588"/>
              <a:gd name="connsiteX5-1129" fmla="*/ 135925 w 2038408"/>
              <a:gd name="connsiteY5-1130" fmla="*/ 191529 h 693588"/>
              <a:gd name="connsiteX6-1131" fmla="*/ 129746 w 2038408"/>
              <a:gd name="connsiteY6-1132" fmla="*/ 693588 h 693588"/>
              <a:gd name="connsiteX7-1133" fmla="*/ 2689 w 2038408"/>
              <a:gd name="connsiteY7-1134" fmla="*/ 688824 h 693588"/>
              <a:gd name="connsiteX8-1135" fmla="*/ 0 w 2038408"/>
              <a:gd name="connsiteY8-1136" fmla="*/ 105032 h 693588"/>
              <a:gd name="connsiteX9-1137" fmla="*/ 6179 w 2038408"/>
              <a:gd name="connsiteY9-1138" fmla="*/ 80318 h 693588"/>
              <a:gd name="connsiteX10-1139" fmla="*/ 24714 w 2038408"/>
              <a:gd name="connsiteY10-1140" fmla="*/ 55605 h 693588"/>
              <a:gd name="connsiteX11-1141" fmla="*/ 37070 w 2038408"/>
              <a:gd name="connsiteY11-1142" fmla="*/ 30891 h 693588"/>
              <a:gd name="connsiteX12-1143" fmla="*/ 86498 w 2038408"/>
              <a:gd name="connsiteY12-1144" fmla="*/ 12356 h 693588"/>
              <a:gd name="connsiteX13-1145" fmla="*/ 135925 w 2038408"/>
              <a:gd name="connsiteY13-1146" fmla="*/ 0 h 693588"/>
              <a:gd name="connsiteX14-1147" fmla="*/ 2038408 w 2038408"/>
              <a:gd name="connsiteY14-1148" fmla="*/ 0 h 693588"/>
              <a:gd name="connsiteX0-1149" fmla="*/ 2038925 w 2038925"/>
              <a:gd name="connsiteY0-1150" fmla="*/ 0 h 695968"/>
              <a:gd name="connsiteX1-1151" fmla="*/ 2033204 w 2038925"/>
              <a:gd name="connsiteY1-1152" fmla="*/ 123567 h 695968"/>
              <a:gd name="connsiteX2-1153" fmla="*/ 222939 w 2038925"/>
              <a:gd name="connsiteY2-1154" fmla="*/ 129745 h 695968"/>
              <a:gd name="connsiteX3-1155" fmla="*/ 167333 w 2038925"/>
              <a:gd name="connsiteY3-1156" fmla="*/ 142102 h 695968"/>
              <a:gd name="connsiteX4-1157" fmla="*/ 148798 w 2038925"/>
              <a:gd name="connsiteY4-1158" fmla="*/ 160637 h 695968"/>
              <a:gd name="connsiteX5-1159" fmla="*/ 136442 w 2038925"/>
              <a:gd name="connsiteY5-1160" fmla="*/ 191529 h 695968"/>
              <a:gd name="connsiteX6-1161" fmla="*/ 130263 w 2038925"/>
              <a:gd name="connsiteY6-1162" fmla="*/ 693588 h 695968"/>
              <a:gd name="connsiteX7-1163" fmla="*/ 517 w 2038925"/>
              <a:gd name="connsiteY7-1164" fmla="*/ 695968 h 695968"/>
              <a:gd name="connsiteX8-1165" fmla="*/ 517 w 2038925"/>
              <a:gd name="connsiteY8-1166" fmla="*/ 105032 h 695968"/>
              <a:gd name="connsiteX9-1167" fmla="*/ 6696 w 2038925"/>
              <a:gd name="connsiteY9-1168" fmla="*/ 80318 h 695968"/>
              <a:gd name="connsiteX10-1169" fmla="*/ 25231 w 2038925"/>
              <a:gd name="connsiteY10-1170" fmla="*/ 55605 h 695968"/>
              <a:gd name="connsiteX11-1171" fmla="*/ 37587 w 2038925"/>
              <a:gd name="connsiteY11-1172" fmla="*/ 30891 h 695968"/>
              <a:gd name="connsiteX12-1173" fmla="*/ 87015 w 2038925"/>
              <a:gd name="connsiteY12-1174" fmla="*/ 12356 h 695968"/>
              <a:gd name="connsiteX13-1175" fmla="*/ 136442 w 2038925"/>
              <a:gd name="connsiteY13-1176" fmla="*/ 0 h 695968"/>
              <a:gd name="connsiteX14-1177" fmla="*/ 2038925 w 2038925"/>
              <a:gd name="connsiteY14-1178" fmla="*/ 0 h 695968"/>
              <a:gd name="connsiteX0-1179" fmla="*/ 2038925 w 2038925"/>
              <a:gd name="connsiteY0-1180" fmla="*/ 0 h 698350"/>
              <a:gd name="connsiteX1-1181" fmla="*/ 2033204 w 2038925"/>
              <a:gd name="connsiteY1-1182" fmla="*/ 123567 h 698350"/>
              <a:gd name="connsiteX2-1183" fmla="*/ 222939 w 2038925"/>
              <a:gd name="connsiteY2-1184" fmla="*/ 129745 h 698350"/>
              <a:gd name="connsiteX3-1185" fmla="*/ 167333 w 2038925"/>
              <a:gd name="connsiteY3-1186" fmla="*/ 142102 h 698350"/>
              <a:gd name="connsiteX4-1187" fmla="*/ 148798 w 2038925"/>
              <a:gd name="connsiteY4-1188" fmla="*/ 160637 h 698350"/>
              <a:gd name="connsiteX5-1189" fmla="*/ 136442 w 2038925"/>
              <a:gd name="connsiteY5-1190" fmla="*/ 191529 h 698350"/>
              <a:gd name="connsiteX6-1191" fmla="*/ 135641 w 2038925"/>
              <a:gd name="connsiteY6-1192" fmla="*/ 698350 h 698350"/>
              <a:gd name="connsiteX7-1193" fmla="*/ 517 w 2038925"/>
              <a:gd name="connsiteY7-1194" fmla="*/ 695968 h 698350"/>
              <a:gd name="connsiteX8-1195" fmla="*/ 517 w 2038925"/>
              <a:gd name="connsiteY8-1196" fmla="*/ 105032 h 698350"/>
              <a:gd name="connsiteX9-1197" fmla="*/ 6696 w 2038925"/>
              <a:gd name="connsiteY9-1198" fmla="*/ 80318 h 698350"/>
              <a:gd name="connsiteX10-1199" fmla="*/ 25231 w 2038925"/>
              <a:gd name="connsiteY10-1200" fmla="*/ 55605 h 698350"/>
              <a:gd name="connsiteX11-1201" fmla="*/ 37587 w 2038925"/>
              <a:gd name="connsiteY11-1202" fmla="*/ 30891 h 698350"/>
              <a:gd name="connsiteX12-1203" fmla="*/ 87015 w 2038925"/>
              <a:gd name="connsiteY12-1204" fmla="*/ 12356 h 698350"/>
              <a:gd name="connsiteX13-1205" fmla="*/ 136442 w 2038925"/>
              <a:gd name="connsiteY13-1206" fmla="*/ 0 h 698350"/>
              <a:gd name="connsiteX14-1207" fmla="*/ 2038925 w 2038925"/>
              <a:gd name="connsiteY14-1208" fmla="*/ 0 h 698350"/>
              <a:gd name="connsiteX0-1209" fmla="*/ 2038925 w 2038925"/>
              <a:gd name="connsiteY0-1210" fmla="*/ 0 h 698350"/>
              <a:gd name="connsiteX1-1211" fmla="*/ 2033204 w 2038925"/>
              <a:gd name="connsiteY1-1212" fmla="*/ 123567 h 698350"/>
              <a:gd name="connsiteX2-1213" fmla="*/ 222939 w 2038925"/>
              <a:gd name="connsiteY2-1214" fmla="*/ 129745 h 698350"/>
              <a:gd name="connsiteX3-1215" fmla="*/ 167333 w 2038925"/>
              <a:gd name="connsiteY3-1216" fmla="*/ 142102 h 698350"/>
              <a:gd name="connsiteX4-1217" fmla="*/ 148798 w 2038925"/>
              <a:gd name="connsiteY4-1218" fmla="*/ 160637 h 698350"/>
              <a:gd name="connsiteX5-1219" fmla="*/ 136442 w 2038925"/>
              <a:gd name="connsiteY5-1220" fmla="*/ 191529 h 698350"/>
              <a:gd name="connsiteX6-1221" fmla="*/ 135641 w 2038925"/>
              <a:gd name="connsiteY6-1222" fmla="*/ 698350 h 698350"/>
              <a:gd name="connsiteX7-1223" fmla="*/ 517 w 2038925"/>
              <a:gd name="connsiteY7-1224" fmla="*/ 695968 h 698350"/>
              <a:gd name="connsiteX8-1225" fmla="*/ 517 w 2038925"/>
              <a:gd name="connsiteY8-1226" fmla="*/ 105032 h 698350"/>
              <a:gd name="connsiteX9-1227" fmla="*/ 6696 w 2038925"/>
              <a:gd name="connsiteY9-1228" fmla="*/ 80318 h 698350"/>
              <a:gd name="connsiteX10-1229" fmla="*/ 37587 w 2038925"/>
              <a:gd name="connsiteY10-1230" fmla="*/ 30891 h 698350"/>
              <a:gd name="connsiteX11-1231" fmla="*/ 87015 w 2038925"/>
              <a:gd name="connsiteY11-1232" fmla="*/ 12356 h 698350"/>
              <a:gd name="connsiteX12-1233" fmla="*/ 136442 w 2038925"/>
              <a:gd name="connsiteY12-1234" fmla="*/ 0 h 698350"/>
              <a:gd name="connsiteX13-1235" fmla="*/ 2038925 w 2038925"/>
              <a:gd name="connsiteY13-1236" fmla="*/ 0 h 698350"/>
              <a:gd name="connsiteX0-1237" fmla="*/ 2038925 w 2038925"/>
              <a:gd name="connsiteY0-1238" fmla="*/ 0 h 698350"/>
              <a:gd name="connsiteX1-1239" fmla="*/ 2033204 w 2038925"/>
              <a:gd name="connsiteY1-1240" fmla="*/ 123567 h 698350"/>
              <a:gd name="connsiteX2-1241" fmla="*/ 222939 w 2038925"/>
              <a:gd name="connsiteY2-1242" fmla="*/ 129745 h 698350"/>
              <a:gd name="connsiteX3-1243" fmla="*/ 167333 w 2038925"/>
              <a:gd name="connsiteY3-1244" fmla="*/ 142102 h 698350"/>
              <a:gd name="connsiteX4-1245" fmla="*/ 148798 w 2038925"/>
              <a:gd name="connsiteY4-1246" fmla="*/ 160637 h 698350"/>
              <a:gd name="connsiteX5-1247" fmla="*/ 136442 w 2038925"/>
              <a:gd name="connsiteY5-1248" fmla="*/ 191529 h 698350"/>
              <a:gd name="connsiteX6-1249" fmla="*/ 135641 w 2038925"/>
              <a:gd name="connsiteY6-1250" fmla="*/ 698350 h 698350"/>
              <a:gd name="connsiteX7-1251" fmla="*/ 517 w 2038925"/>
              <a:gd name="connsiteY7-1252" fmla="*/ 695968 h 698350"/>
              <a:gd name="connsiteX8-1253" fmla="*/ 517 w 2038925"/>
              <a:gd name="connsiteY8-1254" fmla="*/ 105032 h 698350"/>
              <a:gd name="connsiteX9-1255" fmla="*/ 6696 w 2038925"/>
              <a:gd name="connsiteY9-1256" fmla="*/ 80318 h 698350"/>
              <a:gd name="connsiteX10-1257" fmla="*/ 37587 w 2038925"/>
              <a:gd name="connsiteY10-1258" fmla="*/ 30891 h 698350"/>
              <a:gd name="connsiteX11-1259" fmla="*/ 87015 w 2038925"/>
              <a:gd name="connsiteY11-1260" fmla="*/ 12356 h 698350"/>
              <a:gd name="connsiteX12-1261" fmla="*/ 136442 w 2038925"/>
              <a:gd name="connsiteY12-1262" fmla="*/ 0 h 698350"/>
              <a:gd name="connsiteX13-1263" fmla="*/ 2038925 w 2038925"/>
              <a:gd name="connsiteY13-1264" fmla="*/ 0 h 698350"/>
              <a:gd name="connsiteX0-1265" fmla="*/ 2038925 w 2038925"/>
              <a:gd name="connsiteY0-1266" fmla="*/ 0 h 698350"/>
              <a:gd name="connsiteX1-1267" fmla="*/ 2033204 w 2038925"/>
              <a:gd name="connsiteY1-1268" fmla="*/ 123567 h 698350"/>
              <a:gd name="connsiteX2-1269" fmla="*/ 222939 w 2038925"/>
              <a:gd name="connsiteY2-1270" fmla="*/ 129745 h 698350"/>
              <a:gd name="connsiteX3-1271" fmla="*/ 167333 w 2038925"/>
              <a:gd name="connsiteY3-1272" fmla="*/ 142102 h 698350"/>
              <a:gd name="connsiteX4-1273" fmla="*/ 148798 w 2038925"/>
              <a:gd name="connsiteY4-1274" fmla="*/ 160637 h 698350"/>
              <a:gd name="connsiteX5-1275" fmla="*/ 136442 w 2038925"/>
              <a:gd name="connsiteY5-1276" fmla="*/ 191529 h 698350"/>
              <a:gd name="connsiteX6-1277" fmla="*/ 135641 w 2038925"/>
              <a:gd name="connsiteY6-1278" fmla="*/ 698350 h 698350"/>
              <a:gd name="connsiteX7-1279" fmla="*/ 517 w 2038925"/>
              <a:gd name="connsiteY7-1280" fmla="*/ 695968 h 698350"/>
              <a:gd name="connsiteX8-1281" fmla="*/ 517 w 2038925"/>
              <a:gd name="connsiteY8-1282" fmla="*/ 105032 h 698350"/>
              <a:gd name="connsiteX9-1283" fmla="*/ 6696 w 2038925"/>
              <a:gd name="connsiteY9-1284" fmla="*/ 80318 h 698350"/>
              <a:gd name="connsiteX10-1285" fmla="*/ 37587 w 2038925"/>
              <a:gd name="connsiteY10-1286" fmla="*/ 30891 h 698350"/>
              <a:gd name="connsiteX11-1287" fmla="*/ 87015 w 2038925"/>
              <a:gd name="connsiteY11-1288" fmla="*/ 12356 h 698350"/>
              <a:gd name="connsiteX12-1289" fmla="*/ 136442 w 2038925"/>
              <a:gd name="connsiteY12-1290" fmla="*/ 0 h 698350"/>
              <a:gd name="connsiteX13-1291" fmla="*/ 2038925 w 2038925"/>
              <a:gd name="connsiteY13-1292" fmla="*/ 0 h 698350"/>
              <a:gd name="connsiteX0-1293" fmla="*/ 2075149 w 2075149"/>
              <a:gd name="connsiteY0-1294" fmla="*/ 0 h 698350"/>
              <a:gd name="connsiteX1-1295" fmla="*/ 2069428 w 2075149"/>
              <a:gd name="connsiteY1-1296" fmla="*/ 123567 h 698350"/>
              <a:gd name="connsiteX2-1297" fmla="*/ 259163 w 2075149"/>
              <a:gd name="connsiteY2-1298" fmla="*/ 129745 h 698350"/>
              <a:gd name="connsiteX3-1299" fmla="*/ 203557 w 2075149"/>
              <a:gd name="connsiteY3-1300" fmla="*/ 142102 h 698350"/>
              <a:gd name="connsiteX4-1301" fmla="*/ 185022 w 2075149"/>
              <a:gd name="connsiteY4-1302" fmla="*/ 160637 h 698350"/>
              <a:gd name="connsiteX5-1303" fmla="*/ 172666 w 2075149"/>
              <a:gd name="connsiteY5-1304" fmla="*/ 191529 h 698350"/>
              <a:gd name="connsiteX6-1305" fmla="*/ 171865 w 2075149"/>
              <a:gd name="connsiteY6-1306" fmla="*/ 698350 h 698350"/>
              <a:gd name="connsiteX7-1307" fmla="*/ 36741 w 2075149"/>
              <a:gd name="connsiteY7-1308" fmla="*/ 695968 h 698350"/>
              <a:gd name="connsiteX8-1309" fmla="*/ 36741 w 2075149"/>
              <a:gd name="connsiteY8-1310" fmla="*/ 105032 h 698350"/>
              <a:gd name="connsiteX9-1311" fmla="*/ 42920 w 2075149"/>
              <a:gd name="connsiteY9-1312" fmla="*/ 80318 h 698350"/>
              <a:gd name="connsiteX10-1313" fmla="*/ 73811 w 2075149"/>
              <a:gd name="connsiteY10-1314" fmla="*/ 30891 h 698350"/>
              <a:gd name="connsiteX11-1315" fmla="*/ 172666 w 2075149"/>
              <a:gd name="connsiteY11-1316" fmla="*/ 0 h 698350"/>
              <a:gd name="connsiteX12-1317" fmla="*/ 2075149 w 2075149"/>
              <a:gd name="connsiteY12-1318" fmla="*/ 0 h 698350"/>
              <a:gd name="connsiteX0-1319" fmla="*/ 2038925 w 2038925"/>
              <a:gd name="connsiteY0-1320" fmla="*/ 0 h 698350"/>
              <a:gd name="connsiteX1-1321" fmla="*/ 2033204 w 2038925"/>
              <a:gd name="connsiteY1-1322" fmla="*/ 123567 h 698350"/>
              <a:gd name="connsiteX2-1323" fmla="*/ 222939 w 2038925"/>
              <a:gd name="connsiteY2-1324" fmla="*/ 129745 h 698350"/>
              <a:gd name="connsiteX3-1325" fmla="*/ 167333 w 2038925"/>
              <a:gd name="connsiteY3-1326" fmla="*/ 142102 h 698350"/>
              <a:gd name="connsiteX4-1327" fmla="*/ 148798 w 2038925"/>
              <a:gd name="connsiteY4-1328" fmla="*/ 160637 h 698350"/>
              <a:gd name="connsiteX5-1329" fmla="*/ 136442 w 2038925"/>
              <a:gd name="connsiteY5-1330" fmla="*/ 191529 h 698350"/>
              <a:gd name="connsiteX6-1331" fmla="*/ 135641 w 2038925"/>
              <a:gd name="connsiteY6-1332" fmla="*/ 698350 h 698350"/>
              <a:gd name="connsiteX7-1333" fmla="*/ 517 w 2038925"/>
              <a:gd name="connsiteY7-1334" fmla="*/ 695968 h 698350"/>
              <a:gd name="connsiteX8-1335" fmla="*/ 517 w 2038925"/>
              <a:gd name="connsiteY8-1336" fmla="*/ 105032 h 698350"/>
              <a:gd name="connsiteX9-1337" fmla="*/ 6696 w 2038925"/>
              <a:gd name="connsiteY9-1338" fmla="*/ 80318 h 698350"/>
              <a:gd name="connsiteX10-1339" fmla="*/ 37587 w 2038925"/>
              <a:gd name="connsiteY10-1340" fmla="*/ 30891 h 698350"/>
              <a:gd name="connsiteX11-1341" fmla="*/ 136442 w 2038925"/>
              <a:gd name="connsiteY11-1342" fmla="*/ 0 h 698350"/>
              <a:gd name="connsiteX12-1343" fmla="*/ 2038925 w 2038925"/>
              <a:gd name="connsiteY12-1344" fmla="*/ 0 h 698350"/>
              <a:gd name="connsiteX0-1345" fmla="*/ 2038925 w 2038925"/>
              <a:gd name="connsiteY0-1346" fmla="*/ 0 h 698350"/>
              <a:gd name="connsiteX1-1347" fmla="*/ 2033204 w 2038925"/>
              <a:gd name="connsiteY1-1348" fmla="*/ 123567 h 698350"/>
              <a:gd name="connsiteX2-1349" fmla="*/ 222939 w 2038925"/>
              <a:gd name="connsiteY2-1350" fmla="*/ 129745 h 698350"/>
              <a:gd name="connsiteX3-1351" fmla="*/ 167333 w 2038925"/>
              <a:gd name="connsiteY3-1352" fmla="*/ 142102 h 698350"/>
              <a:gd name="connsiteX4-1353" fmla="*/ 148798 w 2038925"/>
              <a:gd name="connsiteY4-1354" fmla="*/ 160637 h 698350"/>
              <a:gd name="connsiteX5-1355" fmla="*/ 136442 w 2038925"/>
              <a:gd name="connsiteY5-1356" fmla="*/ 191529 h 698350"/>
              <a:gd name="connsiteX6-1357" fmla="*/ 135641 w 2038925"/>
              <a:gd name="connsiteY6-1358" fmla="*/ 698350 h 698350"/>
              <a:gd name="connsiteX7-1359" fmla="*/ 517 w 2038925"/>
              <a:gd name="connsiteY7-1360" fmla="*/ 695968 h 698350"/>
              <a:gd name="connsiteX8-1361" fmla="*/ 517 w 2038925"/>
              <a:gd name="connsiteY8-1362" fmla="*/ 105032 h 698350"/>
              <a:gd name="connsiteX9-1363" fmla="*/ 6696 w 2038925"/>
              <a:gd name="connsiteY9-1364" fmla="*/ 80318 h 698350"/>
              <a:gd name="connsiteX10-1365" fmla="*/ 37587 w 2038925"/>
              <a:gd name="connsiteY10-1366" fmla="*/ 30891 h 698350"/>
              <a:gd name="connsiteX11-1367" fmla="*/ 136442 w 2038925"/>
              <a:gd name="connsiteY11-1368" fmla="*/ 0 h 698350"/>
              <a:gd name="connsiteX12-1369" fmla="*/ 2038925 w 2038925"/>
              <a:gd name="connsiteY12-1370" fmla="*/ 0 h 698350"/>
              <a:gd name="connsiteX0-1371" fmla="*/ 2038925 w 2038925"/>
              <a:gd name="connsiteY0-1372" fmla="*/ 0 h 698350"/>
              <a:gd name="connsiteX1-1373" fmla="*/ 2033204 w 2038925"/>
              <a:gd name="connsiteY1-1374" fmla="*/ 123567 h 698350"/>
              <a:gd name="connsiteX2-1375" fmla="*/ 222939 w 2038925"/>
              <a:gd name="connsiteY2-1376" fmla="*/ 129745 h 698350"/>
              <a:gd name="connsiteX3-1377" fmla="*/ 167333 w 2038925"/>
              <a:gd name="connsiteY3-1378" fmla="*/ 142102 h 698350"/>
              <a:gd name="connsiteX4-1379" fmla="*/ 148798 w 2038925"/>
              <a:gd name="connsiteY4-1380" fmla="*/ 160637 h 698350"/>
              <a:gd name="connsiteX5-1381" fmla="*/ 136442 w 2038925"/>
              <a:gd name="connsiteY5-1382" fmla="*/ 191529 h 698350"/>
              <a:gd name="connsiteX6-1383" fmla="*/ 135641 w 2038925"/>
              <a:gd name="connsiteY6-1384" fmla="*/ 698350 h 698350"/>
              <a:gd name="connsiteX7-1385" fmla="*/ 517 w 2038925"/>
              <a:gd name="connsiteY7-1386" fmla="*/ 695968 h 698350"/>
              <a:gd name="connsiteX8-1387" fmla="*/ 517 w 2038925"/>
              <a:gd name="connsiteY8-1388" fmla="*/ 105032 h 698350"/>
              <a:gd name="connsiteX9-1389" fmla="*/ 6696 w 2038925"/>
              <a:gd name="connsiteY9-1390" fmla="*/ 80318 h 698350"/>
              <a:gd name="connsiteX10-1391" fmla="*/ 37587 w 2038925"/>
              <a:gd name="connsiteY10-1392" fmla="*/ 30891 h 698350"/>
              <a:gd name="connsiteX11-1393" fmla="*/ 136442 w 2038925"/>
              <a:gd name="connsiteY11-1394" fmla="*/ 0 h 698350"/>
              <a:gd name="connsiteX12-1395" fmla="*/ 2038925 w 2038925"/>
              <a:gd name="connsiteY12-1396" fmla="*/ 0 h 698350"/>
              <a:gd name="connsiteX0-1397" fmla="*/ 2038925 w 2038925"/>
              <a:gd name="connsiteY0-1398" fmla="*/ 0 h 698350"/>
              <a:gd name="connsiteX1-1399" fmla="*/ 2033204 w 2038925"/>
              <a:gd name="connsiteY1-1400" fmla="*/ 123567 h 698350"/>
              <a:gd name="connsiteX2-1401" fmla="*/ 222939 w 2038925"/>
              <a:gd name="connsiteY2-1402" fmla="*/ 129745 h 698350"/>
              <a:gd name="connsiteX3-1403" fmla="*/ 167333 w 2038925"/>
              <a:gd name="connsiteY3-1404" fmla="*/ 142102 h 698350"/>
              <a:gd name="connsiteX4-1405" fmla="*/ 148798 w 2038925"/>
              <a:gd name="connsiteY4-1406" fmla="*/ 160637 h 698350"/>
              <a:gd name="connsiteX5-1407" fmla="*/ 136442 w 2038925"/>
              <a:gd name="connsiteY5-1408" fmla="*/ 191529 h 698350"/>
              <a:gd name="connsiteX6-1409" fmla="*/ 135641 w 2038925"/>
              <a:gd name="connsiteY6-1410" fmla="*/ 698350 h 698350"/>
              <a:gd name="connsiteX7-1411" fmla="*/ 517 w 2038925"/>
              <a:gd name="connsiteY7-1412" fmla="*/ 695968 h 698350"/>
              <a:gd name="connsiteX8-1413" fmla="*/ 517 w 2038925"/>
              <a:gd name="connsiteY8-1414" fmla="*/ 105032 h 698350"/>
              <a:gd name="connsiteX9-1415" fmla="*/ 6696 w 2038925"/>
              <a:gd name="connsiteY9-1416" fmla="*/ 80318 h 698350"/>
              <a:gd name="connsiteX10-1417" fmla="*/ 37587 w 2038925"/>
              <a:gd name="connsiteY10-1418" fmla="*/ 30891 h 698350"/>
              <a:gd name="connsiteX11-1419" fmla="*/ 136442 w 2038925"/>
              <a:gd name="connsiteY11-1420" fmla="*/ 0 h 698350"/>
              <a:gd name="connsiteX12-1421" fmla="*/ 2038925 w 2038925"/>
              <a:gd name="connsiteY12-1422" fmla="*/ 0 h 698350"/>
              <a:gd name="connsiteX0-1423" fmla="*/ 2038925 w 2038925"/>
              <a:gd name="connsiteY0-1424" fmla="*/ 0 h 698350"/>
              <a:gd name="connsiteX1-1425" fmla="*/ 2033204 w 2038925"/>
              <a:gd name="connsiteY1-1426" fmla="*/ 123567 h 698350"/>
              <a:gd name="connsiteX2-1427" fmla="*/ 222939 w 2038925"/>
              <a:gd name="connsiteY2-1428" fmla="*/ 129745 h 698350"/>
              <a:gd name="connsiteX3-1429" fmla="*/ 167333 w 2038925"/>
              <a:gd name="connsiteY3-1430" fmla="*/ 142102 h 698350"/>
              <a:gd name="connsiteX4-1431" fmla="*/ 148798 w 2038925"/>
              <a:gd name="connsiteY4-1432" fmla="*/ 160637 h 698350"/>
              <a:gd name="connsiteX5-1433" fmla="*/ 136442 w 2038925"/>
              <a:gd name="connsiteY5-1434" fmla="*/ 191529 h 698350"/>
              <a:gd name="connsiteX6-1435" fmla="*/ 135641 w 2038925"/>
              <a:gd name="connsiteY6-1436" fmla="*/ 698350 h 698350"/>
              <a:gd name="connsiteX7-1437" fmla="*/ 517 w 2038925"/>
              <a:gd name="connsiteY7-1438" fmla="*/ 695968 h 698350"/>
              <a:gd name="connsiteX8-1439" fmla="*/ 517 w 2038925"/>
              <a:gd name="connsiteY8-1440" fmla="*/ 105032 h 698350"/>
              <a:gd name="connsiteX9-1441" fmla="*/ 6696 w 2038925"/>
              <a:gd name="connsiteY9-1442" fmla="*/ 80318 h 698350"/>
              <a:gd name="connsiteX10-1443" fmla="*/ 45653 w 2038925"/>
              <a:gd name="connsiteY10-1444" fmla="*/ 33272 h 698350"/>
              <a:gd name="connsiteX11-1445" fmla="*/ 136442 w 2038925"/>
              <a:gd name="connsiteY11-1446" fmla="*/ 0 h 698350"/>
              <a:gd name="connsiteX12-1447" fmla="*/ 2038925 w 2038925"/>
              <a:gd name="connsiteY12-1448" fmla="*/ 0 h 698350"/>
              <a:gd name="connsiteX0-1449" fmla="*/ 2038925 w 2038925"/>
              <a:gd name="connsiteY0-1450" fmla="*/ 0 h 698350"/>
              <a:gd name="connsiteX1-1451" fmla="*/ 2033204 w 2038925"/>
              <a:gd name="connsiteY1-1452" fmla="*/ 123567 h 698350"/>
              <a:gd name="connsiteX2-1453" fmla="*/ 222939 w 2038925"/>
              <a:gd name="connsiteY2-1454" fmla="*/ 129745 h 698350"/>
              <a:gd name="connsiteX3-1455" fmla="*/ 167333 w 2038925"/>
              <a:gd name="connsiteY3-1456" fmla="*/ 142102 h 698350"/>
              <a:gd name="connsiteX4-1457" fmla="*/ 148798 w 2038925"/>
              <a:gd name="connsiteY4-1458" fmla="*/ 160637 h 698350"/>
              <a:gd name="connsiteX5-1459" fmla="*/ 136442 w 2038925"/>
              <a:gd name="connsiteY5-1460" fmla="*/ 191529 h 698350"/>
              <a:gd name="connsiteX6-1461" fmla="*/ 135641 w 2038925"/>
              <a:gd name="connsiteY6-1462" fmla="*/ 698350 h 698350"/>
              <a:gd name="connsiteX7-1463" fmla="*/ 517 w 2038925"/>
              <a:gd name="connsiteY7-1464" fmla="*/ 695968 h 698350"/>
              <a:gd name="connsiteX8-1465" fmla="*/ 517 w 2038925"/>
              <a:gd name="connsiteY8-1466" fmla="*/ 105032 h 698350"/>
              <a:gd name="connsiteX9-1467" fmla="*/ 45653 w 2038925"/>
              <a:gd name="connsiteY9-1468" fmla="*/ 33272 h 698350"/>
              <a:gd name="connsiteX10-1469" fmla="*/ 136442 w 2038925"/>
              <a:gd name="connsiteY10-1470" fmla="*/ 0 h 698350"/>
              <a:gd name="connsiteX11-1471" fmla="*/ 2038925 w 2038925"/>
              <a:gd name="connsiteY11-1472" fmla="*/ 0 h 698350"/>
              <a:gd name="connsiteX0-1473" fmla="*/ 2038925 w 2038925"/>
              <a:gd name="connsiteY0-1474" fmla="*/ 0 h 698350"/>
              <a:gd name="connsiteX1-1475" fmla="*/ 2033204 w 2038925"/>
              <a:gd name="connsiteY1-1476" fmla="*/ 123567 h 698350"/>
              <a:gd name="connsiteX2-1477" fmla="*/ 222939 w 2038925"/>
              <a:gd name="connsiteY2-1478" fmla="*/ 129745 h 698350"/>
              <a:gd name="connsiteX3-1479" fmla="*/ 167333 w 2038925"/>
              <a:gd name="connsiteY3-1480" fmla="*/ 142102 h 698350"/>
              <a:gd name="connsiteX4-1481" fmla="*/ 148798 w 2038925"/>
              <a:gd name="connsiteY4-1482" fmla="*/ 160637 h 698350"/>
              <a:gd name="connsiteX5-1483" fmla="*/ 136442 w 2038925"/>
              <a:gd name="connsiteY5-1484" fmla="*/ 191529 h 698350"/>
              <a:gd name="connsiteX6-1485" fmla="*/ 135641 w 2038925"/>
              <a:gd name="connsiteY6-1486" fmla="*/ 698350 h 698350"/>
              <a:gd name="connsiteX7-1487" fmla="*/ 517 w 2038925"/>
              <a:gd name="connsiteY7-1488" fmla="*/ 695968 h 698350"/>
              <a:gd name="connsiteX8-1489" fmla="*/ 517 w 2038925"/>
              <a:gd name="connsiteY8-1490" fmla="*/ 133607 h 698350"/>
              <a:gd name="connsiteX9-1491" fmla="*/ 45653 w 2038925"/>
              <a:gd name="connsiteY9-1492" fmla="*/ 33272 h 698350"/>
              <a:gd name="connsiteX10-1493" fmla="*/ 136442 w 2038925"/>
              <a:gd name="connsiteY10-1494" fmla="*/ 0 h 698350"/>
              <a:gd name="connsiteX11-1495" fmla="*/ 2038925 w 2038925"/>
              <a:gd name="connsiteY11-1496" fmla="*/ 0 h 698350"/>
              <a:gd name="connsiteX0-1497" fmla="*/ 2038925 w 2038925"/>
              <a:gd name="connsiteY0-1498" fmla="*/ 0 h 698350"/>
              <a:gd name="connsiteX1-1499" fmla="*/ 2033204 w 2038925"/>
              <a:gd name="connsiteY1-1500" fmla="*/ 123567 h 698350"/>
              <a:gd name="connsiteX2-1501" fmla="*/ 222939 w 2038925"/>
              <a:gd name="connsiteY2-1502" fmla="*/ 129745 h 698350"/>
              <a:gd name="connsiteX3-1503" fmla="*/ 167333 w 2038925"/>
              <a:gd name="connsiteY3-1504" fmla="*/ 142102 h 698350"/>
              <a:gd name="connsiteX4-1505" fmla="*/ 148798 w 2038925"/>
              <a:gd name="connsiteY4-1506" fmla="*/ 160637 h 698350"/>
              <a:gd name="connsiteX5-1507" fmla="*/ 136442 w 2038925"/>
              <a:gd name="connsiteY5-1508" fmla="*/ 191529 h 698350"/>
              <a:gd name="connsiteX6-1509" fmla="*/ 135641 w 2038925"/>
              <a:gd name="connsiteY6-1510" fmla="*/ 698350 h 698350"/>
              <a:gd name="connsiteX7-1511" fmla="*/ 517 w 2038925"/>
              <a:gd name="connsiteY7-1512" fmla="*/ 695968 h 698350"/>
              <a:gd name="connsiteX8-1513" fmla="*/ 517 w 2038925"/>
              <a:gd name="connsiteY8-1514" fmla="*/ 133607 h 698350"/>
              <a:gd name="connsiteX9-1515" fmla="*/ 40276 w 2038925"/>
              <a:gd name="connsiteY9-1516" fmla="*/ 42797 h 698350"/>
              <a:gd name="connsiteX10-1517" fmla="*/ 136442 w 2038925"/>
              <a:gd name="connsiteY10-1518" fmla="*/ 0 h 698350"/>
              <a:gd name="connsiteX11-1519" fmla="*/ 2038925 w 2038925"/>
              <a:gd name="connsiteY11-1520" fmla="*/ 0 h 698350"/>
              <a:gd name="connsiteX0-1521" fmla="*/ 2038925 w 2038925"/>
              <a:gd name="connsiteY0-1522" fmla="*/ 0 h 698350"/>
              <a:gd name="connsiteX1-1523" fmla="*/ 2033204 w 2038925"/>
              <a:gd name="connsiteY1-1524" fmla="*/ 123567 h 698350"/>
              <a:gd name="connsiteX2-1525" fmla="*/ 222939 w 2038925"/>
              <a:gd name="connsiteY2-1526" fmla="*/ 129745 h 698350"/>
              <a:gd name="connsiteX3-1527" fmla="*/ 167333 w 2038925"/>
              <a:gd name="connsiteY3-1528" fmla="*/ 142102 h 698350"/>
              <a:gd name="connsiteX4-1529" fmla="*/ 148798 w 2038925"/>
              <a:gd name="connsiteY4-1530" fmla="*/ 160637 h 698350"/>
              <a:gd name="connsiteX5-1531" fmla="*/ 136442 w 2038925"/>
              <a:gd name="connsiteY5-1532" fmla="*/ 191529 h 698350"/>
              <a:gd name="connsiteX6-1533" fmla="*/ 135641 w 2038925"/>
              <a:gd name="connsiteY6-1534" fmla="*/ 698350 h 698350"/>
              <a:gd name="connsiteX7-1535" fmla="*/ 517 w 2038925"/>
              <a:gd name="connsiteY7-1536" fmla="*/ 695968 h 698350"/>
              <a:gd name="connsiteX8-1537" fmla="*/ 517 w 2038925"/>
              <a:gd name="connsiteY8-1538" fmla="*/ 133607 h 698350"/>
              <a:gd name="connsiteX9-1539" fmla="*/ 40276 w 2038925"/>
              <a:gd name="connsiteY9-1540" fmla="*/ 42797 h 698350"/>
              <a:gd name="connsiteX10-1541" fmla="*/ 136442 w 2038925"/>
              <a:gd name="connsiteY10-1542" fmla="*/ 0 h 698350"/>
              <a:gd name="connsiteX11-1543" fmla="*/ 2038925 w 2038925"/>
              <a:gd name="connsiteY11-1544" fmla="*/ 0 h 698350"/>
              <a:gd name="connsiteX0-1545" fmla="*/ 2038925 w 2038925"/>
              <a:gd name="connsiteY0-1546" fmla="*/ 0 h 698350"/>
              <a:gd name="connsiteX1-1547" fmla="*/ 2033204 w 2038925"/>
              <a:gd name="connsiteY1-1548" fmla="*/ 123567 h 698350"/>
              <a:gd name="connsiteX2-1549" fmla="*/ 222939 w 2038925"/>
              <a:gd name="connsiteY2-1550" fmla="*/ 129745 h 698350"/>
              <a:gd name="connsiteX3-1551" fmla="*/ 167333 w 2038925"/>
              <a:gd name="connsiteY3-1552" fmla="*/ 142102 h 698350"/>
              <a:gd name="connsiteX4-1553" fmla="*/ 148798 w 2038925"/>
              <a:gd name="connsiteY4-1554" fmla="*/ 160637 h 698350"/>
              <a:gd name="connsiteX5-1555" fmla="*/ 136442 w 2038925"/>
              <a:gd name="connsiteY5-1556" fmla="*/ 191529 h 698350"/>
              <a:gd name="connsiteX6-1557" fmla="*/ 135641 w 2038925"/>
              <a:gd name="connsiteY6-1558" fmla="*/ 698350 h 698350"/>
              <a:gd name="connsiteX7-1559" fmla="*/ 517 w 2038925"/>
              <a:gd name="connsiteY7-1560" fmla="*/ 695968 h 698350"/>
              <a:gd name="connsiteX8-1561" fmla="*/ 517 w 2038925"/>
              <a:gd name="connsiteY8-1562" fmla="*/ 133607 h 698350"/>
              <a:gd name="connsiteX9-1563" fmla="*/ 40276 w 2038925"/>
              <a:gd name="connsiteY9-1564" fmla="*/ 42797 h 698350"/>
              <a:gd name="connsiteX10-1565" fmla="*/ 136442 w 2038925"/>
              <a:gd name="connsiteY10-1566" fmla="*/ 0 h 698350"/>
              <a:gd name="connsiteX11-1567" fmla="*/ 2038925 w 2038925"/>
              <a:gd name="connsiteY11-1568" fmla="*/ 0 h 698350"/>
              <a:gd name="connsiteX0-1569" fmla="*/ 2038925 w 2038925"/>
              <a:gd name="connsiteY0-1570" fmla="*/ 0 h 698350"/>
              <a:gd name="connsiteX1-1571" fmla="*/ 2033204 w 2038925"/>
              <a:gd name="connsiteY1-1572" fmla="*/ 123567 h 698350"/>
              <a:gd name="connsiteX2-1573" fmla="*/ 222939 w 2038925"/>
              <a:gd name="connsiteY2-1574" fmla="*/ 129745 h 698350"/>
              <a:gd name="connsiteX3-1575" fmla="*/ 167333 w 2038925"/>
              <a:gd name="connsiteY3-1576" fmla="*/ 142102 h 698350"/>
              <a:gd name="connsiteX4-1577" fmla="*/ 148798 w 2038925"/>
              <a:gd name="connsiteY4-1578" fmla="*/ 160637 h 698350"/>
              <a:gd name="connsiteX5-1579" fmla="*/ 136442 w 2038925"/>
              <a:gd name="connsiteY5-1580" fmla="*/ 191529 h 698350"/>
              <a:gd name="connsiteX6-1581" fmla="*/ 135641 w 2038925"/>
              <a:gd name="connsiteY6-1582" fmla="*/ 698350 h 698350"/>
              <a:gd name="connsiteX7-1583" fmla="*/ 517 w 2038925"/>
              <a:gd name="connsiteY7-1584" fmla="*/ 695968 h 698350"/>
              <a:gd name="connsiteX8-1585" fmla="*/ 517 w 2038925"/>
              <a:gd name="connsiteY8-1586" fmla="*/ 133607 h 698350"/>
              <a:gd name="connsiteX9-1587" fmla="*/ 40276 w 2038925"/>
              <a:gd name="connsiteY9-1588" fmla="*/ 42797 h 698350"/>
              <a:gd name="connsiteX10-1589" fmla="*/ 136442 w 2038925"/>
              <a:gd name="connsiteY10-1590" fmla="*/ 0 h 698350"/>
              <a:gd name="connsiteX11-1591" fmla="*/ 2038925 w 2038925"/>
              <a:gd name="connsiteY11-1592" fmla="*/ 0 h 698350"/>
              <a:gd name="connsiteX0-1593" fmla="*/ 2038925 w 2038925"/>
              <a:gd name="connsiteY0-1594" fmla="*/ 0 h 698350"/>
              <a:gd name="connsiteX1-1595" fmla="*/ 2033204 w 2038925"/>
              <a:gd name="connsiteY1-1596" fmla="*/ 123567 h 698350"/>
              <a:gd name="connsiteX2-1597" fmla="*/ 222939 w 2038925"/>
              <a:gd name="connsiteY2-1598" fmla="*/ 129745 h 698350"/>
              <a:gd name="connsiteX3-1599" fmla="*/ 167333 w 2038925"/>
              <a:gd name="connsiteY3-1600" fmla="*/ 142102 h 698350"/>
              <a:gd name="connsiteX4-1601" fmla="*/ 148798 w 2038925"/>
              <a:gd name="connsiteY4-1602" fmla="*/ 160637 h 698350"/>
              <a:gd name="connsiteX5-1603" fmla="*/ 136442 w 2038925"/>
              <a:gd name="connsiteY5-1604" fmla="*/ 191529 h 698350"/>
              <a:gd name="connsiteX6-1605" fmla="*/ 135641 w 2038925"/>
              <a:gd name="connsiteY6-1606" fmla="*/ 698350 h 698350"/>
              <a:gd name="connsiteX7-1607" fmla="*/ 517 w 2038925"/>
              <a:gd name="connsiteY7-1608" fmla="*/ 695968 h 698350"/>
              <a:gd name="connsiteX8-1609" fmla="*/ 517 w 2038925"/>
              <a:gd name="connsiteY8-1610" fmla="*/ 133607 h 698350"/>
              <a:gd name="connsiteX9-1611" fmla="*/ 40276 w 2038925"/>
              <a:gd name="connsiteY9-1612" fmla="*/ 42797 h 698350"/>
              <a:gd name="connsiteX10-1613" fmla="*/ 136442 w 2038925"/>
              <a:gd name="connsiteY10-1614" fmla="*/ 0 h 698350"/>
              <a:gd name="connsiteX11-1615" fmla="*/ 2038925 w 2038925"/>
              <a:gd name="connsiteY11-1616" fmla="*/ 0 h 698350"/>
              <a:gd name="connsiteX0-1617" fmla="*/ 2038925 w 2038925"/>
              <a:gd name="connsiteY0-1618" fmla="*/ 0 h 698350"/>
              <a:gd name="connsiteX1-1619" fmla="*/ 2033204 w 2038925"/>
              <a:gd name="connsiteY1-1620" fmla="*/ 123567 h 698350"/>
              <a:gd name="connsiteX2-1621" fmla="*/ 222939 w 2038925"/>
              <a:gd name="connsiteY2-1622" fmla="*/ 129745 h 698350"/>
              <a:gd name="connsiteX3-1623" fmla="*/ 167333 w 2038925"/>
              <a:gd name="connsiteY3-1624" fmla="*/ 142102 h 698350"/>
              <a:gd name="connsiteX4-1625" fmla="*/ 148798 w 2038925"/>
              <a:gd name="connsiteY4-1626" fmla="*/ 160637 h 698350"/>
              <a:gd name="connsiteX5-1627" fmla="*/ 136442 w 2038925"/>
              <a:gd name="connsiteY5-1628" fmla="*/ 191529 h 698350"/>
              <a:gd name="connsiteX6-1629" fmla="*/ 135641 w 2038925"/>
              <a:gd name="connsiteY6-1630" fmla="*/ 698350 h 698350"/>
              <a:gd name="connsiteX7-1631" fmla="*/ 517 w 2038925"/>
              <a:gd name="connsiteY7-1632" fmla="*/ 695968 h 698350"/>
              <a:gd name="connsiteX8-1633" fmla="*/ 517 w 2038925"/>
              <a:gd name="connsiteY8-1634" fmla="*/ 133607 h 698350"/>
              <a:gd name="connsiteX9-1635" fmla="*/ 56410 w 2038925"/>
              <a:gd name="connsiteY9-1636" fmla="*/ 45178 h 698350"/>
              <a:gd name="connsiteX10-1637" fmla="*/ 136442 w 2038925"/>
              <a:gd name="connsiteY10-1638" fmla="*/ 0 h 698350"/>
              <a:gd name="connsiteX11-1639" fmla="*/ 2038925 w 2038925"/>
              <a:gd name="connsiteY11-1640" fmla="*/ 0 h 698350"/>
              <a:gd name="connsiteX0-1641" fmla="*/ 2038925 w 2038925"/>
              <a:gd name="connsiteY0-1642" fmla="*/ 0 h 698350"/>
              <a:gd name="connsiteX1-1643" fmla="*/ 2033204 w 2038925"/>
              <a:gd name="connsiteY1-1644" fmla="*/ 123567 h 698350"/>
              <a:gd name="connsiteX2-1645" fmla="*/ 222939 w 2038925"/>
              <a:gd name="connsiteY2-1646" fmla="*/ 129745 h 698350"/>
              <a:gd name="connsiteX3-1647" fmla="*/ 167333 w 2038925"/>
              <a:gd name="connsiteY3-1648" fmla="*/ 142102 h 698350"/>
              <a:gd name="connsiteX4-1649" fmla="*/ 148798 w 2038925"/>
              <a:gd name="connsiteY4-1650" fmla="*/ 160637 h 698350"/>
              <a:gd name="connsiteX5-1651" fmla="*/ 136442 w 2038925"/>
              <a:gd name="connsiteY5-1652" fmla="*/ 191529 h 698350"/>
              <a:gd name="connsiteX6-1653" fmla="*/ 135641 w 2038925"/>
              <a:gd name="connsiteY6-1654" fmla="*/ 698350 h 698350"/>
              <a:gd name="connsiteX7-1655" fmla="*/ 517 w 2038925"/>
              <a:gd name="connsiteY7-1656" fmla="*/ 695968 h 698350"/>
              <a:gd name="connsiteX8-1657" fmla="*/ 517 w 2038925"/>
              <a:gd name="connsiteY8-1658" fmla="*/ 133607 h 698350"/>
              <a:gd name="connsiteX9-1659" fmla="*/ 56410 w 2038925"/>
              <a:gd name="connsiteY9-1660" fmla="*/ 45178 h 698350"/>
              <a:gd name="connsiteX10-1661" fmla="*/ 195596 w 2038925"/>
              <a:gd name="connsiteY10-1662" fmla="*/ 0 h 698350"/>
              <a:gd name="connsiteX11-1663" fmla="*/ 2038925 w 2038925"/>
              <a:gd name="connsiteY11-1664" fmla="*/ 0 h 698350"/>
              <a:gd name="connsiteX0-1665" fmla="*/ 2038925 w 2038925"/>
              <a:gd name="connsiteY0-1666" fmla="*/ 0 h 698350"/>
              <a:gd name="connsiteX1-1667" fmla="*/ 2033204 w 2038925"/>
              <a:gd name="connsiteY1-1668" fmla="*/ 123567 h 698350"/>
              <a:gd name="connsiteX2-1669" fmla="*/ 222939 w 2038925"/>
              <a:gd name="connsiteY2-1670" fmla="*/ 129745 h 698350"/>
              <a:gd name="connsiteX3-1671" fmla="*/ 167333 w 2038925"/>
              <a:gd name="connsiteY3-1672" fmla="*/ 142102 h 698350"/>
              <a:gd name="connsiteX4-1673" fmla="*/ 148798 w 2038925"/>
              <a:gd name="connsiteY4-1674" fmla="*/ 160637 h 698350"/>
              <a:gd name="connsiteX5-1675" fmla="*/ 136442 w 2038925"/>
              <a:gd name="connsiteY5-1676" fmla="*/ 191529 h 698350"/>
              <a:gd name="connsiteX6-1677" fmla="*/ 135641 w 2038925"/>
              <a:gd name="connsiteY6-1678" fmla="*/ 698350 h 698350"/>
              <a:gd name="connsiteX7-1679" fmla="*/ 517 w 2038925"/>
              <a:gd name="connsiteY7-1680" fmla="*/ 695968 h 698350"/>
              <a:gd name="connsiteX8-1681" fmla="*/ 517 w 2038925"/>
              <a:gd name="connsiteY8-1682" fmla="*/ 133607 h 698350"/>
              <a:gd name="connsiteX9-1683" fmla="*/ 56410 w 2038925"/>
              <a:gd name="connsiteY9-1684" fmla="*/ 45178 h 698350"/>
              <a:gd name="connsiteX10-1685" fmla="*/ 195596 w 2038925"/>
              <a:gd name="connsiteY10-1686" fmla="*/ 0 h 698350"/>
              <a:gd name="connsiteX11-1687" fmla="*/ 2038925 w 2038925"/>
              <a:gd name="connsiteY11-1688" fmla="*/ 0 h 698350"/>
              <a:gd name="connsiteX0-1689" fmla="*/ 2038925 w 2038925"/>
              <a:gd name="connsiteY0-1690" fmla="*/ 0 h 698350"/>
              <a:gd name="connsiteX1-1691" fmla="*/ 2033204 w 2038925"/>
              <a:gd name="connsiteY1-1692" fmla="*/ 123567 h 698350"/>
              <a:gd name="connsiteX2-1693" fmla="*/ 222939 w 2038925"/>
              <a:gd name="connsiteY2-1694" fmla="*/ 129745 h 698350"/>
              <a:gd name="connsiteX3-1695" fmla="*/ 167333 w 2038925"/>
              <a:gd name="connsiteY3-1696" fmla="*/ 142102 h 698350"/>
              <a:gd name="connsiteX4-1697" fmla="*/ 148798 w 2038925"/>
              <a:gd name="connsiteY4-1698" fmla="*/ 160637 h 698350"/>
              <a:gd name="connsiteX5-1699" fmla="*/ 136442 w 2038925"/>
              <a:gd name="connsiteY5-1700" fmla="*/ 191529 h 698350"/>
              <a:gd name="connsiteX6-1701" fmla="*/ 135641 w 2038925"/>
              <a:gd name="connsiteY6-1702" fmla="*/ 698350 h 698350"/>
              <a:gd name="connsiteX7-1703" fmla="*/ 517 w 2038925"/>
              <a:gd name="connsiteY7-1704" fmla="*/ 695968 h 698350"/>
              <a:gd name="connsiteX8-1705" fmla="*/ 517 w 2038925"/>
              <a:gd name="connsiteY8-1706" fmla="*/ 133607 h 698350"/>
              <a:gd name="connsiteX9-1707" fmla="*/ 56410 w 2038925"/>
              <a:gd name="connsiteY9-1708" fmla="*/ 45178 h 698350"/>
              <a:gd name="connsiteX10-1709" fmla="*/ 195596 w 2038925"/>
              <a:gd name="connsiteY10-1710" fmla="*/ 0 h 698350"/>
              <a:gd name="connsiteX11-1711" fmla="*/ 2038925 w 2038925"/>
              <a:gd name="connsiteY11-1712" fmla="*/ 0 h 698350"/>
              <a:gd name="connsiteX0-1713" fmla="*/ 2038925 w 2038925"/>
              <a:gd name="connsiteY0-1714" fmla="*/ 0 h 698350"/>
              <a:gd name="connsiteX1-1715" fmla="*/ 2033204 w 2038925"/>
              <a:gd name="connsiteY1-1716" fmla="*/ 123567 h 698350"/>
              <a:gd name="connsiteX2-1717" fmla="*/ 222939 w 2038925"/>
              <a:gd name="connsiteY2-1718" fmla="*/ 129745 h 698350"/>
              <a:gd name="connsiteX3-1719" fmla="*/ 167333 w 2038925"/>
              <a:gd name="connsiteY3-1720" fmla="*/ 142102 h 698350"/>
              <a:gd name="connsiteX4-1721" fmla="*/ 148798 w 2038925"/>
              <a:gd name="connsiteY4-1722" fmla="*/ 160637 h 698350"/>
              <a:gd name="connsiteX5-1723" fmla="*/ 136442 w 2038925"/>
              <a:gd name="connsiteY5-1724" fmla="*/ 191529 h 698350"/>
              <a:gd name="connsiteX6-1725" fmla="*/ 135641 w 2038925"/>
              <a:gd name="connsiteY6-1726" fmla="*/ 698350 h 698350"/>
              <a:gd name="connsiteX7-1727" fmla="*/ 517 w 2038925"/>
              <a:gd name="connsiteY7-1728" fmla="*/ 695968 h 698350"/>
              <a:gd name="connsiteX8-1729" fmla="*/ 517 w 2038925"/>
              <a:gd name="connsiteY8-1730" fmla="*/ 133607 h 698350"/>
              <a:gd name="connsiteX9-1731" fmla="*/ 56410 w 2038925"/>
              <a:gd name="connsiteY9-1732" fmla="*/ 45178 h 698350"/>
              <a:gd name="connsiteX10-1733" fmla="*/ 195596 w 2038925"/>
              <a:gd name="connsiteY10-1734" fmla="*/ 0 h 698350"/>
              <a:gd name="connsiteX11-1735" fmla="*/ 2038925 w 2038925"/>
              <a:gd name="connsiteY11-1736" fmla="*/ 0 h 698350"/>
              <a:gd name="connsiteX0-1737" fmla="*/ 2038734 w 2038734"/>
              <a:gd name="connsiteY0-1738" fmla="*/ 0 h 698350"/>
              <a:gd name="connsiteX1-1739" fmla="*/ 2033013 w 2038734"/>
              <a:gd name="connsiteY1-1740" fmla="*/ 123567 h 698350"/>
              <a:gd name="connsiteX2-1741" fmla="*/ 222748 w 2038734"/>
              <a:gd name="connsiteY2-1742" fmla="*/ 129745 h 698350"/>
              <a:gd name="connsiteX3-1743" fmla="*/ 167142 w 2038734"/>
              <a:gd name="connsiteY3-1744" fmla="*/ 142102 h 698350"/>
              <a:gd name="connsiteX4-1745" fmla="*/ 148607 w 2038734"/>
              <a:gd name="connsiteY4-1746" fmla="*/ 160637 h 698350"/>
              <a:gd name="connsiteX5-1747" fmla="*/ 136251 w 2038734"/>
              <a:gd name="connsiteY5-1748" fmla="*/ 191529 h 698350"/>
              <a:gd name="connsiteX6-1749" fmla="*/ 135450 w 2038734"/>
              <a:gd name="connsiteY6-1750" fmla="*/ 698350 h 698350"/>
              <a:gd name="connsiteX7-1751" fmla="*/ 326 w 2038734"/>
              <a:gd name="connsiteY7-1752" fmla="*/ 695968 h 698350"/>
              <a:gd name="connsiteX8-1753" fmla="*/ 3015 w 2038734"/>
              <a:gd name="connsiteY8-1754" fmla="*/ 174088 h 698350"/>
              <a:gd name="connsiteX9-1755" fmla="*/ 56219 w 2038734"/>
              <a:gd name="connsiteY9-1756" fmla="*/ 45178 h 698350"/>
              <a:gd name="connsiteX10-1757" fmla="*/ 195405 w 2038734"/>
              <a:gd name="connsiteY10-1758" fmla="*/ 0 h 698350"/>
              <a:gd name="connsiteX11-1759" fmla="*/ 2038734 w 2038734"/>
              <a:gd name="connsiteY11-1760" fmla="*/ 0 h 698350"/>
              <a:gd name="connsiteX0-1761" fmla="*/ 2038734 w 2038734"/>
              <a:gd name="connsiteY0-1762" fmla="*/ 0 h 698350"/>
              <a:gd name="connsiteX1-1763" fmla="*/ 2033013 w 2038734"/>
              <a:gd name="connsiteY1-1764" fmla="*/ 123567 h 698350"/>
              <a:gd name="connsiteX2-1765" fmla="*/ 222748 w 2038734"/>
              <a:gd name="connsiteY2-1766" fmla="*/ 129745 h 698350"/>
              <a:gd name="connsiteX3-1767" fmla="*/ 167142 w 2038734"/>
              <a:gd name="connsiteY3-1768" fmla="*/ 142102 h 698350"/>
              <a:gd name="connsiteX4-1769" fmla="*/ 148607 w 2038734"/>
              <a:gd name="connsiteY4-1770" fmla="*/ 160637 h 698350"/>
              <a:gd name="connsiteX5-1771" fmla="*/ 136251 w 2038734"/>
              <a:gd name="connsiteY5-1772" fmla="*/ 191529 h 698350"/>
              <a:gd name="connsiteX6-1773" fmla="*/ 135450 w 2038734"/>
              <a:gd name="connsiteY6-1774" fmla="*/ 698350 h 698350"/>
              <a:gd name="connsiteX7-1775" fmla="*/ 326 w 2038734"/>
              <a:gd name="connsiteY7-1776" fmla="*/ 695968 h 698350"/>
              <a:gd name="connsiteX8-1777" fmla="*/ 3015 w 2038734"/>
              <a:gd name="connsiteY8-1778" fmla="*/ 174088 h 698350"/>
              <a:gd name="connsiteX9-1779" fmla="*/ 56219 w 2038734"/>
              <a:gd name="connsiteY9-1780" fmla="*/ 45178 h 698350"/>
              <a:gd name="connsiteX10-1781" fmla="*/ 195405 w 2038734"/>
              <a:gd name="connsiteY10-1782" fmla="*/ 0 h 698350"/>
              <a:gd name="connsiteX11-1783" fmla="*/ 2038734 w 2038734"/>
              <a:gd name="connsiteY11-1784" fmla="*/ 0 h 698350"/>
              <a:gd name="connsiteX0-1785" fmla="*/ 2038734 w 2038734"/>
              <a:gd name="connsiteY0-1786" fmla="*/ 0 h 698350"/>
              <a:gd name="connsiteX1-1787" fmla="*/ 2033013 w 2038734"/>
              <a:gd name="connsiteY1-1788" fmla="*/ 123567 h 698350"/>
              <a:gd name="connsiteX2-1789" fmla="*/ 222748 w 2038734"/>
              <a:gd name="connsiteY2-1790" fmla="*/ 129745 h 698350"/>
              <a:gd name="connsiteX3-1791" fmla="*/ 167142 w 2038734"/>
              <a:gd name="connsiteY3-1792" fmla="*/ 142102 h 698350"/>
              <a:gd name="connsiteX4-1793" fmla="*/ 148607 w 2038734"/>
              <a:gd name="connsiteY4-1794" fmla="*/ 160637 h 698350"/>
              <a:gd name="connsiteX5-1795" fmla="*/ 136251 w 2038734"/>
              <a:gd name="connsiteY5-1796" fmla="*/ 191529 h 698350"/>
              <a:gd name="connsiteX6-1797" fmla="*/ 135450 w 2038734"/>
              <a:gd name="connsiteY6-1798" fmla="*/ 698350 h 698350"/>
              <a:gd name="connsiteX7-1799" fmla="*/ 326 w 2038734"/>
              <a:gd name="connsiteY7-1800" fmla="*/ 695968 h 698350"/>
              <a:gd name="connsiteX8-1801" fmla="*/ 3015 w 2038734"/>
              <a:gd name="connsiteY8-1802" fmla="*/ 174088 h 698350"/>
              <a:gd name="connsiteX9-1803" fmla="*/ 56219 w 2038734"/>
              <a:gd name="connsiteY9-1804" fmla="*/ 45178 h 698350"/>
              <a:gd name="connsiteX10-1805" fmla="*/ 195405 w 2038734"/>
              <a:gd name="connsiteY10-1806" fmla="*/ 0 h 698350"/>
              <a:gd name="connsiteX11-1807" fmla="*/ 2038734 w 2038734"/>
              <a:gd name="connsiteY11-1808" fmla="*/ 0 h 698350"/>
              <a:gd name="connsiteX0-1809" fmla="*/ 2038734 w 2038734"/>
              <a:gd name="connsiteY0-1810" fmla="*/ 0 h 698350"/>
              <a:gd name="connsiteX1-1811" fmla="*/ 2033013 w 2038734"/>
              <a:gd name="connsiteY1-1812" fmla="*/ 123567 h 698350"/>
              <a:gd name="connsiteX2-1813" fmla="*/ 222748 w 2038734"/>
              <a:gd name="connsiteY2-1814" fmla="*/ 129745 h 698350"/>
              <a:gd name="connsiteX3-1815" fmla="*/ 167142 w 2038734"/>
              <a:gd name="connsiteY3-1816" fmla="*/ 142102 h 698350"/>
              <a:gd name="connsiteX4-1817" fmla="*/ 148607 w 2038734"/>
              <a:gd name="connsiteY4-1818" fmla="*/ 160637 h 698350"/>
              <a:gd name="connsiteX5-1819" fmla="*/ 136251 w 2038734"/>
              <a:gd name="connsiteY5-1820" fmla="*/ 191529 h 698350"/>
              <a:gd name="connsiteX6-1821" fmla="*/ 135450 w 2038734"/>
              <a:gd name="connsiteY6-1822" fmla="*/ 698350 h 698350"/>
              <a:gd name="connsiteX7-1823" fmla="*/ 326 w 2038734"/>
              <a:gd name="connsiteY7-1824" fmla="*/ 695968 h 698350"/>
              <a:gd name="connsiteX8-1825" fmla="*/ 3015 w 2038734"/>
              <a:gd name="connsiteY8-1826" fmla="*/ 174088 h 698350"/>
              <a:gd name="connsiteX9-1827" fmla="*/ 56219 w 2038734"/>
              <a:gd name="connsiteY9-1828" fmla="*/ 45178 h 698350"/>
              <a:gd name="connsiteX10-1829" fmla="*/ 195405 w 2038734"/>
              <a:gd name="connsiteY10-1830" fmla="*/ 0 h 698350"/>
              <a:gd name="connsiteX11-1831" fmla="*/ 2038734 w 2038734"/>
              <a:gd name="connsiteY11-1832" fmla="*/ 0 h 698350"/>
              <a:gd name="connsiteX0-1833" fmla="*/ 2038734 w 2038734"/>
              <a:gd name="connsiteY0-1834" fmla="*/ 0 h 698350"/>
              <a:gd name="connsiteX1-1835" fmla="*/ 2033013 w 2038734"/>
              <a:gd name="connsiteY1-1836" fmla="*/ 123567 h 698350"/>
              <a:gd name="connsiteX2-1837" fmla="*/ 222748 w 2038734"/>
              <a:gd name="connsiteY2-1838" fmla="*/ 129745 h 698350"/>
              <a:gd name="connsiteX3-1839" fmla="*/ 167142 w 2038734"/>
              <a:gd name="connsiteY3-1840" fmla="*/ 142102 h 698350"/>
              <a:gd name="connsiteX4-1841" fmla="*/ 148607 w 2038734"/>
              <a:gd name="connsiteY4-1842" fmla="*/ 160637 h 698350"/>
              <a:gd name="connsiteX5-1843" fmla="*/ 136251 w 2038734"/>
              <a:gd name="connsiteY5-1844" fmla="*/ 191529 h 698350"/>
              <a:gd name="connsiteX6-1845" fmla="*/ 135450 w 2038734"/>
              <a:gd name="connsiteY6-1846" fmla="*/ 698350 h 698350"/>
              <a:gd name="connsiteX7-1847" fmla="*/ 326 w 2038734"/>
              <a:gd name="connsiteY7-1848" fmla="*/ 695968 h 698350"/>
              <a:gd name="connsiteX8-1849" fmla="*/ 3015 w 2038734"/>
              <a:gd name="connsiteY8-1850" fmla="*/ 174088 h 698350"/>
              <a:gd name="connsiteX9-1851" fmla="*/ 56219 w 2038734"/>
              <a:gd name="connsiteY9-1852" fmla="*/ 45178 h 698350"/>
              <a:gd name="connsiteX10-1853" fmla="*/ 195405 w 2038734"/>
              <a:gd name="connsiteY10-1854" fmla="*/ 0 h 698350"/>
              <a:gd name="connsiteX11-1855" fmla="*/ 2038734 w 2038734"/>
              <a:gd name="connsiteY11-1856" fmla="*/ 0 h 698350"/>
              <a:gd name="connsiteX0-1857" fmla="*/ 2038734 w 2038734"/>
              <a:gd name="connsiteY0-1858" fmla="*/ 0 h 698350"/>
              <a:gd name="connsiteX1-1859" fmla="*/ 2033013 w 2038734"/>
              <a:gd name="connsiteY1-1860" fmla="*/ 123567 h 698350"/>
              <a:gd name="connsiteX2-1861" fmla="*/ 222748 w 2038734"/>
              <a:gd name="connsiteY2-1862" fmla="*/ 129745 h 698350"/>
              <a:gd name="connsiteX3-1863" fmla="*/ 167142 w 2038734"/>
              <a:gd name="connsiteY3-1864" fmla="*/ 142102 h 698350"/>
              <a:gd name="connsiteX4-1865" fmla="*/ 148607 w 2038734"/>
              <a:gd name="connsiteY4-1866" fmla="*/ 160637 h 698350"/>
              <a:gd name="connsiteX5-1867" fmla="*/ 136251 w 2038734"/>
              <a:gd name="connsiteY5-1868" fmla="*/ 191529 h 698350"/>
              <a:gd name="connsiteX6-1869" fmla="*/ 135450 w 2038734"/>
              <a:gd name="connsiteY6-1870" fmla="*/ 698350 h 698350"/>
              <a:gd name="connsiteX7-1871" fmla="*/ 326 w 2038734"/>
              <a:gd name="connsiteY7-1872" fmla="*/ 695968 h 698350"/>
              <a:gd name="connsiteX8-1873" fmla="*/ 3015 w 2038734"/>
              <a:gd name="connsiteY8-1874" fmla="*/ 174088 h 698350"/>
              <a:gd name="connsiteX9-1875" fmla="*/ 56219 w 2038734"/>
              <a:gd name="connsiteY9-1876" fmla="*/ 45178 h 698350"/>
              <a:gd name="connsiteX10-1877" fmla="*/ 195405 w 2038734"/>
              <a:gd name="connsiteY10-1878" fmla="*/ 0 h 698350"/>
              <a:gd name="connsiteX11-1879" fmla="*/ 2038734 w 2038734"/>
              <a:gd name="connsiteY11-1880" fmla="*/ 0 h 698350"/>
              <a:gd name="connsiteX0-1881" fmla="*/ 2038734 w 2038734"/>
              <a:gd name="connsiteY0-1882" fmla="*/ 0 h 698350"/>
              <a:gd name="connsiteX1-1883" fmla="*/ 2033013 w 2038734"/>
              <a:gd name="connsiteY1-1884" fmla="*/ 123567 h 698350"/>
              <a:gd name="connsiteX2-1885" fmla="*/ 222748 w 2038734"/>
              <a:gd name="connsiteY2-1886" fmla="*/ 129745 h 698350"/>
              <a:gd name="connsiteX3-1887" fmla="*/ 167142 w 2038734"/>
              <a:gd name="connsiteY3-1888" fmla="*/ 142102 h 698350"/>
              <a:gd name="connsiteX4-1889" fmla="*/ 136251 w 2038734"/>
              <a:gd name="connsiteY4-1890" fmla="*/ 191529 h 698350"/>
              <a:gd name="connsiteX5-1891" fmla="*/ 135450 w 2038734"/>
              <a:gd name="connsiteY5-1892" fmla="*/ 698350 h 698350"/>
              <a:gd name="connsiteX6-1893" fmla="*/ 326 w 2038734"/>
              <a:gd name="connsiteY6-1894" fmla="*/ 695968 h 698350"/>
              <a:gd name="connsiteX7-1895" fmla="*/ 3015 w 2038734"/>
              <a:gd name="connsiteY7-1896" fmla="*/ 174088 h 698350"/>
              <a:gd name="connsiteX8-1897" fmla="*/ 56219 w 2038734"/>
              <a:gd name="connsiteY8-1898" fmla="*/ 45178 h 698350"/>
              <a:gd name="connsiteX9-1899" fmla="*/ 195405 w 2038734"/>
              <a:gd name="connsiteY9-1900" fmla="*/ 0 h 698350"/>
              <a:gd name="connsiteX10-1901" fmla="*/ 2038734 w 2038734"/>
              <a:gd name="connsiteY10-1902" fmla="*/ 0 h 698350"/>
              <a:gd name="connsiteX0-1903" fmla="*/ 2038734 w 2038734"/>
              <a:gd name="connsiteY0-1904" fmla="*/ 0 h 698350"/>
              <a:gd name="connsiteX1-1905" fmla="*/ 2033013 w 2038734"/>
              <a:gd name="connsiteY1-1906" fmla="*/ 123567 h 698350"/>
              <a:gd name="connsiteX2-1907" fmla="*/ 222748 w 2038734"/>
              <a:gd name="connsiteY2-1908" fmla="*/ 129745 h 698350"/>
              <a:gd name="connsiteX3-1909" fmla="*/ 167142 w 2038734"/>
              <a:gd name="connsiteY3-1910" fmla="*/ 142102 h 698350"/>
              <a:gd name="connsiteX4-1911" fmla="*/ 136251 w 2038734"/>
              <a:gd name="connsiteY4-1912" fmla="*/ 191529 h 698350"/>
              <a:gd name="connsiteX5-1913" fmla="*/ 135450 w 2038734"/>
              <a:gd name="connsiteY5-1914" fmla="*/ 698350 h 698350"/>
              <a:gd name="connsiteX6-1915" fmla="*/ 326 w 2038734"/>
              <a:gd name="connsiteY6-1916" fmla="*/ 695968 h 698350"/>
              <a:gd name="connsiteX7-1917" fmla="*/ 3015 w 2038734"/>
              <a:gd name="connsiteY7-1918" fmla="*/ 174088 h 698350"/>
              <a:gd name="connsiteX8-1919" fmla="*/ 56219 w 2038734"/>
              <a:gd name="connsiteY8-1920" fmla="*/ 45178 h 698350"/>
              <a:gd name="connsiteX9-1921" fmla="*/ 195405 w 2038734"/>
              <a:gd name="connsiteY9-1922" fmla="*/ 0 h 698350"/>
              <a:gd name="connsiteX10-1923" fmla="*/ 2038734 w 2038734"/>
              <a:gd name="connsiteY10-1924" fmla="*/ 0 h 698350"/>
              <a:gd name="connsiteX0-1925" fmla="*/ 2038734 w 2038734"/>
              <a:gd name="connsiteY0-1926" fmla="*/ 0 h 698350"/>
              <a:gd name="connsiteX1-1927" fmla="*/ 2033013 w 2038734"/>
              <a:gd name="connsiteY1-1928" fmla="*/ 123567 h 698350"/>
              <a:gd name="connsiteX2-1929" fmla="*/ 222748 w 2038734"/>
              <a:gd name="connsiteY2-1930" fmla="*/ 129745 h 698350"/>
              <a:gd name="connsiteX3-1931" fmla="*/ 167142 w 2038734"/>
              <a:gd name="connsiteY3-1932" fmla="*/ 142102 h 698350"/>
              <a:gd name="connsiteX4-1933" fmla="*/ 136251 w 2038734"/>
              <a:gd name="connsiteY4-1934" fmla="*/ 191529 h 698350"/>
              <a:gd name="connsiteX5-1935" fmla="*/ 135450 w 2038734"/>
              <a:gd name="connsiteY5-1936" fmla="*/ 698350 h 698350"/>
              <a:gd name="connsiteX6-1937" fmla="*/ 326 w 2038734"/>
              <a:gd name="connsiteY6-1938" fmla="*/ 695968 h 698350"/>
              <a:gd name="connsiteX7-1939" fmla="*/ 3015 w 2038734"/>
              <a:gd name="connsiteY7-1940" fmla="*/ 174088 h 698350"/>
              <a:gd name="connsiteX8-1941" fmla="*/ 56219 w 2038734"/>
              <a:gd name="connsiteY8-1942" fmla="*/ 45178 h 698350"/>
              <a:gd name="connsiteX9-1943" fmla="*/ 195405 w 2038734"/>
              <a:gd name="connsiteY9-1944" fmla="*/ 0 h 698350"/>
              <a:gd name="connsiteX10-1945" fmla="*/ 2038734 w 2038734"/>
              <a:gd name="connsiteY10-1946" fmla="*/ 0 h 698350"/>
              <a:gd name="connsiteX0-1947" fmla="*/ 2038734 w 2038734"/>
              <a:gd name="connsiteY0-1948" fmla="*/ 0 h 698350"/>
              <a:gd name="connsiteX1-1949" fmla="*/ 2033013 w 2038734"/>
              <a:gd name="connsiteY1-1950" fmla="*/ 123567 h 698350"/>
              <a:gd name="connsiteX2-1951" fmla="*/ 222748 w 2038734"/>
              <a:gd name="connsiteY2-1952" fmla="*/ 129745 h 698350"/>
              <a:gd name="connsiteX3-1953" fmla="*/ 159075 w 2038734"/>
              <a:gd name="connsiteY3-1954" fmla="*/ 142102 h 698350"/>
              <a:gd name="connsiteX4-1955" fmla="*/ 136251 w 2038734"/>
              <a:gd name="connsiteY4-1956" fmla="*/ 191529 h 698350"/>
              <a:gd name="connsiteX5-1957" fmla="*/ 135450 w 2038734"/>
              <a:gd name="connsiteY5-1958" fmla="*/ 698350 h 698350"/>
              <a:gd name="connsiteX6-1959" fmla="*/ 326 w 2038734"/>
              <a:gd name="connsiteY6-1960" fmla="*/ 695968 h 698350"/>
              <a:gd name="connsiteX7-1961" fmla="*/ 3015 w 2038734"/>
              <a:gd name="connsiteY7-1962" fmla="*/ 174088 h 698350"/>
              <a:gd name="connsiteX8-1963" fmla="*/ 56219 w 2038734"/>
              <a:gd name="connsiteY8-1964" fmla="*/ 45178 h 698350"/>
              <a:gd name="connsiteX9-1965" fmla="*/ 195405 w 2038734"/>
              <a:gd name="connsiteY9-1966" fmla="*/ 0 h 698350"/>
              <a:gd name="connsiteX10-1967" fmla="*/ 2038734 w 2038734"/>
              <a:gd name="connsiteY10-1968" fmla="*/ 0 h 698350"/>
              <a:gd name="connsiteX0-1969" fmla="*/ 2038734 w 2038734"/>
              <a:gd name="connsiteY0-1970" fmla="*/ 0 h 698350"/>
              <a:gd name="connsiteX1-1971" fmla="*/ 1479958 w 2038734"/>
              <a:gd name="connsiteY1-1972" fmla="*/ 126470 h 698350"/>
              <a:gd name="connsiteX2-1973" fmla="*/ 222748 w 2038734"/>
              <a:gd name="connsiteY2-1974" fmla="*/ 129745 h 698350"/>
              <a:gd name="connsiteX3-1975" fmla="*/ 159075 w 2038734"/>
              <a:gd name="connsiteY3-1976" fmla="*/ 142102 h 698350"/>
              <a:gd name="connsiteX4-1977" fmla="*/ 136251 w 2038734"/>
              <a:gd name="connsiteY4-1978" fmla="*/ 191529 h 698350"/>
              <a:gd name="connsiteX5-1979" fmla="*/ 135450 w 2038734"/>
              <a:gd name="connsiteY5-1980" fmla="*/ 698350 h 698350"/>
              <a:gd name="connsiteX6-1981" fmla="*/ 326 w 2038734"/>
              <a:gd name="connsiteY6-1982" fmla="*/ 695968 h 698350"/>
              <a:gd name="connsiteX7-1983" fmla="*/ 3015 w 2038734"/>
              <a:gd name="connsiteY7-1984" fmla="*/ 174088 h 698350"/>
              <a:gd name="connsiteX8-1985" fmla="*/ 56219 w 2038734"/>
              <a:gd name="connsiteY8-1986" fmla="*/ 45178 h 698350"/>
              <a:gd name="connsiteX9-1987" fmla="*/ 195405 w 2038734"/>
              <a:gd name="connsiteY9-1988" fmla="*/ 0 h 698350"/>
              <a:gd name="connsiteX10-1989" fmla="*/ 2038734 w 2038734"/>
              <a:gd name="connsiteY10-1990" fmla="*/ 0 h 698350"/>
              <a:gd name="connsiteX0-1991" fmla="*/ 1489366 w 1489366"/>
              <a:gd name="connsiteY0-1992" fmla="*/ 2903 h 698350"/>
              <a:gd name="connsiteX1-1993" fmla="*/ 1479958 w 1489366"/>
              <a:gd name="connsiteY1-1994" fmla="*/ 126470 h 698350"/>
              <a:gd name="connsiteX2-1995" fmla="*/ 222748 w 1489366"/>
              <a:gd name="connsiteY2-1996" fmla="*/ 129745 h 698350"/>
              <a:gd name="connsiteX3-1997" fmla="*/ 159075 w 1489366"/>
              <a:gd name="connsiteY3-1998" fmla="*/ 142102 h 698350"/>
              <a:gd name="connsiteX4-1999" fmla="*/ 136251 w 1489366"/>
              <a:gd name="connsiteY4-2000" fmla="*/ 191529 h 698350"/>
              <a:gd name="connsiteX5-2001" fmla="*/ 135450 w 1489366"/>
              <a:gd name="connsiteY5-2002" fmla="*/ 698350 h 698350"/>
              <a:gd name="connsiteX6-2003" fmla="*/ 326 w 1489366"/>
              <a:gd name="connsiteY6-2004" fmla="*/ 695968 h 698350"/>
              <a:gd name="connsiteX7-2005" fmla="*/ 3015 w 1489366"/>
              <a:gd name="connsiteY7-2006" fmla="*/ 174088 h 698350"/>
              <a:gd name="connsiteX8-2007" fmla="*/ 56219 w 1489366"/>
              <a:gd name="connsiteY8-2008" fmla="*/ 45178 h 698350"/>
              <a:gd name="connsiteX9-2009" fmla="*/ 195405 w 1489366"/>
              <a:gd name="connsiteY9-2010" fmla="*/ 0 h 698350"/>
              <a:gd name="connsiteX10-2011" fmla="*/ 1489366 w 1489366"/>
              <a:gd name="connsiteY10-2012" fmla="*/ 2903 h 698350"/>
              <a:gd name="connsiteX0-2013" fmla="*/ 1481992 w 1481992"/>
              <a:gd name="connsiteY0-2014" fmla="*/ 5806 h 698350"/>
              <a:gd name="connsiteX1-2015" fmla="*/ 1479958 w 1481992"/>
              <a:gd name="connsiteY1-2016" fmla="*/ 126470 h 698350"/>
              <a:gd name="connsiteX2-2017" fmla="*/ 222748 w 1481992"/>
              <a:gd name="connsiteY2-2018" fmla="*/ 129745 h 698350"/>
              <a:gd name="connsiteX3-2019" fmla="*/ 159075 w 1481992"/>
              <a:gd name="connsiteY3-2020" fmla="*/ 142102 h 698350"/>
              <a:gd name="connsiteX4-2021" fmla="*/ 136251 w 1481992"/>
              <a:gd name="connsiteY4-2022" fmla="*/ 191529 h 698350"/>
              <a:gd name="connsiteX5-2023" fmla="*/ 135450 w 1481992"/>
              <a:gd name="connsiteY5-2024" fmla="*/ 698350 h 698350"/>
              <a:gd name="connsiteX6-2025" fmla="*/ 326 w 1481992"/>
              <a:gd name="connsiteY6-2026" fmla="*/ 695968 h 698350"/>
              <a:gd name="connsiteX7-2027" fmla="*/ 3015 w 1481992"/>
              <a:gd name="connsiteY7-2028" fmla="*/ 174088 h 698350"/>
              <a:gd name="connsiteX8-2029" fmla="*/ 56219 w 1481992"/>
              <a:gd name="connsiteY8-2030" fmla="*/ 45178 h 698350"/>
              <a:gd name="connsiteX9-2031" fmla="*/ 195405 w 1481992"/>
              <a:gd name="connsiteY9-2032" fmla="*/ 0 h 698350"/>
              <a:gd name="connsiteX10-2033" fmla="*/ 1481992 w 1481992"/>
              <a:gd name="connsiteY10-2034" fmla="*/ 5806 h 698350"/>
              <a:gd name="connsiteX0-2035" fmla="*/ 1481992 w 1481992"/>
              <a:gd name="connsiteY0-2036" fmla="*/ 1 h 698350"/>
              <a:gd name="connsiteX1-2037" fmla="*/ 1479958 w 1481992"/>
              <a:gd name="connsiteY1-2038" fmla="*/ 126470 h 698350"/>
              <a:gd name="connsiteX2-2039" fmla="*/ 222748 w 1481992"/>
              <a:gd name="connsiteY2-2040" fmla="*/ 129745 h 698350"/>
              <a:gd name="connsiteX3-2041" fmla="*/ 159075 w 1481992"/>
              <a:gd name="connsiteY3-2042" fmla="*/ 142102 h 698350"/>
              <a:gd name="connsiteX4-2043" fmla="*/ 136251 w 1481992"/>
              <a:gd name="connsiteY4-2044" fmla="*/ 191529 h 698350"/>
              <a:gd name="connsiteX5-2045" fmla="*/ 135450 w 1481992"/>
              <a:gd name="connsiteY5-2046" fmla="*/ 698350 h 698350"/>
              <a:gd name="connsiteX6-2047" fmla="*/ 326 w 1481992"/>
              <a:gd name="connsiteY6-2048" fmla="*/ 695968 h 698350"/>
              <a:gd name="connsiteX7-2049" fmla="*/ 3015 w 1481992"/>
              <a:gd name="connsiteY7-2050" fmla="*/ 174088 h 698350"/>
              <a:gd name="connsiteX8-2051" fmla="*/ 56219 w 1481992"/>
              <a:gd name="connsiteY8-2052" fmla="*/ 45178 h 698350"/>
              <a:gd name="connsiteX9-2053" fmla="*/ 195405 w 1481992"/>
              <a:gd name="connsiteY9-2054" fmla="*/ 0 h 698350"/>
              <a:gd name="connsiteX10-2055" fmla="*/ 1481992 w 1481992"/>
              <a:gd name="connsiteY10-2056" fmla="*/ 1 h 698350"/>
              <a:gd name="connsiteX0-2057" fmla="*/ 1481992 w 1481992"/>
              <a:gd name="connsiteY0-2058" fmla="*/ 1 h 698350"/>
              <a:gd name="connsiteX1-2059" fmla="*/ 1170750 w 1481992"/>
              <a:gd name="connsiteY1-2060" fmla="*/ 126470 h 698350"/>
              <a:gd name="connsiteX2-2061" fmla="*/ 222748 w 1481992"/>
              <a:gd name="connsiteY2-2062" fmla="*/ 129745 h 698350"/>
              <a:gd name="connsiteX3-2063" fmla="*/ 159075 w 1481992"/>
              <a:gd name="connsiteY3-2064" fmla="*/ 142102 h 698350"/>
              <a:gd name="connsiteX4-2065" fmla="*/ 136251 w 1481992"/>
              <a:gd name="connsiteY4-2066" fmla="*/ 191529 h 698350"/>
              <a:gd name="connsiteX5-2067" fmla="*/ 135450 w 1481992"/>
              <a:gd name="connsiteY5-2068" fmla="*/ 698350 h 698350"/>
              <a:gd name="connsiteX6-2069" fmla="*/ 326 w 1481992"/>
              <a:gd name="connsiteY6-2070" fmla="*/ 695968 h 698350"/>
              <a:gd name="connsiteX7-2071" fmla="*/ 3015 w 1481992"/>
              <a:gd name="connsiteY7-2072" fmla="*/ 174088 h 698350"/>
              <a:gd name="connsiteX8-2073" fmla="*/ 56219 w 1481992"/>
              <a:gd name="connsiteY8-2074" fmla="*/ 45178 h 698350"/>
              <a:gd name="connsiteX9-2075" fmla="*/ 195405 w 1481992"/>
              <a:gd name="connsiteY9-2076" fmla="*/ 0 h 698350"/>
              <a:gd name="connsiteX10-2077" fmla="*/ 1481992 w 1481992"/>
              <a:gd name="connsiteY10-2078" fmla="*/ 1 h 698350"/>
              <a:gd name="connsiteX0-2079" fmla="*/ 1195408 w 1195408"/>
              <a:gd name="connsiteY0-2080" fmla="*/ 1 h 698350"/>
              <a:gd name="connsiteX1-2081" fmla="*/ 1170750 w 1195408"/>
              <a:gd name="connsiteY1-2082" fmla="*/ 126470 h 698350"/>
              <a:gd name="connsiteX2-2083" fmla="*/ 222748 w 1195408"/>
              <a:gd name="connsiteY2-2084" fmla="*/ 129745 h 698350"/>
              <a:gd name="connsiteX3-2085" fmla="*/ 159075 w 1195408"/>
              <a:gd name="connsiteY3-2086" fmla="*/ 142102 h 698350"/>
              <a:gd name="connsiteX4-2087" fmla="*/ 136251 w 1195408"/>
              <a:gd name="connsiteY4-2088" fmla="*/ 191529 h 698350"/>
              <a:gd name="connsiteX5-2089" fmla="*/ 135450 w 1195408"/>
              <a:gd name="connsiteY5-2090" fmla="*/ 698350 h 698350"/>
              <a:gd name="connsiteX6-2091" fmla="*/ 326 w 1195408"/>
              <a:gd name="connsiteY6-2092" fmla="*/ 695968 h 698350"/>
              <a:gd name="connsiteX7-2093" fmla="*/ 3015 w 1195408"/>
              <a:gd name="connsiteY7-2094" fmla="*/ 174088 h 698350"/>
              <a:gd name="connsiteX8-2095" fmla="*/ 56219 w 1195408"/>
              <a:gd name="connsiteY8-2096" fmla="*/ 45178 h 698350"/>
              <a:gd name="connsiteX9-2097" fmla="*/ 195405 w 1195408"/>
              <a:gd name="connsiteY9-2098" fmla="*/ 0 h 698350"/>
              <a:gd name="connsiteX10-2099" fmla="*/ 1195408 w 1195408"/>
              <a:gd name="connsiteY10-2100" fmla="*/ 1 h 698350"/>
              <a:gd name="connsiteX0-2101" fmla="*/ 1195408 w 1195408"/>
              <a:gd name="connsiteY0-2102" fmla="*/ 1 h 698350"/>
              <a:gd name="connsiteX1-2103" fmla="*/ 1193375 w 1195408"/>
              <a:gd name="connsiteY1-2104" fmla="*/ 126470 h 698350"/>
              <a:gd name="connsiteX2-2105" fmla="*/ 222748 w 1195408"/>
              <a:gd name="connsiteY2-2106" fmla="*/ 129745 h 698350"/>
              <a:gd name="connsiteX3-2107" fmla="*/ 159075 w 1195408"/>
              <a:gd name="connsiteY3-2108" fmla="*/ 142102 h 698350"/>
              <a:gd name="connsiteX4-2109" fmla="*/ 136251 w 1195408"/>
              <a:gd name="connsiteY4-2110" fmla="*/ 191529 h 698350"/>
              <a:gd name="connsiteX5-2111" fmla="*/ 135450 w 1195408"/>
              <a:gd name="connsiteY5-2112" fmla="*/ 698350 h 698350"/>
              <a:gd name="connsiteX6-2113" fmla="*/ 326 w 1195408"/>
              <a:gd name="connsiteY6-2114" fmla="*/ 695968 h 698350"/>
              <a:gd name="connsiteX7-2115" fmla="*/ 3015 w 1195408"/>
              <a:gd name="connsiteY7-2116" fmla="*/ 174088 h 698350"/>
              <a:gd name="connsiteX8-2117" fmla="*/ 56219 w 1195408"/>
              <a:gd name="connsiteY8-2118" fmla="*/ 45178 h 698350"/>
              <a:gd name="connsiteX9-2119" fmla="*/ 195405 w 1195408"/>
              <a:gd name="connsiteY9-2120" fmla="*/ 0 h 698350"/>
              <a:gd name="connsiteX10-2121" fmla="*/ 1195408 w 1195408"/>
              <a:gd name="connsiteY10-2122" fmla="*/ 1 h 698350"/>
              <a:gd name="connsiteX0-2123" fmla="*/ 1195408 w 1195408"/>
              <a:gd name="connsiteY0-2124" fmla="*/ 1 h 698350"/>
              <a:gd name="connsiteX1-2125" fmla="*/ 1193375 w 1195408"/>
              <a:gd name="connsiteY1-2126" fmla="*/ 126470 h 698350"/>
              <a:gd name="connsiteX2-2127" fmla="*/ 222748 w 1195408"/>
              <a:gd name="connsiteY2-2128" fmla="*/ 129745 h 698350"/>
              <a:gd name="connsiteX3-2129" fmla="*/ 159075 w 1195408"/>
              <a:gd name="connsiteY3-2130" fmla="*/ 142102 h 698350"/>
              <a:gd name="connsiteX4-2131" fmla="*/ 136251 w 1195408"/>
              <a:gd name="connsiteY4-2132" fmla="*/ 191529 h 698350"/>
              <a:gd name="connsiteX5-2133" fmla="*/ 135450 w 1195408"/>
              <a:gd name="connsiteY5-2134" fmla="*/ 698350 h 698350"/>
              <a:gd name="connsiteX6-2135" fmla="*/ 326 w 1195408"/>
              <a:gd name="connsiteY6-2136" fmla="*/ 695968 h 698350"/>
              <a:gd name="connsiteX7-2137" fmla="*/ 3015 w 1195408"/>
              <a:gd name="connsiteY7-2138" fmla="*/ 174088 h 698350"/>
              <a:gd name="connsiteX8-2139" fmla="*/ 56219 w 1195408"/>
              <a:gd name="connsiteY8-2140" fmla="*/ 45178 h 698350"/>
              <a:gd name="connsiteX9-2141" fmla="*/ 195405 w 1195408"/>
              <a:gd name="connsiteY9-2142" fmla="*/ 0 h 698350"/>
              <a:gd name="connsiteX10-2143" fmla="*/ 1195408 w 1195408"/>
              <a:gd name="connsiteY10-2144" fmla="*/ 1 h 698350"/>
              <a:gd name="connsiteX0-2145" fmla="*/ 1195408 w 1195408"/>
              <a:gd name="connsiteY0-2146" fmla="*/ 1 h 698350"/>
              <a:gd name="connsiteX1-2147" fmla="*/ 1193375 w 1195408"/>
              <a:gd name="connsiteY1-2148" fmla="*/ 132408 h 698350"/>
              <a:gd name="connsiteX2-2149" fmla="*/ 222748 w 1195408"/>
              <a:gd name="connsiteY2-2150" fmla="*/ 129745 h 698350"/>
              <a:gd name="connsiteX3-2151" fmla="*/ 159075 w 1195408"/>
              <a:gd name="connsiteY3-2152" fmla="*/ 142102 h 698350"/>
              <a:gd name="connsiteX4-2153" fmla="*/ 136251 w 1195408"/>
              <a:gd name="connsiteY4-2154" fmla="*/ 191529 h 698350"/>
              <a:gd name="connsiteX5-2155" fmla="*/ 135450 w 1195408"/>
              <a:gd name="connsiteY5-2156" fmla="*/ 698350 h 698350"/>
              <a:gd name="connsiteX6-2157" fmla="*/ 326 w 1195408"/>
              <a:gd name="connsiteY6-2158" fmla="*/ 695968 h 698350"/>
              <a:gd name="connsiteX7-2159" fmla="*/ 3015 w 1195408"/>
              <a:gd name="connsiteY7-2160" fmla="*/ 174088 h 698350"/>
              <a:gd name="connsiteX8-2161" fmla="*/ 56219 w 1195408"/>
              <a:gd name="connsiteY8-2162" fmla="*/ 45178 h 698350"/>
              <a:gd name="connsiteX9-2163" fmla="*/ 195405 w 1195408"/>
              <a:gd name="connsiteY9-2164" fmla="*/ 0 h 698350"/>
              <a:gd name="connsiteX10-2165" fmla="*/ 1195408 w 1195408"/>
              <a:gd name="connsiteY10-2166" fmla="*/ 1 h 6983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95408" h="698350">
                <a:moveTo>
                  <a:pt x="1195408" y="1"/>
                </a:moveTo>
                <a:cubicBezTo>
                  <a:pt x="1194730" y="42157"/>
                  <a:pt x="1194053" y="90252"/>
                  <a:pt x="1193375" y="132408"/>
                </a:cubicBezTo>
                <a:lnTo>
                  <a:pt x="222748" y="129745"/>
                </a:lnTo>
                <a:cubicBezTo>
                  <a:pt x="204213" y="133864"/>
                  <a:pt x="196432" y="128458"/>
                  <a:pt x="159075" y="142102"/>
                </a:cubicBezTo>
                <a:cubicBezTo>
                  <a:pt x="135334" y="168103"/>
                  <a:pt x="146548" y="175053"/>
                  <a:pt x="136251" y="191529"/>
                </a:cubicBezTo>
                <a:cubicBezTo>
                  <a:pt x="134191" y="481913"/>
                  <a:pt x="137510" y="407966"/>
                  <a:pt x="135450" y="698350"/>
                </a:cubicBezTo>
                <a:lnTo>
                  <a:pt x="326" y="695968"/>
                </a:lnTo>
                <a:cubicBezTo>
                  <a:pt x="-1467" y="501371"/>
                  <a:pt x="4808" y="368685"/>
                  <a:pt x="3015" y="174088"/>
                </a:cubicBezTo>
                <a:cubicBezTo>
                  <a:pt x="8201" y="134293"/>
                  <a:pt x="-55" y="104023"/>
                  <a:pt x="56219" y="45178"/>
                </a:cubicBezTo>
                <a:cubicBezTo>
                  <a:pt x="118177" y="-1546"/>
                  <a:pt x="146862" y="7530"/>
                  <a:pt x="195405" y="0"/>
                </a:cubicBezTo>
                <a:lnTo>
                  <a:pt x="1195408" y="1"/>
                </a:lnTo>
                <a:close/>
              </a:path>
            </a:pathLst>
          </a:cu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anchor="ctr"/>
          <a:lstStyle/>
          <a:p>
            <a:pPr algn="ctr" defTabSz="685800" fontAlgn="base">
              <a:spcBef>
                <a:spcPct val="0"/>
              </a:spcBef>
              <a:spcAft>
                <a:spcPct val="0"/>
              </a:spcAft>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cxnSp>
        <p:nvCxnSpPr>
          <p:cNvPr id="1067" name="Straight Arrow Connector 1066"/>
          <p:cNvCxnSpPr>
            <a:endCxn id="1068" idx="2"/>
          </p:cNvCxnSpPr>
          <p:nvPr/>
        </p:nvCxnSpPr>
        <p:spPr>
          <a:xfrm flipH="1" flipV="1">
            <a:off x="1612106" y="3654028"/>
            <a:ext cx="700088" cy="65960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68" name="TextBox 1067"/>
          <p:cNvSpPr txBox="1"/>
          <p:nvPr/>
        </p:nvSpPr>
        <p:spPr>
          <a:xfrm>
            <a:off x="1248415" y="3168784"/>
            <a:ext cx="839246" cy="5078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defTabSz="685800" fontAlgn="base">
              <a:spcBef>
                <a:spcPct val="0"/>
              </a:spcBef>
              <a:spcAft>
                <a:spcPct val="0"/>
              </a:spcAft>
              <a:buClrTx/>
              <a:defRPr/>
            </a:pPr>
            <a:r>
              <a:rPr lang="en-US" sz="1350" b="1" kern="1200" dirty="0" err="1">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Đường</a:t>
            </a:r>
            <a:endParaRPr lang="en-US" sz="1350" b="1" kern="120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endParaRPr>
          </a:p>
          <a:p>
            <a:pPr defTabSz="685800" fontAlgn="base">
              <a:spcBef>
                <a:spcPct val="0"/>
              </a:spcBef>
              <a:spcAft>
                <a:spcPct val="0"/>
              </a:spcAft>
              <a:buClrTx/>
              <a:defRPr/>
            </a:pPr>
            <a:r>
              <a:rPr lang="en-US" sz="1350" b="1" kern="1200" dirty="0" err="1">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kết</a:t>
            </a:r>
            <a:r>
              <a:rPr lang="en-US" sz="1350" b="1" kern="120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 </a:t>
            </a:r>
            <a:r>
              <a:rPr lang="en-US" sz="1350" b="1" kern="1200" dirty="0" err="1">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rPr>
              <a:t>tinh</a:t>
            </a:r>
            <a:endParaRPr lang="en-US" sz="1350" b="1" kern="1200" dirty="0">
              <a:ln w="11430"/>
              <a:gradFill>
                <a:gsLst>
                  <a:gs pos="0">
                    <a:srgbClr val="70AD47">
                      <a:tint val="90000"/>
                      <a:satMod val="120000"/>
                    </a:srgbClr>
                  </a:gs>
                  <a:gs pos="25000">
                    <a:srgbClr val="70AD47">
                      <a:tint val="93000"/>
                      <a:satMod val="120000"/>
                    </a:srgbClr>
                  </a:gs>
                  <a:gs pos="50000">
                    <a:srgbClr val="70AD47">
                      <a:shade val="89000"/>
                      <a:satMod val="110000"/>
                    </a:srgbClr>
                  </a:gs>
                  <a:gs pos="75000">
                    <a:srgbClr val="70AD47">
                      <a:tint val="93000"/>
                      <a:satMod val="120000"/>
                    </a:srgbClr>
                  </a:gs>
                  <a:gs pos="100000">
                    <a:srgbClr val="70AD47">
                      <a:tint val="90000"/>
                      <a:satMod val="120000"/>
                    </a:srgbClr>
                  </a:gs>
                </a:gsLst>
                <a:lin ang="5400000"/>
              </a:gradFill>
              <a:effectLst>
                <a:outerShdw blurRad="80000" dist="40000" dir="5040000" algn="tl">
                  <a:srgbClr val="000000">
                    <a:alpha val="30000"/>
                  </a:srgbClr>
                </a:outerShdw>
              </a:effectLst>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1800"/>
                                  </p:stCondLst>
                                  <p:childTnLst>
                                    <p:animRot by="21600000">
                                      <p:cBhvr>
                                        <p:cTn id="6" dur="1000" fill="hold"/>
                                        <p:tgtEl>
                                          <p:spTgt spid="24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23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2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22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23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 fill="hold"/>
                                        <p:tgtEl>
                                          <p:spTgt spid="165"/>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000" fill="hold"/>
                                        <p:tgtEl>
                                          <p:spTgt spid="17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3000" fill="hold"/>
                                        <p:tgtEl>
                                          <p:spTgt spid="719"/>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000" fill="hold"/>
                                        <p:tgtEl>
                                          <p:spTgt spid="91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3000" fill="hold"/>
                                        <p:tgtEl>
                                          <p:spTgt spid="921"/>
                                        </p:tgtEl>
                                        <p:attrNameLst>
                                          <p:attrName>r</p:attrName>
                                        </p:attrNameLst>
                                      </p:cBhvr>
                                    </p:animRot>
                                  </p:childTnLst>
                                </p:cTn>
                              </p:par>
                              <p:par>
                                <p:cTn id="25" presetID="0" presetClass="path" presetSubtype="0" repeatCount="indefinite" fill="hold" nodeType="withEffect">
                                  <p:stCondLst>
                                    <p:cond delay="0"/>
                                  </p:stCondLst>
                                  <p:childTnLst>
                                    <p:animMotion origin="layout" path="M 3.95833E-6 0.00046 L 0.00195 -0.01065 " pathEditMode="relative" rAng="0" ptsTypes="AA">
                                      <p:cBhvr>
                                        <p:cTn id="26" dur="1000" spd="-100000" fill="hold"/>
                                        <p:tgtEl>
                                          <p:spTgt spid="610"/>
                                        </p:tgtEl>
                                        <p:attrNameLst>
                                          <p:attrName>ppt_x</p:attrName>
                                          <p:attrName>ppt_y</p:attrName>
                                        </p:attrNameLst>
                                      </p:cBhvr>
                                      <p:rCtr x="91" y="-556"/>
                                    </p:animMotion>
                                  </p:childTnLst>
                                </p:cTn>
                              </p:par>
                              <p:par>
                                <p:cTn id="27" presetID="0" presetClass="path" presetSubtype="0" repeatCount="indefinite" fill="hold" nodeType="withEffect">
                                  <p:stCondLst>
                                    <p:cond delay="0"/>
                                  </p:stCondLst>
                                  <p:childTnLst>
                                    <p:animMotion origin="layout" path="M 1.66667E-6 0.00023 L -0.00052 -0.01157 " pathEditMode="relative" rAng="0" ptsTypes="AA">
                                      <p:cBhvr>
                                        <p:cTn id="28" dur="1000" spd="-100000" fill="hold"/>
                                        <p:tgtEl>
                                          <p:spTgt spid="604"/>
                                        </p:tgtEl>
                                        <p:attrNameLst>
                                          <p:attrName>ppt_x</p:attrName>
                                          <p:attrName>ppt_y</p:attrName>
                                        </p:attrNameLst>
                                      </p:cBhvr>
                                      <p:rCtr x="-26" y="-602"/>
                                    </p:animMotion>
                                  </p:childTnLst>
                                </p:cTn>
                              </p:par>
                              <p:par>
                                <p:cTn id="29" presetID="0" presetClass="path" presetSubtype="0" repeatCount="indefinite" fill="hold" nodeType="withEffect">
                                  <p:stCondLst>
                                    <p:cond delay="0"/>
                                  </p:stCondLst>
                                  <p:childTnLst>
                                    <p:animMotion origin="layout" path="M 2.5E-6 0.00023 L -0.00313 -0.00995 " pathEditMode="relative" rAng="0" ptsTypes="AA">
                                      <p:cBhvr>
                                        <p:cTn id="30" dur="1000" spd="-100000" fill="hold"/>
                                        <p:tgtEl>
                                          <p:spTgt spid="605"/>
                                        </p:tgtEl>
                                        <p:attrNameLst>
                                          <p:attrName>ppt_x</p:attrName>
                                          <p:attrName>ppt_y</p:attrName>
                                        </p:attrNameLst>
                                      </p:cBhvr>
                                      <p:rCtr x="-156" y="-509"/>
                                    </p:animMotion>
                                  </p:childTnLst>
                                </p:cTn>
                              </p:par>
                              <p:par>
                                <p:cTn id="31" presetID="0" presetClass="path" presetSubtype="0" repeatCount="indefinite" fill="hold" nodeType="withEffect">
                                  <p:stCondLst>
                                    <p:cond delay="0"/>
                                  </p:stCondLst>
                                  <p:childTnLst>
                                    <p:animMotion origin="layout" path="M 0.00052 0.00047 L -0.00507 -0.00833 " pathEditMode="relative" rAng="0" ptsTypes="AA">
                                      <p:cBhvr>
                                        <p:cTn id="32" dur="1000" spd="-100000" fill="hold"/>
                                        <p:tgtEl>
                                          <p:spTgt spid="607"/>
                                        </p:tgtEl>
                                        <p:attrNameLst>
                                          <p:attrName>ppt_x</p:attrName>
                                          <p:attrName>ppt_y</p:attrName>
                                        </p:attrNameLst>
                                      </p:cBhvr>
                                      <p:rCtr x="-286" y="-440"/>
                                    </p:animMotion>
                                  </p:childTnLst>
                                </p:cTn>
                              </p:par>
                              <p:par>
                                <p:cTn id="33" presetID="0" presetClass="path" presetSubtype="0" repeatCount="indefinite" fill="hold" nodeType="withEffect">
                                  <p:stCondLst>
                                    <p:cond delay="0"/>
                                  </p:stCondLst>
                                  <p:childTnLst>
                                    <p:animMotion origin="layout" path="M 0.00091 0.00046 L -0.0069 -0.00625 " pathEditMode="relative" rAng="0" ptsTypes="AA">
                                      <p:cBhvr>
                                        <p:cTn id="34" dur="1000" spd="-100000" fill="hold"/>
                                        <p:tgtEl>
                                          <p:spTgt spid="608"/>
                                        </p:tgtEl>
                                        <p:attrNameLst>
                                          <p:attrName>ppt_x</p:attrName>
                                          <p:attrName>ppt_y</p:attrName>
                                        </p:attrNameLst>
                                      </p:cBhvr>
                                      <p:rCtr x="-391" y="-347"/>
                                    </p:animMotion>
                                  </p:childTnLst>
                                </p:cTn>
                              </p:par>
                              <p:par>
                                <p:cTn id="35" presetID="0" presetClass="path" presetSubtype="0" repeatCount="indefinite" fill="hold" nodeType="withEffect">
                                  <p:stCondLst>
                                    <p:cond delay="0"/>
                                  </p:stCondLst>
                                  <p:childTnLst>
                                    <p:animMotion origin="layout" path="M 0.00104 0.00046 L -0.00834 -0.00232 " pathEditMode="relative" rAng="0" ptsTypes="AA">
                                      <p:cBhvr>
                                        <p:cTn id="36" dur="1000" spd="-100000" fill="hold"/>
                                        <p:tgtEl>
                                          <p:spTgt spid="606"/>
                                        </p:tgtEl>
                                        <p:attrNameLst>
                                          <p:attrName>ppt_x</p:attrName>
                                          <p:attrName>ppt_y</p:attrName>
                                        </p:attrNameLst>
                                      </p:cBhvr>
                                      <p:rCtr x="-469" y="-139"/>
                                    </p:animMotion>
                                  </p:childTnLst>
                                </p:cTn>
                              </p:par>
                              <p:par>
                                <p:cTn id="37" presetID="0" presetClass="path" presetSubtype="0" repeatCount="indefinite" fill="hold" nodeType="withEffect">
                                  <p:stCondLst>
                                    <p:cond delay="0"/>
                                  </p:stCondLst>
                                  <p:childTnLst>
                                    <p:animMotion origin="layout" path="M 0.00013 0.00023 L -0.00873 0.00093 " pathEditMode="relative" rAng="0" ptsTypes="AA">
                                      <p:cBhvr>
                                        <p:cTn id="38" dur="1000" spd="-100000" fill="hold"/>
                                        <p:tgtEl>
                                          <p:spTgt spid="609"/>
                                        </p:tgtEl>
                                        <p:attrNameLst>
                                          <p:attrName>ppt_x</p:attrName>
                                          <p:attrName>ppt_y</p:attrName>
                                        </p:attrNameLst>
                                      </p:cBhvr>
                                      <p:rCtr x="-443" y="23"/>
                                    </p:animMotion>
                                  </p:childTnLst>
                                </p:cTn>
                              </p:par>
                              <p:par>
                                <p:cTn id="39" presetID="0" presetClass="path" presetSubtype="0" repeatCount="indefinite" fill="hold" nodeType="withEffect">
                                  <p:stCondLst>
                                    <p:cond delay="0"/>
                                  </p:stCondLst>
                                  <p:childTnLst>
                                    <p:animMotion origin="layout" path="M -3.75E-6 0.00046 L 0.00196 -0.01065 " pathEditMode="relative" rAng="0" ptsTypes="AA">
                                      <p:cBhvr>
                                        <p:cTn id="40" dur="1000" spd="-100000" fill="hold"/>
                                        <p:tgtEl>
                                          <p:spTgt spid="613"/>
                                        </p:tgtEl>
                                        <p:attrNameLst>
                                          <p:attrName>ppt_x</p:attrName>
                                          <p:attrName>ppt_y</p:attrName>
                                        </p:attrNameLst>
                                      </p:cBhvr>
                                      <p:rCtr x="91" y="-556"/>
                                    </p:animMotion>
                                  </p:childTnLst>
                                </p:cTn>
                              </p:par>
                              <p:par>
                                <p:cTn id="41" presetID="0" presetClass="path" presetSubtype="0" repeatCount="indefinite" fill="hold" nodeType="withEffect">
                                  <p:stCondLst>
                                    <p:cond delay="0"/>
                                  </p:stCondLst>
                                  <p:childTnLst>
                                    <p:animMotion origin="layout" path="M 3.95833E-6 0.00023 L -0.00052 -0.01157 " pathEditMode="relative" rAng="0" ptsTypes="AA">
                                      <p:cBhvr>
                                        <p:cTn id="42" dur="1000" spd="-100000" fill="hold"/>
                                        <p:tgtEl>
                                          <p:spTgt spid="611"/>
                                        </p:tgtEl>
                                        <p:attrNameLst>
                                          <p:attrName>ppt_x</p:attrName>
                                          <p:attrName>ppt_y</p:attrName>
                                        </p:attrNameLst>
                                      </p:cBhvr>
                                      <p:rCtr x="-26" y="-602"/>
                                    </p:animMotion>
                                  </p:childTnLst>
                                </p:cTn>
                              </p:par>
                              <p:par>
                                <p:cTn id="43" presetID="0" presetClass="path" presetSubtype="0" repeatCount="indefinite" fill="hold" nodeType="withEffect">
                                  <p:stCondLst>
                                    <p:cond delay="0"/>
                                  </p:stCondLst>
                                  <p:childTnLst>
                                    <p:animMotion origin="layout" path="M 0.00013 0.00023 L -0.00873 0.00093 " pathEditMode="relative" rAng="0" ptsTypes="AA">
                                      <p:cBhvr>
                                        <p:cTn id="44" dur="1000" spd="-100000" fill="hold"/>
                                        <p:tgtEl>
                                          <p:spTgt spid="612"/>
                                        </p:tgtEl>
                                        <p:attrNameLst>
                                          <p:attrName>ppt_x</p:attrName>
                                          <p:attrName>ppt_y</p:attrName>
                                        </p:attrNameLst>
                                      </p:cBhvr>
                                      <p:rCtr x="-443" y="23"/>
                                    </p:animMotion>
                                  </p:childTnLst>
                                </p:cTn>
                              </p:par>
                              <p:par>
                                <p:cTn id="45" presetID="0" presetClass="path" presetSubtype="0" repeatCount="indefinite" fill="hold" nodeType="withEffect">
                                  <p:stCondLst>
                                    <p:cond delay="0"/>
                                  </p:stCondLst>
                                  <p:childTnLst>
                                    <p:animMotion origin="layout" path="M -1.04167E-6 0.00046 L 0.00195 -0.01065 " pathEditMode="relative" rAng="0" ptsTypes="AA">
                                      <p:cBhvr>
                                        <p:cTn id="46" dur="1000" spd="-100000" fill="hold"/>
                                        <p:tgtEl>
                                          <p:spTgt spid="615"/>
                                        </p:tgtEl>
                                        <p:attrNameLst>
                                          <p:attrName>ppt_x</p:attrName>
                                          <p:attrName>ppt_y</p:attrName>
                                        </p:attrNameLst>
                                      </p:cBhvr>
                                      <p:rCtr x="91" y="-556"/>
                                    </p:animMotion>
                                  </p:childTnLst>
                                </p:cTn>
                              </p:par>
                              <p:par>
                                <p:cTn id="47" presetID="0" presetClass="path" presetSubtype="0" repeatCount="indefinite" fill="hold" nodeType="withEffect">
                                  <p:stCondLst>
                                    <p:cond delay="0"/>
                                  </p:stCondLst>
                                  <p:childTnLst>
                                    <p:animMotion origin="layout" path="M 0.00013 0.00023 L -0.00872 0.00092 " pathEditMode="relative" rAng="0" ptsTypes="AA">
                                      <p:cBhvr>
                                        <p:cTn id="48" dur="1000" spd="-100000" fill="hold"/>
                                        <p:tgtEl>
                                          <p:spTgt spid="614"/>
                                        </p:tgtEl>
                                        <p:attrNameLst>
                                          <p:attrName>ppt_x</p:attrName>
                                          <p:attrName>ppt_y</p:attrName>
                                        </p:attrNameLst>
                                      </p:cBhvr>
                                      <p:rCtr x="-443" y="23"/>
                                    </p:animMotion>
                                  </p:childTnLst>
                                </p:cTn>
                              </p:par>
                              <p:par>
                                <p:cTn id="49" presetID="0" presetClass="path" presetSubtype="0" repeatCount="indefinite" fill="hold" nodeType="withEffect">
                                  <p:stCondLst>
                                    <p:cond delay="500"/>
                                  </p:stCondLst>
                                  <p:childTnLst>
                                    <p:animMotion origin="layout" path="M 3.125E-6 0.00047 L 0.00195 -0.01064 " pathEditMode="relative" rAng="0" ptsTypes="AA">
                                      <p:cBhvr>
                                        <p:cTn id="50" dur="1000" spd="-100000" fill="hold"/>
                                        <p:tgtEl>
                                          <p:spTgt spid="593"/>
                                        </p:tgtEl>
                                        <p:attrNameLst>
                                          <p:attrName>ppt_x</p:attrName>
                                          <p:attrName>ppt_y</p:attrName>
                                        </p:attrNameLst>
                                      </p:cBhvr>
                                      <p:rCtr x="91" y="-556"/>
                                    </p:animMotion>
                                  </p:childTnLst>
                                </p:cTn>
                              </p:par>
                              <p:par>
                                <p:cTn id="51" presetID="0" presetClass="path" presetSubtype="0" repeatCount="indefinite" fill="hold" nodeType="withEffect">
                                  <p:stCondLst>
                                    <p:cond delay="500"/>
                                  </p:stCondLst>
                                  <p:childTnLst>
                                    <p:animMotion origin="layout" path="M 6.25E-7 0.00023 L -0.00052 -0.01158 " pathEditMode="relative" rAng="0" ptsTypes="AA">
                                      <p:cBhvr>
                                        <p:cTn id="52" dur="1000" spd="-100000" fill="hold"/>
                                        <p:tgtEl>
                                          <p:spTgt spid="527"/>
                                        </p:tgtEl>
                                        <p:attrNameLst>
                                          <p:attrName>ppt_x</p:attrName>
                                          <p:attrName>ppt_y</p:attrName>
                                        </p:attrNameLst>
                                      </p:cBhvr>
                                      <p:rCtr x="-26" y="-602"/>
                                    </p:animMotion>
                                  </p:childTnLst>
                                </p:cTn>
                              </p:par>
                              <p:par>
                                <p:cTn id="53" presetID="0" presetClass="path" presetSubtype="0" repeatCount="indefinite" fill="hold" nodeType="withEffect">
                                  <p:stCondLst>
                                    <p:cond delay="500"/>
                                  </p:stCondLst>
                                  <p:childTnLst>
                                    <p:animMotion origin="layout" path="M 1.66667E-6 0.00023 L -0.00313 -0.00996 " pathEditMode="relative" rAng="0" ptsTypes="AA">
                                      <p:cBhvr>
                                        <p:cTn id="54" dur="1000" spd="-100000" fill="hold"/>
                                        <p:tgtEl>
                                          <p:spTgt spid="538"/>
                                        </p:tgtEl>
                                        <p:attrNameLst>
                                          <p:attrName>ppt_x</p:attrName>
                                          <p:attrName>ppt_y</p:attrName>
                                        </p:attrNameLst>
                                      </p:cBhvr>
                                      <p:rCtr x="-156" y="-509"/>
                                    </p:animMotion>
                                  </p:childTnLst>
                                </p:cTn>
                              </p:par>
                              <p:par>
                                <p:cTn id="55" presetID="0" presetClass="path" presetSubtype="0" repeatCount="indefinite" fill="hold" nodeType="withEffect">
                                  <p:stCondLst>
                                    <p:cond delay="500"/>
                                  </p:stCondLst>
                                  <p:childTnLst>
                                    <p:animMotion origin="layout" path="M 0.00052 0.00046 L -0.00508 -0.00834 " pathEditMode="relative" rAng="0" ptsTypes="AA">
                                      <p:cBhvr>
                                        <p:cTn id="56" dur="1000" spd="-100000" fill="hold"/>
                                        <p:tgtEl>
                                          <p:spTgt spid="560"/>
                                        </p:tgtEl>
                                        <p:attrNameLst>
                                          <p:attrName>ppt_x</p:attrName>
                                          <p:attrName>ppt_y</p:attrName>
                                        </p:attrNameLst>
                                      </p:cBhvr>
                                      <p:rCtr x="-286" y="-440"/>
                                    </p:animMotion>
                                  </p:childTnLst>
                                </p:cTn>
                              </p:par>
                              <p:par>
                                <p:cTn id="57" presetID="0" presetClass="path" presetSubtype="0" repeatCount="indefinite" fill="hold" nodeType="withEffect">
                                  <p:stCondLst>
                                    <p:cond delay="500"/>
                                  </p:stCondLst>
                                  <p:childTnLst>
                                    <p:animMotion origin="layout" path="M 0.00091 0.00046 L -0.0069 -0.00625 " pathEditMode="relative" rAng="0" ptsTypes="AA">
                                      <p:cBhvr>
                                        <p:cTn id="58" dur="1000" spd="-100000" fill="hold"/>
                                        <p:tgtEl>
                                          <p:spTgt spid="571"/>
                                        </p:tgtEl>
                                        <p:attrNameLst>
                                          <p:attrName>ppt_x</p:attrName>
                                          <p:attrName>ppt_y</p:attrName>
                                        </p:attrNameLst>
                                      </p:cBhvr>
                                      <p:rCtr x="-391" y="-347"/>
                                    </p:animMotion>
                                  </p:childTnLst>
                                </p:cTn>
                              </p:par>
                              <p:par>
                                <p:cTn id="59" presetID="0" presetClass="path" presetSubtype="0" repeatCount="indefinite" fill="hold" nodeType="withEffect">
                                  <p:stCondLst>
                                    <p:cond delay="500"/>
                                  </p:stCondLst>
                                  <p:childTnLst>
                                    <p:animMotion origin="layout" path="M 0.00104 0.00047 L -0.00833 -0.00231 " pathEditMode="relative" rAng="0" ptsTypes="AA">
                                      <p:cBhvr>
                                        <p:cTn id="60" dur="1000" spd="-100000" fill="hold"/>
                                        <p:tgtEl>
                                          <p:spTgt spid="549"/>
                                        </p:tgtEl>
                                        <p:attrNameLst>
                                          <p:attrName>ppt_x</p:attrName>
                                          <p:attrName>ppt_y</p:attrName>
                                        </p:attrNameLst>
                                      </p:cBhvr>
                                      <p:rCtr x="-469" y="-139"/>
                                    </p:animMotion>
                                  </p:childTnLst>
                                </p:cTn>
                              </p:par>
                              <p:par>
                                <p:cTn id="61" presetID="0" presetClass="path" presetSubtype="0" repeatCount="indefinite" fill="hold" nodeType="withEffect">
                                  <p:stCondLst>
                                    <p:cond delay="500"/>
                                  </p:stCondLst>
                                  <p:childTnLst>
                                    <p:animMotion origin="layout" path="M 0.00013 0.00023 L -0.00873 0.00092 " pathEditMode="relative" rAng="0" ptsTypes="AA">
                                      <p:cBhvr>
                                        <p:cTn id="62" dur="1000" spd="-100000" fill="hold"/>
                                        <p:tgtEl>
                                          <p:spTgt spid="582"/>
                                        </p:tgtEl>
                                        <p:attrNameLst>
                                          <p:attrName>ppt_x</p:attrName>
                                          <p:attrName>ppt_y</p:attrName>
                                        </p:attrNameLst>
                                      </p:cBhvr>
                                      <p:rCtr x="-443" y="23"/>
                                    </p:animMotion>
                                  </p:childTnLst>
                                </p:cTn>
                              </p:par>
                              <p:par>
                                <p:cTn id="63" presetID="0" presetClass="path" presetSubtype="0" repeatCount="indefinite" fill="hold" nodeType="withEffect">
                                  <p:stCondLst>
                                    <p:cond delay="0"/>
                                  </p:stCondLst>
                                  <p:childTnLst>
                                    <p:animMotion origin="layout" path="M -1.04167E-6 0.00046 L 0.00195 -0.01065 " pathEditMode="relative" rAng="0" ptsTypes="AA">
                                      <p:cBhvr>
                                        <p:cTn id="64" dur="1000" fill="hold"/>
                                        <p:tgtEl>
                                          <p:spTgt spid="792"/>
                                        </p:tgtEl>
                                        <p:attrNameLst>
                                          <p:attrName>ppt_x</p:attrName>
                                          <p:attrName>ppt_y</p:attrName>
                                        </p:attrNameLst>
                                      </p:cBhvr>
                                      <p:rCtr x="91" y="-556"/>
                                    </p:animMotion>
                                  </p:childTnLst>
                                </p:cTn>
                              </p:par>
                              <p:par>
                                <p:cTn id="65" presetID="0" presetClass="path" presetSubtype="0" repeatCount="indefinite" fill="hold" nodeType="withEffect">
                                  <p:stCondLst>
                                    <p:cond delay="0"/>
                                  </p:stCondLst>
                                  <p:childTnLst>
                                    <p:animMotion origin="layout" path="M -3.33333E-6 0.00023 L -0.00052 -0.01157 " pathEditMode="relative" rAng="0" ptsTypes="AA">
                                      <p:cBhvr>
                                        <p:cTn id="66" dur="1000" fill="hold"/>
                                        <p:tgtEl>
                                          <p:spTgt spid="726"/>
                                        </p:tgtEl>
                                        <p:attrNameLst>
                                          <p:attrName>ppt_x</p:attrName>
                                          <p:attrName>ppt_y</p:attrName>
                                        </p:attrNameLst>
                                      </p:cBhvr>
                                      <p:rCtr x="-26" y="-602"/>
                                    </p:animMotion>
                                  </p:childTnLst>
                                </p:cTn>
                              </p:par>
                              <p:par>
                                <p:cTn id="67" presetID="0" presetClass="path" presetSubtype="0" repeatCount="indefinite" fill="hold" nodeType="withEffect">
                                  <p:stCondLst>
                                    <p:cond delay="0"/>
                                  </p:stCondLst>
                                  <p:childTnLst>
                                    <p:animMotion origin="layout" path="M -2.5E-6 0.00023 L -0.00312 -0.00995 " pathEditMode="relative" rAng="0" ptsTypes="AA">
                                      <p:cBhvr>
                                        <p:cTn id="68" dur="1000" fill="hold"/>
                                        <p:tgtEl>
                                          <p:spTgt spid="737"/>
                                        </p:tgtEl>
                                        <p:attrNameLst>
                                          <p:attrName>ppt_x</p:attrName>
                                          <p:attrName>ppt_y</p:attrName>
                                        </p:attrNameLst>
                                      </p:cBhvr>
                                      <p:rCtr x="-156" y="-509"/>
                                    </p:animMotion>
                                  </p:childTnLst>
                                </p:cTn>
                              </p:par>
                              <p:par>
                                <p:cTn id="69" presetID="0" presetClass="path" presetSubtype="0" repeatCount="indefinite" fill="hold" nodeType="withEffect">
                                  <p:stCondLst>
                                    <p:cond delay="0"/>
                                  </p:stCondLst>
                                  <p:childTnLst>
                                    <p:animMotion origin="layout" path="M 0.00052 0.00047 L -0.00508 -0.00833 " pathEditMode="relative" rAng="0" ptsTypes="AA">
                                      <p:cBhvr>
                                        <p:cTn id="70" dur="1000" fill="hold"/>
                                        <p:tgtEl>
                                          <p:spTgt spid="759"/>
                                        </p:tgtEl>
                                        <p:attrNameLst>
                                          <p:attrName>ppt_x</p:attrName>
                                          <p:attrName>ppt_y</p:attrName>
                                        </p:attrNameLst>
                                      </p:cBhvr>
                                      <p:rCtr x="-286" y="-440"/>
                                    </p:animMotion>
                                  </p:childTnLst>
                                </p:cTn>
                              </p:par>
                              <p:par>
                                <p:cTn id="71" presetID="0" presetClass="path" presetSubtype="0" repeatCount="indefinite" fill="hold" nodeType="withEffect">
                                  <p:stCondLst>
                                    <p:cond delay="0"/>
                                  </p:stCondLst>
                                  <p:childTnLst>
                                    <p:animMotion origin="layout" path="M 0.00091 0.00046 L -0.0069 -0.00625 " pathEditMode="relative" rAng="0" ptsTypes="AA">
                                      <p:cBhvr>
                                        <p:cTn id="72" dur="1000" fill="hold"/>
                                        <p:tgtEl>
                                          <p:spTgt spid="770"/>
                                        </p:tgtEl>
                                        <p:attrNameLst>
                                          <p:attrName>ppt_x</p:attrName>
                                          <p:attrName>ppt_y</p:attrName>
                                        </p:attrNameLst>
                                      </p:cBhvr>
                                      <p:rCtr x="-391" y="-347"/>
                                    </p:animMotion>
                                  </p:childTnLst>
                                </p:cTn>
                              </p:par>
                              <p:par>
                                <p:cTn id="73" presetID="0" presetClass="path" presetSubtype="0" repeatCount="indefinite" fill="hold" nodeType="withEffect">
                                  <p:stCondLst>
                                    <p:cond delay="0"/>
                                  </p:stCondLst>
                                  <p:childTnLst>
                                    <p:animMotion origin="layout" path="M 0.00105 0.00046 L -0.00833 -0.00232 " pathEditMode="relative" rAng="0" ptsTypes="AA">
                                      <p:cBhvr>
                                        <p:cTn id="74" dur="1000" fill="hold"/>
                                        <p:tgtEl>
                                          <p:spTgt spid="748"/>
                                        </p:tgtEl>
                                        <p:attrNameLst>
                                          <p:attrName>ppt_x</p:attrName>
                                          <p:attrName>ppt_y</p:attrName>
                                        </p:attrNameLst>
                                      </p:cBhvr>
                                      <p:rCtr x="-469" y="-139"/>
                                    </p:animMotion>
                                  </p:childTnLst>
                                </p:cTn>
                              </p:par>
                              <p:par>
                                <p:cTn id="75" presetID="0" presetClass="path" presetSubtype="0" repeatCount="indefinite" fill="hold" nodeType="withEffect">
                                  <p:stCondLst>
                                    <p:cond delay="0"/>
                                  </p:stCondLst>
                                  <p:childTnLst>
                                    <p:animMotion origin="layout" path="M 0.00013 0.00023 L -0.00872 0.00093 " pathEditMode="relative" rAng="0" ptsTypes="AA">
                                      <p:cBhvr>
                                        <p:cTn id="76" dur="1000" fill="hold"/>
                                        <p:tgtEl>
                                          <p:spTgt spid="781"/>
                                        </p:tgtEl>
                                        <p:attrNameLst>
                                          <p:attrName>ppt_x</p:attrName>
                                          <p:attrName>ppt_y</p:attrName>
                                        </p:attrNameLst>
                                      </p:cBhvr>
                                      <p:rCtr x="-443" y="23"/>
                                    </p:animMotion>
                                  </p:childTnLst>
                                </p:cTn>
                              </p:par>
                              <p:par>
                                <p:cTn id="77" presetID="8" presetClass="emph" presetSubtype="0" repeatCount="indefinite" fill="hold" nodeType="withEffect">
                                  <p:stCondLst>
                                    <p:cond delay="0"/>
                                  </p:stCondLst>
                                  <p:childTnLst>
                                    <p:animRot by="-21600000">
                                      <p:cBhvr>
                                        <p:cTn id="78" dur="3000" fill="hold"/>
                                        <p:tgtEl>
                                          <p:spTgt spid="811"/>
                                        </p:tgtEl>
                                        <p:attrNameLst>
                                          <p:attrName>r</p:attrName>
                                        </p:attrNameLst>
                                      </p:cBhvr>
                                    </p:animRot>
                                  </p:childTnLst>
                                </p:cTn>
                              </p:par>
                              <p:par>
                                <p:cTn id="79" presetID="8" presetClass="emph" presetSubtype="0" repeatCount="indefinite" fill="hold" nodeType="withEffect">
                                  <p:stCondLst>
                                    <p:cond delay="0"/>
                                  </p:stCondLst>
                                  <p:childTnLst>
                                    <p:animRot by="21600000">
                                      <p:cBhvr>
                                        <p:cTn id="80" dur="3000" fill="hold"/>
                                        <p:tgtEl>
                                          <p:spTgt spid="935"/>
                                        </p:tgtEl>
                                        <p:attrNameLst>
                                          <p:attrName>r</p:attrName>
                                        </p:attrNameLst>
                                      </p:cBhvr>
                                    </p:animRot>
                                  </p:childTnLst>
                                </p:cTn>
                              </p:par>
                              <p:par>
                                <p:cTn id="81" presetID="8" presetClass="emph" presetSubtype="0" repeatCount="indefinite" fill="hold" nodeType="withEffect">
                                  <p:stCondLst>
                                    <p:cond delay="0"/>
                                  </p:stCondLst>
                                  <p:childTnLst>
                                    <p:animRot by="21600000">
                                      <p:cBhvr>
                                        <p:cTn id="82" dur="3000" fill="hold"/>
                                        <p:tgtEl>
                                          <p:spTgt spid="928"/>
                                        </p:tgtEl>
                                        <p:attrNameLst>
                                          <p:attrName>r</p:attrName>
                                        </p:attrNameLst>
                                      </p:cBhvr>
                                    </p:animRot>
                                  </p:childTnLst>
                                </p:cTn>
                              </p:par>
                              <p:par>
                                <p:cTn id="83" presetID="0" presetClass="path" presetSubtype="0" repeatCount="indefinite" fill="hold" nodeType="withEffect">
                                  <p:stCondLst>
                                    <p:cond delay="0"/>
                                  </p:stCondLst>
                                  <p:childTnLst>
                                    <p:animMotion origin="layout" path="M -2.70833E-6 0.00047 L 0.00196 -0.01065 " pathEditMode="relative" rAng="0" ptsTypes="AA">
                                      <p:cBhvr>
                                        <p:cTn id="84" dur="1000" spd="-100000" fill="hold"/>
                                        <p:tgtEl>
                                          <p:spTgt spid="701"/>
                                        </p:tgtEl>
                                        <p:attrNameLst>
                                          <p:attrName>ppt_x</p:attrName>
                                          <p:attrName>ppt_y</p:attrName>
                                        </p:attrNameLst>
                                      </p:cBhvr>
                                      <p:rCtr x="91" y="-556"/>
                                    </p:animMotion>
                                  </p:childTnLst>
                                </p:cTn>
                              </p:par>
                              <p:par>
                                <p:cTn id="85" presetID="0" presetClass="path" presetSubtype="0" repeatCount="indefinite" fill="hold" nodeType="withEffect">
                                  <p:stCondLst>
                                    <p:cond delay="0"/>
                                  </p:stCondLst>
                                  <p:childTnLst>
                                    <p:animMotion origin="layout" path="M 5E-6 0.00023 L -0.00052 -0.01157 " pathEditMode="relative" rAng="0" ptsTypes="AA">
                                      <p:cBhvr>
                                        <p:cTn id="86" dur="1000" spd="-100000" fill="hold"/>
                                        <p:tgtEl>
                                          <p:spTgt spid="695"/>
                                        </p:tgtEl>
                                        <p:attrNameLst>
                                          <p:attrName>ppt_x</p:attrName>
                                          <p:attrName>ppt_y</p:attrName>
                                        </p:attrNameLst>
                                      </p:cBhvr>
                                      <p:rCtr x="-26" y="-602"/>
                                    </p:animMotion>
                                  </p:childTnLst>
                                </p:cTn>
                              </p:par>
                              <p:par>
                                <p:cTn id="87" presetID="0" presetClass="path" presetSubtype="0" repeatCount="indefinite" fill="hold" nodeType="withEffect">
                                  <p:stCondLst>
                                    <p:cond delay="0"/>
                                  </p:stCondLst>
                                  <p:childTnLst>
                                    <p:animMotion origin="layout" path="M -4.375E-6 0.00023 L -0.00312 -0.00995 " pathEditMode="relative" rAng="0" ptsTypes="AA">
                                      <p:cBhvr>
                                        <p:cTn id="88" dur="1000" spd="-100000" fill="hold"/>
                                        <p:tgtEl>
                                          <p:spTgt spid="696"/>
                                        </p:tgtEl>
                                        <p:attrNameLst>
                                          <p:attrName>ppt_x</p:attrName>
                                          <p:attrName>ppt_y</p:attrName>
                                        </p:attrNameLst>
                                      </p:cBhvr>
                                      <p:rCtr x="-156" y="-509"/>
                                    </p:animMotion>
                                  </p:childTnLst>
                                </p:cTn>
                              </p:par>
                              <p:par>
                                <p:cTn id="89" presetID="0" presetClass="path" presetSubtype="0" repeatCount="indefinite" fill="hold" nodeType="withEffect">
                                  <p:stCondLst>
                                    <p:cond delay="0"/>
                                  </p:stCondLst>
                                  <p:childTnLst>
                                    <p:animMotion origin="layout" path="M 0.00052 0.00047 L -0.00508 -0.00833 " pathEditMode="relative" rAng="0" ptsTypes="AA">
                                      <p:cBhvr>
                                        <p:cTn id="90" dur="1000" spd="-100000" fill="hold"/>
                                        <p:tgtEl>
                                          <p:spTgt spid="698"/>
                                        </p:tgtEl>
                                        <p:attrNameLst>
                                          <p:attrName>ppt_x</p:attrName>
                                          <p:attrName>ppt_y</p:attrName>
                                        </p:attrNameLst>
                                      </p:cBhvr>
                                      <p:rCtr x="-286" y="-440"/>
                                    </p:animMotion>
                                  </p:childTnLst>
                                </p:cTn>
                              </p:par>
                              <p:par>
                                <p:cTn id="91" presetID="0" presetClass="path" presetSubtype="0" repeatCount="indefinite" fill="hold" nodeType="withEffect">
                                  <p:stCondLst>
                                    <p:cond delay="0"/>
                                  </p:stCondLst>
                                  <p:childTnLst>
                                    <p:animMotion origin="layout" path="M 0.00092 0.00046 L -0.0069 -0.00625 " pathEditMode="relative" rAng="0" ptsTypes="AA">
                                      <p:cBhvr>
                                        <p:cTn id="92" dur="1000" spd="-100000" fill="hold"/>
                                        <p:tgtEl>
                                          <p:spTgt spid="699"/>
                                        </p:tgtEl>
                                        <p:attrNameLst>
                                          <p:attrName>ppt_x</p:attrName>
                                          <p:attrName>ppt_y</p:attrName>
                                        </p:attrNameLst>
                                      </p:cBhvr>
                                      <p:rCtr x="-391" y="-347"/>
                                    </p:animMotion>
                                  </p:childTnLst>
                                </p:cTn>
                              </p:par>
                              <p:par>
                                <p:cTn id="93" presetID="0" presetClass="path" presetSubtype="0" repeatCount="indefinite" fill="hold" nodeType="withEffect">
                                  <p:stCondLst>
                                    <p:cond delay="0"/>
                                  </p:stCondLst>
                                  <p:childTnLst>
                                    <p:animMotion origin="layout" path="M 0.00105 0.00046 L -0.00833 -0.00232 " pathEditMode="relative" rAng="0" ptsTypes="AA">
                                      <p:cBhvr>
                                        <p:cTn id="94" dur="1000" spd="-100000" fill="hold"/>
                                        <p:tgtEl>
                                          <p:spTgt spid="697"/>
                                        </p:tgtEl>
                                        <p:attrNameLst>
                                          <p:attrName>ppt_x</p:attrName>
                                          <p:attrName>ppt_y</p:attrName>
                                        </p:attrNameLst>
                                      </p:cBhvr>
                                      <p:rCtr x="-469" y="-139"/>
                                    </p:animMotion>
                                  </p:childTnLst>
                                </p:cTn>
                              </p:par>
                              <p:par>
                                <p:cTn id="95" presetID="0" presetClass="path" presetSubtype="0" repeatCount="indefinite" fill="hold" nodeType="withEffect">
                                  <p:stCondLst>
                                    <p:cond delay="0"/>
                                  </p:stCondLst>
                                  <p:childTnLst>
                                    <p:animMotion origin="layout" path="M 0.00013 0.00023 L -0.00872 0.00093 " pathEditMode="relative" rAng="0" ptsTypes="AA">
                                      <p:cBhvr>
                                        <p:cTn id="96" dur="1000" spd="-100000" fill="hold"/>
                                        <p:tgtEl>
                                          <p:spTgt spid="700"/>
                                        </p:tgtEl>
                                        <p:attrNameLst>
                                          <p:attrName>ppt_x</p:attrName>
                                          <p:attrName>ppt_y</p:attrName>
                                        </p:attrNameLst>
                                      </p:cBhvr>
                                      <p:rCtr x="-443" y="23"/>
                                    </p:animMotion>
                                  </p:childTnLst>
                                </p:cTn>
                              </p:par>
                              <p:par>
                                <p:cTn id="97" presetID="0" presetClass="path" presetSubtype="0" repeatCount="indefinite" fill="hold" nodeType="withEffect">
                                  <p:stCondLst>
                                    <p:cond delay="0"/>
                                  </p:stCondLst>
                                  <p:childTnLst>
                                    <p:animMotion origin="layout" path="M -6.25E-7 0.00047 L 0.00195 -0.01065 " pathEditMode="relative" rAng="0" ptsTypes="AA">
                                      <p:cBhvr>
                                        <p:cTn id="98" dur="1000" spd="-100000" fill="hold"/>
                                        <p:tgtEl>
                                          <p:spTgt spid="704"/>
                                        </p:tgtEl>
                                        <p:attrNameLst>
                                          <p:attrName>ppt_x</p:attrName>
                                          <p:attrName>ppt_y</p:attrName>
                                        </p:attrNameLst>
                                      </p:cBhvr>
                                      <p:rCtr x="91" y="-556"/>
                                    </p:animMotion>
                                  </p:childTnLst>
                                </p:cTn>
                              </p:par>
                              <p:par>
                                <p:cTn id="99" presetID="0" presetClass="path" presetSubtype="0" repeatCount="indefinite" fill="hold" nodeType="withEffect">
                                  <p:stCondLst>
                                    <p:cond delay="0"/>
                                  </p:stCondLst>
                                  <p:childTnLst>
                                    <p:animMotion origin="layout" path="M -2.91667E-6 0.00023 L -0.00052 -0.01157 " pathEditMode="relative" rAng="0" ptsTypes="AA">
                                      <p:cBhvr>
                                        <p:cTn id="100" dur="1000" spd="-100000" fill="hold"/>
                                        <p:tgtEl>
                                          <p:spTgt spid="702"/>
                                        </p:tgtEl>
                                        <p:attrNameLst>
                                          <p:attrName>ppt_x</p:attrName>
                                          <p:attrName>ppt_y</p:attrName>
                                        </p:attrNameLst>
                                      </p:cBhvr>
                                      <p:rCtr x="-26" y="-602"/>
                                    </p:animMotion>
                                  </p:childTnLst>
                                </p:cTn>
                              </p:par>
                              <p:par>
                                <p:cTn id="101" presetID="0" presetClass="path" presetSubtype="0" repeatCount="indefinite" fill="hold" nodeType="withEffect">
                                  <p:stCondLst>
                                    <p:cond delay="0"/>
                                  </p:stCondLst>
                                  <p:childTnLst>
                                    <p:animMotion origin="layout" path="M 0.00013 0.00023 L -0.00872 0.00093 " pathEditMode="relative" rAng="0" ptsTypes="AA">
                                      <p:cBhvr>
                                        <p:cTn id="102" dur="1000" spd="-100000" fill="hold"/>
                                        <p:tgtEl>
                                          <p:spTgt spid="703"/>
                                        </p:tgtEl>
                                        <p:attrNameLst>
                                          <p:attrName>ppt_x</p:attrName>
                                          <p:attrName>ppt_y</p:attrName>
                                        </p:attrNameLst>
                                      </p:cBhvr>
                                      <p:rCtr x="-443" y="23"/>
                                    </p:animMotion>
                                  </p:childTnLst>
                                </p:cTn>
                              </p:par>
                              <p:par>
                                <p:cTn id="103" presetID="0" presetClass="path" presetSubtype="0" repeatCount="indefinite" fill="hold" nodeType="withEffect">
                                  <p:stCondLst>
                                    <p:cond delay="0"/>
                                  </p:stCondLst>
                                  <p:childTnLst>
                                    <p:animMotion origin="layout" path="M 2.29167E-6 0.00046 L 0.00195 -0.01065 " pathEditMode="relative" rAng="0" ptsTypes="AA">
                                      <p:cBhvr>
                                        <p:cTn id="104" dur="1000" spd="-100000" fill="hold"/>
                                        <p:tgtEl>
                                          <p:spTgt spid="706"/>
                                        </p:tgtEl>
                                        <p:attrNameLst>
                                          <p:attrName>ppt_x</p:attrName>
                                          <p:attrName>ppt_y</p:attrName>
                                        </p:attrNameLst>
                                      </p:cBhvr>
                                      <p:rCtr x="91" y="-556"/>
                                    </p:animMotion>
                                  </p:childTnLst>
                                </p:cTn>
                              </p:par>
                              <p:par>
                                <p:cTn id="105" presetID="0" presetClass="path" presetSubtype="0" repeatCount="indefinite" fill="hold" nodeType="withEffect">
                                  <p:stCondLst>
                                    <p:cond delay="0"/>
                                  </p:stCondLst>
                                  <p:childTnLst>
                                    <p:animMotion origin="layout" path="M 0.00013 0.00023 L -0.00872 0.00092 " pathEditMode="relative" rAng="0" ptsTypes="AA">
                                      <p:cBhvr>
                                        <p:cTn id="106" dur="1000" spd="-100000" fill="hold"/>
                                        <p:tgtEl>
                                          <p:spTgt spid="705"/>
                                        </p:tgtEl>
                                        <p:attrNameLst>
                                          <p:attrName>ppt_x</p:attrName>
                                          <p:attrName>ppt_y</p:attrName>
                                        </p:attrNameLst>
                                      </p:cBhvr>
                                      <p:rCtr x="-443" y="23"/>
                                    </p:animMotion>
                                  </p:childTnLst>
                                </p:cTn>
                              </p:par>
                              <p:par>
                                <p:cTn id="107" presetID="0" presetClass="path" presetSubtype="0" repeatCount="indefinite" fill="hold" nodeType="withEffect">
                                  <p:stCondLst>
                                    <p:cond delay="500"/>
                                  </p:stCondLst>
                                  <p:childTnLst>
                                    <p:animMotion origin="layout" path="M -3.75E-6 0.00047 L 0.00196 -0.01064 " pathEditMode="relative" rAng="0" ptsTypes="AA">
                                      <p:cBhvr>
                                        <p:cTn id="108" dur="1000" spd="-100000" fill="hold"/>
                                        <p:tgtEl>
                                          <p:spTgt spid="684"/>
                                        </p:tgtEl>
                                        <p:attrNameLst>
                                          <p:attrName>ppt_x</p:attrName>
                                          <p:attrName>ppt_y</p:attrName>
                                        </p:attrNameLst>
                                      </p:cBhvr>
                                      <p:rCtr x="91" y="-556"/>
                                    </p:animMotion>
                                  </p:childTnLst>
                                </p:cTn>
                              </p:par>
                              <p:par>
                                <p:cTn id="109" presetID="0" presetClass="path" presetSubtype="0" repeatCount="indefinite" fill="hold" nodeType="withEffect">
                                  <p:stCondLst>
                                    <p:cond delay="500"/>
                                  </p:stCondLst>
                                  <p:childTnLst>
                                    <p:animMotion origin="layout" path="M 3.95833E-6 0.00023 L -0.00052 -0.01158 " pathEditMode="relative" rAng="0" ptsTypes="AA">
                                      <p:cBhvr>
                                        <p:cTn id="110" dur="1000" spd="-100000" fill="hold"/>
                                        <p:tgtEl>
                                          <p:spTgt spid="618"/>
                                        </p:tgtEl>
                                        <p:attrNameLst>
                                          <p:attrName>ppt_x</p:attrName>
                                          <p:attrName>ppt_y</p:attrName>
                                        </p:attrNameLst>
                                      </p:cBhvr>
                                      <p:rCtr x="-26" y="-602"/>
                                    </p:animMotion>
                                  </p:childTnLst>
                                </p:cTn>
                              </p:par>
                              <p:par>
                                <p:cTn id="111" presetID="0" presetClass="path" presetSubtype="0" repeatCount="indefinite" fill="hold" nodeType="withEffect">
                                  <p:stCondLst>
                                    <p:cond delay="500"/>
                                  </p:stCondLst>
                                  <p:childTnLst>
                                    <p:animMotion origin="layout" path="M 4.79167E-6 0.00023 L -0.00313 -0.00996 " pathEditMode="relative" rAng="0" ptsTypes="AA">
                                      <p:cBhvr>
                                        <p:cTn id="112" dur="1000" spd="-100000" fill="hold"/>
                                        <p:tgtEl>
                                          <p:spTgt spid="629"/>
                                        </p:tgtEl>
                                        <p:attrNameLst>
                                          <p:attrName>ppt_x</p:attrName>
                                          <p:attrName>ppt_y</p:attrName>
                                        </p:attrNameLst>
                                      </p:cBhvr>
                                      <p:rCtr x="-156" y="-509"/>
                                    </p:animMotion>
                                  </p:childTnLst>
                                </p:cTn>
                              </p:par>
                              <p:par>
                                <p:cTn id="113" presetID="0" presetClass="path" presetSubtype="0" repeatCount="indefinite" fill="hold" nodeType="withEffect">
                                  <p:stCondLst>
                                    <p:cond delay="500"/>
                                  </p:stCondLst>
                                  <p:childTnLst>
                                    <p:animMotion origin="layout" path="M 0.00052 0.00046 L -0.00508 -0.00833 " pathEditMode="relative" rAng="0" ptsTypes="AA">
                                      <p:cBhvr>
                                        <p:cTn id="114" dur="1000" spd="-100000" fill="hold"/>
                                        <p:tgtEl>
                                          <p:spTgt spid="651"/>
                                        </p:tgtEl>
                                        <p:attrNameLst>
                                          <p:attrName>ppt_x</p:attrName>
                                          <p:attrName>ppt_y</p:attrName>
                                        </p:attrNameLst>
                                      </p:cBhvr>
                                      <p:rCtr x="-286" y="-440"/>
                                    </p:animMotion>
                                  </p:childTnLst>
                                </p:cTn>
                              </p:par>
                              <p:par>
                                <p:cTn id="115" presetID="0" presetClass="path" presetSubtype="0" repeatCount="indefinite" fill="hold" nodeType="withEffect">
                                  <p:stCondLst>
                                    <p:cond delay="500"/>
                                  </p:stCondLst>
                                  <p:childTnLst>
                                    <p:animMotion origin="layout" path="M 0.00091 0.00047 L -0.0069 -0.00625 " pathEditMode="relative" rAng="0" ptsTypes="AA">
                                      <p:cBhvr>
                                        <p:cTn id="116" dur="1000" spd="-100000" fill="hold"/>
                                        <p:tgtEl>
                                          <p:spTgt spid="662"/>
                                        </p:tgtEl>
                                        <p:attrNameLst>
                                          <p:attrName>ppt_x</p:attrName>
                                          <p:attrName>ppt_y</p:attrName>
                                        </p:attrNameLst>
                                      </p:cBhvr>
                                      <p:rCtr x="-391" y="-347"/>
                                    </p:animMotion>
                                  </p:childTnLst>
                                </p:cTn>
                              </p:par>
                              <p:par>
                                <p:cTn id="117" presetID="0" presetClass="path" presetSubtype="0" repeatCount="indefinite" fill="hold" nodeType="withEffect">
                                  <p:stCondLst>
                                    <p:cond delay="500"/>
                                  </p:stCondLst>
                                  <p:childTnLst>
                                    <p:animMotion origin="layout" path="M 0.00104 0.00047 L -0.00834 -0.00231 " pathEditMode="relative" rAng="0" ptsTypes="AA">
                                      <p:cBhvr>
                                        <p:cTn id="118" dur="1000" spd="-100000" fill="hold"/>
                                        <p:tgtEl>
                                          <p:spTgt spid="640"/>
                                        </p:tgtEl>
                                        <p:attrNameLst>
                                          <p:attrName>ppt_x</p:attrName>
                                          <p:attrName>ppt_y</p:attrName>
                                        </p:attrNameLst>
                                      </p:cBhvr>
                                      <p:rCtr x="-469" y="-139"/>
                                    </p:animMotion>
                                  </p:childTnLst>
                                </p:cTn>
                              </p:par>
                              <p:par>
                                <p:cTn id="119" presetID="0" presetClass="path" presetSubtype="0" repeatCount="indefinite" fill="hold" nodeType="withEffect">
                                  <p:stCondLst>
                                    <p:cond delay="500"/>
                                  </p:stCondLst>
                                  <p:childTnLst>
                                    <p:animMotion origin="layout" path="M 0.00013 0.00023 L -0.00872 0.00092 " pathEditMode="relative" rAng="0" ptsTypes="AA">
                                      <p:cBhvr>
                                        <p:cTn id="120" dur="1000" spd="-100000" fill="hold"/>
                                        <p:tgtEl>
                                          <p:spTgt spid="673"/>
                                        </p:tgtEl>
                                        <p:attrNameLst>
                                          <p:attrName>ppt_x</p:attrName>
                                          <p:attrName>ppt_y</p:attrName>
                                        </p:attrNameLst>
                                      </p:cBhvr>
                                      <p:rCtr x="-443" y="23"/>
                                    </p:animMotion>
                                  </p:childTnLst>
                                </p:cTn>
                              </p:par>
                              <p:par>
                                <p:cTn id="121" presetID="0" presetClass="path" presetSubtype="0" repeatCount="indefinite" fill="hold" nodeType="withEffect">
                                  <p:stCondLst>
                                    <p:cond delay="0"/>
                                  </p:stCondLst>
                                  <p:childTnLst>
                                    <p:animMotion origin="layout" path="M 2.29167E-6 0.00046 L 0.00195 -0.01065 " pathEditMode="relative" rAng="0" ptsTypes="AA">
                                      <p:cBhvr>
                                        <p:cTn id="122" dur="1000" fill="hold"/>
                                        <p:tgtEl>
                                          <p:spTgt spid="884"/>
                                        </p:tgtEl>
                                        <p:attrNameLst>
                                          <p:attrName>ppt_x</p:attrName>
                                          <p:attrName>ppt_y</p:attrName>
                                        </p:attrNameLst>
                                      </p:cBhvr>
                                      <p:rCtr x="91" y="-556"/>
                                    </p:animMotion>
                                  </p:childTnLst>
                                </p:cTn>
                              </p:par>
                              <p:par>
                                <p:cTn id="123" presetID="0" presetClass="path" presetSubtype="0" repeatCount="indefinite" fill="hold" nodeType="withEffect">
                                  <p:stCondLst>
                                    <p:cond delay="0"/>
                                  </p:stCondLst>
                                  <p:childTnLst>
                                    <p:animMotion origin="layout" path="M 0 0.00023 L -0.00052 -0.01157 " pathEditMode="relative" rAng="0" ptsTypes="AA">
                                      <p:cBhvr>
                                        <p:cTn id="124" dur="1000" fill="hold"/>
                                        <p:tgtEl>
                                          <p:spTgt spid="818"/>
                                        </p:tgtEl>
                                        <p:attrNameLst>
                                          <p:attrName>ppt_x</p:attrName>
                                          <p:attrName>ppt_y</p:attrName>
                                        </p:attrNameLst>
                                      </p:cBhvr>
                                      <p:rCtr x="-26" y="-602"/>
                                    </p:animMotion>
                                  </p:childTnLst>
                                </p:cTn>
                              </p:par>
                              <p:par>
                                <p:cTn id="125" presetID="0" presetClass="path" presetSubtype="0" repeatCount="indefinite" fill="hold" nodeType="withEffect">
                                  <p:stCondLst>
                                    <p:cond delay="0"/>
                                  </p:stCondLst>
                                  <p:childTnLst>
                                    <p:animMotion origin="layout" path="M 8.33333E-7 0.00023 L -0.00313 -0.00995 " pathEditMode="relative" rAng="0" ptsTypes="AA">
                                      <p:cBhvr>
                                        <p:cTn id="126" dur="1000" fill="hold"/>
                                        <p:tgtEl>
                                          <p:spTgt spid="829"/>
                                        </p:tgtEl>
                                        <p:attrNameLst>
                                          <p:attrName>ppt_x</p:attrName>
                                          <p:attrName>ppt_y</p:attrName>
                                        </p:attrNameLst>
                                      </p:cBhvr>
                                      <p:rCtr x="-156" y="-509"/>
                                    </p:animMotion>
                                  </p:childTnLst>
                                </p:cTn>
                              </p:par>
                              <p:par>
                                <p:cTn id="127" presetID="0" presetClass="path" presetSubtype="0" repeatCount="indefinite" fill="hold" nodeType="withEffect">
                                  <p:stCondLst>
                                    <p:cond delay="0"/>
                                  </p:stCondLst>
                                  <p:childTnLst>
                                    <p:animMotion origin="layout" path="M 0.00052 0.00047 L -0.00508 -0.00833 " pathEditMode="relative" rAng="0" ptsTypes="AA">
                                      <p:cBhvr>
                                        <p:cTn id="128" dur="1000" fill="hold"/>
                                        <p:tgtEl>
                                          <p:spTgt spid="851"/>
                                        </p:tgtEl>
                                        <p:attrNameLst>
                                          <p:attrName>ppt_x</p:attrName>
                                          <p:attrName>ppt_y</p:attrName>
                                        </p:attrNameLst>
                                      </p:cBhvr>
                                      <p:rCtr x="-286" y="-440"/>
                                    </p:animMotion>
                                  </p:childTnLst>
                                </p:cTn>
                              </p:par>
                              <p:par>
                                <p:cTn id="129" presetID="0" presetClass="path" presetSubtype="0" repeatCount="indefinite" fill="hold" nodeType="withEffect">
                                  <p:stCondLst>
                                    <p:cond delay="0"/>
                                  </p:stCondLst>
                                  <p:childTnLst>
                                    <p:animMotion origin="layout" path="M 0.00091 0.00046 L -0.0069 -0.00625 " pathEditMode="relative" rAng="0" ptsTypes="AA">
                                      <p:cBhvr>
                                        <p:cTn id="130" dur="1000" fill="hold"/>
                                        <p:tgtEl>
                                          <p:spTgt spid="862"/>
                                        </p:tgtEl>
                                        <p:attrNameLst>
                                          <p:attrName>ppt_x</p:attrName>
                                          <p:attrName>ppt_y</p:attrName>
                                        </p:attrNameLst>
                                      </p:cBhvr>
                                      <p:rCtr x="-391" y="-347"/>
                                    </p:animMotion>
                                  </p:childTnLst>
                                </p:cTn>
                              </p:par>
                              <p:par>
                                <p:cTn id="131" presetID="0" presetClass="path" presetSubtype="0" repeatCount="indefinite" fill="hold" nodeType="withEffect">
                                  <p:stCondLst>
                                    <p:cond delay="0"/>
                                  </p:stCondLst>
                                  <p:childTnLst>
                                    <p:animMotion origin="layout" path="M 0.00104 0.00046 L -0.00833 -0.00232 " pathEditMode="relative" rAng="0" ptsTypes="AA">
                                      <p:cBhvr>
                                        <p:cTn id="132" dur="1000" fill="hold"/>
                                        <p:tgtEl>
                                          <p:spTgt spid="840"/>
                                        </p:tgtEl>
                                        <p:attrNameLst>
                                          <p:attrName>ppt_x</p:attrName>
                                          <p:attrName>ppt_y</p:attrName>
                                        </p:attrNameLst>
                                      </p:cBhvr>
                                      <p:rCtr x="-469" y="-139"/>
                                    </p:animMotion>
                                  </p:childTnLst>
                                </p:cTn>
                              </p:par>
                              <p:par>
                                <p:cTn id="133" presetID="0" presetClass="path" presetSubtype="0" repeatCount="indefinite" fill="hold" nodeType="withEffect">
                                  <p:stCondLst>
                                    <p:cond delay="0"/>
                                  </p:stCondLst>
                                  <p:childTnLst>
                                    <p:animMotion origin="layout" path="M 0.00013 0.00023 L -0.00872 0.00093 " pathEditMode="relative" rAng="0" ptsTypes="AA">
                                      <p:cBhvr>
                                        <p:cTn id="134" dur="1000" fill="hold"/>
                                        <p:tgtEl>
                                          <p:spTgt spid="873"/>
                                        </p:tgtEl>
                                        <p:attrNameLst>
                                          <p:attrName>ppt_x</p:attrName>
                                          <p:attrName>ppt_y</p:attrName>
                                        </p:attrNameLst>
                                      </p:cBhvr>
                                      <p:rCtr x="-443" y="23"/>
                                    </p:animMotion>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down)">
                                      <p:cBhvr>
                                        <p:cTn id="139" dur="2000"/>
                                        <p:tgtEl>
                                          <p:spTgt spid="60"/>
                                        </p:tgtEl>
                                      </p:cBhvr>
                                    </p:animEffect>
                                  </p:childTnLst>
                                </p:cTn>
                              </p:par>
                              <p:par>
                                <p:cTn id="140" presetID="10" presetClass="entr" presetSubtype="0" fill="hold" nodeType="withEffect">
                                  <p:stCondLst>
                                    <p:cond delay="200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10"/>
                                        <p:tgtEl>
                                          <p:spTgt spid="49"/>
                                        </p:tgtEl>
                                      </p:cBhvr>
                                    </p:animEffect>
                                  </p:childTnLst>
                                </p:cTn>
                              </p:par>
                              <p:par>
                                <p:cTn id="143" presetID="0" presetClass="path" presetSubtype="0" repeatCount="indefinite" fill="hold" nodeType="withEffect">
                                  <p:stCondLst>
                                    <p:cond delay="2000"/>
                                  </p:stCondLst>
                                  <p:childTnLst>
                                    <p:animMotion origin="layout" path="M -2.08333E-7 1.11022E-16 L -0.00365 0.14792 L -0.00482 0.23843 " pathEditMode="relative" rAng="0" ptsTypes="AAA">
                                      <p:cBhvr>
                                        <p:cTn id="144" dur="2000" fill="hold"/>
                                        <p:tgtEl>
                                          <p:spTgt spid="49"/>
                                        </p:tgtEl>
                                        <p:attrNameLst>
                                          <p:attrName>ppt_x</p:attrName>
                                          <p:attrName>ppt_y</p:attrName>
                                        </p:attrNameLst>
                                      </p:cBhvr>
                                      <p:rCtr x="-247" y="11921"/>
                                    </p:animMotion>
                                  </p:childTnLst>
                                </p:cTn>
                              </p:par>
                              <p:par>
                                <p:cTn id="145" presetID="10" presetClass="entr" presetSubtype="0" fill="hold" nodeType="withEffect">
                                  <p:stCondLst>
                                    <p:cond delay="225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10"/>
                                        <p:tgtEl>
                                          <p:spTgt spid="50"/>
                                        </p:tgtEl>
                                      </p:cBhvr>
                                    </p:animEffect>
                                  </p:childTnLst>
                                </p:cTn>
                              </p:par>
                              <p:par>
                                <p:cTn id="148" presetID="0" presetClass="path" presetSubtype="0" repeatCount="indefinite" fill="hold" nodeType="withEffect">
                                  <p:stCondLst>
                                    <p:cond delay="2250"/>
                                  </p:stCondLst>
                                  <p:childTnLst>
                                    <p:animMotion origin="layout" path="M 1.875E-6 2.22222E-6 L -0.00365 0.14791 L -0.00326 0.21782 " pathEditMode="relative" rAng="0" ptsTypes="AAA">
                                      <p:cBhvr>
                                        <p:cTn id="149" dur="2000" fill="hold"/>
                                        <p:tgtEl>
                                          <p:spTgt spid="50"/>
                                        </p:tgtEl>
                                        <p:attrNameLst>
                                          <p:attrName>ppt_x</p:attrName>
                                          <p:attrName>ppt_y</p:attrName>
                                        </p:attrNameLst>
                                      </p:cBhvr>
                                      <p:rCtr x="-182" y="10880"/>
                                    </p:animMotion>
                                  </p:childTnLst>
                                </p:cTn>
                              </p:par>
                              <p:par>
                                <p:cTn id="150" presetID="10" presetClass="entr" presetSubtype="0" fill="hold" nodeType="withEffect">
                                  <p:stCondLst>
                                    <p:cond delay="250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10"/>
                                        <p:tgtEl>
                                          <p:spTgt spid="51"/>
                                        </p:tgtEl>
                                      </p:cBhvr>
                                    </p:animEffect>
                                  </p:childTnLst>
                                </p:cTn>
                              </p:par>
                              <p:par>
                                <p:cTn id="153" presetID="0" presetClass="path" presetSubtype="0" repeatCount="indefinite" fill="hold" nodeType="withEffect">
                                  <p:stCondLst>
                                    <p:cond delay="2500"/>
                                  </p:stCondLst>
                                  <p:childTnLst>
                                    <p:animMotion origin="layout" path="M 2.91667E-6 2.22222E-6 L 0.00052 0.12106 L 0.00169 0.23611 " pathEditMode="relative" rAng="0" ptsTypes="AAA">
                                      <p:cBhvr>
                                        <p:cTn id="154" dur="2000" fill="hold"/>
                                        <p:tgtEl>
                                          <p:spTgt spid="51"/>
                                        </p:tgtEl>
                                        <p:attrNameLst>
                                          <p:attrName>ppt_x</p:attrName>
                                          <p:attrName>ppt_y</p:attrName>
                                        </p:attrNameLst>
                                      </p:cBhvr>
                                      <p:rCtr x="78" y="11806"/>
                                    </p:animMotion>
                                  </p:childTnLst>
                                </p:cTn>
                              </p:par>
                              <p:par>
                                <p:cTn id="155" presetID="10" presetClass="entr" presetSubtype="0" fill="hold" nodeType="withEffect">
                                  <p:stCondLst>
                                    <p:cond delay="275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10"/>
                                        <p:tgtEl>
                                          <p:spTgt spid="52"/>
                                        </p:tgtEl>
                                      </p:cBhvr>
                                    </p:animEffect>
                                  </p:childTnLst>
                                </p:cTn>
                              </p:par>
                              <p:par>
                                <p:cTn id="158" presetID="0" presetClass="path" presetSubtype="0" repeatCount="indefinite" fill="hold" nodeType="withEffect">
                                  <p:stCondLst>
                                    <p:cond delay="2750"/>
                                  </p:stCondLst>
                                  <p:childTnLst>
                                    <p:animMotion origin="layout" path="M 3.75E-6 2.22222E-6 L -0.00365 0.14791 L 0.00325 0.23866 " pathEditMode="relative" rAng="0" ptsTypes="AAA">
                                      <p:cBhvr>
                                        <p:cTn id="159" dur="2000" fill="hold"/>
                                        <p:tgtEl>
                                          <p:spTgt spid="52"/>
                                        </p:tgtEl>
                                        <p:attrNameLst>
                                          <p:attrName>ppt_x</p:attrName>
                                          <p:attrName>ppt_y</p:attrName>
                                        </p:attrNameLst>
                                      </p:cBhvr>
                                      <p:rCtr x="-26" y="11921"/>
                                    </p:animMotion>
                                  </p:childTnLst>
                                </p:cTn>
                              </p:par>
                              <p:par>
                                <p:cTn id="160" presetID="10" presetClass="entr" presetSubtype="0" fill="hold" nodeType="withEffect">
                                  <p:stCondLst>
                                    <p:cond delay="300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10"/>
                                        <p:tgtEl>
                                          <p:spTgt spid="53"/>
                                        </p:tgtEl>
                                      </p:cBhvr>
                                    </p:animEffect>
                                  </p:childTnLst>
                                </p:cTn>
                              </p:par>
                              <p:par>
                                <p:cTn id="163" presetID="0" presetClass="path" presetSubtype="0" repeatCount="indefinite" fill="hold" nodeType="withEffect">
                                  <p:stCondLst>
                                    <p:cond delay="3000"/>
                                  </p:stCondLst>
                                  <p:childTnLst>
                                    <p:animMotion origin="layout" path="M -1.45833E-6 7.40741E-7 L -0.00364 0.14792 L -0.00456 0.24167 " pathEditMode="relative" rAng="0" ptsTypes="AAA">
                                      <p:cBhvr>
                                        <p:cTn id="164" dur="2000" fill="hold"/>
                                        <p:tgtEl>
                                          <p:spTgt spid="53"/>
                                        </p:tgtEl>
                                        <p:attrNameLst>
                                          <p:attrName>ppt_x</p:attrName>
                                          <p:attrName>ppt_y</p:attrName>
                                        </p:attrNameLst>
                                      </p:cBhvr>
                                      <p:rCtr x="-234" y="12083"/>
                                    </p:animMotion>
                                  </p:childTnLst>
                                </p:cTn>
                              </p:par>
                              <p:par>
                                <p:cTn id="165" presetID="10" presetClass="entr" presetSubtype="0" fill="hold" nodeType="withEffect">
                                  <p:stCondLst>
                                    <p:cond delay="3250"/>
                                  </p:stCondLst>
                                  <p:childTnLst>
                                    <p:set>
                                      <p:cBhvr>
                                        <p:cTn id="166" dur="1" fill="hold">
                                          <p:stCondLst>
                                            <p:cond delay="0"/>
                                          </p:stCondLst>
                                        </p:cTn>
                                        <p:tgtEl>
                                          <p:spTgt spid="54"/>
                                        </p:tgtEl>
                                        <p:attrNameLst>
                                          <p:attrName>style.visibility</p:attrName>
                                        </p:attrNameLst>
                                      </p:cBhvr>
                                      <p:to>
                                        <p:strVal val="visible"/>
                                      </p:to>
                                    </p:set>
                                    <p:animEffect transition="in" filter="fade">
                                      <p:cBhvr>
                                        <p:cTn id="167" dur="10"/>
                                        <p:tgtEl>
                                          <p:spTgt spid="54"/>
                                        </p:tgtEl>
                                      </p:cBhvr>
                                    </p:animEffect>
                                  </p:childTnLst>
                                </p:cTn>
                              </p:par>
                              <p:par>
                                <p:cTn id="168" presetID="0" presetClass="path" presetSubtype="0" repeatCount="indefinite" fill="hold" nodeType="withEffect">
                                  <p:stCondLst>
                                    <p:cond delay="3250"/>
                                  </p:stCondLst>
                                  <p:childTnLst>
                                    <p:animMotion origin="layout" path="M 3.54167E-6 4.07407E-6 L 0.00104 0.14884 L 0.00325 0.23865 " pathEditMode="relative" rAng="0" ptsTypes="AAA">
                                      <p:cBhvr>
                                        <p:cTn id="169" dur="2000" fill="hold"/>
                                        <p:tgtEl>
                                          <p:spTgt spid="54"/>
                                        </p:tgtEl>
                                        <p:attrNameLst>
                                          <p:attrName>ppt_x</p:attrName>
                                          <p:attrName>ppt_y</p:attrName>
                                        </p:attrNameLst>
                                      </p:cBhvr>
                                      <p:rCtr x="156" y="11921"/>
                                    </p:animMotion>
                                  </p:childTnLst>
                                </p:cTn>
                              </p:par>
                              <p:par>
                                <p:cTn id="170" presetID="10" presetClass="entr" presetSubtype="0" fill="hold" nodeType="withEffect">
                                  <p:stCondLst>
                                    <p:cond delay="3500"/>
                                  </p:stCondLst>
                                  <p:childTnLst>
                                    <p:set>
                                      <p:cBhvr>
                                        <p:cTn id="171" dur="1" fill="hold">
                                          <p:stCondLst>
                                            <p:cond delay="0"/>
                                          </p:stCondLst>
                                        </p:cTn>
                                        <p:tgtEl>
                                          <p:spTgt spid="55"/>
                                        </p:tgtEl>
                                        <p:attrNameLst>
                                          <p:attrName>style.visibility</p:attrName>
                                        </p:attrNameLst>
                                      </p:cBhvr>
                                      <p:to>
                                        <p:strVal val="visible"/>
                                      </p:to>
                                    </p:set>
                                    <p:animEffect transition="in" filter="fade">
                                      <p:cBhvr>
                                        <p:cTn id="172" dur="10"/>
                                        <p:tgtEl>
                                          <p:spTgt spid="55"/>
                                        </p:tgtEl>
                                      </p:cBhvr>
                                    </p:animEffect>
                                  </p:childTnLst>
                                </p:cTn>
                              </p:par>
                              <p:par>
                                <p:cTn id="173" presetID="0" presetClass="path" presetSubtype="0" repeatCount="indefinite" fill="hold" nodeType="withEffect">
                                  <p:stCondLst>
                                    <p:cond delay="3500"/>
                                  </p:stCondLst>
                                  <p:childTnLst>
                                    <p:animMotion origin="layout" path="M -2.91667E-6 1.48148E-6 L -0.00039 0.14421 L 0.0017 0.23796 L 0.00326 0.23866 " pathEditMode="relative" rAng="0" ptsTypes="AAAA">
                                      <p:cBhvr>
                                        <p:cTn id="174" dur="2000" fill="hold"/>
                                        <p:tgtEl>
                                          <p:spTgt spid="55"/>
                                        </p:tgtEl>
                                        <p:attrNameLst>
                                          <p:attrName>ppt_x</p:attrName>
                                          <p:attrName>ppt_y</p:attrName>
                                        </p:attrNameLst>
                                      </p:cBhvr>
                                      <p:rCtr x="143" y="11921"/>
                                    </p:animMotion>
                                  </p:childTnLst>
                                </p:cTn>
                              </p:par>
                              <p:par>
                                <p:cTn id="175" presetID="10" presetClass="entr" presetSubtype="0" fill="hold" nodeType="withEffect">
                                  <p:stCondLst>
                                    <p:cond delay="3750"/>
                                  </p:stCondLst>
                                  <p:childTnLst>
                                    <p:set>
                                      <p:cBhvr>
                                        <p:cTn id="176" dur="1" fill="hold">
                                          <p:stCondLst>
                                            <p:cond delay="0"/>
                                          </p:stCondLst>
                                        </p:cTn>
                                        <p:tgtEl>
                                          <p:spTgt spid="56"/>
                                        </p:tgtEl>
                                        <p:attrNameLst>
                                          <p:attrName>style.visibility</p:attrName>
                                        </p:attrNameLst>
                                      </p:cBhvr>
                                      <p:to>
                                        <p:strVal val="visible"/>
                                      </p:to>
                                    </p:set>
                                    <p:animEffect transition="in" filter="fade">
                                      <p:cBhvr>
                                        <p:cTn id="177" dur="10"/>
                                        <p:tgtEl>
                                          <p:spTgt spid="56"/>
                                        </p:tgtEl>
                                      </p:cBhvr>
                                    </p:animEffect>
                                  </p:childTnLst>
                                </p:cTn>
                              </p:par>
                              <p:par>
                                <p:cTn id="178" presetID="0" presetClass="path" presetSubtype="0" repeatCount="indefinite" fill="hold" nodeType="withEffect">
                                  <p:stCondLst>
                                    <p:cond delay="3750"/>
                                  </p:stCondLst>
                                  <p:childTnLst>
                                    <p:animMotion origin="layout" path="M -1.66667E-6 4.07407E-6 L 0.00209 0.1493 L 0.00326 0.23865 " pathEditMode="relative" rAng="0" ptsTypes="AAA">
                                      <p:cBhvr>
                                        <p:cTn id="179" dur="2000" fill="hold"/>
                                        <p:tgtEl>
                                          <p:spTgt spid="56"/>
                                        </p:tgtEl>
                                        <p:attrNameLst>
                                          <p:attrName>ppt_x</p:attrName>
                                          <p:attrName>ppt_y</p:attrName>
                                        </p:attrNameLst>
                                      </p:cBhvr>
                                      <p:rCtr x="156" y="11921"/>
                                    </p:animMotion>
                                  </p:childTnLst>
                                </p:cTn>
                              </p:par>
                              <p:par>
                                <p:cTn id="180" presetID="10" presetClass="entr" presetSubtype="0" fill="hold" nodeType="withEffect">
                                  <p:stCondLst>
                                    <p:cond delay="4000"/>
                                  </p:stCondLst>
                                  <p:childTnLst>
                                    <p:set>
                                      <p:cBhvr>
                                        <p:cTn id="181" dur="1" fill="hold">
                                          <p:stCondLst>
                                            <p:cond delay="0"/>
                                          </p:stCondLst>
                                        </p:cTn>
                                        <p:tgtEl>
                                          <p:spTgt spid="57"/>
                                        </p:tgtEl>
                                        <p:attrNameLst>
                                          <p:attrName>style.visibility</p:attrName>
                                        </p:attrNameLst>
                                      </p:cBhvr>
                                      <p:to>
                                        <p:strVal val="visible"/>
                                      </p:to>
                                    </p:set>
                                    <p:animEffect transition="in" filter="fade">
                                      <p:cBhvr>
                                        <p:cTn id="182" dur="10"/>
                                        <p:tgtEl>
                                          <p:spTgt spid="57"/>
                                        </p:tgtEl>
                                      </p:cBhvr>
                                    </p:animEffect>
                                  </p:childTnLst>
                                </p:cTn>
                              </p:par>
                              <p:par>
                                <p:cTn id="183" presetID="0" presetClass="path" presetSubtype="0" repeatCount="indefinite" fill="hold" nodeType="withEffect">
                                  <p:stCondLst>
                                    <p:cond delay="4000"/>
                                  </p:stCondLst>
                                  <p:childTnLst>
                                    <p:animMotion origin="layout" path="M 1.11022E-16 -7.40741E-7 L 0.00469 0.14815 L 0.00326 0.23866 " pathEditMode="relative" rAng="0" ptsTypes="AAA">
                                      <p:cBhvr>
                                        <p:cTn id="184" dur="2000" fill="hold"/>
                                        <p:tgtEl>
                                          <p:spTgt spid="57"/>
                                        </p:tgtEl>
                                        <p:attrNameLst>
                                          <p:attrName>ppt_x</p:attrName>
                                          <p:attrName>ppt_y</p:attrName>
                                        </p:attrNameLst>
                                      </p:cBhvr>
                                      <p:rCtr x="234" y="11921"/>
                                    </p:animMotion>
                                  </p:childTnLst>
                                </p:cTn>
                              </p:par>
                              <p:par>
                                <p:cTn id="185" presetID="10" presetClass="entr" presetSubtype="0" fill="hold" nodeType="withEffect">
                                  <p:stCondLst>
                                    <p:cond delay="4250"/>
                                  </p:stCondLst>
                                  <p:childTnLst>
                                    <p:set>
                                      <p:cBhvr>
                                        <p:cTn id="186" dur="1" fill="hold">
                                          <p:stCondLst>
                                            <p:cond delay="0"/>
                                          </p:stCondLst>
                                        </p:cTn>
                                        <p:tgtEl>
                                          <p:spTgt spid="58"/>
                                        </p:tgtEl>
                                        <p:attrNameLst>
                                          <p:attrName>style.visibility</p:attrName>
                                        </p:attrNameLst>
                                      </p:cBhvr>
                                      <p:to>
                                        <p:strVal val="visible"/>
                                      </p:to>
                                    </p:set>
                                    <p:animEffect transition="in" filter="fade">
                                      <p:cBhvr>
                                        <p:cTn id="187" dur="10"/>
                                        <p:tgtEl>
                                          <p:spTgt spid="58"/>
                                        </p:tgtEl>
                                      </p:cBhvr>
                                    </p:animEffect>
                                  </p:childTnLst>
                                </p:cTn>
                              </p:par>
                              <p:par>
                                <p:cTn id="188" presetID="0" presetClass="path" presetSubtype="0" repeatCount="indefinite" fill="hold" nodeType="withEffect">
                                  <p:stCondLst>
                                    <p:cond delay="4250"/>
                                  </p:stCondLst>
                                  <p:childTnLst>
                                    <p:animMotion origin="layout" path="M 8.33333E-7 -4.07407E-6 L 0.00065 0.14885 L 0.00208 0.24445 " pathEditMode="relative" rAng="0" ptsTypes="AAA">
                                      <p:cBhvr>
                                        <p:cTn id="189" dur="2000" fill="hold"/>
                                        <p:tgtEl>
                                          <p:spTgt spid="58"/>
                                        </p:tgtEl>
                                        <p:attrNameLst>
                                          <p:attrName>ppt_x</p:attrName>
                                          <p:attrName>ppt_y</p:attrName>
                                        </p:attrNameLst>
                                      </p:cBhvr>
                                      <p:rCtr x="104" y="12222"/>
                                    </p:animMotion>
                                  </p:childTnLst>
                                </p:cTn>
                              </p:par>
                              <p:par>
                                <p:cTn id="190" presetID="22" presetClass="entr" presetSubtype="1" fill="hold" nodeType="withEffect">
                                  <p:stCondLst>
                                    <p:cond delay="4000"/>
                                  </p:stCondLst>
                                  <p:childTnLst>
                                    <p:set>
                                      <p:cBhvr>
                                        <p:cTn id="191" dur="1" fill="hold">
                                          <p:stCondLst>
                                            <p:cond delay="0"/>
                                          </p:stCondLst>
                                        </p:cTn>
                                        <p:tgtEl>
                                          <p:spTgt spid="43"/>
                                        </p:tgtEl>
                                        <p:attrNameLst>
                                          <p:attrName>style.visibility</p:attrName>
                                        </p:attrNameLst>
                                      </p:cBhvr>
                                      <p:to>
                                        <p:strVal val="visible"/>
                                      </p:to>
                                    </p:set>
                                    <p:animEffect transition="in" filter="wipe(up)">
                                      <p:cBhvr>
                                        <p:cTn id="192" dur="8000"/>
                                        <p:tgtEl>
                                          <p:spTgt spid="43"/>
                                        </p:tgtEl>
                                      </p:cBhvr>
                                    </p:animEffect>
                                  </p:childTnLst>
                                </p:cTn>
                              </p:par>
                              <p:par>
                                <p:cTn id="193" presetID="0" presetClass="path" presetSubtype="0" accel="50000" decel="50000" fill="hold" nodeType="withEffect">
                                  <p:stCondLst>
                                    <p:cond delay="4000"/>
                                  </p:stCondLst>
                                  <p:childTnLst>
                                    <p:animMotion origin="layout" path="M 4.16667E-7 -4.44444E-6 L 0.00039 0.13936 " pathEditMode="relative" rAng="0" ptsTypes="AA">
                                      <p:cBhvr>
                                        <p:cTn id="194" dur="10000" spd="-100000" fill="hold"/>
                                        <p:tgtEl>
                                          <p:spTgt spid="43"/>
                                        </p:tgtEl>
                                        <p:attrNameLst>
                                          <p:attrName>ppt_x</p:attrName>
                                          <p:attrName>ppt_y</p:attrName>
                                        </p:attrNameLst>
                                      </p:cBhvr>
                                      <p:rCtr x="13" y="6968"/>
                                    </p:animMotion>
                                  </p:childTnLst>
                                </p:cTn>
                              </p:par>
                              <p:par>
                                <p:cTn id="195" presetID="22" presetClass="entr" presetSubtype="4" fill="hold" nodeType="withEffect">
                                  <p:stCondLst>
                                    <p:cond delay="4000"/>
                                  </p:stCondLst>
                                  <p:childTnLst>
                                    <p:set>
                                      <p:cBhvr>
                                        <p:cTn id="196" dur="1" fill="hold">
                                          <p:stCondLst>
                                            <p:cond delay="0"/>
                                          </p:stCondLst>
                                        </p:cTn>
                                        <p:tgtEl>
                                          <p:spTgt spid="946"/>
                                        </p:tgtEl>
                                        <p:attrNameLst>
                                          <p:attrName>style.visibility</p:attrName>
                                        </p:attrNameLst>
                                      </p:cBhvr>
                                      <p:to>
                                        <p:strVal val="visible"/>
                                      </p:to>
                                    </p:set>
                                    <p:animEffect transition="in" filter="wipe(down)">
                                      <p:cBhvr>
                                        <p:cTn id="197" dur="12000"/>
                                        <p:tgtEl>
                                          <p:spTgt spid="946"/>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1" nodeType="clickEffect">
                                  <p:stCondLst>
                                    <p:cond delay="0"/>
                                  </p:stCondLst>
                                  <p:childTnLst>
                                    <p:set>
                                      <p:cBhvr>
                                        <p:cTn id="201" dur="1" fill="hold">
                                          <p:stCondLst>
                                            <p:cond delay="0"/>
                                          </p:stCondLst>
                                        </p:cTn>
                                        <p:tgtEl>
                                          <p:spTgt spid="953"/>
                                        </p:tgtEl>
                                        <p:attrNameLst>
                                          <p:attrName>style.visibility</p:attrName>
                                        </p:attrNameLst>
                                      </p:cBhvr>
                                      <p:to>
                                        <p:strVal val="visible"/>
                                      </p:to>
                                    </p:set>
                                    <p:animEffect transition="in" filter="wipe(left)">
                                      <p:cBhvr>
                                        <p:cTn id="202" dur="500"/>
                                        <p:tgtEl>
                                          <p:spTgt spid="953"/>
                                        </p:tgtEl>
                                      </p:cBhvr>
                                    </p:animEffect>
                                  </p:childTnLst>
                                </p:cTn>
                              </p:par>
                              <p:par>
                                <p:cTn id="203" presetID="42" presetClass="path" presetSubtype="0" repeatCount="indefinite" accel="50000" decel="50000" fill="hold" grpId="0" nodeType="withEffect">
                                  <p:stCondLst>
                                    <p:cond delay="0"/>
                                  </p:stCondLst>
                                  <p:childTnLst>
                                    <p:animMotion origin="layout" path="M -0.025 -4.81481E-6 L -4.375E-6 -4.81481E-6 " pathEditMode="relative" rAng="0" ptsTypes="AA">
                                      <p:cBhvr>
                                        <p:cTn id="204" dur="1500" spd="-100000" fill="hold"/>
                                        <p:tgtEl>
                                          <p:spTgt spid="953"/>
                                        </p:tgtEl>
                                        <p:attrNameLst>
                                          <p:attrName>ppt_x</p:attrName>
                                          <p:attrName>ppt_y</p:attrName>
                                        </p:attrNameLst>
                                      </p:cBhvr>
                                      <p:rCtr x="1250" y="0"/>
                                    </p:animMotion>
                                  </p:childTnLst>
                                </p:cTn>
                              </p:par>
                              <p:par>
                                <p:cTn id="205" presetID="10" presetClass="entr" presetSubtype="0" fill="hold" nodeType="withEffect">
                                  <p:stCondLst>
                                    <p:cond delay="1500"/>
                                  </p:stCondLst>
                                  <p:childTnLst>
                                    <p:set>
                                      <p:cBhvr>
                                        <p:cTn id="206" dur="1" fill="hold">
                                          <p:stCondLst>
                                            <p:cond delay="0"/>
                                          </p:stCondLst>
                                        </p:cTn>
                                        <p:tgtEl>
                                          <p:spTgt spid="954"/>
                                        </p:tgtEl>
                                        <p:attrNameLst>
                                          <p:attrName>style.visibility</p:attrName>
                                        </p:attrNameLst>
                                      </p:cBhvr>
                                      <p:to>
                                        <p:strVal val="visible"/>
                                      </p:to>
                                    </p:set>
                                    <p:animEffect transition="in" filter="fade">
                                      <p:cBhvr>
                                        <p:cTn id="207" dur="500"/>
                                        <p:tgtEl>
                                          <p:spTgt spid="954"/>
                                        </p:tgtEl>
                                      </p:cBhvr>
                                    </p:animEffect>
                                  </p:childTnLst>
                                </p:cTn>
                              </p:par>
                              <p:par>
                                <p:cTn id="208" presetID="10" presetClass="entr" presetSubtype="0" fill="hold" nodeType="withEffect">
                                  <p:stCondLst>
                                    <p:cond delay="2000"/>
                                  </p:stCondLst>
                                  <p:childTnLst>
                                    <p:set>
                                      <p:cBhvr>
                                        <p:cTn id="209" dur="1" fill="hold">
                                          <p:stCondLst>
                                            <p:cond delay="0"/>
                                          </p:stCondLst>
                                        </p:cTn>
                                        <p:tgtEl>
                                          <p:spTgt spid="1064"/>
                                        </p:tgtEl>
                                        <p:attrNameLst>
                                          <p:attrName>style.visibility</p:attrName>
                                        </p:attrNameLst>
                                      </p:cBhvr>
                                      <p:to>
                                        <p:strVal val="visible"/>
                                      </p:to>
                                    </p:set>
                                    <p:animEffect transition="in" filter="fade">
                                      <p:cBhvr>
                                        <p:cTn id="210" dur="10"/>
                                        <p:tgtEl>
                                          <p:spTgt spid="1064"/>
                                        </p:tgtEl>
                                      </p:cBhvr>
                                    </p:animEffect>
                                  </p:childTnLst>
                                </p:cTn>
                              </p:par>
                              <p:par>
                                <p:cTn id="211" presetID="0" presetClass="path" presetSubtype="0" repeatCount="indefinite" fill="hold" nodeType="withEffect">
                                  <p:stCondLst>
                                    <p:cond delay="2000"/>
                                  </p:stCondLst>
                                  <p:childTnLst>
                                    <p:animMotion origin="layout" path="M 3.54167E-6 -1.48148E-6 L 0.00208 0.01389 L 0.00247 0.02963 " pathEditMode="relative" rAng="0" ptsTypes="AAA">
                                      <p:cBhvr>
                                        <p:cTn id="212" dur="1000" fill="hold"/>
                                        <p:tgtEl>
                                          <p:spTgt spid="1064"/>
                                        </p:tgtEl>
                                        <p:attrNameLst>
                                          <p:attrName>ppt_x</p:attrName>
                                          <p:attrName>ppt_y</p:attrName>
                                        </p:attrNameLst>
                                      </p:cBhvr>
                                      <p:rCtr x="117" y="1481"/>
                                    </p:animMotion>
                                  </p:childTnLst>
                                </p:cTn>
                              </p:par>
                              <p:par>
                                <p:cTn id="213" presetID="10" presetClass="entr" presetSubtype="0" fill="hold" nodeType="withEffect">
                                  <p:stCondLst>
                                    <p:cond delay="2500"/>
                                  </p:stCondLst>
                                  <p:childTnLst>
                                    <p:set>
                                      <p:cBhvr>
                                        <p:cTn id="214" dur="1" fill="hold">
                                          <p:stCondLst>
                                            <p:cond delay="0"/>
                                          </p:stCondLst>
                                        </p:cTn>
                                        <p:tgtEl>
                                          <p:spTgt spid="1065"/>
                                        </p:tgtEl>
                                        <p:attrNameLst>
                                          <p:attrName>style.visibility</p:attrName>
                                        </p:attrNameLst>
                                      </p:cBhvr>
                                      <p:to>
                                        <p:strVal val="visible"/>
                                      </p:to>
                                    </p:set>
                                    <p:animEffect transition="in" filter="fade">
                                      <p:cBhvr>
                                        <p:cTn id="215" dur="10"/>
                                        <p:tgtEl>
                                          <p:spTgt spid="1065"/>
                                        </p:tgtEl>
                                      </p:cBhvr>
                                    </p:animEffect>
                                  </p:childTnLst>
                                </p:cTn>
                              </p:par>
                              <p:par>
                                <p:cTn id="216" presetID="0" presetClass="path" presetSubtype="0" repeatCount="indefinite" fill="hold" nodeType="withEffect">
                                  <p:stCondLst>
                                    <p:cond delay="2500"/>
                                  </p:stCondLst>
                                  <p:childTnLst>
                                    <p:animMotion origin="layout" path="M -3.33333E-6 1.48148E-6 L -0.00221 0.01296 L -0.00377 0.02778 " pathEditMode="relative" rAng="0" ptsTypes="AAA">
                                      <p:cBhvr>
                                        <p:cTn id="217" dur="1000" fill="hold"/>
                                        <p:tgtEl>
                                          <p:spTgt spid="1065"/>
                                        </p:tgtEl>
                                        <p:attrNameLst>
                                          <p:attrName>ppt_x</p:attrName>
                                          <p:attrName>ppt_y</p:attrName>
                                        </p:attrNameLst>
                                      </p:cBhvr>
                                      <p:rCtr x="-195" y="1389"/>
                                    </p:animMotion>
                                  </p:childTnLst>
                                </p:cTn>
                              </p:par>
                              <p:par>
                                <p:cTn id="218" presetID="10" presetClass="entr" presetSubtype="0" fill="hold" grpId="1" nodeType="withEffect">
                                  <p:stCondLst>
                                    <p:cond delay="3000"/>
                                  </p:stCondLst>
                                  <p:childTnLst>
                                    <p:set>
                                      <p:cBhvr>
                                        <p:cTn id="219" dur="1" fill="hold">
                                          <p:stCondLst>
                                            <p:cond delay="0"/>
                                          </p:stCondLst>
                                        </p:cTn>
                                        <p:tgtEl>
                                          <p:spTgt spid="944"/>
                                        </p:tgtEl>
                                        <p:attrNameLst>
                                          <p:attrName>style.visibility</p:attrName>
                                        </p:attrNameLst>
                                      </p:cBhvr>
                                      <p:to>
                                        <p:strVal val="visible"/>
                                      </p:to>
                                    </p:set>
                                    <p:animEffect transition="in" filter="fade">
                                      <p:cBhvr>
                                        <p:cTn id="220" dur="50"/>
                                        <p:tgtEl>
                                          <p:spTgt spid="944"/>
                                        </p:tgtEl>
                                      </p:cBhvr>
                                    </p:animEffect>
                                  </p:childTnLst>
                                </p:cTn>
                              </p:par>
                              <p:par>
                                <p:cTn id="221" presetID="6" presetClass="emph" presetSubtype="0" repeatCount="indefinite" fill="hold" grpId="0" nodeType="withEffect">
                                  <p:stCondLst>
                                    <p:cond delay="3000"/>
                                  </p:stCondLst>
                                  <p:childTnLst>
                                    <p:animScale>
                                      <p:cBhvr>
                                        <p:cTn id="222" dur="1000" fill="hold"/>
                                        <p:tgtEl>
                                          <p:spTgt spid="944"/>
                                        </p:tgtEl>
                                      </p:cBhvr>
                                      <p:by x="150000" y="150000"/>
                                    </p:animScale>
                                  </p:childTnLst>
                                  <p:subTnLst>
                                    <p:set>
                                      <p:cBhvr override="childStyle">
                                        <p:cTn dur="1" fill="hold" display="0" masterRel="sameClick" afterEffect="1">
                                          <p:stCondLst>
                                            <p:cond evt="end" delay="0">
                                              <p:tn val="221"/>
                                            </p:cond>
                                          </p:stCondLst>
                                        </p:cTn>
                                        <p:tgtEl>
                                          <p:spTgt spid="944"/>
                                        </p:tgtEl>
                                        <p:attrNameLst>
                                          <p:attrName>style.visibility</p:attrName>
                                        </p:attrNameLst>
                                      </p:cBhvr>
                                      <p:to>
                                        <p:strVal val="hidden"/>
                                      </p:to>
                                    </p:set>
                                  </p:subTnLst>
                                </p:cTn>
                              </p:par>
                              <p:par>
                                <p:cTn id="223" presetID="10" presetClass="entr" presetSubtype="0" fill="hold" grpId="1" nodeType="withEffect">
                                  <p:stCondLst>
                                    <p:cond delay="3500"/>
                                  </p:stCondLst>
                                  <p:childTnLst>
                                    <p:set>
                                      <p:cBhvr>
                                        <p:cTn id="224" dur="1" fill="hold">
                                          <p:stCondLst>
                                            <p:cond delay="0"/>
                                          </p:stCondLst>
                                        </p:cTn>
                                        <p:tgtEl>
                                          <p:spTgt spid="945"/>
                                        </p:tgtEl>
                                        <p:attrNameLst>
                                          <p:attrName>style.visibility</p:attrName>
                                        </p:attrNameLst>
                                      </p:cBhvr>
                                      <p:to>
                                        <p:strVal val="visible"/>
                                      </p:to>
                                    </p:set>
                                    <p:animEffect transition="in" filter="fade">
                                      <p:cBhvr>
                                        <p:cTn id="225" dur="50"/>
                                        <p:tgtEl>
                                          <p:spTgt spid="945"/>
                                        </p:tgtEl>
                                      </p:cBhvr>
                                    </p:animEffect>
                                  </p:childTnLst>
                                </p:cTn>
                              </p:par>
                              <p:par>
                                <p:cTn id="226" presetID="6" presetClass="emph" presetSubtype="0" repeatCount="indefinite" fill="hold" grpId="0" nodeType="withEffect">
                                  <p:stCondLst>
                                    <p:cond delay="3500"/>
                                  </p:stCondLst>
                                  <p:childTnLst>
                                    <p:animScale>
                                      <p:cBhvr>
                                        <p:cTn id="227" dur="1000" fill="hold"/>
                                        <p:tgtEl>
                                          <p:spTgt spid="945"/>
                                        </p:tgtEl>
                                      </p:cBhvr>
                                      <p:by x="150000" y="150000"/>
                                    </p:animScale>
                                  </p:childTnLst>
                                  <p:subTnLst>
                                    <p:set>
                                      <p:cBhvr override="childStyle">
                                        <p:cTn dur="1" fill="hold" display="0" masterRel="sameClick" afterEffect="1">
                                          <p:stCondLst>
                                            <p:cond evt="end" delay="0">
                                              <p:tn val="226"/>
                                            </p:cond>
                                          </p:stCondLst>
                                        </p:cTn>
                                        <p:tgtEl>
                                          <p:spTgt spid="945"/>
                                        </p:tgtEl>
                                        <p:attrNameLst>
                                          <p:attrName>style.visibility</p:attrName>
                                        </p:attrNameLst>
                                      </p:cBhvr>
                                      <p:to>
                                        <p:strVal val="hidden"/>
                                      </p:to>
                                    </p:set>
                                  </p:subTnLst>
                                </p:cTn>
                              </p:par>
                              <p:par>
                                <p:cTn id="228" presetID="10" presetClass="entr" presetSubtype="0" fill="hold" nodeType="withEffect">
                                  <p:stCondLst>
                                    <p:cond delay="6000"/>
                                  </p:stCondLst>
                                  <p:childTnLst>
                                    <p:set>
                                      <p:cBhvr>
                                        <p:cTn id="229" dur="1" fill="hold">
                                          <p:stCondLst>
                                            <p:cond delay="0"/>
                                          </p:stCondLst>
                                        </p:cTn>
                                        <p:tgtEl>
                                          <p:spTgt spid="955"/>
                                        </p:tgtEl>
                                        <p:attrNameLst>
                                          <p:attrName>style.visibility</p:attrName>
                                        </p:attrNameLst>
                                      </p:cBhvr>
                                      <p:to>
                                        <p:strVal val="visible"/>
                                      </p:to>
                                    </p:set>
                                    <p:animEffect transition="in" filter="fade">
                                      <p:cBhvr>
                                        <p:cTn id="230" dur="500"/>
                                        <p:tgtEl>
                                          <p:spTgt spid="955"/>
                                        </p:tgtEl>
                                      </p:cBhvr>
                                    </p:animEffect>
                                  </p:childTnLst>
                                </p:cTn>
                              </p:par>
                              <p:par>
                                <p:cTn id="231" presetID="10" presetClass="entr" presetSubtype="0" fill="hold" nodeType="withEffect">
                                  <p:stCondLst>
                                    <p:cond delay="6000"/>
                                  </p:stCondLst>
                                  <p:childTnLst>
                                    <p:set>
                                      <p:cBhvr>
                                        <p:cTn id="232" dur="1" fill="hold">
                                          <p:stCondLst>
                                            <p:cond delay="0"/>
                                          </p:stCondLst>
                                        </p:cTn>
                                        <p:tgtEl>
                                          <p:spTgt spid="956"/>
                                        </p:tgtEl>
                                        <p:attrNameLst>
                                          <p:attrName>style.visibility</p:attrName>
                                        </p:attrNameLst>
                                      </p:cBhvr>
                                      <p:to>
                                        <p:strVal val="visible"/>
                                      </p:to>
                                    </p:set>
                                    <p:animEffect transition="in" filter="fade">
                                      <p:cBhvr>
                                        <p:cTn id="233" dur="500"/>
                                        <p:tgtEl>
                                          <p:spTgt spid="956"/>
                                        </p:tgtEl>
                                      </p:cBhvr>
                                    </p:animEffect>
                                  </p:childTnLst>
                                </p:cTn>
                              </p:par>
                              <p:par>
                                <p:cTn id="234" presetID="10" presetClass="entr" presetSubtype="0" fill="hold" nodeType="withEffect">
                                  <p:stCondLst>
                                    <p:cond delay="6000"/>
                                  </p:stCondLst>
                                  <p:childTnLst>
                                    <p:set>
                                      <p:cBhvr>
                                        <p:cTn id="235" dur="1" fill="hold">
                                          <p:stCondLst>
                                            <p:cond delay="0"/>
                                          </p:stCondLst>
                                        </p:cTn>
                                        <p:tgtEl>
                                          <p:spTgt spid="957"/>
                                        </p:tgtEl>
                                        <p:attrNameLst>
                                          <p:attrName>style.visibility</p:attrName>
                                        </p:attrNameLst>
                                      </p:cBhvr>
                                      <p:to>
                                        <p:strVal val="visible"/>
                                      </p:to>
                                    </p:set>
                                    <p:animEffect transition="in" filter="fade">
                                      <p:cBhvr>
                                        <p:cTn id="236" dur="500"/>
                                        <p:tgtEl>
                                          <p:spTgt spid="957"/>
                                        </p:tgtEl>
                                      </p:cBhvr>
                                    </p:animEffect>
                                  </p:childTnLst>
                                </p:cTn>
                              </p:par>
                              <p:par>
                                <p:cTn id="237" presetID="10" presetClass="entr" presetSubtype="0" fill="hold" nodeType="withEffect">
                                  <p:stCondLst>
                                    <p:cond delay="7000"/>
                                  </p:stCondLst>
                                  <p:childTnLst>
                                    <p:set>
                                      <p:cBhvr>
                                        <p:cTn id="238" dur="1" fill="hold">
                                          <p:stCondLst>
                                            <p:cond delay="0"/>
                                          </p:stCondLst>
                                        </p:cTn>
                                        <p:tgtEl>
                                          <p:spTgt spid="958"/>
                                        </p:tgtEl>
                                        <p:attrNameLst>
                                          <p:attrName>style.visibility</p:attrName>
                                        </p:attrNameLst>
                                      </p:cBhvr>
                                      <p:to>
                                        <p:strVal val="visible"/>
                                      </p:to>
                                    </p:set>
                                    <p:animEffect transition="in" filter="fade">
                                      <p:cBhvr>
                                        <p:cTn id="239" dur="500"/>
                                        <p:tgtEl>
                                          <p:spTgt spid="958"/>
                                        </p:tgtEl>
                                      </p:cBhvr>
                                    </p:animEffect>
                                  </p:childTnLst>
                                </p:cTn>
                              </p:par>
                              <p:par>
                                <p:cTn id="240" presetID="10" presetClass="entr" presetSubtype="0" fill="hold" nodeType="withEffect">
                                  <p:stCondLst>
                                    <p:cond delay="7000"/>
                                  </p:stCondLst>
                                  <p:childTnLst>
                                    <p:set>
                                      <p:cBhvr>
                                        <p:cTn id="241" dur="1" fill="hold">
                                          <p:stCondLst>
                                            <p:cond delay="0"/>
                                          </p:stCondLst>
                                        </p:cTn>
                                        <p:tgtEl>
                                          <p:spTgt spid="959"/>
                                        </p:tgtEl>
                                        <p:attrNameLst>
                                          <p:attrName>style.visibility</p:attrName>
                                        </p:attrNameLst>
                                      </p:cBhvr>
                                      <p:to>
                                        <p:strVal val="visible"/>
                                      </p:to>
                                    </p:set>
                                    <p:animEffect transition="in" filter="fade">
                                      <p:cBhvr>
                                        <p:cTn id="242" dur="500"/>
                                        <p:tgtEl>
                                          <p:spTgt spid="959"/>
                                        </p:tgtEl>
                                      </p:cBhvr>
                                    </p:animEffect>
                                  </p:childTnLst>
                                </p:cTn>
                              </p:par>
                              <p:par>
                                <p:cTn id="243" presetID="10" presetClass="entr" presetSubtype="0" fill="hold" nodeType="withEffect">
                                  <p:stCondLst>
                                    <p:cond delay="7000"/>
                                  </p:stCondLst>
                                  <p:childTnLst>
                                    <p:set>
                                      <p:cBhvr>
                                        <p:cTn id="244" dur="1" fill="hold">
                                          <p:stCondLst>
                                            <p:cond delay="0"/>
                                          </p:stCondLst>
                                        </p:cTn>
                                        <p:tgtEl>
                                          <p:spTgt spid="960"/>
                                        </p:tgtEl>
                                        <p:attrNameLst>
                                          <p:attrName>style.visibility</p:attrName>
                                        </p:attrNameLst>
                                      </p:cBhvr>
                                      <p:to>
                                        <p:strVal val="visible"/>
                                      </p:to>
                                    </p:set>
                                    <p:animEffect transition="in" filter="fade">
                                      <p:cBhvr>
                                        <p:cTn id="245" dur="500"/>
                                        <p:tgtEl>
                                          <p:spTgt spid="960"/>
                                        </p:tgtEl>
                                      </p:cBhvr>
                                    </p:animEffect>
                                  </p:childTnLst>
                                </p:cTn>
                              </p:par>
                              <p:par>
                                <p:cTn id="246" presetID="10" presetClass="entr" presetSubtype="0" fill="hold" nodeType="withEffect">
                                  <p:stCondLst>
                                    <p:cond delay="8000"/>
                                  </p:stCondLst>
                                  <p:childTnLst>
                                    <p:set>
                                      <p:cBhvr>
                                        <p:cTn id="247" dur="1" fill="hold">
                                          <p:stCondLst>
                                            <p:cond delay="0"/>
                                          </p:stCondLst>
                                        </p:cTn>
                                        <p:tgtEl>
                                          <p:spTgt spid="961"/>
                                        </p:tgtEl>
                                        <p:attrNameLst>
                                          <p:attrName>style.visibility</p:attrName>
                                        </p:attrNameLst>
                                      </p:cBhvr>
                                      <p:to>
                                        <p:strVal val="visible"/>
                                      </p:to>
                                    </p:set>
                                    <p:animEffect transition="in" filter="fade">
                                      <p:cBhvr>
                                        <p:cTn id="248" dur="500"/>
                                        <p:tgtEl>
                                          <p:spTgt spid="961"/>
                                        </p:tgtEl>
                                      </p:cBhvr>
                                    </p:animEffect>
                                  </p:childTnLst>
                                </p:cTn>
                              </p:par>
                              <p:par>
                                <p:cTn id="249" presetID="10" presetClass="entr" presetSubtype="0" fill="hold" nodeType="withEffect">
                                  <p:stCondLst>
                                    <p:cond delay="8000"/>
                                  </p:stCondLst>
                                  <p:childTnLst>
                                    <p:set>
                                      <p:cBhvr>
                                        <p:cTn id="250" dur="1" fill="hold">
                                          <p:stCondLst>
                                            <p:cond delay="0"/>
                                          </p:stCondLst>
                                        </p:cTn>
                                        <p:tgtEl>
                                          <p:spTgt spid="962"/>
                                        </p:tgtEl>
                                        <p:attrNameLst>
                                          <p:attrName>style.visibility</p:attrName>
                                        </p:attrNameLst>
                                      </p:cBhvr>
                                      <p:to>
                                        <p:strVal val="visible"/>
                                      </p:to>
                                    </p:set>
                                    <p:animEffect transition="in" filter="fade">
                                      <p:cBhvr>
                                        <p:cTn id="251" dur="500"/>
                                        <p:tgtEl>
                                          <p:spTgt spid="962"/>
                                        </p:tgtEl>
                                      </p:cBhvr>
                                    </p:animEffect>
                                  </p:childTnLst>
                                </p:cTn>
                              </p:par>
                              <p:par>
                                <p:cTn id="252" presetID="10" presetClass="entr" presetSubtype="0" fill="hold" nodeType="withEffect">
                                  <p:stCondLst>
                                    <p:cond delay="8000"/>
                                  </p:stCondLst>
                                  <p:childTnLst>
                                    <p:set>
                                      <p:cBhvr>
                                        <p:cTn id="253" dur="1" fill="hold">
                                          <p:stCondLst>
                                            <p:cond delay="0"/>
                                          </p:stCondLst>
                                        </p:cTn>
                                        <p:tgtEl>
                                          <p:spTgt spid="963"/>
                                        </p:tgtEl>
                                        <p:attrNameLst>
                                          <p:attrName>style.visibility</p:attrName>
                                        </p:attrNameLst>
                                      </p:cBhvr>
                                      <p:to>
                                        <p:strVal val="visible"/>
                                      </p:to>
                                    </p:set>
                                    <p:animEffect transition="in" filter="fade">
                                      <p:cBhvr>
                                        <p:cTn id="254" dur="500"/>
                                        <p:tgtEl>
                                          <p:spTgt spid="963"/>
                                        </p:tgtEl>
                                      </p:cBhvr>
                                    </p:animEffect>
                                  </p:childTnLst>
                                </p:cTn>
                              </p:par>
                              <p:par>
                                <p:cTn id="255" presetID="10" presetClass="entr" presetSubtype="0" fill="hold" nodeType="withEffect">
                                  <p:stCondLst>
                                    <p:cond delay="9000"/>
                                  </p:stCondLst>
                                  <p:childTnLst>
                                    <p:set>
                                      <p:cBhvr>
                                        <p:cTn id="256" dur="1" fill="hold">
                                          <p:stCondLst>
                                            <p:cond delay="0"/>
                                          </p:stCondLst>
                                        </p:cTn>
                                        <p:tgtEl>
                                          <p:spTgt spid="964"/>
                                        </p:tgtEl>
                                        <p:attrNameLst>
                                          <p:attrName>style.visibility</p:attrName>
                                        </p:attrNameLst>
                                      </p:cBhvr>
                                      <p:to>
                                        <p:strVal val="visible"/>
                                      </p:to>
                                    </p:set>
                                    <p:animEffect transition="in" filter="fade">
                                      <p:cBhvr>
                                        <p:cTn id="257" dur="500"/>
                                        <p:tgtEl>
                                          <p:spTgt spid="964"/>
                                        </p:tgtEl>
                                      </p:cBhvr>
                                    </p:animEffect>
                                  </p:childTnLst>
                                </p:cTn>
                              </p:par>
                              <p:par>
                                <p:cTn id="258" presetID="10" presetClass="entr" presetSubtype="0" fill="hold" nodeType="withEffect">
                                  <p:stCondLst>
                                    <p:cond delay="9000"/>
                                  </p:stCondLst>
                                  <p:childTnLst>
                                    <p:set>
                                      <p:cBhvr>
                                        <p:cTn id="259" dur="1" fill="hold">
                                          <p:stCondLst>
                                            <p:cond delay="0"/>
                                          </p:stCondLst>
                                        </p:cTn>
                                        <p:tgtEl>
                                          <p:spTgt spid="965"/>
                                        </p:tgtEl>
                                        <p:attrNameLst>
                                          <p:attrName>style.visibility</p:attrName>
                                        </p:attrNameLst>
                                      </p:cBhvr>
                                      <p:to>
                                        <p:strVal val="visible"/>
                                      </p:to>
                                    </p:set>
                                    <p:animEffect transition="in" filter="fade">
                                      <p:cBhvr>
                                        <p:cTn id="260" dur="500"/>
                                        <p:tgtEl>
                                          <p:spTgt spid="965"/>
                                        </p:tgtEl>
                                      </p:cBhvr>
                                    </p:animEffect>
                                  </p:childTnLst>
                                </p:cTn>
                              </p:par>
                              <p:par>
                                <p:cTn id="261" presetID="10" presetClass="entr" presetSubtype="0" fill="hold" nodeType="withEffect">
                                  <p:stCondLst>
                                    <p:cond delay="9000"/>
                                  </p:stCondLst>
                                  <p:childTnLst>
                                    <p:set>
                                      <p:cBhvr>
                                        <p:cTn id="262" dur="1" fill="hold">
                                          <p:stCondLst>
                                            <p:cond delay="0"/>
                                          </p:stCondLst>
                                        </p:cTn>
                                        <p:tgtEl>
                                          <p:spTgt spid="966"/>
                                        </p:tgtEl>
                                        <p:attrNameLst>
                                          <p:attrName>style.visibility</p:attrName>
                                        </p:attrNameLst>
                                      </p:cBhvr>
                                      <p:to>
                                        <p:strVal val="visible"/>
                                      </p:to>
                                    </p:set>
                                    <p:animEffect transition="in" filter="fade">
                                      <p:cBhvr>
                                        <p:cTn id="263" dur="500"/>
                                        <p:tgtEl>
                                          <p:spTgt spid="966"/>
                                        </p:tgtEl>
                                      </p:cBhvr>
                                    </p:animEffect>
                                  </p:childTnLst>
                                </p:cTn>
                              </p:par>
                              <p:par>
                                <p:cTn id="264" presetID="10" presetClass="entr" presetSubtype="0" fill="hold" nodeType="withEffect">
                                  <p:stCondLst>
                                    <p:cond delay="10000"/>
                                  </p:stCondLst>
                                  <p:childTnLst>
                                    <p:set>
                                      <p:cBhvr>
                                        <p:cTn id="265" dur="1" fill="hold">
                                          <p:stCondLst>
                                            <p:cond delay="0"/>
                                          </p:stCondLst>
                                        </p:cTn>
                                        <p:tgtEl>
                                          <p:spTgt spid="967"/>
                                        </p:tgtEl>
                                        <p:attrNameLst>
                                          <p:attrName>style.visibility</p:attrName>
                                        </p:attrNameLst>
                                      </p:cBhvr>
                                      <p:to>
                                        <p:strVal val="visible"/>
                                      </p:to>
                                    </p:set>
                                    <p:animEffect transition="in" filter="fade">
                                      <p:cBhvr>
                                        <p:cTn id="266" dur="500"/>
                                        <p:tgtEl>
                                          <p:spTgt spid="967"/>
                                        </p:tgtEl>
                                      </p:cBhvr>
                                    </p:animEffect>
                                  </p:childTnLst>
                                </p:cTn>
                              </p:par>
                              <p:par>
                                <p:cTn id="267" presetID="10" presetClass="entr" presetSubtype="0" fill="hold" nodeType="withEffect">
                                  <p:stCondLst>
                                    <p:cond delay="10000"/>
                                  </p:stCondLst>
                                  <p:childTnLst>
                                    <p:set>
                                      <p:cBhvr>
                                        <p:cTn id="268" dur="1" fill="hold">
                                          <p:stCondLst>
                                            <p:cond delay="0"/>
                                          </p:stCondLst>
                                        </p:cTn>
                                        <p:tgtEl>
                                          <p:spTgt spid="968"/>
                                        </p:tgtEl>
                                        <p:attrNameLst>
                                          <p:attrName>style.visibility</p:attrName>
                                        </p:attrNameLst>
                                      </p:cBhvr>
                                      <p:to>
                                        <p:strVal val="visible"/>
                                      </p:to>
                                    </p:set>
                                    <p:animEffect transition="in" filter="fade">
                                      <p:cBhvr>
                                        <p:cTn id="269" dur="500"/>
                                        <p:tgtEl>
                                          <p:spTgt spid="968"/>
                                        </p:tgtEl>
                                      </p:cBhvr>
                                    </p:animEffect>
                                  </p:childTnLst>
                                </p:cTn>
                              </p:par>
                              <p:par>
                                <p:cTn id="270" presetID="10" presetClass="entr" presetSubtype="0" fill="hold" nodeType="withEffect">
                                  <p:stCondLst>
                                    <p:cond delay="10000"/>
                                  </p:stCondLst>
                                  <p:childTnLst>
                                    <p:set>
                                      <p:cBhvr>
                                        <p:cTn id="271" dur="1" fill="hold">
                                          <p:stCondLst>
                                            <p:cond delay="0"/>
                                          </p:stCondLst>
                                        </p:cTn>
                                        <p:tgtEl>
                                          <p:spTgt spid="969"/>
                                        </p:tgtEl>
                                        <p:attrNameLst>
                                          <p:attrName>style.visibility</p:attrName>
                                        </p:attrNameLst>
                                      </p:cBhvr>
                                      <p:to>
                                        <p:strVal val="visible"/>
                                      </p:to>
                                    </p:set>
                                    <p:animEffect transition="in" filter="fade">
                                      <p:cBhvr>
                                        <p:cTn id="272" dur="500"/>
                                        <p:tgtEl>
                                          <p:spTgt spid="969"/>
                                        </p:tgtEl>
                                      </p:cBhvr>
                                    </p:animEffect>
                                  </p:childTnLst>
                                </p:cTn>
                              </p:par>
                              <p:par>
                                <p:cTn id="273" presetID="10" presetClass="entr" presetSubtype="0" fill="hold" nodeType="withEffect">
                                  <p:stCondLst>
                                    <p:cond delay="11000"/>
                                  </p:stCondLst>
                                  <p:childTnLst>
                                    <p:set>
                                      <p:cBhvr>
                                        <p:cTn id="274" dur="1" fill="hold">
                                          <p:stCondLst>
                                            <p:cond delay="0"/>
                                          </p:stCondLst>
                                        </p:cTn>
                                        <p:tgtEl>
                                          <p:spTgt spid="970"/>
                                        </p:tgtEl>
                                        <p:attrNameLst>
                                          <p:attrName>style.visibility</p:attrName>
                                        </p:attrNameLst>
                                      </p:cBhvr>
                                      <p:to>
                                        <p:strVal val="visible"/>
                                      </p:to>
                                    </p:set>
                                    <p:animEffect transition="in" filter="fade">
                                      <p:cBhvr>
                                        <p:cTn id="275" dur="500"/>
                                        <p:tgtEl>
                                          <p:spTgt spid="970"/>
                                        </p:tgtEl>
                                      </p:cBhvr>
                                    </p:animEffect>
                                  </p:childTnLst>
                                </p:cTn>
                              </p:par>
                              <p:par>
                                <p:cTn id="276" presetID="10" presetClass="entr" presetSubtype="0" fill="hold" nodeType="withEffect">
                                  <p:stCondLst>
                                    <p:cond delay="11000"/>
                                  </p:stCondLst>
                                  <p:childTnLst>
                                    <p:set>
                                      <p:cBhvr>
                                        <p:cTn id="277" dur="1" fill="hold">
                                          <p:stCondLst>
                                            <p:cond delay="0"/>
                                          </p:stCondLst>
                                        </p:cTn>
                                        <p:tgtEl>
                                          <p:spTgt spid="971"/>
                                        </p:tgtEl>
                                        <p:attrNameLst>
                                          <p:attrName>style.visibility</p:attrName>
                                        </p:attrNameLst>
                                      </p:cBhvr>
                                      <p:to>
                                        <p:strVal val="visible"/>
                                      </p:to>
                                    </p:set>
                                    <p:animEffect transition="in" filter="fade">
                                      <p:cBhvr>
                                        <p:cTn id="278" dur="500"/>
                                        <p:tgtEl>
                                          <p:spTgt spid="971"/>
                                        </p:tgtEl>
                                      </p:cBhvr>
                                    </p:animEffect>
                                  </p:childTnLst>
                                </p:cTn>
                              </p:par>
                              <p:par>
                                <p:cTn id="279" presetID="10" presetClass="entr" presetSubtype="0" fill="hold" nodeType="withEffect">
                                  <p:stCondLst>
                                    <p:cond delay="11000"/>
                                  </p:stCondLst>
                                  <p:childTnLst>
                                    <p:set>
                                      <p:cBhvr>
                                        <p:cTn id="280" dur="1" fill="hold">
                                          <p:stCondLst>
                                            <p:cond delay="0"/>
                                          </p:stCondLst>
                                        </p:cTn>
                                        <p:tgtEl>
                                          <p:spTgt spid="972"/>
                                        </p:tgtEl>
                                        <p:attrNameLst>
                                          <p:attrName>style.visibility</p:attrName>
                                        </p:attrNameLst>
                                      </p:cBhvr>
                                      <p:to>
                                        <p:strVal val="visible"/>
                                      </p:to>
                                    </p:set>
                                    <p:animEffect transition="in" filter="fade">
                                      <p:cBhvr>
                                        <p:cTn id="281" dur="500"/>
                                        <p:tgtEl>
                                          <p:spTgt spid="972"/>
                                        </p:tgtEl>
                                      </p:cBhvr>
                                    </p:animEffect>
                                  </p:childTnLst>
                                </p:cTn>
                              </p:par>
                              <p:par>
                                <p:cTn id="282" presetID="10" presetClass="entr" presetSubtype="0" fill="hold" nodeType="withEffect">
                                  <p:stCondLst>
                                    <p:cond delay="11000"/>
                                  </p:stCondLst>
                                  <p:childTnLst>
                                    <p:set>
                                      <p:cBhvr>
                                        <p:cTn id="283" dur="1" fill="hold">
                                          <p:stCondLst>
                                            <p:cond delay="0"/>
                                          </p:stCondLst>
                                        </p:cTn>
                                        <p:tgtEl>
                                          <p:spTgt spid="973"/>
                                        </p:tgtEl>
                                        <p:attrNameLst>
                                          <p:attrName>style.visibility</p:attrName>
                                        </p:attrNameLst>
                                      </p:cBhvr>
                                      <p:to>
                                        <p:strVal val="visible"/>
                                      </p:to>
                                    </p:set>
                                    <p:animEffect transition="in" filter="fade">
                                      <p:cBhvr>
                                        <p:cTn id="284" dur="500"/>
                                        <p:tgtEl>
                                          <p:spTgt spid="973"/>
                                        </p:tgtEl>
                                      </p:cBhvr>
                                    </p:animEffect>
                                  </p:childTnLst>
                                </p:cTn>
                              </p:par>
                              <p:par>
                                <p:cTn id="285" presetID="10" presetClass="entr" presetSubtype="0" fill="hold" nodeType="withEffect">
                                  <p:stCondLst>
                                    <p:cond delay="12000"/>
                                  </p:stCondLst>
                                  <p:childTnLst>
                                    <p:set>
                                      <p:cBhvr>
                                        <p:cTn id="286" dur="1" fill="hold">
                                          <p:stCondLst>
                                            <p:cond delay="0"/>
                                          </p:stCondLst>
                                        </p:cTn>
                                        <p:tgtEl>
                                          <p:spTgt spid="974"/>
                                        </p:tgtEl>
                                        <p:attrNameLst>
                                          <p:attrName>style.visibility</p:attrName>
                                        </p:attrNameLst>
                                      </p:cBhvr>
                                      <p:to>
                                        <p:strVal val="visible"/>
                                      </p:to>
                                    </p:set>
                                    <p:animEffect transition="in" filter="fade">
                                      <p:cBhvr>
                                        <p:cTn id="287" dur="500"/>
                                        <p:tgtEl>
                                          <p:spTgt spid="974"/>
                                        </p:tgtEl>
                                      </p:cBhvr>
                                    </p:animEffect>
                                  </p:childTnLst>
                                </p:cTn>
                              </p:par>
                              <p:par>
                                <p:cTn id="288" presetID="10" presetClass="entr" presetSubtype="0" fill="hold" nodeType="withEffect">
                                  <p:stCondLst>
                                    <p:cond delay="12000"/>
                                  </p:stCondLst>
                                  <p:childTnLst>
                                    <p:set>
                                      <p:cBhvr>
                                        <p:cTn id="289" dur="1" fill="hold">
                                          <p:stCondLst>
                                            <p:cond delay="0"/>
                                          </p:stCondLst>
                                        </p:cTn>
                                        <p:tgtEl>
                                          <p:spTgt spid="975"/>
                                        </p:tgtEl>
                                        <p:attrNameLst>
                                          <p:attrName>style.visibility</p:attrName>
                                        </p:attrNameLst>
                                      </p:cBhvr>
                                      <p:to>
                                        <p:strVal val="visible"/>
                                      </p:to>
                                    </p:set>
                                    <p:animEffect transition="in" filter="fade">
                                      <p:cBhvr>
                                        <p:cTn id="290" dur="500"/>
                                        <p:tgtEl>
                                          <p:spTgt spid="975"/>
                                        </p:tgtEl>
                                      </p:cBhvr>
                                    </p:animEffect>
                                  </p:childTnLst>
                                </p:cTn>
                              </p:par>
                              <p:par>
                                <p:cTn id="291" presetID="10" presetClass="entr" presetSubtype="0" fill="hold" nodeType="withEffect">
                                  <p:stCondLst>
                                    <p:cond delay="12000"/>
                                  </p:stCondLst>
                                  <p:childTnLst>
                                    <p:set>
                                      <p:cBhvr>
                                        <p:cTn id="292" dur="1" fill="hold">
                                          <p:stCondLst>
                                            <p:cond delay="0"/>
                                          </p:stCondLst>
                                        </p:cTn>
                                        <p:tgtEl>
                                          <p:spTgt spid="987"/>
                                        </p:tgtEl>
                                        <p:attrNameLst>
                                          <p:attrName>style.visibility</p:attrName>
                                        </p:attrNameLst>
                                      </p:cBhvr>
                                      <p:to>
                                        <p:strVal val="visible"/>
                                      </p:to>
                                    </p:set>
                                    <p:animEffect transition="in" filter="fade">
                                      <p:cBhvr>
                                        <p:cTn id="293" dur="500"/>
                                        <p:tgtEl>
                                          <p:spTgt spid="987"/>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nodeType="clickEffect">
                                  <p:stCondLst>
                                    <p:cond delay="0"/>
                                  </p:stCondLst>
                                  <p:childTnLst>
                                    <p:set>
                                      <p:cBhvr>
                                        <p:cTn id="297" dur="1" fill="hold">
                                          <p:stCondLst>
                                            <p:cond delay="0"/>
                                          </p:stCondLst>
                                        </p:cTn>
                                        <p:tgtEl>
                                          <p:spTgt spid="32"/>
                                        </p:tgtEl>
                                        <p:attrNameLst>
                                          <p:attrName>style.visibility</p:attrName>
                                        </p:attrNameLst>
                                      </p:cBhvr>
                                      <p:to>
                                        <p:strVal val="visible"/>
                                      </p:to>
                                    </p:set>
                                    <p:animEffect transition="in" filter="fade">
                                      <p:cBhvr>
                                        <p:cTn id="298" dur="10"/>
                                        <p:tgtEl>
                                          <p:spTgt spid="32"/>
                                        </p:tgtEl>
                                      </p:cBhvr>
                                    </p:animEffect>
                                  </p:childTnLst>
                                </p:cTn>
                              </p:par>
                              <p:par>
                                <p:cTn id="299" presetID="0" presetClass="path" presetSubtype="0" repeatCount="indefinite" accel="50000" decel="50000" fill="hold" nodeType="withEffect">
                                  <p:stCondLst>
                                    <p:cond delay="0"/>
                                  </p:stCondLst>
                                  <p:childTnLst>
                                    <p:animMotion origin="layout" path="M 4.79167E-6 1.48148E-6 L -0.00157 0.02129 L -0.00261 0.04815 L -0.00326 0.11944 " pathEditMode="relative" rAng="0" ptsTypes="AAAA">
                                      <p:cBhvr>
                                        <p:cTn id="300" dur="2000" fill="hold"/>
                                        <p:tgtEl>
                                          <p:spTgt spid="32"/>
                                        </p:tgtEl>
                                        <p:attrNameLst>
                                          <p:attrName>ppt_x</p:attrName>
                                          <p:attrName>ppt_y</p:attrName>
                                        </p:attrNameLst>
                                      </p:cBhvr>
                                      <p:rCtr x="-169" y="5972"/>
                                    </p:animMotion>
                                  </p:childTnLst>
                                </p:cTn>
                              </p:par>
                              <p:par>
                                <p:cTn id="301" presetID="10" presetClass="entr" presetSubtype="0" fill="hold" nodeType="withEffect">
                                  <p:stCondLst>
                                    <p:cond delay="250"/>
                                  </p:stCondLst>
                                  <p:childTnLst>
                                    <p:set>
                                      <p:cBhvr>
                                        <p:cTn id="302" dur="1" fill="hold">
                                          <p:stCondLst>
                                            <p:cond delay="0"/>
                                          </p:stCondLst>
                                        </p:cTn>
                                        <p:tgtEl>
                                          <p:spTgt spid="33"/>
                                        </p:tgtEl>
                                        <p:attrNameLst>
                                          <p:attrName>style.visibility</p:attrName>
                                        </p:attrNameLst>
                                      </p:cBhvr>
                                      <p:to>
                                        <p:strVal val="visible"/>
                                      </p:to>
                                    </p:set>
                                    <p:animEffect transition="in" filter="fade">
                                      <p:cBhvr>
                                        <p:cTn id="303" dur="10"/>
                                        <p:tgtEl>
                                          <p:spTgt spid="33"/>
                                        </p:tgtEl>
                                      </p:cBhvr>
                                    </p:animEffect>
                                  </p:childTnLst>
                                </p:cTn>
                              </p:par>
                              <p:par>
                                <p:cTn id="304" presetID="0" presetClass="path" presetSubtype="0" repeatCount="indefinite" accel="50000" decel="50000" fill="hold" nodeType="withEffect">
                                  <p:stCondLst>
                                    <p:cond delay="250"/>
                                  </p:stCondLst>
                                  <p:childTnLst>
                                    <p:animMotion origin="layout" path="M 6.25E-7 -1.48148E-6 L -0.00156 0.0213 L -0.0026 0.04815 L -0.00326 0.11945 " pathEditMode="relative" rAng="0" ptsTypes="AAAA">
                                      <p:cBhvr>
                                        <p:cTn id="305" dur="2000" fill="hold"/>
                                        <p:tgtEl>
                                          <p:spTgt spid="33"/>
                                        </p:tgtEl>
                                        <p:attrNameLst>
                                          <p:attrName>ppt_x</p:attrName>
                                          <p:attrName>ppt_y</p:attrName>
                                        </p:attrNameLst>
                                      </p:cBhvr>
                                      <p:rCtr x="-169" y="5972"/>
                                    </p:animMotion>
                                  </p:childTnLst>
                                </p:cTn>
                              </p:par>
                              <p:par>
                                <p:cTn id="306" presetID="10" presetClass="entr" presetSubtype="0" fill="hold" nodeType="withEffect">
                                  <p:stCondLst>
                                    <p:cond delay="500"/>
                                  </p:stCondLst>
                                  <p:childTnLst>
                                    <p:set>
                                      <p:cBhvr>
                                        <p:cTn id="307" dur="1" fill="hold">
                                          <p:stCondLst>
                                            <p:cond delay="0"/>
                                          </p:stCondLst>
                                        </p:cTn>
                                        <p:tgtEl>
                                          <p:spTgt spid="34"/>
                                        </p:tgtEl>
                                        <p:attrNameLst>
                                          <p:attrName>style.visibility</p:attrName>
                                        </p:attrNameLst>
                                      </p:cBhvr>
                                      <p:to>
                                        <p:strVal val="visible"/>
                                      </p:to>
                                    </p:set>
                                    <p:animEffect transition="in" filter="fade">
                                      <p:cBhvr>
                                        <p:cTn id="308" dur="10"/>
                                        <p:tgtEl>
                                          <p:spTgt spid="34"/>
                                        </p:tgtEl>
                                      </p:cBhvr>
                                    </p:animEffect>
                                  </p:childTnLst>
                                </p:cTn>
                              </p:par>
                              <p:par>
                                <p:cTn id="309" presetID="0" presetClass="path" presetSubtype="0" repeatCount="indefinite" accel="50000" decel="50000" fill="hold" nodeType="withEffect">
                                  <p:stCondLst>
                                    <p:cond delay="500"/>
                                  </p:stCondLst>
                                  <p:childTnLst>
                                    <p:animMotion origin="layout" path="M -2.5E-6 1.11022E-16 L -0.00013 0.02014 L 0.00013 0.04815 L -0.00013 0.07685 L -0.00117 0.11921 " pathEditMode="relative" rAng="0" ptsTypes="AAAAA">
                                      <p:cBhvr>
                                        <p:cTn id="310" dur="2000" fill="hold"/>
                                        <p:tgtEl>
                                          <p:spTgt spid="34"/>
                                        </p:tgtEl>
                                        <p:attrNameLst>
                                          <p:attrName>ppt_x</p:attrName>
                                          <p:attrName>ppt_y</p:attrName>
                                        </p:attrNameLst>
                                      </p:cBhvr>
                                      <p:rCtr x="-52" y="5949"/>
                                    </p:animMotion>
                                  </p:childTnLst>
                                </p:cTn>
                              </p:par>
                              <p:par>
                                <p:cTn id="311" presetID="10" presetClass="entr" presetSubtype="0" fill="hold" nodeType="withEffect">
                                  <p:stCondLst>
                                    <p:cond delay="750"/>
                                  </p:stCondLst>
                                  <p:childTnLst>
                                    <p:set>
                                      <p:cBhvr>
                                        <p:cTn id="312" dur="1" fill="hold">
                                          <p:stCondLst>
                                            <p:cond delay="0"/>
                                          </p:stCondLst>
                                        </p:cTn>
                                        <p:tgtEl>
                                          <p:spTgt spid="35"/>
                                        </p:tgtEl>
                                        <p:attrNameLst>
                                          <p:attrName>style.visibility</p:attrName>
                                        </p:attrNameLst>
                                      </p:cBhvr>
                                      <p:to>
                                        <p:strVal val="visible"/>
                                      </p:to>
                                    </p:set>
                                    <p:animEffect transition="in" filter="fade">
                                      <p:cBhvr>
                                        <p:cTn id="313" dur="10"/>
                                        <p:tgtEl>
                                          <p:spTgt spid="35"/>
                                        </p:tgtEl>
                                      </p:cBhvr>
                                    </p:animEffect>
                                  </p:childTnLst>
                                </p:cTn>
                              </p:par>
                              <p:par>
                                <p:cTn id="314" presetID="0" presetClass="path" presetSubtype="0" repeatCount="indefinite" accel="50000" decel="50000" fill="hold" nodeType="withEffect">
                                  <p:stCondLst>
                                    <p:cond delay="750"/>
                                  </p:stCondLst>
                                  <p:childTnLst>
                                    <p:animMotion origin="layout" path="M -3.95833E-6 -4.44444E-6 L -0.00156 0.0213 L -0.0026 0.04815 L -0.00325 0.11945 " pathEditMode="relative" rAng="0" ptsTypes="AAAA">
                                      <p:cBhvr>
                                        <p:cTn id="315" dur="2000" fill="hold"/>
                                        <p:tgtEl>
                                          <p:spTgt spid="35"/>
                                        </p:tgtEl>
                                        <p:attrNameLst>
                                          <p:attrName>ppt_x</p:attrName>
                                          <p:attrName>ppt_y</p:attrName>
                                        </p:attrNameLst>
                                      </p:cBhvr>
                                      <p:rCtr x="-169" y="5972"/>
                                    </p:animMotion>
                                  </p:childTnLst>
                                </p:cTn>
                              </p:par>
                              <p:par>
                                <p:cTn id="316" presetID="10" presetClass="entr" presetSubtype="0" fill="hold" nodeType="withEffect">
                                  <p:stCondLst>
                                    <p:cond delay="1000"/>
                                  </p:stCondLst>
                                  <p:childTnLst>
                                    <p:set>
                                      <p:cBhvr>
                                        <p:cTn id="317" dur="1" fill="hold">
                                          <p:stCondLst>
                                            <p:cond delay="0"/>
                                          </p:stCondLst>
                                        </p:cTn>
                                        <p:tgtEl>
                                          <p:spTgt spid="36"/>
                                        </p:tgtEl>
                                        <p:attrNameLst>
                                          <p:attrName>style.visibility</p:attrName>
                                        </p:attrNameLst>
                                      </p:cBhvr>
                                      <p:to>
                                        <p:strVal val="visible"/>
                                      </p:to>
                                    </p:set>
                                    <p:animEffect transition="in" filter="fade">
                                      <p:cBhvr>
                                        <p:cTn id="318" dur="10"/>
                                        <p:tgtEl>
                                          <p:spTgt spid="36"/>
                                        </p:tgtEl>
                                      </p:cBhvr>
                                    </p:animEffect>
                                  </p:childTnLst>
                                </p:cTn>
                              </p:par>
                              <p:par>
                                <p:cTn id="319" presetID="0" presetClass="path" presetSubtype="0" repeatCount="indefinite" accel="50000" decel="50000" fill="hold" nodeType="withEffect">
                                  <p:stCondLst>
                                    <p:cond delay="1000"/>
                                  </p:stCondLst>
                                  <p:childTnLst>
                                    <p:animMotion origin="layout" path="M 1.875E-6 4.07407E-6 L -0.00156 0.02129 L -0.00261 0.04814 L -0.00326 0.11944 " pathEditMode="relative" rAng="0" ptsTypes="AAAA">
                                      <p:cBhvr>
                                        <p:cTn id="320" dur="2000" fill="hold"/>
                                        <p:tgtEl>
                                          <p:spTgt spid="36"/>
                                        </p:tgtEl>
                                        <p:attrNameLst>
                                          <p:attrName>ppt_x</p:attrName>
                                          <p:attrName>ppt_y</p:attrName>
                                        </p:attrNameLst>
                                      </p:cBhvr>
                                      <p:rCtr x="-169" y="5972"/>
                                    </p:animMotion>
                                  </p:childTnLst>
                                </p:cTn>
                              </p:par>
                              <p:par>
                                <p:cTn id="321" presetID="10" presetClass="entr" presetSubtype="0" fill="hold" nodeType="withEffect">
                                  <p:stCondLst>
                                    <p:cond delay="1500"/>
                                  </p:stCondLst>
                                  <p:childTnLst>
                                    <p:set>
                                      <p:cBhvr>
                                        <p:cTn id="322" dur="1" fill="hold">
                                          <p:stCondLst>
                                            <p:cond delay="0"/>
                                          </p:stCondLst>
                                        </p:cTn>
                                        <p:tgtEl>
                                          <p:spTgt spid="37"/>
                                        </p:tgtEl>
                                        <p:attrNameLst>
                                          <p:attrName>style.visibility</p:attrName>
                                        </p:attrNameLst>
                                      </p:cBhvr>
                                      <p:to>
                                        <p:strVal val="visible"/>
                                      </p:to>
                                    </p:set>
                                    <p:animEffect transition="in" filter="fade">
                                      <p:cBhvr>
                                        <p:cTn id="323" dur="10"/>
                                        <p:tgtEl>
                                          <p:spTgt spid="37"/>
                                        </p:tgtEl>
                                      </p:cBhvr>
                                    </p:animEffect>
                                  </p:childTnLst>
                                </p:cTn>
                              </p:par>
                              <p:par>
                                <p:cTn id="324" presetID="0" presetClass="path" presetSubtype="0" repeatCount="indefinite" accel="50000" decel="50000" fill="hold" nodeType="withEffect">
                                  <p:stCondLst>
                                    <p:cond delay="1500"/>
                                  </p:stCondLst>
                                  <p:childTnLst>
                                    <p:animMotion origin="layout" path="M -1.25E-6 4.07407E-6 L -0.00013 0.02013 L 0.00013 0.04814 L -0.00013 0.07685 L -0.00117 0.11921 " pathEditMode="relative" rAng="0" ptsTypes="AAAAA">
                                      <p:cBhvr>
                                        <p:cTn id="325" dur="2000" fill="hold"/>
                                        <p:tgtEl>
                                          <p:spTgt spid="37"/>
                                        </p:tgtEl>
                                        <p:attrNameLst>
                                          <p:attrName>ppt_x</p:attrName>
                                          <p:attrName>ppt_y</p:attrName>
                                        </p:attrNameLst>
                                      </p:cBhvr>
                                      <p:rCtr x="-52" y="5949"/>
                                    </p:animMotion>
                                  </p:childTnLst>
                                </p:cTn>
                              </p:par>
                              <p:par>
                                <p:cTn id="326" presetID="22" presetClass="entr" presetSubtype="1" fill="hold" nodeType="withEffect">
                                  <p:stCondLst>
                                    <p:cond delay="0"/>
                                  </p:stCondLst>
                                  <p:childTnLst>
                                    <p:set>
                                      <p:cBhvr>
                                        <p:cTn id="327" dur="1" fill="hold">
                                          <p:stCondLst>
                                            <p:cond delay="0"/>
                                          </p:stCondLst>
                                        </p:cTn>
                                        <p:tgtEl>
                                          <p:spTgt spid="38"/>
                                        </p:tgtEl>
                                        <p:attrNameLst>
                                          <p:attrName>style.visibility</p:attrName>
                                        </p:attrNameLst>
                                      </p:cBhvr>
                                      <p:to>
                                        <p:strVal val="visible"/>
                                      </p:to>
                                    </p:set>
                                    <p:animEffect transition="in" filter="wipe(up)">
                                      <p:cBhvr>
                                        <p:cTn id="328" dur="8000"/>
                                        <p:tgtEl>
                                          <p:spTgt spid="38"/>
                                        </p:tgtEl>
                                      </p:cBhvr>
                                    </p:animEffect>
                                  </p:childTnLst>
                                </p:cTn>
                              </p:par>
                              <p:par>
                                <p:cTn id="329" presetID="0" presetClass="path" presetSubtype="0" accel="50000" decel="50000" fill="hold" nodeType="withEffect">
                                  <p:stCondLst>
                                    <p:cond delay="0"/>
                                  </p:stCondLst>
                                  <p:childTnLst>
                                    <p:animMotion origin="layout" path="M -1.25E-6 1.48148E-6 L 0.00039 0.13935 " pathEditMode="relative" rAng="0" ptsTypes="AA">
                                      <p:cBhvr>
                                        <p:cTn id="330" dur="10000" spd="-100000" fill="hold"/>
                                        <p:tgtEl>
                                          <p:spTgt spid="38"/>
                                        </p:tgtEl>
                                        <p:attrNameLst>
                                          <p:attrName>ppt_x</p:attrName>
                                          <p:attrName>ppt_y</p:attrName>
                                        </p:attrNameLst>
                                      </p:cBhvr>
                                      <p:rCtr x="13" y="6968"/>
                                    </p:animMotion>
                                  </p:childTnLst>
                                </p:cTn>
                              </p:par>
                            </p:childTnLst>
                          </p:cTn>
                        </p:par>
                      </p:childTnLst>
                    </p:cTn>
                  </p:par>
                  <p:par>
                    <p:cTn id="331" fill="hold">
                      <p:stCondLst>
                        <p:cond delay="indefinite"/>
                      </p:stCondLst>
                      <p:childTnLst>
                        <p:par>
                          <p:cTn id="332" fill="hold">
                            <p:stCondLst>
                              <p:cond delay="0"/>
                            </p:stCondLst>
                            <p:childTnLst>
                              <p:par>
                                <p:cTn id="333" presetID="22" presetClass="entr" presetSubtype="8" fill="hold" grpId="1" nodeType="clickEffect">
                                  <p:stCondLst>
                                    <p:cond delay="0"/>
                                  </p:stCondLst>
                                  <p:childTnLst>
                                    <p:set>
                                      <p:cBhvr>
                                        <p:cTn id="334" dur="1" fill="hold">
                                          <p:stCondLst>
                                            <p:cond delay="0"/>
                                          </p:stCondLst>
                                        </p:cTn>
                                        <p:tgtEl>
                                          <p:spTgt spid="1025"/>
                                        </p:tgtEl>
                                        <p:attrNameLst>
                                          <p:attrName>style.visibility</p:attrName>
                                        </p:attrNameLst>
                                      </p:cBhvr>
                                      <p:to>
                                        <p:strVal val="visible"/>
                                      </p:to>
                                    </p:set>
                                    <p:animEffect transition="in" filter="wipe(left)">
                                      <p:cBhvr>
                                        <p:cTn id="335" dur="500"/>
                                        <p:tgtEl>
                                          <p:spTgt spid="1025"/>
                                        </p:tgtEl>
                                      </p:cBhvr>
                                    </p:animEffect>
                                  </p:childTnLst>
                                </p:cTn>
                              </p:par>
                              <p:par>
                                <p:cTn id="336" presetID="42" presetClass="path" presetSubtype="0" repeatCount="indefinite" accel="50000" decel="50000" fill="hold" grpId="0" nodeType="withEffect">
                                  <p:stCondLst>
                                    <p:cond delay="0"/>
                                  </p:stCondLst>
                                  <p:childTnLst>
                                    <p:animMotion origin="layout" path="M -0.00105 -0.00023 L 0.03229 -0.00023 " pathEditMode="relative" rAng="0" ptsTypes="AA">
                                      <p:cBhvr>
                                        <p:cTn id="337" dur="1500" fill="hold"/>
                                        <p:tgtEl>
                                          <p:spTgt spid="1025"/>
                                        </p:tgtEl>
                                        <p:attrNameLst>
                                          <p:attrName>ppt_x</p:attrName>
                                          <p:attrName>ppt_y</p:attrName>
                                        </p:attrNameLst>
                                      </p:cBhvr>
                                      <p:rCtr x="1667" y="0"/>
                                    </p:animMotion>
                                  </p:childTnLst>
                                </p:cTn>
                              </p:par>
                              <p:par>
                                <p:cTn id="338" presetID="10" presetClass="entr" presetSubtype="0" fill="hold" nodeType="withEffect">
                                  <p:stCondLst>
                                    <p:cond delay="1500"/>
                                  </p:stCondLst>
                                  <p:childTnLst>
                                    <p:set>
                                      <p:cBhvr>
                                        <p:cTn id="339" dur="1" fill="hold">
                                          <p:stCondLst>
                                            <p:cond delay="0"/>
                                          </p:stCondLst>
                                        </p:cTn>
                                        <p:tgtEl>
                                          <p:spTgt spid="1026"/>
                                        </p:tgtEl>
                                        <p:attrNameLst>
                                          <p:attrName>style.visibility</p:attrName>
                                        </p:attrNameLst>
                                      </p:cBhvr>
                                      <p:to>
                                        <p:strVal val="visible"/>
                                      </p:to>
                                    </p:set>
                                    <p:animEffect transition="in" filter="fade">
                                      <p:cBhvr>
                                        <p:cTn id="340" dur="500"/>
                                        <p:tgtEl>
                                          <p:spTgt spid="1026"/>
                                        </p:tgtEl>
                                      </p:cBhvr>
                                    </p:animEffect>
                                  </p:childTnLst>
                                </p:cTn>
                              </p:par>
                              <p:par>
                                <p:cTn id="341" presetID="10" presetClass="entr" presetSubtype="0" fill="hold" nodeType="withEffect">
                                  <p:stCondLst>
                                    <p:cond delay="0"/>
                                  </p:stCondLst>
                                  <p:childTnLst>
                                    <p:set>
                                      <p:cBhvr>
                                        <p:cTn id="342" dur="1" fill="hold">
                                          <p:stCondLst>
                                            <p:cond delay="0"/>
                                          </p:stCondLst>
                                        </p:cTn>
                                        <p:tgtEl>
                                          <p:spTgt spid="1029"/>
                                        </p:tgtEl>
                                        <p:attrNameLst>
                                          <p:attrName>style.visibility</p:attrName>
                                        </p:attrNameLst>
                                      </p:cBhvr>
                                      <p:to>
                                        <p:strVal val="visible"/>
                                      </p:to>
                                    </p:set>
                                    <p:animEffect transition="in" filter="fade">
                                      <p:cBhvr>
                                        <p:cTn id="343" dur="10"/>
                                        <p:tgtEl>
                                          <p:spTgt spid="1029"/>
                                        </p:tgtEl>
                                      </p:cBhvr>
                                    </p:animEffect>
                                  </p:childTnLst>
                                </p:cTn>
                              </p:par>
                              <p:par>
                                <p:cTn id="344" presetID="0" presetClass="path" presetSubtype="0" repeatCount="indefinite" fill="hold" nodeType="withEffect">
                                  <p:stCondLst>
                                    <p:cond delay="0"/>
                                  </p:stCondLst>
                                  <p:childTnLst>
                                    <p:animMotion origin="layout" path="M 1.875E-6 2.96296E-6 L 0.06198 2.96296E-6 L 0.06666 0.00046 L 0.07135 0.00393 L 0.07487 0.01134 L 0.07539 0.02268 L 0.07539 0.22615 L 0.06979 0.22847 L 0.06198 0.22847 L 0.05117 0.2243 L 0.03685 0.21435 " pathEditMode="relative" rAng="0" ptsTypes="AAAAAAAAAAA">
                                      <p:cBhvr>
                                        <p:cTn id="345" dur="2000" fill="hold"/>
                                        <p:tgtEl>
                                          <p:spTgt spid="1029"/>
                                        </p:tgtEl>
                                        <p:attrNameLst>
                                          <p:attrName>ppt_x</p:attrName>
                                          <p:attrName>ppt_y</p:attrName>
                                        </p:attrNameLst>
                                      </p:cBhvr>
                                      <p:rCtr x="3763" y="11412"/>
                                    </p:animMotion>
                                  </p:childTnLst>
                                </p:cTn>
                              </p:par>
                              <p:par>
                                <p:cTn id="346" presetID="10" presetClass="entr" presetSubtype="0" fill="hold" nodeType="withEffect">
                                  <p:stCondLst>
                                    <p:cond delay="500"/>
                                  </p:stCondLst>
                                  <p:childTnLst>
                                    <p:set>
                                      <p:cBhvr>
                                        <p:cTn id="347" dur="1" fill="hold">
                                          <p:stCondLst>
                                            <p:cond delay="0"/>
                                          </p:stCondLst>
                                        </p:cTn>
                                        <p:tgtEl>
                                          <p:spTgt spid="1032"/>
                                        </p:tgtEl>
                                        <p:attrNameLst>
                                          <p:attrName>style.visibility</p:attrName>
                                        </p:attrNameLst>
                                      </p:cBhvr>
                                      <p:to>
                                        <p:strVal val="visible"/>
                                      </p:to>
                                    </p:set>
                                    <p:animEffect transition="in" filter="fade">
                                      <p:cBhvr>
                                        <p:cTn id="348" dur="10"/>
                                        <p:tgtEl>
                                          <p:spTgt spid="1032"/>
                                        </p:tgtEl>
                                      </p:cBhvr>
                                    </p:animEffect>
                                  </p:childTnLst>
                                </p:cTn>
                              </p:par>
                              <p:par>
                                <p:cTn id="349" presetID="0" presetClass="path" presetSubtype="0" repeatCount="indefinite" fill="hold" nodeType="withEffect">
                                  <p:stCondLst>
                                    <p:cond delay="500"/>
                                  </p:stCondLst>
                                  <p:childTnLst>
                                    <p:animMotion origin="layout" path="M -0.00013 2.96296E-6 L 0.06185 2.96296E-6 L 0.06653 0.00046 L 0.07122 0.00393 L 0.07461 0.01134 L 0.07513 0.02268 L 0.07513 0.22615 L 0.09271 0.22916 L 0.10091 0.21435 L 0.10273 0.1912 " pathEditMode="relative" rAng="0" ptsTypes="AAAAAAAAAA">
                                      <p:cBhvr>
                                        <p:cTn id="350" dur="2000" fill="hold"/>
                                        <p:tgtEl>
                                          <p:spTgt spid="1032"/>
                                        </p:tgtEl>
                                        <p:attrNameLst>
                                          <p:attrName>ppt_x</p:attrName>
                                          <p:attrName>ppt_y</p:attrName>
                                        </p:attrNameLst>
                                      </p:cBhvr>
                                      <p:rCtr x="5143" y="11458"/>
                                    </p:animMotion>
                                  </p:childTnLst>
                                </p:cTn>
                              </p:par>
                              <p:par>
                                <p:cTn id="351" presetID="10" presetClass="entr" presetSubtype="0" fill="hold" nodeType="withEffect">
                                  <p:stCondLst>
                                    <p:cond delay="1000"/>
                                  </p:stCondLst>
                                  <p:childTnLst>
                                    <p:set>
                                      <p:cBhvr>
                                        <p:cTn id="352" dur="1" fill="hold">
                                          <p:stCondLst>
                                            <p:cond delay="0"/>
                                          </p:stCondLst>
                                        </p:cTn>
                                        <p:tgtEl>
                                          <p:spTgt spid="1035"/>
                                        </p:tgtEl>
                                        <p:attrNameLst>
                                          <p:attrName>style.visibility</p:attrName>
                                        </p:attrNameLst>
                                      </p:cBhvr>
                                      <p:to>
                                        <p:strVal val="visible"/>
                                      </p:to>
                                    </p:set>
                                    <p:animEffect transition="in" filter="fade">
                                      <p:cBhvr>
                                        <p:cTn id="353" dur="10"/>
                                        <p:tgtEl>
                                          <p:spTgt spid="1035"/>
                                        </p:tgtEl>
                                      </p:cBhvr>
                                    </p:animEffect>
                                  </p:childTnLst>
                                </p:cTn>
                              </p:par>
                              <p:par>
                                <p:cTn id="354" presetID="0" presetClass="path" presetSubtype="0" repeatCount="indefinite" fill="hold" nodeType="withEffect">
                                  <p:stCondLst>
                                    <p:cond delay="1000"/>
                                  </p:stCondLst>
                                  <p:childTnLst>
                                    <p:animMotion origin="layout" path="M 1.875E-6 4.44444E-6 L 0.06198 4.44444E-6 L 0.06666 0.00046 L 0.07135 0.00393 L 0.07487 0.01134 L 0.07539 0.02268 L 0.07539 0.22615 L 0.06979 0.22847 L 0.06198 0.22847 L 0.05612 0.21713 L 0.05169 0.19745 " pathEditMode="relative" rAng="0" ptsTypes="AAAAAAAAAAA">
                                      <p:cBhvr>
                                        <p:cTn id="355" dur="2000" fill="hold"/>
                                        <p:tgtEl>
                                          <p:spTgt spid="1035"/>
                                        </p:tgtEl>
                                        <p:attrNameLst>
                                          <p:attrName>ppt_x</p:attrName>
                                          <p:attrName>ppt_y</p:attrName>
                                        </p:attrNameLst>
                                      </p:cBhvr>
                                      <p:rCtr x="3763" y="11412"/>
                                    </p:animMotion>
                                  </p:childTnLst>
                                </p:cTn>
                              </p:par>
                              <p:par>
                                <p:cTn id="356" presetID="10" presetClass="entr" presetSubtype="0" fill="hold" nodeType="withEffect">
                                  <p:stCondLst>
                                    <p:cond delay="1500"/>
                                  </p:stCondLst>
                                  <p:childTnLst>
                                    <p:set>
                                      <p:cBhvr>
                                        <p:cTn id="357" dur="1" fill="hold">
                                          <p:stCondLst>
                                            <p:cond delay="0"/>
                                          </p:stCondLst>
                                        </p:cTn>
                                        <p:tgtEl>
                                          <p:spTgt spid="1038"/>
                                        </p:tgtEl>
                                        <p:attrNameLst>
                                          <p:attrName>style.visibility</p:attrName>
                                        </p:attrNameLst>
                                      </p:cBhvr>
                                      <p:to>
                                        <p:strVal val="visible"/>
                                      </p:to>
                                    </p:set>
                                    <p:animEffect transition="in" filter="fade">
                                      <p:cBhvr>
                                        <p:cTn id="358" dur="10"/>
                                        <p:tgtEl>
                                          <p:spTgt spid="1038"/>
                                        </p:tgtEl>
                                      </p:cBhvr>
                                    </p:animEffect>
                                  </p:childTnLst>
                                </p:cTn>
                              </p:par>
                              <p:par>
                                <p:cTn id="359" presetID="0" presetClass="path" presetSubtype="0" repeatCount="indefinite" fill="hold" nodeType="withEffect">
                                  <p:stCondLst>
                                    <p:cond delay="1500"/>
                                  </p:stCondLst>
                                  <p:childTnLst>
                                    <p:animMotion origin="layout" path="M -0.00013 4.44444E-6 L 0.06185 4.44444E-6 L 0.06653 0.00046 L 0.07122 0.00393 L 0.07461 0.01134 L 0.07513 0.02268 L 0.07513 0.22615 L 0.08685 0.23148 L 0.09961 0.22731 L 0.10794 0.21759 L 0.12083 0.20023 " pathEditMode="relative" rAng="0" ptsTypes="AAAAAAAAAAA">
                                      <p:cBhvr>
                                        <p:cTn id="360" dur="2000" fill="hold"/>
                                        <p:tgtEl>
                                          <p:spTgt spid="1038"/>
                                        </p:tgtEl>
                                        <p:attrNameLst>
                                          <p:attrName>ppt_x</p:attrName>
                                          <p:attrName>ppt_y</p:attrName>
                                        </p:attrNameLst>
                                      </p:cBhvr>
                                      <p:rCtr x="6042" y="11574"/>
                                    </p:animMotion>
                                  </p:childTnLst>
                                </p:cTn>
                              </p:par>
                              <p:par>
                                <p:cTn id="361" presetID="10" presetClass="entr" presetSubtype="0" fill="hold" nodeType="withEffect">
                                  <p:stCondLst>
                                    <p:cond delay="3000"/>
                                  </p:stCondLst>
                                  <p:childTnLst>
                                    <p:set>
                                      <p:cBhvr>
                                        <p:cTn id="362" dur="1" fill="hold">
                                          <p:stCondLst>
                                            <p:cond delay="0"/>
                                          </p:stCondLst>
                                        </p:cTn>
                                        <p:tgtEl>
                                          <p:spTgt spid="988"/>
                                        </p:tgtEl>
                                        <p:attrNameLst>
                                          <p:attrName>style.visibility</p:attrName>
                                        </p:attrNameLst>
                                      </p:cBhvr>
                                      <p:to>
                                        <p:strVal val="visible"/>
                                      </p:to>
                                    </p:set>
                                    <p:animEffect transition="in" filter="fade">
                                      <p:cBhvr>
                                        <p:cTn id="363" dur="500"/>
                                        <p:tgtEl>
                                          <p:spTgt spid="988"/>
                                        </p:tgtEl>
                                      </p:cBhvr>
                                    </p:animEffect>
                                  </p:childTnLst>
                                </p:cTn>
                              </p:par>
                              <p:par>
                                <p:cTn id="364" presetID="10" presetClass="entr" presetSubtype="0" fill="hold" nodeType="withEffect">
                                  <p:stCondLst>
                                    <p:cond delay="3000"/>
                                  </p:stCondLst>
                                  <p:childTnLst>
                                    <p:set>
                                      <p:cBhvr>
                                        <p:cTn id="365" dur="1" fill="hold">
                                          <p:stCondLst>
                                            <p:cond delay="0"/>
                                          </p:stCondLst>
                                        </p:cTn>
                                        <p:tgtEl>
                                          <p:spTgt spid="989"/>
                                        </p:tgtEl>
                                        <p:attrNameLst>
                                          <p:attrName>style.visibility</p:attrName>
                                        </p:attrNameLst>
                                      </p:cBhvr>
                                      <p:to>
                                        <p:strVal val="visible"/>
                                      </p:to>
                                    </p:set>
                                    <p:animEffect transition="in" filter="fade">
                                      <p:cBhvr>
                                        <p:cTn id="366" dur="500"/>
                                        <p:tgtEl>
                                          <p:spTgt spid="989"/>
                                        </p:tgtEl>
                                      </p:cBhvr>
                                    </p:animEffect>
                                  </p:childTnLst>
                                </p:cTn>
                              </p:par>
                              <p:par>
                                <p:cTn id="367" presetID="10" presetClass="entr" presetSubtype="0" fill="hold" nodeType="withEffect">
                                  <p:stCondLst>
                                    <p:cond delay="3000"/>
                                  </p:stCondLst>
                                  <p:childTnLst>
                                    <p:set>
                                      <p:cBhvr>
                                        <p:cTn id="368" dur="1" fill="hold">
                                          <p:stCondLst>
                                            <p:cond delay="0"/>
                                          </p:stCondLst>
                                        </p:cTn>
                                        <p:tgtEl>
                                          <p:spTgt spid="990"/>
                                        </p:tgtEl>
                                        <p:attrNameLst>
                                          <p:attrName>style.visibility</p:attrName>
                                        </p:attrNameLst>
                                      </p:cBhvr>
                                      <p:to>
                                        <p:strVal val="visible"/>
                                      </p:to>
                                    </p:set>
                                    <p:animEffect transition="in" filter="fade">
                                      <p:cBhvr>
                                        <p:cTn id="369" dur="500"/>
                                        <p:tgtEl>
                                          <p:spTgt spid="990"/>
                                        </p:tgtEl>
                                      </p:cBhvr>
                                    </p:animEffect>
                                  </p:childTnLst>
                                </p:cTn>
                              </p:par>
                              <p:par>
                                <p:cTn id="370" presetID="10" presetClass="entr" presetSubtype="0" fill="hold" nodeType="withEffect">
                                  <p:stCondLst>
                                    <p:cond delay="4000"/>
                                  </p:stCondLst>
                                  <p:childTnLst>
                                    <p:set>
                                      <p:cBhvr>
                                        <p:cTn id="371" dur="1" fill="hold">
                                          <p:stCondLst>
                                            <p:cond delay="0"/>
                                          </p:stCondLst>
                                        </p:cTn>
                                        <p:tgtEl>
                                          <p:spTgt spid="991"/>
                                        </p:tgtEl>
                                        <p:attrNameLst>
                                          <p:attrName>style.visibility</p:attrName>
                                        </p:attrNameLst>
                                      </p:cBhvr>
                                      <p:to>
                                        <p:strVal val="visible"/>
                                      </p:to>
                                    </p:set>
                                    <p:animEffect transition="in" filter="fade">
                                      <p:cBhvr>
                                        <p:cTn id="372" dur="500"/>
                                        <p:tgtEl>
                                          <p:spTgt spid="991"/>
                                        </p:tgtEl>
                                      </p:cBhvr>
                                    </p:animEffect>
                                  </p:childTnLst>
                                </p:cTn>
                              </p:par>
                              <p:par>
                                <p:cTn id="373" presetID="10" presetClass="entr" presetSubtype="0" fill="hold" nodeType="withEffect">
                                  <p:stCondLst>
                                    <p:cond delay="4000"/>
                                  </p:stCondLst>
                                  <p:childTnLst>
                                    <p:set>
                                      <p:cBhvr>
                                        <p:cTn id="374" dur="1" fill="hold">
                                          <p:stCondLst>
                                            <p:cond delay="0"/>
                                          </p:stCondLst>
                                        </p:cTn>
                                        <p:tgtEl>
                                          <p:spTgt spid="992"/>
                                        </p:tgtEl>
                                        <p:attrNameLst>
                                          <p:attrName>style.visibility</p:attrName>
                                        </p:attrNameLst>
                                      </p:cBhvr>
                                      <p:to>
                                        <p:strVal val="visible"/>
                                      </p:to>
                                    </p:set>
                                    <p:animEffect transition="in" filter="fade">
                                      <p:cBhvr>
                                        <p:cTn id="375" dur="500"/>
                                        <p:tgtEl>
                                          <p:spTgt spid="992"/>
                                        </p:tgtEl>
                                      </p:cBhvr>
                                    </p:animEffect>
                                  </p:childTnLst>
                                </p:cTn>
                              </p:par>
                              <p:par>
                                <p:cTn id="376" presetID="10" presetClass="entr" presetSubtype="0" fill="hold" nodeType="withEffect">
                                  <p:stCondLst>
                                    <p:cond delay="4000"/>
                                  </p:stCondLst>
                                  <p:childTnLst>
                                    <p:set>
                                      <p:cBhvr>
                                        <p:cTn id="377" dur="1" fill="hold">
                                          <p:stCondLst>
                                            <p:cond delay="0"/>
                                          </p:stCondLst>
                                        </p:cTn>
                                        <p:tgtEl>
                                          <p:spTgt spid="993"/>
                                        </p:tgtEl>
                                        <p:attrNameLst>
                                          <p:attrName>style.visibility</p:attrName>
                                        </p:attrNameLst>
                                      </p:cBhvr>
                                      <p:to>
                                        <p:strVal val="visible"/>
                                      </p:to>
                                    </p:set>
                                    <p:animEffect transition="in" filter="fade">
                                      <p:cBhvr>
                                        <p:cTn id="378" dur="500"/>
                                        <p:tgtEl>
                                          <p:spTgt spid="993"/>
                                        </p:tgtEl>
                                      </p:cBhvr>
                                    </p:animEffect>
                                  </p:childTnLst>
                                </p:cTn>
                              </p:par>
                              <p:par>
                                <p:cTn id="379" presetID="10" presetClass="entr" presetSubtype="0" fill="hold" nodeType="withEffect">
                                  <p:stCondLst>
                                    <p:cond delay="5000"/>
                                  </p:stCondLst>
                                  <p:childTnLst>
                                    <p:set>
                                      <p:cBhvr>
                                        <p:cTn id="380" dur="1" fill="hold">
                                          <p:stCondLst>
                                            <p:cond delay="0"/>
                                          </p:stCondLst>
                                        </p:cTn>
                                        <p:tgtEl>
                                          <p:spTgt spid="994"/>
                                        </p:tgtEl>
                                        <p:attrNameLst>
                                          <p:attrName>style.visibility</p:attrName>
                                        </p:attrNameLst>
                                      </p:cBhvr>
                                      <p:to>
                                        <p:strVal val="visible"/>
                                      </p:to>
                                    </p:set>
                                    <p:animEffect transition="in" filter="fade">
                                      <p:cBhvr>
                                        <p:cTn id="381" dur="500"/>
                                        <p:tgtEl>
                                          <p:spTgt spid="994"/>
                                        </p:tgtEl>
                                      </p:cBhvr>
                                    </p:animEffect>
                                  </p:childTnLst>
                                </p:cTn>
                              </p:par>
                              <p:par>
                                <p:cTn id="382" presetID="10" presetClass="entr" presetSubtype="0" fill="hold" nodeType="withEffect">
                                  <p:stCondLst>
                                    <p:cond delay="5000"/>
                                  </p:stCondLst>
                                  <p:childTnLst>
                                    <p:set>
                                      <p:cBhvr>
                                        <p:cTn id="383" dur="1" fill="hold">
                                          <p:stCondLst>
                                            <p:cond delay="0"/>
                                          </p:stCondLst>
                                        </p:cTn>
                                        <p:tgtEl>
                                          <p:spTgt spid="995"/>
                                        </p:tgtEl>
                                        <p:attrNameLst>
                                          <p:attrName>style.visibility</p:attrName>
                                        </p:attrNameLst>
                                      </p:cBhvr>
                                      <p:to>
                                        <p:strVal val="visible"/>
                                      </p:to>
                                    </p:set>
                                    <p:animEffect transition="in" filter="fade">
                                      <p:cBhvr>
                                        <p:cTn id="384" dur="500"/>
                                        <p:tgtEl>
                                          <p:spTgt spid="995"/>
                                        </p:tgtEl>
                                      </p:cBhvr>
                                    </p:animEffect>
                                  </p:childTnLst>
                                </p:cTn>
                              </p:par>
                              <p:par>
                                <p:cTn id="385" presetID="10" presetClass="entr" presetSubtype="0" fill="hold" nodeType="withEffect">
                                  <p:stCondLst>
                                    <p:cond delay="5000"/>
                                  </p:stCondLst>
                                  <p:childTnLst>
                                    <p:set>
                                      <p:cBhvr>
                                        <p:cTn id="386" dur="1" fill="hold">
                                          <p:stCondLst>
                                            <p:cond delay="0"/>
                                          </p:stCondLst>
                                        </p:cTn>
                                        <p:tgtEl>
                                          <p:spTgt spid="996"/>
                                        </p:tgtEl>
                                        <p:attrNameLst>
                                          <p:attrName>style.visibility</p:attrName>
                                        </p:attrNameLst>
                                      </p:cBhvr>
                                      <p:to>
                                        <p:strVal val="visible"/>
                                      </p:to>
                                    </p:set>
                                    <p:animEffect transition="in" filter="fade">
                                      <p:cBhvr>
                                        <p:cTn id="387" dur="500"/>
                                        <p:tgtEl>
                                          <p:spTgt spid="996"/>
                                        </p:tgtEl>
                                      </p:cBhvr>
                                    </p:animEffect>
                                  </p:childTnLst>
                                </p:cTn>
                              </p:par>
                              <p:par>
                                <p:cTn id="388" presetID="10" presetClass="entr" presetSubtype="0" fill="hold" nodeType="withEffect">
                                  <p:stCondLst>
                                    <p:cond delay="6000"/>
                                  </p:stCondLst>
                                  <p:childTnLst>
                                    <p:set>
                                      <p:cBhvr>
                                        <p:cTn id="389" dur="1" fill="hold">
                                          <p:stCondLst>
                                            <p:cond delay="0"/>
                                          </p:stCondLst>
                                        </p:cTn>
                                        <p:tgtEl>
                                          <p:spTgt spid="997"/>
                                        </p:tgtEl>
                                        <p:attrNameLst>
                                          <p:attrName>style.visibility</p:attrName>
                                        </p:attrNameLst>
                                      </p:cBhvr>
                                      <p:to>
                                        <p:strVal val="visible"/>
                                      </p:to>
                                    </p:set>
                                    <p:animEffect transition="in" filter="fade">
                                      <p:cBhvr>
                                        <p:cTn id="390" dur="500"/>
                                        <p:tgtEl>
                                          <p:spTgt spid="997"/>
                                        </p:tgtEl>
                                      </p:cBhvr>
                                    </p:animEffect>
                                  </p:childTnLst>
                                </p:cTn>
                              </p:par>
                              <p:par>
                                <p:cTn id="391" presetID="10" presetClass="entr" presetSubtype="0" fill="hold" nodeType="withEffect">
                                  <p:stCondLst>
                                    <p:cond delay="6000"/>
                                  </p:stCondLst>
                                  <p:childTnLst>
                                    <p:set>
                                      <p:cBhvr>
                                        <p:cTn id="392" dur="1" fill="hold">
                                          <p:stCondLst>
                                            <p:cond delay="0"/>
                                          </p:stCondLst>
                                        </p:cTn>
                                        <p:tgtEl>
                                          <p:spTgt spid="998"/>
                                        </p:tgtEl>
                                        <p:attrNameLst>
                                          <p:attrName>style.visibility</p:attrName>
                                        </p:attrNameLst>
                                      </p:cBhvr>
                                      <p:to>
                                        <p:strVal val="visible"/>
                                      </p:to>
                                    </p:set>
                                    <p:animEffect transition="in" filter="fade">
                                      <p:cBhvr>
                                        <p:cTn id="393" dur="500"/>
                                        <p:tgtEl>
                                          <p:spTgt spid="998"/>
                                        </p:tgtEl>
                                      </p:cBhvr>
                                    </p:animEffect>
                                  </p:childTnLst>
                                </p:cTn>
                              </p:par>
                              <p:par>
                                <p:cTn id="394" presetID="10" presetClass="entr" presetSubtype="0" fill="hold" nodeType="withEffect">
                                  <p:stCondLst>
                                    <p:cond delay="6000"/>
                                  </p:stCondLst>
                                  <p:childTnLst>
                                    <p:set>
                                      <p:cBhvr>
                                        <p:cTn id="395" dur="1" fill="hold">
                                          <p:stCondLst>
                                            <p:cond delay="0"/>
                                          </p:stCondLst>
                                        </p:cTn>
                                        <p:tgtEl>
                                          <p:spTgt spid="999"/>
                                        </p:tgtEl>
                                        <p:attrNameLst>
                                          <p:attrName>style.visibility</p:attrName>
                                        </p:attrNameLst>
                                      </p:cBhvr>
                                      <p:to>
                                        <p:strVal val="visible"/>
                                      </p:to>
                                    </p:set>
                                    <p:animEffect transition="in" filter="fade">
                                      <p:cBhvr>
                                        <p:cTn id="396" dur="500"/>
                                        <p:tgtEl>
                                          <p:spTgt spid="999"/>
                                        </p:tgtEl>
                                      </p:cBhvr>
                                    </p:animEffect>
                                  </p:childTnLst>
                                </p:cTn>
                              </p:par>
                              <p:par>
                                <p:cTn id="397" presetID="10" presetClass="entr" presetSubtype="0" fill="hold" nodeType="withEffect">
                                  <p:stCondLst>
                                    <p:cond delay="7000"/>
                                  </p:stCondLst>
                                  <p:childTnLst>
                                    <p:set>
                                      <p:cBhvr>
                                        <p:cTn id="398" dur="1" fill="hold">
                                          <p:stCondLst>
                                            <p:cond delay="0"/>
                                          </p:stCondLst>
                                        </p:cTn>
                                        <p:tgtEl>
                                          <p:spTgt spid="1000"/>
                                        </p:tgtEl>
                                        <p:attrNameLst>
                                          <p:attrName>style.visibility</p:attrName>
                                        </p:attrNameLst>
                                      </p:cBhvr>
                                      <p:to>
                                        <p:strVal val="visible"/>
                                      </p:to>
                                    </p:set>
                                    <p:animEffect transition="in" filter="fade">
                                      <p:cBhvr>
                                        <p:cTn id="399" dur="500"/>
                                        <p:tgtEl>
                                          <p:spTgt spid="1000"/>
                                        </p:tgtEl>
                                      </p:cBhvr>
                                    </p:animEffect>
                                  </p:childTnLst>
                                </p:cTn>
                              </p:par>
                              <p:par>
                                <p:cTn id="400" presetID="10" presetClass="entr" presetSubtype="0" fill="hold" nodeType="withEffect">
                                  <p:stCondLst>
                                    <p:cond delay="7000"/>
                                  </p:stCondLst>
                                  <p:childTnLst>
                                    <p:set>
                                      <p:cBhvr>
                                        <p:cTn id="401" dur="1" fill="hold">
                                          <p:stCondLst>
                                            <p:cond delay="0"/>
                                          </p:stCondLst>
                                        </p:cTn>
                                        <p:tgtEl>
                                          <p:spTgt spid="1001"/>
                                        </p:tgtEl>
                                        <p:attrNameLst>
                                          <p:attrName>style.visibility</p:attrName>
                                        </p:attrNameLst>
                                      </p:cBhvr>
                                      <p:to>
                                        <p:strVal val="visible"/>
                                      </p:to>
                                    </p:set>
                                    <p:animEffect transition="in" filter="fade">
                                      <p:cBhvr>
                                        <p:cTn id="402" dur="500"/>
                                        <p:tgtEl>
                                          <p:spTgt spid="1001"/>
                                        </p:tgtEl>
                                      </p:cBhvr>
                                    </p:animEffect>
                                  </p:childTnLst>
                                </p:cTn>
                              </p:par>
                              <p:par>
                                <p:cTn id="403" presetID="10" presetClass="entr" presetSubtype="0" fill="hold" nodeType="withEffect">
                                  <p:stCondLst>
                                    <p:cond delay="7000"/>
                                  </p:stCondLst>
                                  <p:childTnLst>
                                    <p:set>
                                      <p:cBhvr>
                                        <p:cTn id="404" dur="1" fill="hold">
                                          <p:stCondLst>
                                            <p:cond delay="0"/>
                                          </p:stCondLst>
                                        </p:cTn>
                                        <p:tgtEl>
                                          <p:spTgt spid="1002"/>
                                        </p:tgtEl>
                                        <p:attrNameLst>
                                          <p:attrName>style.visibility</p:attrName>
                                        </p:attrNameLst>
                                      </p:cBhvr>
                                      <p:to>
                                        <p:strVal val="visible"/>
                                      </p:to>
                                    </p:set>
                                    <p:animEffect transition="in" filter="fade">
                                      <p:cBhvr>
                                        <p:cTn id="405" dur="500"/>
                                        <p:tgtEl>
                                          <p:spTgt spid="1002"/>
                                        </p:tgtEl>
                                      </p:cBhvr>
                                    </p:animEffect>
                                  </p:childTnLst>
                                </p:cTn>
                              </p:par>
                              <p:par>
                                <p:cTn id="406" presetID="10" presetClass="entr" presetSubtype="0" fill="hold" nodeType="withEffect">
                                  <p:stCondLst>
                                    <p:cond delay="8000"/>
                                  </p:stCondLst>
                                  <p:childTnLst>
                                    <p:set>
                                      <p:cBhvr>
                                        <p:cTn id="407" dur="1" fill="hold">
                                          <p:stCondLst>
                                            <p:cond delay="0"/>
                                          </p:stCondLst>
                                        </p:cTn>
                                        <p:tgtEl>
                                          <p:spTgt spid="1003"/>
                                        </p:tgtEl>
                                        <p:attrNameLst>
                                          <p:attrName>style.visibility</p:attrName>
                                        </p:attrNameLst>
                                      </p:cBhvr>
                                      <p:to>
                                        <p:strVal val="visible"/>
                                      </p:to>
                                    </p:set>
                                    <p:animEffect transition="in" filter="fade">
                                      <p:cBhvr>
                                        <p:cTn id="408" dur="500"/>
                                        <p:tgtEl>
                                          <p:spTgt spid="1003"/>
                                        </p:tgtEl>
                                      </p:cBhvr>
                                    </p:animEffect>
                                  </p:childTnLst>
                                </p:cTn>
                              </p:par>
                              <p:par>
                                <p:cTn id="409" presetID="10" presetClass="entr" presetSubtype="0" fill="hold" nodeType="withEffect">
                                  <p:stCondLst>
                                    <p:cond delay="8000"/>
                                  </p:stCondLst>
                                  <p:childTnLst>
                                    <p:set>
                                      <p:cBhvr>
                                        <p:cTn id="410" dur="1" fill="hold">
                                          <p:stCondLst>
                                            <p:cond delay="0"/>
                                          </p:stCondLst>
                                        </p:cTn>
                                        <p:tgtEl>
                                          <p:spTgt spid="1004"/>
                                        </p:tgtEl>
                                        <p:attrNameLst>
                                          <p:attrName>style.visibility</p:attrName>
                                        </p:attrNameLst>
                                      </p:cBhvr>
                                      <p:to>
                                        <p:strVal val="visible"/>
                                      </p:to>
                                    </p:set>
                                    <p:animEffect transition="in" filter="fade">
                                      <p:cBhvr>
                                        <p:cTn id="411" dur="500"/>
                                        <p:tgtEl>
                                          <p:spTgt spid="1004"/>
                                        </p:tgtEl>
                                      </p:cBhvr>
                                    </p:animEffect>
                                  </p:childTnLst>
                                </p:cTn>
                              </p:par>
                              <p:par>
                                <p:cTn id="412" presetID="10" presetClass="entr" presetSubtype="0" fill="hold" nodeType="withEffect">
                                  <p:stCondLst>
                                    <p:cond delay="8000"/>
                                  </p:stCondLst>
                                  <p:childTnLst>
                                    <p:set>
                                      <p:cBhvr>
                                        <p:cTn id="413" dur="1" fill="hold">
                                          <p:stCondLst>
                                            <p:cond delay="0"/>
                                          </p:stCondLst>
                                        </p:cTn>
                                        <p:tgtEl>
                                          <p:spTgt spid="1005"/>
                                        </p:tgtEl>
                                        <p:attrNameLst>
                                          <p:attrName>style.visibility</p:attrName>
                                        </p:attrNameLst>
                                      </p:cBhvr>
                                      <p:to>
                                        <p:strVal val="visible"/>
                                      </p:to>
                                    </p:set>
                                    <p:animEffect transition="in" filter="fade">
                                      <p:cBhvr>
                                        <p:cTn id="414" dur="500"/>
                                        <p:tgtEl>
                                          <p:spTgt spid="1005"/>
                                        </p:tgtEl>
                                      </p:cBhvr>
                                    </p:animEffect>
                                  </p:childTnLst>
                                </p:cTn>
                              </p:par>
                              <p:par>
                                <p:cTn id="415" presetID="10" presetClass="entr" presetSubtype="0" fill="hold" nodeType="withEffect">
                                  <p:stCondLst>
                                    <p:cond delay="9000"/>
                                  </p:stCondLst>
                                  <p:childTnLst>
                                    <p:set>
                                      <p:cBhvr>
                                        <p:cTn id="416" dur="1" fill="hold">
                                          <p:stCondLst>
                                            <p:cond delay="0"/>
                                          </p:stCondLst>
                                        </p:cTn>
                                        <p:tgtEl>
                                          <p:spTgt spid="1006"/>
                                        </p:tgtEl>
                                        <p:attrNameLst>
                                          <p:attrName>style.visibility</p:attrName>
                                        </p:attrNameLst>
                                      </p:cBhvr>
                                      <p:to>
                                        <p:strVal val="visible"/>
                                      </p:to>
                                    </p:set>
                                    <p:animEffect transition="in" filter="fade">
                                      <p:cBhvr>
                                        <p:cTn id="417" dur="500"/>
                                        <p:tgtEl>
                                          <p:spTgt spid="1006"/>
                                        </p:tgtEl>
                                      </p:cBhvr>
                                    </p:animEffect>
                                  </p:childTnLst>
                                </p:cTn>
                              </p:par>
                              <p:par>
                                <p:cTn id="418" presetID="10" presetClass="entr" presetSubtype="0" fill="hold" nodeType="withEffect">
                                  <p:stCondLst>
                                    <p:cond delay="9000"/>
                                  </p:stCondLst>
                                  <p:childTnLst>
                                    <p:set>
                                      <p:cBhvr>
                                        <p:cTn id="419" dur="1" fill="hold">
                                          <p:stCondLst>
                                            <p:cond delay="0"/>
                                          </p:stCondLst>
                                        </p:cTn>
                                        <p:tgtEl>
                                          <p:spTgt spid="1007"/>
                                        </p:tgtEl>
                                        <p:attrNameLst>
                                          <p:attrName>style.visibility</p:attrName>
                                        </p:attrNameLst>
                                      </p:cBhvr>
                                      <p:to>
                                        <p:strVal val="visible"/>
                                      </p:to>
                                    </p:set>
                                    <p:animEffect transition="in" filter="fade">
                                      <p:cBhvr>
                                        <p:cTn id="420" dur="500"/>
                                        <p:tgtEl>
                                          <p:spTgt spid="1007"/>
                                        </p:tgtEl>
                                      </p:cBhvr>
                                    </p:animEffect>
                                  </p:childTnLst>
                                </p:cTn>
                              </p:par>
                              <p:par>
                                <p:cTn id="421" presetID="10" presetClass="entr" presetSubtype="0" fill="hold" nodeType="withEffect">
                                  <p:stCondLst>
                                    <p:cond delay="9000"/>
                                  </p:stCondLst>
                                  <p:childTnLst>
                                    <p:set>
                                      <p:cBhvr>
                                        <p:cTn id="422" dur="1" fill="hold">
                                          <p:stCondLst>
                                            <p:cond delay="0"/>
                                          </p:stCondLst>
                                        </p:cTn>
                                        <p:tgtEl>
                                          <p:spTgt spid="1008"/>
                                        </p:tgtEl>
                                        <p:attrNameLst>
                                          <p:attrName>style.visibility</p:attrName>
                                        </p:attrNameLst>
                                      </p:cBhvr>
                                      <p:to>
                                        <p:strVal val="visible"/>
                                      </p:to>
                                    </p:set>
                                    <p:animEffect transition="in" filter="fade">
                                      <p:cBhvr>
                                        <p:cTn id="423" dur="500"/>
                                        <p:tgtEl>
                                          <p:spTgt spid="1008"/>
                                        </p:tgtEl>
                                      </p:cBhvr>
                                    </p:animEffect>
                                  </p:childTnLst>
                                </p:cTn>
                              </p:par>
                              <p:par>
                                <p:cTn id="424" presetID="10" presetClass="entr" presetSubtype="0" fill="hold" nodeType="withEffect">
                                  <p:stCondLst>
                                    <p:cond delay="10000"/>
                                  </p:stCondLst>
                                  <p:childTnLst>
                                    <p:set>
                                      <p:cBhvr>
                                        <p:cTn id="425" dur="1" fill="hold">
                                          <p:stCondLst>
                                            <p:cond delay="0"/>
                                          </p:stCondLst>
                                        </p:cTn>
                                        <p:tgtEl>
                                          <p:spTgt spid="1009"/>
                                        </p:tgtEl>
                                        <p:attrNameLst>
                                          <p:attrName>style.visibility</p:attrName>
                                        </p:attrNameLst>
                                      </p:cBhvr>
                                      <p:to>
                                        <p:strVal val="visible"/>
                                      </p:to>
                                    </p:set>
                                    <p:animEffect transition="in" filter="fade">
                                      <p:cBhvr>
                                        <p:cTn id="426" dur="500"/>
                                        <p:tgtEl>
                                          <p:spTgt spid="1009"/>
                                        </p:tgtEl>
                                      </p:cBhvr>
                                    </p:animEffect>
                                  </p:childTnLst>
                                </p:cTn>
                              </p:par>
                              <p:par>
                                <p:cTn id="427" presetID="10" presetClass="entr" presetSubtype="0" fill="hold" nodeType="withEffect">
                                  <p:stCondLst>
                                    <p:cond delay="10000"/>
                                  </p:stCondLst>
                                  <p:childTnLst>
                                    <p:set>
                                      <p:cBhvr>
                                        <p:cTn id="428" dur="1" fill="hold">
                                          <p:stCondLst>
                                            <p:cond delay="0"/>
                                          </p:stCondLst>
                                        </p:cTn>
                                        <p:tgtEl>
                                          <p:spTgt spid="1010"/>
                                        </p:tgtEl>
                                        <p:attrNameLst>
                                          <p:attrName>style.visibility</p:attrName>
                                        </p:attrNameLst>
                                      </p:cBhvr>
                                      <p:to>
                                        <p:strVal val="visible"/>
                                      </p:to>
                                    </p:set>
                                    <p:animEffect transition="in" filter="fade">
                                      <p:cBhvr>
                                        <p:cTn id="429" dur="500"/>
                                        <p:tgtEl>
                                          <p:spTgt spid="1010"/>
                                        </p:tgtEl>
                                      </p:cBhvr>
                                    </p:animEffect>
                                  </p:childTnLst>
                                </p:cTn>
                              </p:par>
                              <p:par>
                                <p:cTn id="430" presetID="10" presetClass="entr" presetSubtype="0" fill="hold" nodeType="withEffect">
                                  <p:stCondLst>
                                    <p:cond delay="10000"/>
                                  </p:stCondLst>
                                  <p:childTnLst>
                                    <p:set>
                                      <p:cBhvr>
                                        <p:cTn id="431" dur="1" fill="hold">
                                          <p:stCondLst>
                                            <p:cond delay="0"/>
                                          </p:stCondLst>
                                        </p:cTn>
                                        <p:tgtEl>
                                          <p:spTgt spid="1011"/>
                                        </p:tgtEl>
                                        <p:attrNameLst>
                                          <p:attrName>style.visibility</p:attrName>
                                        </p:attrNameLst>
                                      </p:cBhvr>
                                      <p:to>
                                        <p:strVal val="visible"/>
                                      </p:to>
                                    </p:set>
                                    <p:animEffect transition="in" filter="fade">
                                      <p:cBhvr>
                                        <p:cTn id="432" dur="500"/>
                                        <p:tgtEl>
                                          <p:spTgt spid="1011"/>
                                        </p:tgtEl>
                                      </p:cBhvr>
                                    </p:animEffect>
                                  </p:childTnLst>
                                </p:cTn>
                              </p:par>
                              <p:par>
                                <p:cTn id="433" presetID="10" presetClass="entr" presetSubtype="0" fill="hold" nodeType="withEffect">
                                  <p:stCondLst>
                                    <p:cond delay="11000"/>
                                  </p:stCondLst>
                                  <p:childTnLst>
                                    <p:set>
                                      <p:cBhvr>
                                        <p:cTn id="434" dur="1" fill="hold">
                                          <p:stCondLst>
                                            <p:cond delay="0"/>
                                          </p:stCondLst>
                                        </p:cTn>
                                        <p:tgtEl>
                                          <p:spTgt spid="1012"/>
                                        </p:tgtEl>
                                        <p:attrNameLst>
                                          <p:attrName>style.visibility</p:attrName>
                                        </p:attrNameLst>
                                      </p:cBhvr>
                                      <p:to>
                                        <p:strVal val="visible"/>
                                      </p:to>
                                    </p:set>
                                    <p:animEffect transition="in" filter="fade">
                                      <p:cBhvr>
                                        <p:cTn id="435" dur="500"/>
                                        <p:tgtEl>
                                          <p:spTgt spid="1012"/>
                                        </p:tgtEl>
                                      </p:cBhvr>
                                    </p:animEffect>
                                  </p:childTnLst>
                                </p:cTn>
                              </p:par>
                              <p:par>
                                <p:cTn id="436" presetID="10" presetClass="entr" presetSubtype="0" fill="hold" nodeType="withEffect">
                                  <p:stCondLst>
                                    <p:cond delay="11000"/>
                                  </p:stCondLst>
                                  <p:childTnLst>
                                    <p:set>
                                      <p:cBhvr>
                                        <p:cTn id="437" dur="1" fill="hold">
                                          <p:stCondLst>
                                            <p:cond delay="0"/>
                                          </p:stCondLst>
                                        </p:cTn>
                                        <p:tgtEl>
                                          <p:spTgt spid="1013"/>
                                        </p:tgtEl>
                                        <p:attrNameLst>
                                          <p:attrName>style.visibility</p:attrName>
                                        </p:attrNameLst>
                                      </p:cBhvr>
                                      <p:to>
                                        <p:strVal val="visible"/>
                                      </p:to>
                                    </p:set>
                                    <p:animEffect transition="in" filter="fade">
                                      <p:cBhvr>
                                        <p:cTn id="438" dur="500"/>
                                        <p:tgtEl>
                                          <p:spTgt spid="1013"/>
                                        </p:tgtEl>
                                      </p:cBhvr>
                                    </p:animEffect>
                                  </p:childTnLst>
                                </p:cTn>
                              </p:par>
                              <p:par>
                                <p:cTn id="439" presetID="10" presetClass="entr" presetSubtype="0" fill="hold" nodeType="withEffect">
                                  <p:stCondLst>
                                    <p:cond delay="11000"/>
                                  </p:stCondLst>
                                  <p:childTnLst>
                                    <p:set>
                                      <p:cBhvr>
                                        <p:cTn id="440" dur="1" fill="hold">
                                          <p:stCondLst>
                                            <p:cond delay="0"/>
                                          </p:stCondLst>
                                        </p:cTn>
                                        <p:tgtEl>
                                          <p:spTgt spid="1014"/>
                                        </p:tgtEl>
                                        <p:attrNameLst>
                                          <p:attrName>style.visibility</p:attrName>
                                        </p:attrNameLst>
                                      </p:cBhvr>
                                      <p:to>
                                        <p:strVal val="visible"/>
                                      </p:to>
                                    </p:set>
                                    <p:animEffect transition="in" filter="fade">
                                      <p:cBhvr>
                                        <p:cTn id="441" dur="500"/>
                                        <p:tgtEl>
                                          <p:spTgt spid="1014"/>
                                        </p:tgtEl>
                                      </p:cBhvr>
                                    </p:animEffect>
                                  </p:childTnLst>
                                </p:cTn>
                              </p:par>
                              <p:par>
                                <p:cTn id="442" presetID="10" presetClass="entr" presetSubtype="0" fill="hold" nodeType="withEffect">
                                  <p:stCondLst>
                                    <p:cond delay="12000"/>
                                  </p:stCondLst>
                                  <p:childTnLst>
                                    <p:set>
                                      <p:cBhvr>
                                        <p:cTn id="443" dur="1" fill="hold">
                                          <p:stCondLst>
                                            <p:cond delay="0"/>
                                          </p:stCondLst>
                                        </p:cTn>
                                        <p:tgtEl>
                                          <p:spTgt spid="1015"/>
                                        </p:tgtEl>
                                        <p:attrNameLst>
                                          <p:attrName>style.visibility</p:attrName>
                                        </p:attrNameLst>
                                      </p:cBhvr>
                                      <p:to>
                                        <p:strVal val="visible"/>
                                      </p:to>
                                    </p:set>
                                    <p:animEffect transition="in" filter="fade">
                                      <p:cBhvr>
                                        <p:cTn id="444" dur="500"/>
                                        <p:tgtEl>
                                          <p:spTgt spid="1015"/>
                                        </p:tgtEl>
                                      </p:cBhvr>
                                    </p:animEffect>
                                  </p:childTnLst>
                                </p:cTn>
                              </p:par>
                              <p:par>
                                <p:cTn id="445" presetID="10" presetClass="entr" presetSubtype="0" fill="hold" nodeType="withEffect">
                                  <p:stCondLst>
                                    <p:cond delay="12000"/>
                                  </p:stCondLst>
                                  <p:childTnLst>
                                    <p:set>
                                      <p:cBhvr>
                                        <p:cTn id="446" dur="1" fill="hold">
                                          <p:stCondLst>
                                            <p:cond delay="0"/>
                                          </p:stCondLst>
                                        </p:cTn>
                                        <p:tgtEl>
                                          <p:spTgt spid="1016"/>
                                        </p:tgtEl>
                                        <p:attrNameLst>
                                          <p:attrName>style.visibility</p:attrName>
                                        </p:attrNameLst>
                                      </p:cBhvr>
                                      <p:to>
                                        <p:strVal val="visible"/>
                                      </p:to>
                                    </p:set>
                                    <p:animEffect transition="in" filter="fade">
                                      <p:cBhvr>
                                        <p:cTn id="447" dur="500"/>
                                        <p:tgtEl>
                                          <p:spTgt spid="1016"/>
                                        </p:tgtEl>
                                      </p:cBhvr>
                                    </p:animEffect>
                                  </p:childTnLst>
                                </p:cTn>
                              </p:par>
                              <p:par>
                                <p:cTn id="448" presetID="10" presetClass="entr" presetSubtype="0" fill="hold" nodeType="withEffect">
                                  <p:stCondLst>
                                    <p:cond delay="12000"/>
                                  </p:stCondLst>
                                  <p:childTnLst>
                                    <p:set>
                                      <p:cBhvr>
                                        <p:cTn id="449" dur="1" fill="hold">
                                          <p:stCondLst>
                                            <p:cond delay="0"/>
                                          </p:stCondLst>
                                        </p:cTn>
                                        <p:tgtEl>
                                          <p:spTgt spid="1017"/>
                                        </p:tgtEl>
                                        <p:attrNameLst>
                                          <p:attrName>style.visibility</p:attrName>
                                        </p:attrNameLst>
                                      </p:cBhvr>
                                      <p:to>
                                        <p:strVal val="visible"/>
                                      </p:to>
                                    </p:set>
                                    <p:animEffect transition="in" filter="fade">
                                      <p:cBhvr>
                                        <p:cTn id="450" dur="500"/>
                                        <p:tgtEl>
                                          <p:spTgt spid="1017"/>
                                        </p:tgtEl>
                                      </p:cBhvr>
                                    </p:animEffect>
                                  </p:childTnLst>
                                </p:cTn>
                              </p:par>
                              <p:par>
                                <p:cTn id="451" presetID="10" presetClass="entr" presetSubtype="0" fill="hold" nodeType="withEffect">
                                  <p:stCondLst>
                                    <p:cond delay="12000"/>
                                  </p:stCondLst>
                                  <p:childTnLst>
                                    <p:set>
                                      <p:cBhvr>
                                        <p:cTn id="452" dur="1" fill="hold">
                                          <p:stCondLst>
                                            <p:cond delay="0"/>
                                          </p:stCondLst>
                                        </p:cTn>
                                        <p:tgtEl>
                                          <p:spTgt spid="1018"/>
                                        </p:tgtEl>
                                        <p:attrNameLst>
                                          <p:attrName>style.visibility</p:attrName>
                                        </p:attrNameLst>
                                      </p:cBhvr>
                                      <p:to>
                                        <p:strVal val="visible"/>
                                      </p:to>
                                    </p:set>
                                    <p:animEffect transition="in" filter="fade">
                                      <p:cBhvr>
                                        <p:cTn id="453" dur="500"/>
                                        <p:tgtEl>
                                          <p:spTgt spid="1018"/>
                                        </p:tgtEl>
                                      </p:cBhvr>
                                    </p:animEffect>
                                  </p:childTnLst>
                                </p:cTn>
                              </p:par>
                              <p:par>
                                <p:cTn id="454" presetID="10" presetClass="entr" presetSubtype="0" fill="hold" nodeType="withEffect">
                                  <p:stCondLst>
                                    <p:cond delay="13000"/>
                                  </p:stCondLst>
                                  <p:childTnLst>
                                    <p:set>
                                      <p:cBhvr>
                                        <p:cTn id="455" dur="1" fill="hold">
                                          <p:stCondLst>
                                            <p:cond delay="0"/>
                                          </p:stCondLst>
                                        </p:cTn>
                                        <p:tgtEl>
                                          <p:spTgt spid="1019"/>
                                        </p:tgtEl>
                                        <p:attrNameLst>
                                          <p:attrName>style.visibility</p:attrName>
                                        </p:attrNameLst>
                                      </p:cBhvr>
                                      <p:to>
                                        <p:strVal val="visible"/>
                                      </p:to>
                                    </p:set>
                                    <p:animEffect transition="in" filter="fade">
                                      <p:cBhvr>
                                        <p:cTn id="456" dur="500"/>
                                        <p:tgtEl>
                                          <p:spTgt spid="1019"/>
                                        </p:tgtEl>
                                      </p:cBhvr>
                                    </p:animEffect>
                                  </p:childTnLst>
                                </p:cTn>
                              </p:par>
                              <p:par>
                                <p:cTn id="457" presetID="10" presetClass="entr" presetSubtype="0" fill="hold" nodeType="withEffect">
                                  <p:stCondLst>
                                    <p:cond delay="13000"/>
                                  </p:stCondLst>
                                  <p:childTnLst>
                                    <p:set>
                                      <p:cBhvr>
                                        <p:cTn id="458" dur="1" fill="hold">
                                          <p:stCondLst>
                                            <p:cond delay="0"/>
                                          </p:stCondLst>
                                        </p:cTn>
                                        <p:tgtEl>
                                          <p:spTgt spid="1020"/>
                                        </p:tgtEl>
                                        <p:attrNameLst>
                                          <p:attrName>style.visibility</p:attrName>
                                        </p:attrNameLst>
                                      </p:cBhvr>
                                      <p:to>
                                        <p:strVal val="visible"/>
                                      </p:to>
                                    </p:set>
                                    <p:animEffect transition="in" filter="fade">
                                      <p:cBhvr>
                                        <p:cTn id="459" dur="500"/>
                                        <p:tgtEl>
                                          <p:spTgt spid="1020"/>
                                        </p:tgtEl>
                                      </p:cBhvr>
                                    </p:animEffect>
                                  </p:childTnLst>
                                </p:cTn>
                              </p:par>
                              <p:par>
                                <p:cTn id="460" presetID="10" presetClass="entr" presetSubtype="0" fill="hold" nodeType="withEffect">
                                  <p:stCondLst>
                                    <p:cond delay="13000"/>
                                  </p:stCondLst>
                                  <p:childTnLst>
                                    <p:set>
                                      <p:cBhvr>
                                        <p:cTn id="461" dur="1" fill="hold">
                                          <p:stCondLst>
                                            <p:cond delay="0"/>
                                          </p:stCondLst>
                                        </p:cTn>
                                        <p:tgtEl>
                                          <p:spTgt spid="1021"/>
                                        </p:tgtEl>
                                        <p:attrNameLst>
                                          <p:attrName>style.visibility</p:attrName>
                                        </p:attrNameLst>
                                      </p:cBhvr>
                                      <p:to>
                                        <p:strVal val="visible"/>
                                      </p:to>
                                    </p:set>
                                    <p:animEffect transition="in" filter="fade">
                                      <p:cBhvr>
                                        <p:cTn id="462" dur="500"/>
                                        <p:tgtEl>
                                          <p:spTgt spid="1021"/>
                                        </p:tgtEl>
                                      </p:cBhvr>
                                    </p:animEffect>
                                  </p:childTnLst>
                                </p:cTn>
                              </p:par>
                              <p:par>
                                <p:cTn id="463" presetID="10" presetClass="entr" presetSubtype="0" fill="hold" nodeType="withEffect">
                                  <p:stCondLst>
                                    <p:cond delay="13000"/>
                                  </p:stCondLst>
                                  <p:childTnLst>
                                    <p:set>
                                      <p:cBhvr>
                                        <p:cTn id="464" dur="1" fill="hold">
                                          <p:stCondLst>
                                            <p:cond delay="0"/>
                                          </p:stCondLst>
                                        </p:cTn>
                                        <p:tgtEl>
                                          <p:spTgt spid="1022"/>
                                        </p:tgtEl>
                                        <p:attrNameLst>
                                          <p:attrName>style.visibility</p:attrName>
                                        </p:attrNameLst>
                                      </p:cBhvr>
                                      <p:to>
                                        <p:strVal val="visible"/>
                                      </p:to>
                                    </p:set>
                                    <p:animEffect transition="in" filter="fade">
                                      <p:cBhvr>
                                        <p:cTn id="465" dur="500"/>
                                        <p:tgtEl>
                                          <p:spTgt spid="1022"/>
                                        </p:tgtEl>
                                      </p:cBhvr>
                                    </p:animEffect>
                                  </p:childTnLst>
                                </p:cTn>
                              </p:par>
                              <p:par>
                                <p:cTn id="466" presetID="10" presetClass="entr" presetSubtype="0" fill="hold" nodeType="withEffect">
                                  <p:stCondLst>
                                    <p:cond delay="13000"/>
                                  </p:stCondLst>
                                  <p:childTnLst>
                                    <p:set>
                                      <p:cBhvr>
                                        <p:cTn id="467" dur="1" fill="hold">
                                          <p:stCondLst>
                                            <p:cond delay="0"/>
                                          </p:stCondLst>
                                        </p:cTn>
                                        <p:tgtEl>
                                          <p:spTgt spid="1023"/>
                                        </p:tgtEl>
                                        <p:attrNameLst>
                                          <p:attrName>style.visibility</p:attrName>
                                        </p:attrNameLst>
                                      </p:cBhvr>
                                      <p:to>
                                        <p:strVal val="visible"/>
                                      </p:to>
                                    </p:set>
                                    <p:animEffect transition="in" filter="fade">
                                      <p:cBhvr>
                                        <p:cTn id="468" dur="500"/>
                                        <p:tgtEl>
                                          <p:spTgt spid="1023"/>
                                        </p:tgtEl>
                                      </p:cBhvr>
                                    </p:animEffect>
                                  </p:childTnLst>
                                </p:cTn>
                              </p:par>
                            </p:childTnLst>
                          </p:cTn>
                        </p:par>
                      </p:childTnLst>
                    </p:cTn>
                  </p:par>
                  <p:par>
                    <p:cTn id="469" fill="hold">
                      <p:stCondLst>
                        <p:cond delay="indefinite"/>
                      </p:stCondLst>
                      <p:childTnLst>
                        <p:par>
                          <p:cTn id="470" fill="hold">
                            <p:stCondLst>
                              <p:cond delay="0"/>
                            </p:stCondLst>
                            <p:childTnLst>
                              <p:par>
                                <p:cTn id="471" presetID="10" presetClass="entr" presetSubtype="0" fill="hold" nodeType="clickEffect">
                                  <p:stCondLst>
                                    <p:cond delay="0"/>
                                  </p:stCondLst>
                                  <p:childTnLst>
                                    <p:set>
                                      <p:cBhvr>
                                        <p:cTn id="472" dur="1" fill="hold">
                                          <p:stCondLst>
                                            <p:cond delay="0"/>
                                          </p:stCondLst>
                                        </p:cTn>
                                        <p:tgtEl>
                                          <p:spTgt spid="26"/>
                                        </p:tgtEl>
                                        <p:attrNameLst>
                                          <p:attrName>style.visibility</p:attrName>
                                        </p:attrNameLst>
                                      </p:cBhvr>
                                      <p:to>
                                        <p:strVal val="visible"/>
                                      </p:to>
                                    </p:set>
                                    <p:animEffect transition="in" filter="fade">
                                      <p:cBhvr>
                                        <p:cTn id="473" dur="10"/>
                                        <p:tgtEl>
                                          <p:spTgt spid="26"/>
                                        </p:tgtEl>
                                      </p:cBhvr>
                                    </p:animEffect>
                                  </p:childTnLst>
                                </p:cTn>
                              </p:par>
                              <p:par>
                                <p:cTn id="474" presetID="0" presetClass="path" presetSubtype="0" repeatCount="indefinite" fill="hold" nodeType="withEffect">
                                  <p:stCondLst>
                                    <p:cond delay="0"/>
                                  </p:stCondLst>
                                  <p:childTnLst>
                                    <p:animMotion origin="layout" path="M -4.79167E-6 -1.48148E-6 L -0.00156 0.0213 L -0.0026 0.04815 L -0.00416 0.07801 " pathEditMode="relative" rAng="0" ptsTypes="AAAA">
                                      <p:cBhvr>
                                        <p:cTn id="475" dur="2000" fill="hold"/>
                                        <p:tgtEl>
                                          <p:spTgt spid="26"/>
                                        </p:tgtEl>
                                        <p:attrNameLst>
                                          <p:attrName>ppt_x</p:attrName>
                                          <p:attrName>ppt_y</p:attrName>
                                        </p:attrNameLst>
                                      </p:cBhvr>
                                      <p:rCtr x="-208" y="3889"/>
                                    </p:animMotion>
                                  </p:childTnLst>
                                </p:cTn>
                              </p:par>
                              <p:par>
                                <p:cTn id="476" presetID="10" presetClass="entr" presetSubtype="0" fill="hold" nodeType="withEffect">
                                  <p:stCondLst>
                                    <p:cond delay="250"/>
                                  </p:stCondLst>
                                  <p:childTnLst>
                                    <p:set>
                                      <p:cBhvr>
                                        <p:cTn id="477" dur="1" fill="hold">
                                          <p:stCondLst>
                                            <p:cond delay="0"/>
                                          </p:stCondLst>
                                        </p:cTn>
                                        <p:tgtEl>
                                          <p:spTgt spid="27"/>
                                        </p:tgtEl>
                                        <p:attrNameLst>
                                          <p:attrName>style.visibility</p:attrName>
                                        </p:attrNameLst>
                                      </p:cBhvr>
                                      <p:to>
                                        <p:strVal val="visible"/>
                                      </p:to>
                                    </p:set>
                                    <p:animEffect transition="in" filter="fade">
                                      <p:cBhvr>
                                        <p:cTn id="478" dur="10"/>
                                        <p:tgtEl>
                                          <p:spTgt spid="27"/>
                                        </p:tgtEl>
                                      </p:cBhvr>
                                    </p:animEffect>
                                  </p:childTnLst>
                                </p:cTn>
                              </p:par>
                              <p:par>
                                <p:cTn id="479" presetID="0" presetClass="path" presetSubtype="0" repeatCount="indefinite" fill="hold" nodeType="withEffect">
                                  <p:stCondLst>
                                    <p:cond delay="250"/>
                                  </p:stCondLst>
                                  <p:childTnLst>
                                    <p:animMotion origin="layout" path="M 1.25E-6 -4.44444E-6 L -0.00156 0.0213 L -0.00261 0.04815 L -0.00456 0.08496 " pathEditMode="relative" rAng="0" ptsTypes="AAAA">
                                      <p:cBhvr>
                                        <p:cTn id="480" dur="2000" fill="hold"/>
                                        <p:tgtEl>
                                          <p:spTgt spid="27"/>
                                        </p:tgtEl>
                                        <p:attrNameLst>
                                          <p:attrName>ppt_x</p:attrName>
                                          <p:attrName>ppt_y</p:attrName>
                                        </p:attrNameLst>
                                      </p:cBhvr>
                                      <p:rCtr x="-234" y="4236"/>
                                    </p:animMotion>
                                  </p:childTnLst>
                                </p:cTn>
                              </p:par>
                              <p:par>
                                <p:cTn id="481" presetID="10" presetClass="entr" presetSubtype="0" fill="hold" nodeType="withEffect">
                                  <p:stCondLst>
                                    <p:cond delay="500"/>
                                  </p:stCondLst>
                                  <p:childTnLst>
                                    <p:set>
                                      <p:cBhvr>
                                        <p:cTn id="482" dur="1" fill="hold">
                                          <p:stCondLst>
                                            <p:cond delay="0"/>
                                          </p:stCondLst>
                                        </p:cTn>
                                        <p:tgtEl>
                                          <p:spTgt spid="28"/>
                                        </p:tgtEl>
                                        <p:attrNameLst>
                                          <p:attrName>style.visibility</p:attrName>
                                        </p:attrNameLst>
                                      </p:cBhvr>
                                      <p:to>
                                        <p:strVal val="visible"/>
                                      </p:to>
                                    </p:set>
                                    <p:animEffect transition="in" filter="fade">
                                      <p:cBhvr>
                                        <p:cTn id="483" dur="10"/>
                                        <p:tgtEl>
                                          <p:spTgt spid="28"/>
                                        </p:tgtEl>
                                      </p:cBhvr>
                                    </p:animEffect>
                                  </p:childTnLst>
                                </p:cTn>
                              </p:par>
                              <p:par>
                                <p:cTn id="484" presetID="0" presetClass="path" presetSubtype="0" repeatCount="indefinite" fill="hold" nodeType="withEffect">
                                  <p:stCondLst>
                                    <p:cond delay="500"/>
                                  </p:stCondLst>
                                  <p:childTnLst>
                                    <p:animMotion origin="layout" path="M -1.875E-6 -4.44444E-6 L -0.00013 0.02014 L 0.00013 0.04815 L -0.00013 0.07686 L 0.00052 0.08357 " pathEditMode="relative" rAng="0" ptsTypes="AAAAA">
                                      <p:cBhvr>
                                        <p:cTn id="485" dur="2000" fill="hold"/>
                                        <p:tgtEl>
                                          <p:spTgt spid="28"/>
                                        </p:tgtEl>
                                        <p:attrNameLst>
                                          <p:attrName>ppt_x</p:attrName>
                                          <p:attrName>ppt_y</p:attrName>
                                        </p:attrNameLst>
                                      </p:cBhvr>
                                      <p:rCtr x="13" y="4167"/>
                                    </p:animMotion>
                                  </p:childTnLst>
                                </p:cTn>
                              </p:par>
                              <p:par>
                                <p:cTn id="486" presetID="10" presetClass="entr" presetSubtype="0" fill="hold" nodeType="withEffect">
                                  <p:stCondLst>
                                    <p:cond delay="750"/>
                                  </p:stCondLst>
                                  <p:childTnLst>
                                    <p:set>
                                      <p:cBhvr>
                                        <p:cTn id="487" dur="1" fill="hold">
                                          <p:stCondLst>
                                            <p:cond delay="0"/>
                                          </p:stCondLst>
                                        </p:cTn>
                                        <p:tgtEl>
                                          <p:spTgt spid="29"/>
                                        </p:tgtEl>
                                        <p:attrNameLst>
                                          <p:attrName>style.visibility</p:attrName>
                                        </p:attrNameLst>
                                      </p:cBhvr>
                                      <p:to>
                                        <p:strVal val="visible"/>
                                      </p:to>
                                    </p:set>
                                    <p:animEffect transition="in" filter="fade">
                                      <p:cBhvr>
                                        <p:cTn id="488" dur="10"/>
                                        <p:tgtEl>
                                          <p:spTgt spid="29"/>
                                        </p:tgtEl>
                                      </p:cBhvr>
                                    </p:animEffect>
                                  </p:childTnLst>
                                </p:cTn>
                              </p:par>
                              <p:par>
                                <p:cTn id="489" presetID="0" presetClass="path" presetSubtype="0" repeatCount="indefinite" fill="hold" nodeType="withEffect">
                                  <p:stCondLst>
                                    <p:cond delay="750"/>
                                  </p:stCondLst>
                                  <p:childTnLst>
                                    <p:animMotion origin="layout" path="M -3.33333E-6 2.59259E-6 L -0.00156 0.02129 L -0.0026 0.04815 L -0.00507 0.08588 " pathEditMode="relative" rAng="0" ptsTypes="AAAA">
                                      <p:cBhvr>
                                        <p:cTn id="490" dur="2000" fill="hold"/>
                                        <p:tgtEl>
                                          <p:spTgt spid="29"/>
                                        </p:tgtEl>
                                        <p:attrNameLst>
                                          <p:attrName>ppt_x</p:attrName>
                                          <p:attrName>ppt_y</p:attrName>
                                        </p:attrNameLst>
                                      </p:cBhvr>
                                      <p:rCtr x="-260" y="4282"/>
                                    </p:animMotion>
                                  </p:childTnLst>
                                </p:cTn>
                              </p:par>
                              <p:par>
                                <p:cTn id="491" presetID="10" presetClass="entr" presetSubtype="0" fill="hold" nodeType="withEffect">
                                  <p:stCondLst>
                                    <p:cond delay="1000"/>
                                  </p:stCondLst>
                                  <p:childTnLst>
                                    <p:set>
                                      <p:cBhvr>
                                        <p:cTn id="492" dur="1" fill="hold">
                                          <p:stCondLst>
                                            <p:cond delay="0"/>
                                          </p:stCondLst>
                                        </p:cTn>
                                        <p:tgtEl>
                                          <p:spTgt spid="30"/>
                                        </p:tgtEl>
                                        <p:attrNameLst>
                                          <p:attrName>style.visibility</p:attrName>
                                        </p:attrNameLst>
                                      </p:cBhvr>
                                      <p:to>
                                        <p:strVal val="visible"/>
                                      </p:to>
                                    </p:set>
                                    <p:animEffect transition="in" filter="fade">
                                      <p:cBhvr>
                                        <p:cTn id="493" dur="10"/>
                                        <p:tgtEl>
                                          <p:spTgt spid="30"/>
                                        </p:tgtEl>
                                      </p:cBhvr>
                                    </p:animEffect>
                                  </p:childTnLst>
                                </p:cTn>
                              </p:par>
                              <p:par>
                                <p:cTn id="494" presetID="0" presetClass="path" presetSubtype="0" repeatCount="indefinite" fill="hold" nodeType="withEffect">
                                  <p:stCondLst>
                                    <p:cond delay="1000"/>
                                  </p:stCondLst>
                                  <p:childTnLst>
                                    <p:animMotion origin="layout" path="M 2.5E-6 -3.7037E-7 L -0.00156 0.0213 L -0.00261 0.04815 L -0.00534 0.08796 " pathEditMode="relative" rAng="0" ptsTypes="AAAA">
                                      <p:cBhvr>
                                        <p:cTn id="495" dur="2000" fill="hold"/>
                                        <p:tgtEl>
                                          <p:spTgt spid="30"/>
                                        </p:tgtEl>
                                        <p:attrNameLst>
                                          <p:attrName>ppt_x</p:attrName>
                                          <p:attrName>ppt_y</p:attrName>
                                        </p:attrNameLst>
                                      </p:cBhvr>
                                      <p:rCtr x="-273" y="4398"/>
                                    </p:animMotion>
                                  </p:childTnLst>
                                </p:cTn>
                              </p:par>
                              <p:par>
                                <p:cTn id="496" presetID="10" presetClass="entr" presetSubtype="0" fill="hold" nodeType="withEffect">
                                  <p:stCondLst>
                                    <p:cond delay="1500"/>
                                  </p:stCondLst>
                                  <p:childTnLst>
                                    <p:set>
                                      <p:cBhvr>
                                        <p:cTn id="497" dur="1" fill="hold">
                                          <p:stCondLst>
                                            <p:cond delay="0"/>
                                          </p:stCondLst>
                                        </p:cTn>
                                        <p:tgtEl>
                                          <p:spTgt spid="31"/>
                                        </p:tgtEl>
                                        <p:attrNameLst>
                                          <p:attrName>style.visibility</p:attrName>
                                        </p:attrNameLst>
                                      </p:cBhvr>
                                      <p:to>
                                        <p:strVal val="visible"/>
                                      </p:to>
                                    </p:set>
                                    <p:animEffect transition="in" filter="fade">
                                      <p:cBhvr>
                                        <p:cTn id="498" dur="10"/>
                                        <p:tgtEl>
                                          <p:spTgt spid="31"/>
                                        </p:tgtEl>
                                      </p:cBhvr>
                                    </p:animEffect>
                                  </p:childTnLst>
                                </p:cTn>
                              </p:par>
                              <p:par>
                                <p:cTn id="499" presetID="0" presetClass="path" presetSubtype="0" repeatCount="indefinite" fill="hold" nodeType="withEffect">
                                  <p:stCondLst>
                                    <p:cond delay="1500"/>
                                  </p:stCondLst>
                                  <p:childTnLst>
                                    <p:animMotion origin="layout" path="M -6.25E-7 1.11111E-6 L -0.00013 0.02014 L 0.00013 0.04815 L -0.00013 0.07685 L -0.00195 0.08472 " pathEditMode="relative" rAng="0" ptsTypes="AAAAA">
                                      <p:cBhvr>
                                        <p:cTn id="500" dur="2000" fill="hold"/>
                                        <p:tgtEl>
                                          <p:spTgt spid="31"/>
                                        </p:tgtEl>
                                        <p:attrNameLst>
                                          <p:attrName>ppt_x</p:attrName>
                                          <p:attrName>ppt_y</p:attrName>
                                        </p:attrNameLst>
                                      </p:cBhvr>
                                      <p:rCtr x="-91" y="4236"/>
                                    </p:animMotion>
                                  </p:childTnLst>
                                </p:cTn>
                              </p:par>
                              <p:par>
                                <p:cTn id="501" presetID="22" presetClass="entr" presetSubtype="1" fill="hold" nodeType="withEffect">
                                  <p:stCondLst>
                                    <p:cond delay="0"/>
                                  </p:stCondLst>
                                  <p:childTnLst>
                                    <p:set>
                                      <p:cBhvr>
                                        <p:cTn id="502" dur="1" fill="hold">
                                          <p:stCondLst>
                                            <p:cond delay="0"/>
                                          </p:stCondLst>
                                        </p:cTn>
                                        <p:tgtEl>
                                          <p:spTgt spid="21"/>
                                        </p:tgtEl>
                                        <p:attrNameLst>
                                          <p:attrName>style.visibility</p:attrName>
                                        </p:attrNameLst>
                                      </p:cBhvr>
                                      <p:to>
                                        <p:strVal val="visible"/>
                                      </p:to>
                                    </p:set>
                                    <p:animEffect transition="in" filter="wipe(up)">
                                      <p:cBhvr>
                                        <p:cTn id="503" dur="8000"/>
                                        <p:tgtEl>
                                          <p:spTgt spid="21"/>
                                        </p:tgtEl>
                                      </p:cBhvr>
                                    </p:animEffect>
                                  </p:childTnLst>
                                </p:cTn>
                              </p:par>
                              <p:par>
                                <p:cTn id="504" presetID="0" presetClass="path" presetSubtype="0" accel="50000" decel="50000" fill="hold" nodeType="withEffect">
                                  <p:stCondLst>
                                    <p:cond delay="0"/>
                                  </p:stCondLst>
                                  <p:childTnLst>
                                    <p:animMotion origin="layout" path="M 0.00482 0.00301 L 0.00482 0.10301 " pathEditMode="relative" rAng="0" ptsTypes="AA">
                                      <p:cBhvr>
                                        <p:cTn id="505" dur="10000" spd="-100000" fill="hold"/>
                                        <p:tgtEl>
                                          <p:spTgt spid="21"/>
                                        </p:tgtEl>
                                        <p:attrNameLst>
                                          <p:attrName>ppt_x</p:attrName>
                                          <p:attrName>ppt_y</p:attrName>
                                        </p:attrNameLst>
                                      </p:cBhvr>
                                      <p:rCtr x="0" y="5000"/>
                                    </p:animMotion>
                                  </p:childTnLst>
                                </p:cTn>
                              </p:par>
                            </p:childTnLst>
                          </p:cTn>
                        </p:par>
                      </p:childTnLst>
                    </p:cTn>
                  </p:par>
                  <p:par>
                    <p:cTn id="506" fill="hold">
                      <p:stCondLst>
                        <p:cond delay="indefinite"/>
                      </p:stCondLst>
                      <p:childTnLst>
                        <p:par>
                          <p:cTn id="507" fill="hold">
                            <p:stCondLst>
                              <p:cond delay="0"/>
                            </p:stCondLst>
                            <p:childTnLst>
                              <p:par>
                                <p:cTn id="508" presetID="10" presetClass="entr" presetSubtype="0" fill="hold" nodeType="clickEffect">
                                  <p:stCondLst>
                                    <p:cond delay="0"/>
                                  </p:stCondLst>
                                  <p:childTnLst>
                                    <p:set>
                                      <p:cBhvr>
                                        <p:cTn id="509" dur="1" fill="hold">
                                          <p:stCondLst>
                                            <p:cond delay="0"/>
                                          </p:stCondLst>
                                        </p:cTn>
                                        <p:tgtEl>
                                          <p:spTgt spid="1027"/>
                                        </p:tgtEl>
                                        <p:attrNameLst>
                                          <p:attrName>style.visibility</p:attrName>
                                        </p:attrNameLst>
                                      </p:cBhvr>
                                      <p:to>
                                        <p:strVal val="visible"/>
                                      </p:to>
                                    </p:set>
                                    <p:animEffect transition="in" filter="fade">
                                      <p:cBhvr>
                                        <p:cTn id="510" dur="500"/>
                                        <p:tgtEl>
                                          <p:spTgt spid="1027"/>
                                        </p:tgtEl>
                                      </p:cBhvr>
                                    </p:animEffect>
                                  </p:childTnLst>
                                </p:cTn>
                              </p:par>
                              <p:par>
                                <p:cTn id="511" presetID="22" presetClass="entr" presetSubtype="8" fill="hold" grpId="1" nodeType="withEffect">
                                  <p:stCondLst>
                                    <p:cond delay="0"/>
                                  </p:stCondLst>
                                  <p:childTnLst>
                                    <p:set>
                                      <p:cBhvr>
                                        <p:cTn id="512" dur="1" fill="hold">
                                          <p:stCondLst>
                                            <p:cond delay="0"/>
                                          </p:stCondLst>
                                        </p:cTn>
                                        <p:tgtEl>
                                          <p:spTgt spid="1028"/>
                                        </p:tgtEl>
                                        <p:attrNameLst>
                                          <p:attrName>style.visibility</p:attrName>
                                        </p:attrNameLst>
                                      </p:cBhvr>
                                      <p:to>
                                        <p:strVal val="visible"/>
                                      </p:to>
                                    </p:set>
                                    <p:animEffect transition="in" filter="wipe(left)">
                                      <p:cBhvr>
                                        <p:cTn id="513" dur="500"/>
                                        <p:tgtEl>
                                          <p:spTgt spid="1028"/>
                                        </p:tgtEl>
                                      </p:cBhvr>
                                    </p:animEffect>
                                  </p:childTnLst>
                                </p:cTn>
                              </p:par>
                              <p:par>
                                <p:cTn id="514" presetID="42" presetClass="path" presetSubtype="0" repeatCount="indefinite" accel="50000" decel="50000" fill="hold" grpId="0" nodeType="withEffect">
                                  <p:stCondLst>
                                    <p:cond delay="0"/>
                                  </p:stCondLst>
                                  <p:childTnLst>
                                    <p:animMotion origin="layout" path="M 0.00065 0.00023 L 0.03398 0.00023 " pathEditMode="relative" rAng="0" ptsTypes="AA">
                                      <p:cBhvr>
                                        <p:cTn id="515" dur="1500" fill="hold"/>
                                        <p:tgtEl>
                                          <p:spTgt spid="1028"/>
                                        </p:tgtEl>
                                        <p:attrNameLst>
                                          <p:attrName>ppt_x</p:attrName>
                                          <p:attrName>ppt_y</p:attrName>
                                        </p:attrNameLst>
                                      </p:cBhvr>
                                      <p:rCtr x="1667" y="0"/>
                                    </p:animMotion>
                                  </p:childTnLst>
                                </p:cTn>
                              </p:par>
                              <p:par>
                                <p:cTn id="516" presetID="10" presetClass="entr" presetSubtype="0" fill="hold" nodeType="withEffect">
                                  <p:stCondLst>
                                    <p:cond delay="0"/>
                                  </p:stCondLst>
                                  <p:childTnLst>
                                    <p:set>
                                      <p:cBhvr>
                                        <p:cTn id="517" dur="1" fill="hold">
                                          <p:stCondLst>
                                            <p:cond delay="0"/>
                                          </p:stCondLst>
                                        </p:cTn>
                                        <p:tgtEl>
                                          <p:spTgt spid="16"/>
                                        </p:tgtEl>
                                        <p:attrNameLst>
                                          <p:attrName>style.visibility</p:attrName>
                                        </p:attrNameLst>
                                      </p:cBhvr>
                                      <p:to>
                                        <p:strVal val="visible"/>
                                      </p:to>
                                    </p:set>
                                    <p:animEffect transition="in" filter="fade">
                                      <p:cBhvr>
                                        <p:cTn id="518" dur="500"/>
                                        <p:tgtEl>
                                          <p:spTgt spid="16"/>
                                        </p:tgtEl>
                                      </p:cBhvr>
                                    </p:animEffect>
                                  </p:childTnLst>
                                </p:cTn>
                              </p:par>
                              <p:par>
                                <p:cTn id="519" presetID="10" presetClass="entr" presetSubtype="0" fill="hold" nodeType="withEffect">
                                  <p:stCondLst>
                                    <p:cond delay="0"/>
                                  </p:stCondLst>
                                  <p:childTnLst>
                                    <p:set>
                                      <p:cBhvr>
                                        <p:cTn id="520" dur="1" fill="hold">
                                          <p:stCondLst>
                                            <p:cond delay="0"/>
                                          </p:stCondLst>
                                        </p:cTn>
                                        <p:tgtEl>
                                          <p:spTgt spid="1041"/>
                                        </p:tgtEl>
                                        <p:attrNameLst>
                                          <p:attrName>style.visibility</p:attrName>
                                        </p:attrNameLst>
                                      </p:cBhvr>
                                      <p:to>
                                        <p:strVal val="visible"/>
                                      </p:to>
                                    </p:set>
                                    <p:animEffect transition="in" filter="fade">
                                      <p:cBhvr>
                                        <p:cTn id="521" dur="10"/>
                                        <p:tgtEl>
                                          <p:spTgt spid="1041"/>
                                        </p:tgtEl>
                                      </p:cBhvr>
                                    </p:animEffect>
                                  </p:childTnLst>
                                </p:cTn>
                              </p:par>
                              <p:par>
                                <p:cTn id="522" presetID="0" presetClass="path" presetSubtype="0" repeatCount="indefinite" fill="hold" nodeType="withEffect">
                                  <p:stCondLst>
                                    <p:cond delay="0"/>
                                  </p:stCondLst>
                                  <p:childTnLst>
                                    <p:animMotion origin="layout" path="M -0.00013 3.7037E-7 L 0.06185 3.7037E-7 L 0.06654 0.00046 L 0.07122 0.00393 L 0.07461 0.01134 L 0.07513 0.02268 L 0.07487 0.18449 L 0.08789 0.18889 L 0.10091 0.18727 L 0.11302 0.18426 L 0.12305 0.16574 " pathEditMode="relative" rAng="0" ptsTypes="AAAAAAAAAAA">
                                      <p:cBhvr>
                                        <p:cTn id="523" dur="2000" fill="hold"/>
                                        <p:tgtEl>
                                          <p:spTgt spid="1041"/>
                                        </p:tgtEl>
                                        <p:attrNameLst>
                                          <p:attrName>ppt_x</p:attrName>
                                          <p:attrName>ppt_y</p:attrName>
                                        </p:attrNameLst>
                                      </p:cBhvr>
                                      <p:rCtr x="6159" y="9444"/>
                                    </p:animMotion>
                                  </p:childTnLst>
                                </p:cTn>
                              </p:par>
                              <p:par>
                                <p:cTn id="524" presetID="10" presetClass="entr" presetSubtype="0" fill="hold" nodeType="withEffect">
                                  <p:stCondLst>
                                    <p:cond delay="500"/>
                                  </p:stCondLst>
                                  <p:childTnLst>
                                    <p:set>
                                      <p:cBhvr>
                                        <p:cTn id="525" dur="1" fill="hold">
                                          <p:stCondLst>
                                            <p:cond delay="0"/>
                                          </p:stCondLst>
                                        </p:cTn>
                                        <p:tgtEl>
                                          <p:spTgt spid="1049"/>
                                        </p:tgtEl>
                                        <p:attrNameLst>
                                          <p:attrName>style.visibility</p:attrName>
                                        </p:attrNameLst>
                                      </p:cBhvr>
                                      <p:to>
                                        <p:strVal val="visible"/>
                                      </p:to>
                                    </p:set>
                                    <p:animEffect transition="in" filter="fade">
                                      <p:cBhvr>
                                        <p:cTn id="526" dur="10"/>
                                        <p:tgtEl>
                                          <p:spTgt spid="1049"/>
                                        </p:tgtEl>
                                      </p:cBhvr>
                                    </p:animEffect>
                                  </p:childTnLst>
                                </p:cTn>
                              </p:par>
                              <p:par>
                                <p:cTn id="527" presetID="0" presetClass="path" presetSubtype="0" repeatCount="indefinite" fill="hold" nodeType="withEffect">
                                  <p:stCondLst>
                                    <p:cond delay="500"/>
                                  </p:stCondLst>
                                  <p:childTnLst>
                                    <p:animMotion origin="layout" path="M -0.00013 3.7037E-7 L 0.06185 3.7037E-7 L 0.06654 0.00046 L 0.07122 0.00393 L 0.07461 0.01134 L 0.07513 0.02268 L 0.07487 0.18449 L 0.07227 0.19282 L 0.06159 0.19329 L 0.04622 0.1912 L 0.03021 0.17315 " pathEditMode="relative" rAng="0" ptsTypes="AAAAAAAAAAA">
                                      <p:cBhvr>
                                        <p:cTn id="528" dur="2000" fill="hold"/>
                                        <p:tgtEl>
                                          <p:spTgt spid="1049"/>
                                        </p:tgtEl>
                                        <p:attrNameLst>
                                          <p:attrName>ppt_x</p:attrName>
                                          <p:attrName>ppt_y</p:attrName>
                                        </p:attrNameLst>
                                      </p:cBhvr>
                                      <p:rCtr x="3763" y="9653"/>
                                    </p:animMotion>
                                  </p:childTnLst>
                                </p:cTn>
                              </p:par>
                              <p:par>
                                <p:cTn id="529" presetID="10" presetClass="entr" presetSubtype="0" fill="hold" nodeType="withEffect">
                                  <p:stCondLst>
                                    <p:cond delay="1000"/>
                                  </p:stCondLst>
                                  <p:childTnLst>
                                    <p:set>
                                      <p:cBhvr>
                                        <p:cTn id="530" dur="1" fill="hold">
                                          <p:stCondLst>
                                            <p:cond delay="0"/>
                                          </p:stCondLst>
                                        </p:cTn>
                                        <p:tgtEl>
                                          <p:spTgt spid="1045"/>
                                        </p:tgtEl>
                                        <p:attrNameLst>
                                          <p:attrName>style.visibility</p:attrName>
                                        </p:attrNameLst>
                                      </p:cBhvr>
                                      <p:to>
                                        <p:strVal val="visible"/>
                                      </p:to>
                                    </p:set>
                                    <p:animEffect transition="in" filter="fade">
                                      <p:cBhvr>
                                        <p:cTn id="531" dur="10"/>
                                        <p:tgtEl>
                                          <p:spTgt spid="1045"/>
                                        </p:tgtEl>
                                      </p:cBhvr>
                                    </p:animEffect>
                                  </p:childTnLst>
                                </p:cTn>
                              </p:par>
                              <p:par>
                                <p:cTn id="532" presetID="0" presetClass="path" presetSubtype="0" repeatCount="indefinite" fill="hold" nodeType="withEffect">
                                  <p:stCondLst>
                                    <p:cond delay="1000"/>
                                  </p:stCondLst>
                                  <p:childTnLst>
                                    <p:animMotion origin="layout" path="M -0.00013 3.7037E-7 L 0.06185 3.7037E-7 L 0.06654 0.00046 L 0.07122 0.00393 L 0.07461 0.01134 L 0.07513 0.02268 L 0.07487 0.18773 L 0.08698 0.19236 L 0.09909 0.1838 L 0.10156 0.175 L 0.10365 0.1581 " pathEditMode="relative" rAng="0" ptsTypes="AAAAAAAAAAA">
                                      <p:cBhvr>
                                        <p:cTn id="533" dur="2000" fill="hold"/>
                                        <p:tgtEl>
                                          <p:spTgt spid="1045"/>
                                        </p:tgtEl>
                                        <p:attrNameLst>
                                          <p:attrName>ppt_x</p:attrName>
                                          <p:attrName>ppt_y</p:attrName>
                                        </p:attrNameLst>
                                      </p:cBhvr>
                                      <p:rCtr x="5182" y="9606"/>
                                    </p:animMotion>
                                  </p:childTnLst>
                                </p:cTn>
                              </p:par>
                              <p:par>
                                <p:cTn id="534" presetID="10" presetClass="entr" presetSubtype="0" fill="hold" nodeType="withEffect">
                                  <p:stCondLst>
                                    <p:cond delay="1500"/>
                                  </p:stCondLst>
                                  <p:childTnLst>
                                    <p:set>
                                      <p:cBhvr>
                                        <p:cTn id="535" dur="1" fill="hold">
                                          <p:stCondLst>
                                            <p:cond delay="0"/>
                                          </p:stCondLst>
                                        </p:cTn>
                                        <p:tgtEl>
                                          <p:spTgt spid="1053"/>
                                        </p:tgtEl>
                                        <p:attrNameLst>
                                          <p:attrName>style.visibility</p:attrName>
                                        </p:attrNameLst>
                                      </p:cBhvr>
                                      <p:to>
                                        <p:strVal val="visible"/>
                                      </p:to>
                                    </p:set>
                                    <p:animEffect transition="in" filter="fade">
                                      <p:cBhvr>
                                        <p:cTn id="536" dur="10"/>
                                        <p:tgtEl>
                                          <p:spTgt spid="1053"/>
                                        </p:tgtEl>
                                      </p:cBhvr>
                                    </p:animEffect>
                                  </p:childTnLst>
                                </p:cTn>
                              </p:par>
                              <p:par>
                                <p:cTn id="537" presetID="0" presetClass="path" presetSubtype="0" repeatCount="indefinite" fill="hold" nodeType="withEffect">
                                  <p:stCondLst>
                                    <p:cond delay="1500"/>
                                  </p:stCondLst>
                                  <p:childTnLst>
                                    <p:animMotion origin="layout" path="M -0.00013 -1.11111E-6 L 0.06185 -1.11111E-6 L 0.06654 0.00046 L 0.07122 0.00394 L 0.07461 0.01134 L 0.07513 0.02269 L 0.07487 0.18773 L 0.06758 0.18843 L 0.05937 0.18773 L 0.05104 0.17708 L 0.04805 0.15533 " pathEditMode="relative" rAng="0" ptsTypes="AAAAAAAAAAA">
                                      <p:cBhvr>
                                        <p:cTn id="538" dur="2000" fill="hold"/>
                                        <p:tgtEl>
                                          <p:spTgt spid="1053"/>
                                        </p:tgtEl>
                                        <p:attrNameLst>
                                          <p:attrName>ppt_x</p:attrName>
                                          <p:attrName>ppt_y</p:attrName>
                                        </p:attrNameLst>
                                      </p:cBhvr>
                                      <p:rCtr x="3763" y="9421"/>
                                    </p:animMotion>
                                  </p:childTnLst>
                                </p:cTn>
                              </p:par>
                              <p:par>
                                <p:cTn id="539" presetID="14" presetClass="exit" presetSubtype="10" fill="hold" nodeType="withEffect">
                                  <p:stCondLst>
                                    <p:cond delay="4000"/>
                                  </p:stCondLst>
                                  <p:childTnLst>
                                    <p:animEffect transition="out" filter="randombar(horizontal)">
                                      <p:cBhvr>
                                        <p:cTn id="540" dur="10000"/>
                                        <p:tgtEl>
                                          <p:spTgt spid="21"/>
                                        </p:tgtEl>
                                      </p:cBhvr>
                                    </p:animEffect>
                                    <p:set>
                                      <p:cBhvr>
                                        <p:cTn id="541" dur="1" fill="hold">
                                          <p:stCondLst>
                                            <p:cond delay="9999"/>
                                          </p:stCondLst>
                                        </p:cTn>
                                        <p:tgtEl>
                                          <p:spTgt spid="21"/>
                                        </p:tgtEl>
                                        <p:attrNameLst>
                                          <p:attrName>style.visibility</p:attrName>
                                        </p:attrNameLst>
                                      </p:cBhvr>
                                      <p:to>
                                        <p:strVal val="hidden"/>
                                      </p:to>
                                    </p:set>
                                  </p:child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nodeType="clickEffect">
                                  <p:stCondLst>
                                    <p:cond delay="0"/>
                                  </p:stCondLst>
                                  <p:childTnLst>
                                    <p:set>
                                      <p:cBhvr>
                                        <p:cTn id="545" dur="1" fill="hold">
                                          <p:stCondLst>
                                            <p:cond delay="0"/>
                                          </p:stCondLst>
                                        </p:cTn>
                                        <p:tgtEl>
                                          <p:spTgt spid="1057"/>
                                        </p:tgtEl>
                                        <p:attrNameLst>
                                          <p:attrName>style.visibility</p:attrName>
                                        </p:attrNameLst>
                                      </p:cBhvr>
                                      <p:to>
                                        <p:strVal val="visible"/>
                                      </p:to>
                                    </p:set>
                                    <p:animEffect transition="in" filter="fade">
                                      <p:cBhvr>
                                        <p:cTn id="546" dur="10"/>
                                        <p:tgtEl>
                                          <p:spTgt spid="1057"/>
                                        </p:tgtEl>
                                      </p:cBhvr>
                                    </p:animEffect>
                                  </p:childTnLst>
                                </p:cTn>
                              </p:par>
                              <p:par>
                                <p:cTn id="547" presetID="0" presetClass="path" presetSubtype="0" repeatCount="5000" fill="hold" nodeType="withEffect">
                                  <p:stCondLst>
                                    <p:cond delay="0"/>
                                  </p:stCondLst>
                                  <p:childTnLst>
                                    <p:animMotion origin="layout" path="M 3.125E-6 -3.7037E-7 L -0.00157 0.0213 L -0.00261 0.04815 L -0.0069 0.10718 " pathEditMode="relative" rAng="0" ptsTypes="AAAA">
                                      <p:cBhvr>
                                        <p:cTn id="548" dur="2000" fill="hold"/>
                                        <p:tgtEl>
                                          <p:spTgt spid="1057"/>
                                        </p:tgtEl>
                                        <p:attrNameLst>
                                          <p:attrName>ppt_x</p:attrName>
                                          <p:attrName>ppt_y</p:attrName>
                                        </p:attrNameLst>
                                      </p:cBhvr>
                                      <p:rCtr x="-352" y="5347"/>
                                    </p:animMotion>
                                  </p:childTnLst>
                                  <p:subTnLst>
                                    <p:set>
                                      <p:cBhvr override="childStyle">
                                        <p:cTn dur="1" fill="hold" display="0" masterRel="sameClick" afterEffect="1">
                                          <p:stCondLst>
                                            <p:cond evt="end" delay="0">
                                              <p:tn val="547"/>
                                            </p:cond>
                                          </p:stCondLst>
                                        </p:cTn>
                                        <p:tgtEl>
                                          <p:spTgt spid="1057"/>
                                        </p:tgtEl>
                                        <p:attrNameLst>
                                          <p:attrName>style.visibility</p:attrName>
                                        </p:attrNameLst>
                                      </p:cBhvr>
                                      <p:to>
                                        <p:strVal val="hidden"/>
                                      </p:to>
                                    </p:set>
                                  </p:subTnLst>
                                </p:cTn>
                              </p:par>
                              <p:par>
                                <p:cTn id="549" presetID="10" presetClass="entr" presetSubtype="0" fill="hold" nodeType="withEffect">
                                  <p:stCondLst>
                                    <p:cond delay="250"/>
                                  </p:stCondLst>
                                  <p:childTnLst>
                                    <p:set>
                                      <p:cBhvr>
                                        <p:cTn id="550" dur="1" fill="hold">
                                          <p:stCondLst>
                                            <p:cond delay="0"/>
                                          </p:stCondLst>
                                        </p:cTn>
                                        <p:tgtEl>
                                          <p:spTgt spid="1058"/>
                                        </p:tgtEl>
                                        <p:attrNameLst>
                                          <p:attrName>style.visibility</p:attrName>
                                        </p:attrNameLst>
                                      </p:cBhvr>
                                      <p:to>
                                        <p:strVal val="visible"/>
                                      </p:to>
                                    </p:set>
                                    <p:animEffect transition="in" filter="fade">
                                      <p:cBhvr>
                                        <p:cTn id="551" dur="10"/>
                                        <p:tgtEl>
                                          <p:spTgt spid="1058"/>
                                        </p:tgtEl>
                                      </p:cBhvr>
                                    </p:animEffect>
                                  </p:childTnLst>
                                </p:cTn>
                              </p:par>
                              <p:par>
                                <p:cTn id="552" presetID="0" presetClass="path" presetSubtype="0" repeatCount="5000" fill="hold" nodeType="withEffect">
                                  <p:stCondLst>
                                    <p:cond delay="250"/>
                                  </p:stCondLst>
                                  <p:childTnLst>
                                    <p:animMotion origin="layout" path="M -8.33333E-7 -1.85185E-6 L -0.00156 0.0213 L -0.0026 0.04815 L -0.00312 0.11019 " pathEditMode="relative" rAng="0" ptsTypes="AAAA">
                                      <p:cBhvr>
                                        <p:cTn id="553" dur="2000" fill="hold"/>
                                        <p:tgtEl>
                                          <p:spTgt spid="1058"/>
                                        </p:tgtEl>
                                        <p:attrNameLst>
                                          <p:attrName>ppt_x</p:attrName>
                                          <p:attrName>ppt_y</p:attrName>
                                        </p:attrNameLst>
                                      </p:cBhvr>
                                      <p:rCtr x="-156" y="5509"/>
                                    </p:animMotion>
                                  </p:childTnLst>
                                  <p:subTnLst>
                                    <p:set>
                                      <p:cBhvr override="childStyle">
                                        <p:cTn dur="1" fill="hold" display="0" masterRel="sameClick" afterEffect="1">
                                          <p:stCondLst>
                                            <p:cond evt="end" delay="0">
                                              <p:tn val="552"/>
                                            </p:cond>
                                          </p:stCondLst>
                                        </p:cTn>
                                        <p:tgtEl>
                                          <p:spTgt spid="1058"/>
                                        </p:tgtEl>
                                        <p:attrNameLst>
                                          <p:attrName>style.visibility</p:attrName>
                                        </p:attrNameLst>
                                      </p:cBhvr>
                                      <p:to>
                                        <p:strVal val="hidden"/>
                                      </p:to>
                                    </p:set>
                                  </p:subTnLst>
                                </p:cTn>
                              </p:par>
                              <p:par>
                                <p:cTn id="554" presetID="10" presetClass="entr" presetSubtype="0" fill="hold" nodeType="withEffect">
                                  <p:stCondLst>
                                    <p:cond delay="500"/>
                                  </p:stCondLst>
                                  <p:childTnLst>
                                    <p:set>
                                      <p:cBhvr>
                                        <p:cTn id="555" dur="1" fill="hold">
                                          <p:stCondLst>
                                            <p:cond delay="0"/>
                                          </p:stCondLst>
                                        </p:cTn>
                                        <p:tgtEl>
                                          <p:spTgt spid="1059"/>
                                        </p:tgtEl>
                                        <p:attrNameLst>
                                          <p:attrName>style.visibility</p:attrName>
                                        </p:attrNameLst>
                                      </p:cBhvr>
                                      <p:to>
                                        <p:strVal val="visible"/>
                                      </p:to>
                                    </p:set>
                                    <p:animEffect transition="in" filter="fade">
                                      <p:cBhvr>
                                        <p:cTn id="556" dur="10"/>
                                        <p:tgtEl>
                                          <p:spTgt spid="1059"/>
                                        </p:tgtEl>
                                      </p:cBhvr>
                                    </p:animEffect>
                                  </p:childTnLst>
                                </p:cTn>
                              </p:par>
                              <p:par>
                                <p:cTn id="557" presetID="0" presetClass="path" presetSubtype="0" repeatCount="5000" fill="hold" nodeType="withEffect">
                                  <p:stCondLst>
                                    <p:cond delay="500"/>
                                  </p:stCondLst>
                                  <p:childTnLst>
                                    <p:animMotion origin="layout" path="M -3.95833E-6 -1.85185E-6 L -0.00013 0.02014 L 0.00013 0.04815 L -0.00013 0.07685 L 0.00052 0.10695 " pathEditMode="relative" rAng="0" ptsTypes="AAAAA">
                                      <p:cBhvr>
                                        <p:cTn id="558" dur="2000" fill="hold"/>
                                        <p:tgtEl>
                                          <p:spTgt spid="1059"/>
                                        </p:tgtEl>
                                        <p:attrNameLst>
                                          <p:attrName>ppt_x</p:attrName>
                                          <p:attrName>ppt_y</p:attrName>
                                        </p:attrNameLst>
                                      </p:cBhvr>
                                      <p:rCtr x="13" y="5347"/>
                                    </p:animMotion>
                                  </p:childTnLst>
                                  <p:subTnLst>
                                    <p:set>
                                      <p:cBhvr override="childStyle">
                                        <p:cTn dur="1" fill="hold" display="0" masterRel="sameClick" afterEffect="1">
                                          <p:stCondLst>
                                            <p:cond evt="end" delay="0">
                                              <p:tn val="557"/>
                                            </p:cond>
                                          </p:stCondLst>
                                        </p:cTn>
                                        <p:tgtEl>
                                          <p:spTgt spid="1059"/>
                                        </p:tgtEl>
                                        <p:attrNameLst>
                                          <p:attrName>style.visibility</p:attrName>
                                        </p:attrNameLst>
                                      </p:cBhvr>
                                      <p:to>
                                        <p:strVal val="hidden"/>
                                      </p:to>
                                    </p:set>
                                  </p:subTnLst>
                                </p:cTn>
                              </p:par>
                              <p:par>
                                <p:cTn id="559" presetID="10" presetClass="entr" presetSubtype="0" fill="hold" nodeType="withEffect">
                                  <p:stCondLst>
                                    <p:cond delay="750"/>
                                  </p:stCondLst>
                                  <p:childTnLst>
                                    <p:set>
                                      <p:cBhvr>
                                        <p:cTn id="560" dur="1" fill="hold">
                                          <p:stCondLst>
                                            <p:cond delay="0"/>
                                          </p:stCondLst>
                                        </p:cTn>
                                        <p:tgtEl>
                                          <p:spTgt spid="1060"/>
                                        </p:tgtEl>
                                        <p:attrNameLst>
                                          <p:attrName>style.visibility</p:attrName>
                                        </p:attrNameLst>
                                      </p:cBhvr>
                                      <p:to>
                                        <p:strVal val="visible"/>
                                      </p:to>
                                    </p:set>
                                    <p:animEffect transition="in" filter="fade">
                                      <p:cBhvr>
                                        <p:cTn id="561" dur="10"/>
                                        <p:tgtEl>
                                          <p:spTgt spid="1060"/>
                                        </p:tgtEl>
                                      </p:cBhvr>
                                    </p:animEffect>
                                  </p:childTnLst>
                                </p:cTn>
                              </p:par>
                              <p:par>
                                <p:cTn id="562" presetID="0" presetClass="path" presetSubtype="0" repeatCount="5000" fill="hold" nodeType="withEffect">
                                  <p:stCondLst>
                                    <p:cond delay="750"/>
                                  </p:stCondLst>
                                  <p:childTnLst>
                                    <p:animMotion origin="layout" path="M 4.58333E-6 -4.81481E-6 L -0.00157 0.0213 L -0.00612 0.05163 L -0.01368 0.11737 " pathEditMode="relative" rAng="0" ptsTypes="AAAA">
                                      <p:cBhvr>
                                        <p:cTn id="563" dur="2000" fill="hold"/>
                                        <p:tgtEl>
                                          <p:spTgt spid="1060"/>
                                        </p:tgtEl>
                                        <p:attrNameLst>
                                          <p:attrName>ppt_x</p:attrName>
                                          <p:attrName>ppt_y</p:attrName>
                                        </p:attrNameLst>
                                      </p:cBhvr>
                                      <p:rCtr x="-690" y="5856"/>
                                    </p:animMotion>
                                  </p:childTnLst>
                                  <p:subTnLst>
                                    <p:set>
                                      <p:cBhvr override="childStyle">
                                        <p:cTn dur="1" fill="hold" display="0" masterRel="sameClick" afterEffect="1">
                                          <p:stCondLst>
                                            <p:cond evt="end" delay="0">
                                              <p:tn val="562"/>
                                            </p:cond>
                                          </p:stCondLst>
                                        </p:cTn>
                                        <p:tgtEl>
                                          <p:spTgt spid="1060"/>
                                        </p:tgtEl>
                                        <p:attrNameLst>
                                          <p:attrName>style.visibility</p:attrName>
                                        </p:attrNameLst>
                                      </p:cBhvr>
                                      <p:to>
                                        <p:strVal val="hidden"/>
                                      </p:to>
                                    </p:set>
                                  </p:subTnLst>
                                </p:cTn>
                              </p:par>
                              <p:par>
                                <p:cTn id="564" presetID="10" presetClass="entr" presetSubtype="0" fill="hold" nodeType="withEffect">
                                  <p:stCondLst>
                                    <p:cond delay="1000"/>
                                  </p:stCondLst>
                                  <p:childTnLst>
                                    <p:set>
                                      <p:cBhvr>
                                        <p:cTn id="565" dur="1" fill="hold">
                                          <p:stCondLst>
                                            <p:cond delay="0"/>
                                          </p:stCondLst>
                                        </p:cTn>
                                        <p:tgtEl>
                                          <p:spTgt spid="1061"/>
                                        </p:tgtEl>
                                        <p:attrNameLst>
                                          <p:attrName>style.visibility</p:attrName>
                                        </p:attrNameLst>
                                      </p:cBhvr>
                                      <p:to>
                                        <p:strVal val="visible"/>
                                      </p:to>
                                    </p:set>
                                    <p:animEffect transition="in" filter="fade">
                                      <p:cBhvr>
                                        <p:cTn id="566" dur="10"/>
                                        <p:tgtEl>
                                          <p:spTgt spid="1061"/>
                                        </p:tgtEl>
                                      </p:cBhvr>
                                    </p:animEffect>
                                  </p:childTnLst>
                                </p:cTn>
                              </p:par>
                              <p:par>
                                <p:cTn id="567" presetID="0" presetClass="path" presetSubtype="0" repeatCount="5000" fill="hold" nodeType="withEffect">
                                  <p:stCondLst>
                                    <p:cond delay="1000"/>
                                  </p:stCondLst>
                                  <p:childTnLst>
                                    <p:animMotion origin="layout" path="M 4.16667E-7 2.22222E-6 L -0.00156 0.02129 L -0.0026 0.04815 L -0.00781 0.11597 " pathEditMode="relative" rAng="0" ptsTypes="AAAA">
                                      <p:cBhvr>
                                        <p:cTn id="568" dur="2000" fill="hold"/>
                                        <p:tgtEl>
                                          <p:spTgt spid="1061"/>
                                        </p:tgtEl>
                                        <p:attrNameLst>
                                          <p:attrName>ppt_x</p:attrName>
                                          <p:attrName>ppt_y</p:attrName>
                                        </p:attrNameLst>
                                      </p:cBhvr>
                                      <p:rCtr x="-391" y="5787"/>
                                    </p:animMotion>
                                  </p:childTnLst>
                                  <p:subTnLst>
                                    <p:set>
                                      <p:cBhvr override="childStyle">
                                        <p:cTn dur="1" fill="hold" display="0" masterRel="sameClick" afterEffect="1">
                                          <p:stCondLst>
                                            <p:cond evt="end" delay="0">
                                              <p:tn val="567"/>
                                            </p:cond>
                                          </p:stCondLst>
                                        </p:cTn>
                                        <p:tgtEl>
                                          <p:spTgt spid="1061"/>
                                        </p:tgtEl>
                                        <p:attrNameLst>
                                          <p:attrName>style.visibility</p:attrName>
                                        </p:attrNameLst>
                                      </p:cBhvr>
                                      <p:to>
                                        <p:strVal val="hidden"/>
                                      </p:to>
                                    </p:set>
                                  </p:subTnLst>
                                </p:cTn>
                              </p:par>
                              <p:par>
                                <p:cTn id="569" presetID="10" presetClass="entr" presetSubtype="0" fill="hold" nodeType="withEffect">
                                  <p:stCondLst>
                                    <p:cond delay="1500"/>
                                  </p:stCondLst>
                                  <p:childTnLst>
                                    <p:set>
                                      <p:cBhvr>
                                        <p:cTn id="570" dur="1" fill="hold">
                                          <p:stCondLst>
                                            <p:cond delay="0"/>
                                          </p:stCondLst>
                                        </p:cTn>
                                        <p:tgtEl>
                                          <p:spTgt spid="1062"/>
                                        </p:tgtEl>
                                        <p:attrNameLst>
                                          <p:attrName>style.visibility</p:attrName>
                                        </p:attrNameLst>
                                      </p:cBhvr>
                                      <p:to>
                                        <p:strVal val="visible"/>
                                      </p:to>
                                    </p:set>
                                    <p:animEffect transition="in" filter="fade">
                                      <p:cBhvr>
                                        <p:cTn id="571" dur="10"/>
                                        <p:tgtEl>
                                          <p:spTgt spid="1062"/>
                                        </p:tgtEl>
                                      </p:cBhvr>
                                    </p:animEffect>
                                  </p:childTnLst>
                                </p:cTn>
                              </p:par>
                              <p:par>
                                <p:cTn id="572" presetID="0" presetClass="path" presetSubtype="0" repeatCount="5000" fill="hold" nodeType="withEffect">
                                  <p:stCondLst>
                                    <p:cond delay="1500"/>
                                  </p:stCondLst>
                                  <p:childTnLst>
                                    <p:animMotion origin="layout" path="M -2.70833E-6 3.7037E-6 L -0.00013 0.02014 L 0.00013 0.04814 L -0.00013 0.07685 L -0.00351 0.11389 " pathEditMode="relative" rAng="0" ptsTypes="AAAAA">
                                      <p:cBhvr>
                                        <p:cTn id="573" dur="2000" fill="hold"/>
                                        <p:tgtEl>
                                          <p:spTgt spid="1062"/>
                                        </p:tgtEl>
                                        <p:attrNameLst>
                                          <p:attrName>ppt_x</p:attrName>
                                          <p:attrName>ppt_y</p:attrName>
                                        </p:attrNameLst>
                                      </p:cBhvr>
                                      <p:rCtr x="-169" y="5694"/>
                                    </p:animMotion>
                                  </p:childTnLst>
                                  <p:subTnLst>
                                    <p:set>
                                      <p:cBhvr override="childStyle">
                                        <p:cTn dur="1" fill="hold" display="0" masterRel="sameClick" afterEffect="1">
                                          <p:stCondLst>
                                            <p:cond evt="end" delay="0">
                                              <p:tn val="572"/>
                                            </p:cond>
                                          </p:stCondLst>
                                        </p:cTn>
                                        <p:tgtEl>
                                          <p:spTgt spid="1062"/>
                                        </p:tgtEl>
                                        <p:attrNameLst>
                                          <p:attrName>style.visibility</p:attrName>
                                        </p:attrNameLst>
                                      </p:cBhvr>
                                      <p:to>
                                        <p:strVal val="hidden"/>
                                      </p:to>
                                    </p:set>
                                  </p:subTnLst>
                                </p:cTn>
                              </p:par>
                              <p:par>
                                <p:cTn id="574" presetID="22" presetClass="entr" presetSubtype="1" fill="hold" nodeType="withEffect">
                                  <p:stCondLst>
                                    <p:cond delay="1500"/>
                                  </p:stCondLst>
                                  <p:childTnLst>
                                    <p:set>
                                      <p:cBhvr>
                                        <p:cTn id="575" dur="1" fill="hold">
                                          <p:stCondLst>
                                            <p:cond delay="0"/>
                                          </p:stCondLst>
                                        </p:cTn>
                                        <p:tgtEl>
                                          <p:spTgt spid="11"/>
                                        </p:tgtEl>
                                        <p:attrNameLst>
                                          <p:attrName>style.visibility</p:attrName>
                                        </p:attrNameLst>
                                      </p:cBhvr>
                                      <p:to>
                                        <p:strVal val="visible"/>
                                      </p:to>
                                    </p:set>
                                    <p:animEffect transition="in" filter="wipe(up)">
                                      <p:cBhvr>
                                        <p:cTn id="576" dur="8000"/>
                                        <p:tgtEl>
                                          <p:spTgt spid="11"/>
                                        </p:tgtEl>
                                      </p:cBhvr>
                                    </p:animEffect>
                                  </p:childTnLst>
                                </p:cTn>
                              </p:par>
                              <p:par>
                                <p:cTn id="577" presetID="0" presetClass="path" presetSubtype="0" accel="50000" decel="50000" fill="hold" nodeType="withEffect">
                                  <p:stCondLst>
                                    <p:cond delay="1500"/>
                                  </p:stCondLst>
                                  <p:childTnLst>
                                    <p:animMotion origin="layout" path="M -3.33333E-6 2.96296E-6 L 0.00039 0.13935 " pathEditMode="relative" rAng="0" ptsTypes="AA">
                                      <p:cBhvr>
                                        <p:cTn id="578" dur="10000" spd="-100000" fill="hold"/>
                                        <p:tgtEl>
                                          <p:spTgt spid="11"/>
                                        </p:tgtEl>
                                        <p:attrNameLst>
                                          <p:attrName>ppt_x</p:attrName>
                                          <p:attrName>ppt_y</p:attrName>
                                        </p:attrNameLst>
                                      </p:cBhvr>
                                      <p:rCtr x="13" y="6968"/>
                                    </p:animMotion>
                                  </p:childTnLst>
                                </p:cTn>
                              </p:par>
                            </p:childTnLst>
                          </p:cTn>
                        </p:par>
                      </p:childTnLst>
                    </p:cTn>
                  </p:par>
                  <p:par>
                    <p:cTn id="579" fill="hold">
                      <p:stCondLst>
                        <p:cond delay="indefinite"/>
                      </p:stCondLst>
                      <p:childTnLst>
                        <p:par>
                          <p:cTn id="580" fill="hold">
                            <p:stCondLst>
                              <p:cond delay="0"/>
                            </p:stCondLst>
                            <p:childTnLst>
                              <p:par>
                                <p:cTn id="581" presetID="22" presetClass="entr" presetSubtype="4" fill="hold" nodeType="clickEffect">
                                  <p:stCondLst>
                                    <p:cond delay="0"/>
                                  </p:stCondLst>
                                  <p:childTnLst>
                                    <p:set>
                                      <p:cBhvr>
                                        <p:cTn id="582" dur="1" fill="hold">
                                          <p:stCondLst>
                                            <p:cond delay="0"/>
                                          </p:stCondLst>
                                        </p:cTn>
                                        <p:tgtEl>
                                          <p:spTgt spid="4"/>
                                        </p:tgtEl>
                                        <p:attrNameLst>
                                          <p:attrName>style.visibility</p:attrName>
                                        </p:attrNameLst>
                                      </p:cBhvr>
                                      <p:to>
                                        <p:strVal val="visible"/>
                                      </p:to>
                                    </p:set>
                                    <p:animEffect transition="in" filter="wipe(down)">
                                      <p:cBhvr>
                                        <p:cTn id="583" dur="500"/>
                                        <p:tgtEl>
                                          <p:spTgt spid="4"/>
                                        </p:tgtEl>
                                      </p:cBhvr>
                                    </p:animEffect>
                                  </p:childTnLst>
                                </p:cTn>
                              </p:par>
                              <p:par>
                                <p:cTn id="584" presetID="0" presetClass="path" presetSubtype="0" accel="50000" decel="50000" fill="hold" nodeType="withEffect">
                                  <p:stCondLst>
                                    <p:cond delay="2000"/>
                                  </p:stCondLst>
                                  <p:childTnLst>
                                    <p:animMotion origin="layout" path="M -0.00052 2.96296E-6 L 0.00052 0.13889 " pathEditMode="relative" rAng="0" ptsTypes="AA">
                                      <p:cBhvr>
                                        <p:cTn id="585" dur="15000" fill="hold"/>
                                        <p:tgtEl>
                                          <p:spTgt spid="11"/>
                                        </p:tgtEl>
                                        <p:attrNameLst>
                                          <p:attrName>ppt_x</p:attrName>
                                          <p:attrName>ppt_y</p:attrName>
                                        </p:attrNameLst>
                                      </p:cBhvr>
                                      <p:rCtr x="52" y="6944"/>
                                    </p:animMotion>
                                  </p:childTnLst>
                                </p:cTn>
                              </p:par>
                              <p:par>
                                <p:cTn id="586" presetID="22" presetClass="entr" presetSubtype="4" fill="hold" nodeType="withEffect">
                                  <p:stCondLst>
                                    <p:cond delay="1000"/>
                                  </p:stCondLst>
                                  <p:childTnLst>
                                    <p:set>
                                      <p:cBhvr>
                                        <p:cTn id="587" dur="1" fill="hold">
                                          <p:stCondLst>
                                            <p:cond delay="0"/>
                                          </p:stCondLst>
                                        </p:cTn>
                                        <p:tgtEl>
                                          <p:spTgt spid="6"/>
                                        </p:tgtEl>
                                        <p:attrNameLst>
                                          <p:attrName>style.visibility</p:attrName>
                                        </p:attrNameLst>
                                      </p:cBhvr>
                                      <p:to>
                                        <p:strVal val="visible"/>
                                      </p:to>
                                    </p:set>
                                    <p:animEffect transition="in" filter="wipe(down)">
                                      <p:cBhvr>
                                        <p:cTn id="588" dur="500"/>
                                        <p:tgtEl>
                                          <p:spTgt spid="6"/>
                                        </p:tgtEl>
                                      </p:cBhvr>
                                    </p:animEffect>
                                  </p:childTnLst>
                                </p:cTn>
                              </p:par>
                              <p:par>
                                <p:cTn id="589" presetID="22" presetClass="entr" presetSubtype="4" repeatCount="indefinite" fill="hold" nodeType="withEffect">
                                  <p:stCondLst>
                                    <p:cond delay="4000"/>
                                  </p:stCondLst>
                                  <p:childTnLst>
                                    <p:set>
                                      <p:cBhvr>
                                        <p:cTn id="590" dur="1" fill="hold">
                                          <p:stCondLst>
                                            <p:cond delay="0"/>
                                          </p:stCondLst>
                                        </p:cTn>
                                        <p:tgtEl>
                                          <p:spTgt spid="10"/>
                                        </p:tgtEl>
                                        <p:attrNameLst>
                                          <p:attrName>style.visibility</p:attrName>
                                        </p:attrNameLst>
                                      </p:cBhvr>
                                      <p:to>
                                        <p:strVal val="visible"/>
                                      </p:to>
                                    </p:set>
                                    <p:animEffect transition="in" filter="wipe(down)">
                                      <p:cBhvr>
                                        <p:cTn id="591" dur="2000"/>
                                        <p:tgtEl>
                                          <p:spTgt spid="10"/>
                                        </p:tgtEl>
                                      </p:cBhvr>
                                    </p:animEffect>
                                  </p:childTnLst>
                                </p:cTn>
                              </p:par>
                              <p:par>
                                <p:cTn id="592" presetID="22" presetClass="exit" presetSubtype="4" fill="hold" nodeType="withEffect">
                                  <p:stCondLst>
                                    <p:cond delay="2000"/>
                                  </p:stCondLst>
                                  <p:childTnLst>
                                    <p:animEffect transition="out" filter="wipe(down)">
                                      <p:cBhvr>
                                        <p:cTn id="593" dur="20000"/>
                                        <p:tgtEl>
                                          <p:spTgt spid="11"/>
                                        </p:tgtEl>
                                      </p:cBhvr>
                                    </p:animEffect>
                                    <p:set>
                                      <p:cBhvr>
                                        <p:cTn id="594" dur="1" fill="hold">
                                          <p:stCondLst>
                                            <p:cond delay="19999"/>
                                          </p:stCondLst>
                                        </p:cTn>
                                        <p:tgtEl>
                                          <p:spTgt spid="11"/>
                                        </p:tgtEl>
                                        <p:attrNameLst>
                                          <p:attrName>style.visibility</p:attrName>
                                        </p:attrNameLst>
                                      </p:cBhvr>
                                      <p:to>
                                        <p:strVal val="hidden"/>
                                      </p:to>
                                    </p:set>
                                  </p:childTnLst>
                                </p:cTn>
                              </p:par>
                              <p:par>
                                <p:cTn id="595" presetID="22" presetClass="entr" presetSubtype="1" fill="hold" nodeType="withEffect">
                                  <p:stCondLst>
                                    <p:cond delay="2000"/>
                                  </p:stCondLst>
                                  <p:childTnLst>
                                    <p:set>
                                      <p:cBhvr>
                                        <p:cTn id="596" dur="1" fill="hold">
                                          <p:stCondLst>
                                            <p:cond delay="0"/>
                                          </p:stCondLst>
                                        </p:cTn>
                                        <p:tgtEl>
                                          <p:spTgt spid="15"/>
                                        </p:tgtEl>
                                        <p:attrNameLst>
                                          <p:attrName>style.visibility</p:attrName>
                                        </p:attrNameLst>
                                      </p:cBhvr>
                                      <p:to>
                                        <p:strVal val="visible"/>
                                      </p:to>
                                    </p:set>
                                    <p:animEffect transition="in" filter="wipe(up)">
                                      <p:cBhvr>
                                        <p:cTn id="597" dur="8000"/>
                                        <p:tgtEl>
                                          <p:spTgt spid="15"/>
                                        </p:tgtEl>
                                      </p:cBhvr>
                                    </p:animEffect>
                                  </p:childTnLst>
                                </p:cTn>
                              </p:par>
                              <p:par>
                                <p:cTn id="598" presetID="0" presetClass="path" presetSubtype="0" accel="50000" decel="50000" fill="hold" nodeType="withEffect">
                                  <p:stCondLst>
                                    <p:cond delay="2000"/>
                                  </p:stCondLst>
                                  <p:childTnLst>
                                    <p:animMotion origin="layout" path="M 0.00482 0.00301 L 0.00482 0.10301 " pathEditMode="relative" rAng="0" ptsTypes="AA">
                                      <p:cBhvr>
                                        <p:cTn id="599" dur="10000" spd="-100000" fill="hold"/>
                                        <p:tgtEl>
                                          <p:spTgt spid="15"/>
                                        </p:tgtEl>
                                        <p:attrNameLst>
                                          <p:attrName>ppt_x</p:attrName>
                                          <p:attrName>ppt_y</p:attrName>
                                        </p:attrNameLst>
                                      </p:cBhvr>
                                      <p:rCtr x="0" y="5000"/>
                                    </p:animMotion>
                                  </p:childTnLst>
                                </p:cTn>
                              </p:par>
                              <p:par>
                                <p:cTn id="600" presetID="22" presetClass="entr" presetSubtype="2" fill="hold" nodeType="withEffect">
                                  <p:stCondLst>
                                    <p:cond delay="15000"/>
                                  </p:stCondLst>
                                  <p:childTnLst>
                                    <p:set>
                                      <p:cBhvr>
                                        <p:cTn id="601" dur="1" fill="hold">
                                          <p:stCondLst>
                                            <p:cond delay="0"/>
                                          </p:stCondLst>
                                        </p:cTn>
                                        <p:tgtEl>
                                          <p:spTgt spid="1067"/>
                                        </p:tgtEl>
                                        <p:attrNameLst>
                                          <p:attrName>style.visibility</p:attrName>
                                        </p:attrNameLst>
                                      </p:cBhvr>
                                      <p:to>
                                        <p:strVal val="visible"/>
                                      </p:to>
                                    </p:set>
                                    <p:animEffect transition="in" filter="wipe(right)">
                                      <p:cBhvr>
                                        <p:cTn id="602" dur="1000"/>
                                        <p:tgtEl>
                                          <p:spTgt spid="1067"/>
                                        </p:tgtEl>
                                      </p:cBhvr>
                                    </p:animEffect>
                                  </p:childTnLst>
                                </p:cTn>
                              </p:par>
                              <p:par>
                                <p:cTn id="603" presetID="10" presetClass="entr" presetSubtype="0" fill="hold" nodeType="withEffect">
                                  <p:stCondLst>
                                    <p:cond delay="16000"/>
                                  </p:stCondLst>
                                  <p:childTnLst>
                                    <p:set>
                                      <p:cBhvr>
                                        <p:cTn id="604" dur="1" fill="hold">
                                          <p:stCondLst>
                                            <p:cond delay="0"/>
                                          </p:stCondLst>
                                        </p:cTn>
                                        <p:tgtEl>
                                          <p:spTgt spid="1068"/>
                                        </p:tgtEl>
                                        <p:attrNameLst>
                                          <p:attrName>style.visibility</p:attrName>
                                        </p:attrNameLst>
                                      </p:cBhvr>
                                      <p:to>
                                        <p:strVal val="visible"/>
                                      </p:to>
                                    </p:set>
                                    <p:animEffect transition="in" filter="fade">
                                      <p:cBhvr>
                                        <p:cTn id="605"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6" restart="whenNotActive" fill="hold" evtFilter="cancelBubble" nodeType="interactiveSeq">
                <p:stCondLst>
                  <p:cond evt="onClick" delay="0">
                    <p:tgtEl>
                      <p:spTgt spid="522"/>
                    </p:tgtEl>
                  </p:cond>
                </p:stCondLst>
                <p:endSync evt="end" delay="0">
                  <p:rtn val="all"/>
                </p:endSync>
                <p:childTnLst>
                  <p:par>
                    <p:cTn id="607" fill="hold">
                      <p:stCondLst>
                        <p:cond delay="0"/>
                      </p:stCondLst>
                      <p:childTnLst>
                        <p:par>
                          <p:cTn id="608" fill="hold">
                            <p:stCondLst>
                              <p:cond delay="0"/>
                            </p:stCondLst>
                            <p:childTnLst>
                              <p:par>
                                <p:cTn id="609" presetID="0" presetClass="path" presetSubtype="0" accel="50000" decel="50000" fill="hold" nodeType="clickEffect">
                                  <p:stCondLst>
                                    <p:cond delay="0"/>
                                  </p:stCondLst>
                                  <p:childTnLst>
                                    <p:animMotion origin="layout" path="M 8.33333E-7 2.59259E-6 L 0.34232 -0.15023 " pathEditMode="relative" rAng="0" ptsTypes="AA">
                                      <p:cBhvr>
                                        <p:cTn id="610" dur="2000" fill="hold"/>
                                        <p:tgtEl>
                                          <p:spTgt spid="144"/>
                                        </p:tgtEl>
                                        <p:attrNameLst>
                                          <p:attrName>ppt_x</p:attrName>
                                          <p:attrName>ppt_y</p:attrName>
                                        </p:attrNameLst>
                                      </p:cBhvr>
                                      <p:rCtr x="17109" y="-7523"/>
                                    </p:animMotion>
                                  </p:childTnLst>
                                </p:cTn>
                              </p:par>
                              <p:par>
                                <p:cTn id="611" presetID="8" presetClass="emph" presetSubtype="0" fill="hold" nodeType="withEffect">
                                  <p:stCondLst>
                                    <p:cond delay="450"/>
                                  </p:stCondLst>
                                  <p:childTnLst>
                                    <p:animRot by="4200000">
                                      <p:cBhvr>
                                        <p:cTn id="612" dur="500" fill="hold"/>
                                        <p:tgtEl>
                                          <p:spTgt spid="144"/>
                                        </p:tgtEl>
                                        <p:attrNameLst>
                                          <p:attrName>r</p:attrName>
                                        </p:attrNameLst>
                                      </p:cBhvr>
                                    </p:animRot>
                                  </p:childTnLst>
                                </p:cTn>
                              </p:par>
                              <p:par>
                                <p:cTn id="613" presetID="8" presetClass="emph" presetSubtype="0" fill="hold" nodeType="withEffect">
                                  <p:stCondLst>
                                    <p:cond delay="1300"/>
                                  </p:stCondLst>
                                  <p:childTnLst>
                                    <p:animRot by="4200000">
                                      <p:cBhvr>
                                        <p:cTn id="614" dur="500" fill="hold"/>
                                        <p:tgtEl>
                                          <p:spTgt spid="144"/>
                                        </p:tgtEl>
                                        <p:attrNameLst>
                                          <p:attrName>r</p:attrName>
                                        </p:attrNameLst>
                                      </p:cBhvr>
                                    </p:animRot>
                                  </p:childTnLst>
                                </p:cTn>
                              </p:par>
                              <p:par>
                                <p:cTn id="615" presetID="10" presetClass="exit" presetSubtype="0" fill="hold" nodeType="withEffect">
                                  <p:stCondLst>
                                    <p:cond delay="1800"/>
                                  </p:stCondLst>
                                  <p:childTnLst>
                                    <p:animEffect transition="out" filter="fade">
                                      <p:cBhvr>
                                        <p:cTn id="616" dur="10"/>
                                        <p:tgtEl>
                                          <p:spTgt spid="144"/>
                                        </p:tgtEl>
                                      </p:cBhvr>
                                    </p:animEffect>
                                    <p:set>
                                      <p:cBhvr>
                                        <p:cTn id="617" dur="1" fill="hold">
                                          <p:stCondLst>
                                            <p:cond delay="9"/>
                                          </p:stCondLst>
                                        </p:cTn>
                                        <p:tgtEl>
                                          <p:spTgt spid="144"/>
                                        </p:tgtEl>
                                        <p:attrNameLst>
                                          <p:attrName>style.visibility</p:attrName>
                                        </p:attrNameLst>
                                      </p:cBhvr>
                                      <p:to>
                                        <p:strVal val="hidden"/>
                                      </p:to>
                                    </p:set>
                                  </p:childTnLst>
                                </p:cTn>
                              </p:par>
                              <p:par>
                                <p:cTn id="618" presetID="0" presetClass="path" presetSubtype="0" accel="50000" decel="50000" fill="hold" nodeType="withEffect">
                                  <p:stCondLst>
                                    <p:cond delay="2000"/>
                                  </p:stCondLst>
                                  <p:childTnLst>
                                    <p:animMotion origin="layout" path="M 2.08333E-7 4.81481E-6 L 0.35013 -0.15301 " pathEditMode="relative" rAng="0" ptsTypes="AA">
                                      <p:cBhvr>
                                        <p:cTn id="619" dur="2000" fill="hold"/>
                                        <p:tgtEl>
                                          <p:spTgt spid="107"/>
                                        </p:tgtEl>
                                        <p:attrNameLst>
                                          <p:attrName>ppt_x</p:attrName>
                                          <p:attrName>ppt_y</p:attrName>
                                        </p:attrNameLst>
                                      </p:cBhvr>
                                      <p:rCtr x="17500" y="-7662"/>
                                    </p:animMotion>
                                  </p:childTnLst>
                                </p:cTn>
                              </p:par>
                              <p:par>
                                <p:cTn id="620" presetID="8" presetClass="emph" presetSubtype="0" fill="hold" nodeType="withEffect">
                                  <p:stCondLst>
                                    <p:cond delay="2450"/>
                                  </p:stCondLst>
                                  <p:childTnLst>
                                    <p:animRot by="4200000">
                                      <p:cBhvr>
                                        <p:cTn id="621" dur="500" fill="hold"/>
                                        <p:tgtEl>
                                          <p:spTgt spid="107"/>
                                        </p:tgtEl>
                                        <p:attrNameLst>
                                          <p:attrName>r</p:attrName>
                                        </p:attrNameLst>
                                      </p:cBhvr>
                                    </p:animRot>
                                  </p:childTnLst>
                                </p:cTn>
                              </p:par>
                              <p:par>
                                <p:cTn id="622" presetID="8" presetClass="emph" presetSubtype="0" fill="hold" nodeType="withEffect">
                                  <p:stCondLst>
                                    <p:cond delay="3300"/>
                                  </p:stCondLst>
                                  <p:childTnLst>
                                    <p:animRot by="4200000">
                                      <p:cBhvr>
                                        <p:cTn id="623" dur="500" fill="hold"/>
                                        <p:tgtEl>
                                          <p:spTgt spid="107"/>
                                        </p:tgtEl>
                                        <p:attrNameLst>
                                          <p:attrName>r</p:attrName>
                                        </p:attrNameLst>
                                      </p:cBhvr>
                                    </p:animRot>
                                  </p:childTnLst>
                                </p:cTn>
                              </p:par>
                              <p:par>
                                <p:cTn id="624" presetID="10" presetClass="exit" presetSubtype="0" fill="hold" nodeType="withEffect">
                                  <p:stCondLst>
                                    <p:cond delay="3800"/>
                                  </p:stCondLst>
                                  <p:childTnLst>
                                    <p:animEffect transition="out" filter="fade">
                                      <p:cBhvr>
                                        <p:cTn id="625" dur="10"/>
                                        <p:tgtEl>
                                          <p:spTgt spid="107"/>
                                        </p:tgtEl>
                                      </p:cBhvr>
                                    </p:animEffect>
                                    <p:set>
                                      <p:cBhvr>
                                        <p:cTn id="626" dur="1" fill="hold">
                                          <p:stCondLst>
                                            <p:cond delay="9"/>
                                          </p:stCondLst>
                                        </p:cTn>
                                        <p:tgtEl>
                                          <p:spTgt spid="107"/>
                                        </p:tgtEl>
                                        <p:attrNameLst>
                                          <p:attrName>style.visibility</p:attrName>
                                        </p:attrNameLst>
                                      </p:cBhvr>
                                      <p:to>
                                        <p:strVal val="hidden"/>
                                      </p:to>
                                    </p:set>
                                  </p:childTnLst>
                                </p:cTn>
                              </p:par>
                              <p:par>
                                <p:cTn id="627" presetID="0" presetClass="path" presetSubtype="0" accel="50000" decel="50000" fill="hold" nodeType="withEffect">
                                  <p:stCondLst>
                                    <p:cond delay="4000"/>
                                  </p:stCondLst>
                                  <p:childTnLst>
                                    <p:animMotion origin="layout" path="M 8.33333E-7 2.59259E-6 L 0.34232 -0.15023 " pathEditMode="relative" rAng="0" ptsTypes="AA">
                                      <p:cBhvr>
                                        <p:cTn id="628" dur="2000" fill="hold"/>
                                        <p:tgtEl>
                                          <p:spTgt spid="297"/>
                                        </p:tgtEl>
                                        <p:attrNameLst>
                                          <p:attrName>ppt_x</p:attrName>
                                          <p:attrName>ppt_y</p:attrName>
                                        </p:attrNameLst>
                                      </p:cBhvr>
                                      <p:rCtr x="17109" y="-7523"/>
                                    </p:animMotion>
                                  </p:childTnLst>
                                </p:cTn>
                              </p:par>
                              <p:par>
                                <p:cTn id="629" presetID="8" presetClass="emph" presetSubtype="0" fill="hold" nodeType="withEffect">
                                  <p:stCondLst>
                                    <p:cond delay="4250"/>
                                  </p:stCondLst>
                                  <p:childTnLst>
                                    <p:animRot by="4200000">
                                      <p:cBhvr>
                                        <p:cTn id="630" dur="500" fill="hold"/>
                                        <p:tgtEl>
                                          <p:spTgt spid="297"/>
                                        </p:tgtEl>
                                        <p:attrNameLst>
                                          <p:attrName>r</p:attrName>
                                        </p:attrNameLst>
                                      </p:cBhvr>
                                    </p:animRot>
                                  </p:childTnLst>
                                </p:cTn>
                              </p:par>
                              <p:par>
                                <p:cTn id="631" presetID="8" presetClass="emph" presetSubtype="0" fill="hold" nodeType="withEffect">
                                  <p:stCondLst>
                                    <p:cond delay="5300"/>
                                  </p:stCondLst>
                                  <p:childTnLst>
                                    <p:animRot by="4200000">
                                      <p:cBhvr>
                                        <p:cTn id="632" dur="500" fill="hold"/>
                                        <p:tgtEl>
                                          <p:spTgt spid="297"/>
                                        </p:tgtEl>
                                        <p:attrNameLst>
                                          <p:attrName>r</p:attrName>
                                        </p:attrNameLst>
                                      </p:cBhvr>
                                    </p:animRot>
                                  </p:childTnLst>
                                </p:cTn>
                              </p:par>
                              <p:par>
                                <p:cTn id="633" presetID="10" presetClass="exit" presetSubtype="0" fill="hold" nodeType="withEffect">
                                  <p:stCondLst>
                                    <p:cond delay="5800"/>
                                  </p:stCondLst>
                                  <p:childTnLst>
                                    <p:animEffect transition="out" filter="fade">
                                      <p:cBhvr>
                                        <p:cTn id="634" dur="10"/>
                                        <p:tgtEl>
                                          <p:spTgt spid="297"/>
                                        </p:tgtEl>
                                      </p:cBhvr>
                                    </p:animEffect>
                                    <p:set>
                                      <p:cBhvr>
                                        <p:cTn id="635" dur="1" fill="hold">
                                          <p:stCondLst>
                                            <p:cond delay="9"/>
                                          </p:stCondLst>
                                        </p:cTn>
                                        <p:tgtEl>
                                          <p:spTgt spid="297"/>
                                        </p:tgtEl>
                                        <p:attrNameLst>
                                          <p:attrName>style.visibility</p:attrName>
                                        </p:attrNameLst>
                                      </p:cBhvr>
                                      <p:to>
                                        <p:strVal val="hidden"/>
                                      </p:to>
                                    </p:set>
                                  </p:childTnLst>
                                </p:cTn>
                              </p:par>
                              <p:par>
                                <p:cTn id="636" presetID="0" presetClass="path" presetSubtype="0" accel="50000" decel="50000" fill="hold" nodeType="withEffect">
                                  <p:stCondLst>
                                    <p:cond delay="6000"/>
                                  </p:stCondLst>
                                  <p:childTnLst>
                                    <p:animMotion origin="layout" path="M -2.08333E-7 -3.33333E-6 L 0.34232 -0.15023 " pathEditMode="relative" rAng="0" ptsTypes="AA">
                                      <p:cBhvr>
                                        <p:cTn id="637" dur="2000" fill="hold"/>
                                        <p:tgtEl>
                                          <p:spTgt spid="315"/>
                                        </p:tgtEl>
                                        <p:attrNameLst>
                                          <p:attrName>ppt_x</p:attrName>
                                          <p:attrName>ppt_y</p:attrName>
                                        </p:attrNameLst>
                                      </p:cBhvr>
                                      <p:rCtr x="17109" y="-7523"/>
                                    </p:animMotion>
                                  </p:childTnLst>
                                </p:cTn>
                              </p:par>
                              <p:par>
                                <p:cTn id="638" presetID="8" presetClass="emph" presetSubtype="0" fill="hold" nodeType="withEffect">
                                  <p:stCondLst>
                                    <p:cond delay="6250"/>
                                  </p:stCondLst>
                                  <p:childTnLst>
                                    <p:animRot by="4200000">
                                      <p:cBhvr>
                                        <p:cTn id="639" dur="500" fill="hold"/>
                                        <p:tgtEl>
                                          <p:spTgt spid="315"/>
                                        </p:tgtEl>
                                        <p:attrNameLst>
                                          <p:attrName>r</p:attrName>
                                        </p:attrNameLst>
                                      </p:cBhvr>
                                    </p:animRot>
                                  </p:childTnLst>
                                </p:cTn>
                              </p:par>
                              <p:par>
                                <p:cTn id="640" presetID="8" presetClass="emph" presetSubtype="0" fill="hold" nodeType="withEffect">
                                  <p:stCondLst>
                                    <p:cond delay="7300"/>
                                  </p:stCondLst>
                                  <p:childTnLst>
                                    <p:animRot by="4200000">
                                      <p:cBhvr>
                                        <p:cTn id="641" dur="500" fill="hold"/>
                                        <p:tgtEl>
                                          <p:spTgt spid="315"/>
                                        </p:tgtEl>
                                        <p:attrNameLst>
                                          <p:attrName>r</p:attrName>
                                        </p:attrNameLst>
                                      </p:cBhvr>
                                    </p:animRot>
                                  </p:childTnLst>
                                </p:cTn>
                              </p:par>
                              <p:par>
                                <p:cTn id="642" presetID="10" presetClass="exit" presetSubtype="0" fill="hold" nodeType="withEffect">
                                  <p:stCondLst>
                                    <p:cond delay="7800"/>
                                  </p:stCondLst>
                                  <p:childTnLst>
                                    <p:animEffect transition="out" filter="fade">
                                      <p:cBhvr>
                                        <p:cTn id="643" dur="10"/>
                                        <p:tgtEl>
                                          <p:spTgt spid="315"/>
                                        </p:tgtEl>
                                      </p:cBhvr>
                                    </p:animEffect>
                                    <p:set>
                                      <p:cBhvr>
                                        <p:cTn id="644" dur="1" fill="hold">
                                          <p:stCondLst>
                                            <p:cond delay="9"/>
                                          </p:stCondLst>
                                        </p:cTn>
                                        <p:tgtEl>
                                          <p:spTgt spid="315"/>
                                        </p:tgtEl>
                                        <p:attrNameLst>
                                          <p:attrName>style.visibility</p:attrName>
                                        </p:attrNameLst>
                                      </p:cBhvr>
                                      <p:to>
                                        <p:strVal val="hidden"/>
                                      </p:to>
                                    </p:set>
                                  </p:childTnLst>
                                </p:cTn>
                              </p:par>
                              <p:par>
                                <p:cTn id="645" presetID="0" presetClass="path" presetSubtype="0" accel="50000" decel="50000" fill="hold" nodeType="withEffect">
                                  <p:stCondLst>
                                    <p:cond delay="8000"/>
                                  </p:stCondLst>
                                  <p:childTnLst>
                                    <p:animMotion origin="layout" path="M -4.16667E-7 -2.59259E-6 L 0.35013 -0.15301 " pathEditMode="relative" rAng="0" ptsTypes="AA">
                                      <p:cBhvr>
                                        <p:cTn id="646" dur="2000" fill="hold"/>
                                        <p:tgtEl>
                                          <p:spTgt spid="333"/>
                                        </p:tgtEl>
                                        <p:attrNameLst>
                                          <p:attrName>ppt_x</p:attrName>
                                          <p:attrName>ppt_y</p:attrName>
                                        </p:attrNameLst>
                                      </p:cBhvr>
                                      <p:rCtr x="17500" y="-7662"/>
                                    </p:animMotion>
                                  </p:childTnLst>
                                </p:cTn>
                              </p:par>
                              <p:par>
                                <p:cTn id="647" presetID="8" presetClass="emph" presetSubtype="0" fill="hold" nodeType="withEffect">
                                  <p:stCondLst>
                                    <p:cond delay="8250"/>
                                  </p:stCondLst>
                                  <p:childTnLst>
                                    <p:animRot by="4200000">
                                      <p:cBhvr>
                                        <p:cTn id="648" dur="500" fill="hold"/>
                                        <p:tgtEl>
                                          <p:spTgt spid="333"/>
                                        </p:tgtEl>
                                        <p:attrNameLst>
                                          <p:attrName>r</p:attrName>
                                        </p:attrNameLst>
                                      </p:cBhvr>
                                    </p:animRot>
                                  </p:childTnLst>
                                </p:cTn>
                              </p:par>
                              <p:par>
                                <p:cTn id="649" presetID="8" presetClass="emph" presetSubtype="0" fill="hold" nodeType="withEffect">
                                  <p:stCondLst>
                                    <p:cond delay="9300"/>
                                  </p:stCondLst>
                                  <p:childTnLst>
                                    <p:animRot by="4200000">
                                      <p:cBhvr>
                                        <p:cTn id="650" dur="500" fill="hold"/>
                                        <p:tgtEl>
                                          <p:spTgt spid="333"/>
                                        </p:tgtEl>
                                        <p:attrNameLst>
                                          <p:attrName>r</p:attrName>
                                        </p:attrNameLst>
                                      </p:cBhvr>
                                    </p:animRot>
                                  </p:childTnLst>
                                </p:cTn>
                              </p:par>
                              <p:par>
                                <p:cTn id="651" presetID="10" presetClass="exit" presetSubtype="0" fill="hold" nodeType="withEffect">
                                  <p:stCondLst>
                                    <p:cond delay="9800"/>
                                  </p:stCondLst>
                                  <p:childTnLst>
                                    <p:animEffect transition="out" filter="fade">
                                      <p:cBhvr>
                                        <p:cTn id="652" dur="10"/>
                                        <p:tgtEl>
                                          <p:spTgt spid="333"/>
                                        </p:tgtEl>
                                      </p:cBhvr>
                                    </p:animEffect>
                                    <p:set>
                                      <p:cBhvr>
                                        <p:cTn id="653" dur="1" fill="hold">
                                          <p:stCondLst>
                                            <p:cond delay="9"/>
                                          </p:stCondLst>
                                        </p:cTn>
                                        <p:tgtEl>
                                          <p:spTgt spid="333"/>
                                        </p:tgtEl>
                                        <p:attrNameLst>
                                          <p:attrName>style.visibility</p:attrName>
                                        </p:attrNameLst>
                                      </p:cBhvr>
                                      <p:to>
                                        <p:strVal val="hidden"/>
                                      </p:to>
                                    </p:set>
                                  </p:childTnLst>
                                </p:cTn>
                              </p:par>
                              <p:par>
                                <p:cTn id="654" presetID="0" presetClass="path" presetSubtype="0" accel="50000" decel="50000" fill="hold" nodeType="withEffect">
                                  <p:stCondLst>
                                    <p:cond delay="10000"/>
                                  </p:stCondLst>
                                  <p:childTnLst>
                                    <p:animMotion origin="layout" path="M 4.16667E-7 -3.33333E-6 L 0.34232 -0.15023 " pathEditMode="relative" rAng="0" ptsTypes="AA">
                                      <p:cBhvr>
                                        <p:cTn id="655" dur="2000" fill="hold"/>
                                        <p:tgtEl>
                                          <p:spTgt spid="351"/>
                                        </p:tgtEl>
                                        <p:attrNameLst>
                                          <p:attrName>ppt_x</p:attrName>
                                          <p:attrName>ppt_y</p:attrName>
                                        </p:attrNameLst>
                                      </p:cBhvr>
                                      <p:rCtr x="17109" y="-7523"/>
                                    </p:animMotion>
                                  </p:childTnLst>
                                </p:cTn>
                              </p:par>
                              <p:par>
                                <p:cTn id="656" presetID="8" presetClass="emph" presetSubtype="0" fill="hold" nodeType="withEffect">
                                  <p:stCondLst>
                                    <p:cond delay="10250"/>
                                  </p:stCondLst>
                                  <p:childTnLst>
                                    <p:animRot by="4200000">
                                      <p:cBhvr>
                                        <p:cTn id="657" dur="500" fill="hold"/>
                                        <p:tgtEl>
                                          <p:spTgt spid="351"/>
                                        </p:tgtEl>
                                        <p:attrNameLst>
                                          <p:attrName>r</p:attrName>
                                        </p:attrNameLst>
                                      </p:cBhvr>
                                    </p:animRot>
                                  </p:childTnLst>
                                </p:cTn>
                              </p:par>
                              <p:par>
                                <p:cTn id="658" presetID="8" presetClass="emph" presetSubtype="0" fill="hold" nodeType="withEffect">
                                  <p:stCondLst>
                                    <p:cond delay="11300"/>
                                  </p:stCondLst>
                                  <p:childTnLst>
                                    <p:animRot by="4200000">
                                      <p:cBhvr>
                                        <p:cTn id="659" dur="500" fill="hold"/>
                                        <p:tgtEl>
                                          <p:spTgt spid="351"/>
                                        </p:tgtEl>
                                        <p:attrNameLst>
                                          <p:attrName>r</p:attrName>
                                        </p:attrNameLst>
                                      </p:cBhvr>
                                    </p:animRot>
                                  </p:childTnLst>
                                </p:cTn>
                              </p:par>
                              <p:par>
                                <p:cTn id="660" presetID="10" presetClass="exit" presetSubtype="0" fill="hold" nodeType="withEffect">
                                  <p:stCondLst>
                                    <p:cond delay="11800"/>
                                  </p:stCondLst>
                                  <p:childTnLst>
                                    <p:animEffect transition="out" filter="fade">
                                      <p:cBhvr>
                                        <p:cTn id="661" dur="10"/>
                                        <p:tgtEl>
                                          <p:spTgt spid="351"/>
                                        </p:tgtEl>
                                      </p:cBhvr>
                                    </p:animEffect>
                                    <p:set>
                                      <p:cBhvr>
                                        <p:cTn id="662" dur="1" fill="hold">
                                          <p:stCondLst>
                                            <p:cond delay="9"/>
                                          </p:stCondLst>
                                        </p:cTn>
                                        <p:tgtEl>
                                          <p:spTgt spid="351"/>
                                        </p:tgtEl>
                                        <p:attrNameLst>
                                          <p:attrName>style.visibility</p:attrName>
                                        </p:attrNameLst>
                                      </p:cBhvr>
                                      <p:to>
                                        <p:strVal val="hidden"/>
                                      </p:to>
                                    </p:set>
                                  </p:childTnLst>
                                </p:cTn>
                              </p:par>
                              <p:par>
                                <p:cTn id="663" presetID="0" presetClass="path" presetSubtype="0" accel="50000" decel="50000" fill="hold" nodeType="withEffect">
                                  <p:stCondLst>
                                    <p:cond delay="12000"/>
                                  </p:stCondLst>
                                  <p:childTnLst>
                                    <p:animMotion origin="layout" path="M 4.16667E-7 -2.59259E-6 L 0.35013 -0.15301 " pathEditMode="relative" rAng="0" ptsTypes="AA">
                                      <p:cBhvr>
                                        <p:cTn id="664" dur="2000" fill="hold"/>
                                        <p:tgtEl>
                                          <p:spTgt spid="369"/>
                                        </p:tgtEl>
                                        <p:attrNameLst>
                                          <p:attrName>ppt_x</p:attrName>
                                          <p:attrName>ppt_y</p:attrName>
                                        </p:attrNameLst>
                                      </p:cBhvr>
                                      <p:rCtr x="17500" y="-7662"/>
                                    </p:animMotion>
                                  </p:childTnLst>
                                </p:cTn>
                              </p:par>
                              <p:par>
                                <p:cTn id="665" presetID="8" presetClass="emph" presetSubtype="0" fill="hold" nodeType="withEffect">
                                  <p:stCondLst>
                                    <p:cond delay="12250"/>
                                  </p:stCondLst>
                                  <p:childTnLst>
                                    <p:animRot by="4200000">
                                      <p:cBhvr>
                                        <p:cTn id="666" dur="500" fill="hold"/>
                                        <p:tgtEl>
                                          <p:spTgt spid="369"/>
                                        </p:tgtEl>
                                        <p:attrNameLst>
                                          <p:attrName>r</p:attrName>
                                        </p:attrNameLst>
                                      </p:cBhvr>
                                    </p:animRot>
                                  </p:childTnLst>
                                </p:cTn>
                              </p:par>
                              <p:par>
                                <p:cTn id="667" presetID="8" presetClass="emph" presetSubtype="0" fill="hold" nodeType="withEffect">
                                  <p:stCondLst>
                                    <p:cond delay="13300"/>
                                  </p:stCondLst>
                                  <p:childTnLst>
                                    <p:animRot by="4200000">
                                      <p:cBhvr>
                                        <p:cTn id="668" dur="500" fill="hold"/>
                                        <p:tgtEl>
                                          <p:spTgt spid="369"/>
                                        </p:tgtEl>
                                        <p:attrNameLst>
                                          <p:attrName>r</p:attrName>
                                        </p:attrNameLst>
                                      </p:cBhvr>
                                    </p:animRot>
                                  </p:childTnLst>
                                </p:cTn>
                              </p:par>
                              <p:par>
                                <p:cTn id="669" presetID="10" presetClass="exit" presetSubtype="0" fill="hold" nodeType="withEffect">
                                  <p:stCondLst>
                                    <p:cond delay="13800"/>
                                  </p:stCondLst>
                                  <p:childTnLst>
                                    <p:animEffect transition="out" filter="fade">
                                      <p:cBhvr>
                                        <p:cTn id="670" dur="10"/>
                                        <p:tgtEl>
                                          <p:spTgt spid="369"/>
                                        </p:tgtEl>
                                      </p:cBhvr>
                                    </p:animEffect>
                                    <p:set>
                                      <p:cBhvr>
                                        <p:cTn id="671" dur="1" fill="hold">
                                          <p:stCondLst>
                                            <p:cond delay="9"/>
                                          </p:stCondLst>
                                        </p:cTn>
                                        <p:tgtEl>
                                          <p:spTgt spid="369"/>
                                        </p:tgtEl>
                                        <p:attrNameLst>
                                          <p:attrName>style.visibility</p:attrName>
                                        </p:attrNameLst>
                                      </p:cBhvr>
                                      <p:to>
                                        <p:strVal val="hidden"/>
                                      </p:to>
                                    </p:set>
                                  </p:childTnLst>
                                </p:cTn>
                              </p:par>
                              <p:par>
                                <p:cTn id="672" presetID="0" presetClass="path" presetSubtype="0" accel="50000" decel="50000" fill="hold" nodeType="withEffect">
                                  <p:stCondLst>
                                    <p:cond delay="14000"/>
                                  </p:stCondLst>
                                  <p:childTnLst>
                                    <p:animMotion origin="layout" path="M 2.08333E-7 -3.33333E-6 L 0.34232 -0.15023 " pathEditMode="relative" rAng="0" ptsTypes="AA">
                                      <p:cBhvr>
                                        <p:cTn id="673" dur="2000" fill="hold"/>
                                        <p:tgtEl>
                                          <p:spTgt spid="387"/>
                                        </p:tgtEl>
                                        <p:attrNameLst>
                                          <p:attrName>ppt_x</p:attrName>
                                          <p:attrName>ppt_y</p:attrName>
                                        </p:attrNameLst>
                                      </p:cBhvr>
                                      <p:rCtr x="17109" y="-7523"/>
                                    </p:animMotion>
                                  </p:childTnLst>
                                </p:cTn>
                              </p:par>
                              <p:par>
                                <p:cTn id="674" presetID="8" presetClass="emph" presetSubtype="0" fill="hold" nodeType="withEffect">
                                  <p:stCondLst>
                                    <p:cond delay="14250"/>
                                  </p:stCondLst>
                                  <p:childTnLst>
                                    <p:animRot by="4200000">
                                      <p:cBhvr>
                                        <p:cTn id="675" dur="500" fill="hold"/>
                                        <p:tgtEl>
                                          <p:spTgt spid="387"/>
                                        </p:tgtEl>
                                        <p:attrNameLst>
                                          <p:attrName>r</p:attrName>
                                        </p:attrNameLst>
                                      </p:cBhvr>
                                    </p:animRot>
                                  </p:childTnLst>
                                </p:cTn>
                              </p:par>
                              <p:par>
                                <p:cTn id="676" presetID="8" presetClass="emph" presetSubtype="0" fill="hold" nodeType="withEffect">
                                  <p:stCondLst>
                                    <p:cond delay="15300"/>
                                  </p:stCondLst>
                                  <p:childTnLst>
                                    <p:animRot by="4200000">
                                      <p:cBhvr>
                                        <p:cTn id="677" dur="500" fill="hold"/>
                                        <p:tgtEl>
                                          <p:spTgt spid="387"/>
                                        </p:tgtEl>
                                        <p:attrNameLst>
                                          <p:attrName>r</p:attrName>
                                        </p:attrNameLst>
                                      </p:cBhvr>
                                    </p:animRot>
                                  </p:childTnLst>
                                </p:cTn>
                              </p:par>
                              <p:par>
                                <p:cTn id="678" presetID="10" presetClass="exit" presetSubtype="0" fill="hold" nodeType="withEffect">
                                  <p:stCondLst>
                                    <p:cond delay="15800"/>
                                  </p:stCondLst>
                                  <p:childTnLst>
                                    <p:animEffect transition="out" filter="fade">
                                      <p:cBhvr>
                                        <p:cTn id="679" dur="10"/>
                                        <p:tgtEl>
                                          <p:spTgt spid="387"/>
                                        </p:tgtEl>
                                      </p:cBhvr>
                                    </p:animEffect>
                                    <p:set>
                                      <p:cBhvr>
                                        <p:cTn id="680" dur="1" fill="hold">
                                          <p:stCondLst>
                                            <p:cond delay="9"/>
                                          </p:stCondLst>
                                        </p:cTn>
                                        <p:tgtEl>
                                          <p:spTgt spid="387"/>
                                        </p:tgtEl>
                                        <p:attrNameLst>
                                          <p:attrName>style.visibility</p:attrName>
                                        </p:attrNameLst>
                                      </p:cBhvr>
                                      <p:to>
                                        <p:strVal val="hidden"/>
                                      </p:to>
                                    </p:set>
                                  </p:childTnLst>
                                </p:cTn>
                              </p:par>
                              <p:par>
                                <p:cTn id="681" presetID="0" presetClass="path" presetSubtype="0" accel="50000" decel="50000" fill="hold" nodeType="withEffect">
                                  <p:stCondLst>
                                    <p:cond delay="16000"/>
                                  </p:stCondLst>
                                  <p:childTnLst>
                                    <p:animMotion origin="layout" path="M 0 -2.59259E-6 L 0.35013 -0.15301 " pathEditMode="relative" rAng="0" ptsTypes="AA">
                                      <p:cBhvr>
                                        <p:cTn id="682" dur="2000" fill="hold"/>
                                        <p:tgtEl>
                                          <p:spTgt spid="405"/>
                                        </p:tgtEl>
                                        <p:attrNameLst>
                                          <p:attrName>ppt_x</p:attrName>
                                          <p:attrName>ppt_y</p:attrName>
                                        </p:attrNameLst>
                                      </p:cBhvr>
                                      <p:rCtr x="17500" y="-7662"/>
                                    </p:animMotion>
                                  </p:childTnLst>
                                </p:cTn>
                              </p:par>
                              <p:par>
                                <p:cTn id="683" presetID="8" presetClass="emph" presetSubtype="0" fill="hold" nodeType="withEffect">
                                  <p:stCondLst>
                                    <p:cond delay="16250"/>
                                  </p:stCondLst>
                                  <p:childTnLst>
                                    <p:animRot by="4200000">
                                      <p:cBhvr>
                                        <p:cTn id="684" dur="500" fill="hold"/>
                                        <p:tgtEl>
                                          <p:spTgt spid="405"/>
                                        </p:tgtEl>
                                        <p:attrNameLst>
                                          <p:attrName>r</p:attrName>
                                        </p:attrNameLst>
                                      </p:cBhvr>
                                    </p:animRot>
                                  </p:childTnLst>
                                </p:cTn>
                              </p:par>
                              <p:par>
                                <p:cTn id="685" presetID="8" presetClass="emph" presetSubtype="0" fill="hold" nodeType="withEffect">
                                  <p:stCondLst>
                                    <p:cond delay="17300"/>
                                  </p:stCondLst>
                                  <p:childTnLst>
                                    <p:animRot by="4200000">
                                      <p:cBhvr>
                                        <p:cTn id="686" dur="500" fill="hold"/>
                                        <p:tgtEl>
                                          <p:spTgt spid="405"/>
                                        </p:tgtEl>
                                        <p:attrNameLst>
                                          <p:attrName>r</p:attrName>
                                        </p:attrNameLst>
                                      </p:cBhvr>
                                    </p:animRot>
                                  </p:childTnLst>
                                </p:cTn>
                              </p:par>
                              <p:par>
                                <p:cTn id="687" presetID="10" presetClass="exit" presetSubtype="0" fill="hold" nodeType="withEffect">
                                  <p:stCondLst>
                                    <p:cond delay="17800"/>
                                  </p:stCondLst>
                                  <p:childTnLst>
                                    <p:animEffect transition="out" filter="fade">
                                      <p:cBhvr>
                                        <p:cTn id="688" dur="10"/>
                                        <p:tgtEl>
                                          <p:spTgt spid="405"/>
                                        </p:tgtEl>
                                      </p:cBhvr>
                                    </p:animEffect>
                                    <p:set>
                                      <p:cBhvr>
                                        <p:cTn id="689" dur="1" fill="hold">
                                          <p:stCondLst>
                                            <p:cond delay="9"/>
                                          </p:stCondLst>
                                        </p:cTn>
                                        <p:tgtEl>
                                          <p:spTgt spid="405"/>
                                        </p:tgtEl>
                                        <p:attrNameLst>
                                          <p:attrName>style.visibility</p:attrName>
                                        </p:attrNameLst>
                                      </p:cBhvr>
                                      <p:to>
                                        <p:strVal val="hidden"/>
                                      </p:to>
                                    </p:set>
                                  </p:childTnLst>
                                </p:cTn>
                              </p:par>
                              <p:par>
                                <p:cTn id="690" presetID="0" presetClass="path" presetSubtype="0" accel="50000" decel="50000" fill="hold" nodeType="withEffect">
                                  <p:stCondLst>
                                    <p:cond delay="18000"/>
                                  </p:stCondLst>
                                  <p:childTnLst>
                                    <p:animMotion origin="layout" path="M 4.16667E-7 -3.33333E-6 L 0.34232 -0.15023 " pathEditMode="relative" rAng="0" ptsTypes="AA">
                                      <p:cBhvr>
                                        <p:cTn id="691" dur="2000" fill="hold"/>
                                        <p:tgtEl>
                                          <p:spTgt spid="423"/>
                                        </p:tgtEl>
                                        <p:attrNameLst>
                                          <p:attrName>ppt_x</p:attrName>
                                          <p:attrName>ppt_y</p:attrName>
                                        </p:attrNameLst>
                                      </p:cBhvr>
                                      <p:rCtr x="17109" y="-7523"/>
                                    </p:animMotion>
                                  </p:childTnLst>
                                </p:cTn>
                              </p:par>
                              <p:par>
                                <p:cTn id="692" presetID="8" presetClass="emph" presetSubtype="0" fill="hold" nodeType="withEffect">
                                  <p:stCondLst>
                                    <p:cond delay="18250"/>
                                  </p:stCondLst>
                                  <p:childTnLst>
                                    <p:animRot by="4200000">
                                      <p:cBhvr>
                                        <p:cTn id="693" dur="500" fill="hold"/>
                                        <p:tgtEl>
                                          <p:spTgt spid="423"/>
                                        </p:tgtEl>
                                        <p:attrNameLst>
                                          <p:attrName>r</p:attrName>
                                        </p:attrNameLst>
                                      </p:cBhvr>
                                    </p:animRot>
                                  </p:childTnLst>
                                </p:cTn>
                              </p:par>
                              <p:par>
                                <p:cTn id="694" presetID="8" presetClass="emph" presetSubtype="0" fill="hold" nodeType="withEffect">
                                  <p:stCondLst>
                                    <p:cond delay="19300"/>
                                  </p:stCondLst>
                                  <p:childTnLst>
                                    <p:animRot by="4200000">
                                      <p:cBhvr>
                                        <p:cTn id="695" dur="500" fill="hold"/>
                                        <p:tgtEl>
                                          <p:spTgt spid="423"/>
                                        </p:tgtEl>
                                        <p:attrNameLst>
                                          <p:attrName>r</p:attrName>
                                        </p:attrNameLst>
                                      </p:cBhvr>
                                    </p:animRot>
                                  </p:childTnLst>
                                </p:cTn>
                              </p:par>
                              <p:par>
                                <p:cTn id="696" presetID="10" presetClass="exit" presetSubtype="0" fill="hold" nodeType="withEffect">
                                  <p:stCondLst>
                                    <p:cond delay="19800"/>
                                  </p:stCondLst>
                                  <p:childTnLst>
                                    <p:animEffect transition="out" filter="fade">
                                      <p:cBhvr>
                                        <p:cTn id="697" dur="10"/>
                                        <p:tgtEl>
                                          <p:spTgt spid="423"/>
                                        </p:tgtEl>
                                      </p:cBhvr>
                                    </p:animEffect>
                                    <p:set>
                                      <p:cBhvr>
                                        <p:cTn id="698" dur="1" fill="hold">
                                          <p:stCondLst>
                                            <p:cond delay="9"/>
                                          </p:stCondLst>
                                        </p:cTn>
                                        <p:tgtEl>
                                          <p:spTgt spid="423"/>
                                        </p:tgtEl>
                                        <p:attrNameLst>
                                          <p:attrName>style.visibility</p:attrName>
                                        </p:attrNameLst>
                                      </p:cBhvr>
                                      <p:to>
                                        <p:strVal val="hidden"/>
                                      </p:to>
                                    </p:set>
                                  </p:childTnLst>
                                </p:cTn>
                              </p:par>
                              <p:par>
                                <p:cTn id="699" presetID="0" presetClass="path" presetSubtype="0" accel="50000" decel="50000" fill="hold" nodeType="withEffect">
                                  <p:stCondLst>
                                    <p:cond delay="20000"/>
                                  </p:stCondLst>
                                  <p:childTnLst>
                                    <p:animMotion origin="layout" path="M 4.16667E-7 -2.59259E-6 L 0.35013 -0.15301 " pathEditMode="relative" rAng="0" ptsTypes="AA">
                                      <p:cBhvr>
                                        <p:cTn id="700" dur="2000" fill="hold"/>
                                        <p:tgtEl>
                                          <p:spTgt spid="441"/>
                                        </p:tgtEl>
                                        <p:attrNameLst>
                                          <p:attrName>ppt_x</p:attrName>
                                          <p:attrName>ppt_y</p:attrName>
                                        </p:attrNameLst>
                                      </p:cBhvr>
                                      <p:rCtr x="17500" y="-7662"/>
                                    </p:animMotion>
                                  </p:childTnLst>
                                </p:cTn>
                              </p:par>
                              <p:par>
                                <p:cTn id="701" presetID="8" presetClass="emph" presetSubtype="0" fill="hold" nodeType="withEffect">
                                  <p:stCondLst>
                                    <p:cond delay="20250"/>
                                  </p:stCondLst>
                                  <p:childTnLst>
                                    <p:animRot by="4200000">
                                      <p:cBhvr>
                                        <p:cTn id="702" dur="500" fill="hold"/>
                                        <p:tgtEl>
                                          <p:spTgt spid="441"/>
                                        </p:tgtEl>
                                        <p:attrNameLst>
                                          <p:attrName>r</p:attrName>
                                        </p:attrNameLst>
                                      </p:cBhvr>
                                    </p:animRot>
                                  </p:childTnLst>
                                </p:cTn>
                              </p:par>
                              <p:par>
                                <p:cTn id="703" presetID="8" presetClass="emph" presetSubtype="0" fill="hold" nodeType="withEffect">
                                  <p:stCondLst>
                                    <p:cond delay="21300"/>
                                  </p:stCondLst>
                                  <p:childTnLst>
                                    <p:animRot by="4200000">
                                      <p:cBhvr>
                                        <p:cTn id="704" dur="500" fill="hold"/>
                                        <p:tgtEl>
                                          <p:spTgt spid="441"/>
                                        </p:tgtEl>
                                        <p:attrNameLst>
                                          <p:attrName>r</p:attrName>
                                        </p:attrNameLst>
                                      </p:cBhvr>
                                    </p:animRot>
                                  </p:childTnLst>
                                </p:cTn>
                              </p:par>
                              <p:par>
                                <p:cTn id="705" presetID="10" presetClass="exit" presetSubtype="0" fill="hold" nodeType="withEffect">
                                  <p:stCondLst>
                                    <p:cond delay="21800"/>
                                  </p:stCondLst>
                                  <p:childTnLst>
                                    <p:animEffect transition="out" filter="fade">
                                      <p:cBhvr>
                                        <p:cTn id="706" dur="10"/>
                                        <p:tgtEl>
                                          <p:spTgt spid="441"/>
                                        </p:tgtEl>
                                      </p:cBhvr>
                                    </p:animEffect>
                                    <p:set>
                                      <p:cBhvr>
                                        <p:cTn id="707" dur="1" fill="hold">
                                          <p:stCondLst>
                                            <p:cond delay="9"/>
                                          </p:stCondLst>
                                        </p:cTn>
                                        <p:tgtEl>
                                          <p:spTgt spid="441"/>
                                        </p:tgtEl>
                                        <p:attrNameLst>
                                          <p:attrName>style.visibility</p:attrName>
                                        </p:attrNameLst>
                                      </p:cBhvr>
                                      <p:to>
                                        <p:strVal val="hidden"/>
                                      </p:to>
                                    </p:set>
                                  </p:childTnLst>
                                </p:cTn>
                              </p:par>
                              <p:par>
                                <p:cTn id="708" presetID="10" presetClass="entr" presetSubtype="0" fill="hold" nodeType="withEffect">
                                  <p:stCondLst>
                                    <p:cond delay="1800"/>
                                  </p:stCondLst>
                                  <p:childTnLst>
                                    <p:set>
                                      <p:cBhvr>
                                        <p:cTn id="709" dur="1" fill="hold">
                                          <p:stCondLst>
                                            <p:cond delay="0"/>
                                          </p:stCondLst>
                                        </p:cTn>
                                        <p:tgtEl>
                                          <p:spTgt spid="288"/>
                                        </p:tgtEl>
                                        <p:attrNameLst>
                                          <p:attrName>style.visibility</p:attrName>
                                        </p:attrNameLst>
                                      </p:cBhvr>
                                      <p:to>
                                        <p:strVal val="visible"/>
                                      </p:to>
                                    </p:set>
                                    <p:animEffect transition="in" filter="fade">
                                      <p:cBhvr>
                                        <p:cTn id="710" dur="10"/>
                                        <p:tgtEl>
                                          <p:spTgt spid="288"/>
                                        </p:tgtEl>
                                      </p:cBhvr>
                                    </p:animEffect>
                                  </p:childTnLst>
                                </p:cTn>
                              </p:par>
                              <p:par>
                                <p:cTn id="711" presetID="0" presetClass="path" presetSubtype="0" repeatCount="indefinite" accel="50000" decel="50000" fill="hold" nodeType="withEffect">
                                  <p:stCondLst>
                                    <p:cond delay="1800"/>
                                  </p:stCondLst>
                                  <p:childTnLst>
                                    <p:animMotion origin="layout" path="M 4.79167E-6 -2.59259E-6 L 0.0901 -0.01319 L 0.18697 -0.04768 " pathEditMode="relative" rAng="0" ptsTypes="AAA">
                                      <p:cBhvr>
                                        <p:cTn id="712" dur="2000" fill="hold"/>
                                        <p:tgtEl>
                                          <p:spTgt spid="288"/>
                                        </p:tgtEl>
                                        <p:attrNameLst>
                                          <p:attrName>ppt_x</p:attrName>
                                          <p:attrName>ppt_y</p:attrName>
                                        </p:attrNameLst>
                                      </p:cBhvr>
                                      <p:rCtr x="9349" y="-2384"/>
                                    </p:animMotion>
                                  </p:childTnLst>
                                </p:cTn>
                              </p:par>
                              <p:par>
                                <p:cTn id="713" presetID="10" presetClass="entr" presetSubtype="0" fill="hold" nodeType="withEffect">
                                  <p:stCondLst>
                                    <p:cond delay="1800"/>
                                  </p:stCondLst>
                                  <p:childTnLst>
                                    <p:set>
                                      <p:cBhvr>
                                        <p:cTn id="714" dur="1" fill="hold">
                                          <p:stCondLst>
                                            <p:cond delay="0"/>
                                          </p:stCondLst>
                                        </p:cTn>
                                        <p:tgtEl>
                                          <p:spTgt spid="62"/>
                                        </p:tgtEl>
                                        <p:attrNameLst>
                                          <p:attrName>style.visibility</p:attrName>
                                        </p:attrNameLst>
                                      </p:cBhvr>
                                      <p:to>
                                        <p:strVal val="visible"/>
                                      </p:to>
                                    </p:set>
                                    <p:animEffect transition="in" filter="fade">
                                      <p:cBhvr>
                                        <p:cTn id="715" dur="10"/>
                                        <p:tgtEl>
                                          <p:spTgt spid="62"/>
                                        </p:tgtEl>
                                      </p:cBhvr>
                                    </p:animEffect>
                                  </p:childTnLst>
                                </p:cTn>
                              </p:par>
                              <p:par>
                                <p:cTn id="716" presetID="0" presetClass="path" presetSubtype="0" repeatCount="indefinite" accel="50000" decel="50000" fill="hold" nodeType="withEffect">
                                  <p:stCondLst>
                                    <p:cond delay="1800"/>
                                  </p:stCondLst>
                                  <p:childTnLst>
                                    <p:animMotion origin="layout" path="M -0.00326 -0.0051 L 0.11966 0.18935 " pathEditMode="relative" rAng="0" ptsTypes="AA">
                                      <p:cBhvr>
                                        <p:cTn id="717" dur="2000" fill="hold"/>
                                        <p:tgtEl>
                                          <p:spTgt spid="62"/>
                                        </p:tgtEl>
                                        <p:attrNameLst>
                                          <p:attrName>ppt_x</p:attrName>
                                          <p:attrName>ppt_y</p:attrName>
                                        </p:attrNameLst>
                                      </p:cBhvr>
                                      <p:rCtr x="6146" y="9722"/>
                                    </p:animMotion>
                                  </p:childTnLst>
                                </p:cTn>
                              </p:par>
                              <p:par>
                                <p:cTn id="718" presetID="22" presetClass="exit" presetSubtype="4" repeatCount="indefinite" fill="hold" nodeType="withEffect">
                                  <p:stCondLst>
                                    <p:cond delay="2000"/>
                                  </p:stCondLst>
                                  <p:childTnLst>
                                    <p:animEffect transition="out" filter="wipe(down)">
                                      <p:cBhvr>
                                        <p:cTn id="719" dur="2000"/>
                                        <p:tgtEl>
                                          <p:spTgt spid="62"/>
                                        </p:tgtEl>
                                      </p:cBhvr>
                                    </p:animEffect>
                                    <p:set>
                                      <p:cBhvr>
                                        <p:cTn id="720" dur="1" fill="hold">
                                          <p:stCondLst>
                                            <p:cond delay="1999"/>
                                          </p:stCondLst>
                                        </p:cTn>
                                        <p:tgtEl>
                                          <p:spTgt spid="62"/>
                                        </p:tgtEl>
                                        <p:attrNameLst>
                                          <p:attrName>style.visibility</p:attrName>
                                        </p:attrNameLst>
                                      </p:cBhvr>
                                      <p:to>
                                        <p:strVal val="hidden"/>
                                      </p:to>
                                    </p:set>
                                  </p:childTnLst>
                                </p:cTn>
                              </p:par>
                              <p:par>
                                <p:cTn id="721" presetID="10" presetClass="entr" presetSubtype="0" fill="hold" nodeType="withEffect">
                                  <p:stCondLst>
                                    <p:cond delay="2800"/>
                                  </p:stCondLst>
                                  <p:childTnLst>
                                    <p:set>
                                      <p:cBhvr>
                                        <p:cTn id="722" dur="1" fill="hold">
                                          <p:stCondLst>
                                            <p:cond delay="0"/>
                                          </p:stCondLst>
                                        </p:cTn>
                                        <p:tgtEl>
                                          <p:spTgt spid="459"/>
                                        </p:tgtEl>
                                        <p:attrNameLst>
                                          <p:attrName>style.visibility</p:attrName>
                                        </p:attrNameLst>
                                      </p:cBhvr>
                                      <p:to>
                                        <p:strVal val="visible"/>
                                      </p:to>
                                    </p:set>
                                    <p:animEffect transition="in" filter="fade">
                                      <p:cBhvr>
                                        <p:cTn id="723" dur="10"/>
                                        <p:tgtEl>
                                          <p:spTgt spid="459"/>
                                        </p:tgtEl>
                                      </p:cBhvr>
                                    </p:animEffect>
                                  </p:childTnLst>
                                </p:cTn>
                              </p:par>
                              <p:par>
                                <p:cTn id="724" presetID="10" presetClass="entr" presetSubtype="0" fill="hold" nodeType="withEffect">
                                  <p:stCondLst>
                                    <p:cond delay="5800"/>
                                  </p:stCondLst>
                                  <p:childTnLst>
                                    <p:set>
                                      <p:cBhvr>
                                        <p:cTn id="725" dur="1" fill="hold">
                                          <p:stCondLst>
                                            <p:cond delay="0"/>
                                          </p:stCondLst>
                                        </p:cTn>
                                        <p:tgtEl>
                                          <p:spTgt spid="468"/>
                                        </p:tgtEl>
                                        <p:attrNameLst>
                                          <p:attrName>style.visibility</p:attrName>
                                        </p:attrNameLst>
                                      </p:cBhvr>
                                      <p:to>
                                        <p:strVal val="visible"/>
                                      </p:to>
                                    </p:set>
                                    <p:animEffect transition="in" filter="fade">
                                      <p:cBhvr>
                                        <p:cTn id="726" dur="10"/>
                                        <p:tgtEl>
                                          <p:spTgt spid="468"/>
                                        </p:tgtEl>
                                      </p:cBhvr>
                                    </p:animEffect>
                                  </p:childTnLst>
                                </p:cTn>
                              </p:par>
                              <p:par>
                                <p:cTn id="727" presetID="10" presetClass="entr" presetSubtype="0" fill="hold" nodeType="withEffect">
                                  <p:stCondLst>
                                    <p:cond delay="7800"/>
                                  </p:stCondLst>
                                  <p:childTnLst>
                                    <p:set>
                                      <p:cBhvr>
                                        <p:cTn id="728" dur="1" fill="hold">
                                          <p:stCondLst>
                                            <p:cond delay="0"/>
                                          </p:stCondLst>
                                        </p:cTn>
                                        <p:tgtEl>
                                          <p:spTgt spid="477"/>
                                        </p:tgtEl>
                                        <p:attrNameLst>
                                          <p:attrName>style.visibility</p:attrName>
                                        </p:attrNameLst>
                                      </p:cBhvr>
                                      <p:to>
                                        <p:strVal val="visible"/>
                                      </p:to>
                                    </p:set>
                                    <p:animEffect transition="in" filter="fade">
                                      <p:cBhvr>
                                        <p:cTn id="729" dur="10"/>
                                        <p:tgtEl>
                                          <p:spTgt spid="477"/>
                                        </p:tgtEl>
                                      </p:cBhvr>
                                    </p:animEffect>
                                  </p:childTnLst>
                                </p:cTn>
                              </p:par>
                              <p:par>
                                <p:cTn id="730" presetID="10" presetClass="entr" presetSubtype="0" fill="hold" nodeType="withEffect">
                                  <p:stCondLst>
                                    <p:cond delay="9800"/>
                                  </p:stCondLst>
                                  <p:childTnLst>
                                    <p:set>
                                      <p:cBhvr>
                                        <p:cTn id="731" dur="1" fill="hold">
                                          <p:stCondLst>
                                            <p:cond delay="0"/>
                                          </p:stCondLst>
                                        </p:cTn>
                                        <p:tgtEl>
                                          <p:spTgt spid="486"/>
                                        </p:tgtEl>
                                        <p:attrNameLst>
                                          <p:attrName>style.visibility</p:attrName>
                                        </p:attrNameLst>
                                      </p:cBhvr>
                                      <p:to>
                                        <p:strVal val="visible"/>
                                      </p:to>
                                    </p:set>
                                    <p:animEffect transition="in" filter="fade">
                                      <p:cBhvr>
                                        <p:cTn id="732" dur="10"/>
                                        <p:tgtEl>
                                          <p:spTgt spid="486"/>
                                        </p:tgtEl>
                                      </p:cBhvr>
                                    </p:animEffect>
                                  </p:childTnLst>
                                </p:cTn>
                              </p:par>
                              <p:par>
                                <p:cTn id="733" presetID="10" presetClass="entr" presetSubtype="0" fill="hold" nodeType="withEffect">
                                  <p:stCondLst>
                                    <p:cond delay="11800"/>
                                  </p:stCondLst>
                                  <p:childTnLst>
                                    <p:set>
                                      <p:cBhvr>
                                        <p:cTn id="734" dur="1" fill="hold">
                                          <p:stCondLst>
                                            <p:cond delay="0"/>
                                          </p:stCondLst>
                                        </p:cTn>
                                        <p:tgtEl>
                                          <p:spTgt spid="495"/>
                                        </p:tgtEl>
                                        <p:attrNameLst>
                                          <p:attrName>style.visibility</p:attrName>
                                        </p:attrNameLst>
                                      </p:cBhvr>
                                      <p:to>
                                        <p:strVal val="visible"/>
                                      </p:to>
                                    </p:set>
                                    <p:animEffect transition="in" filter="fade">
                                      <p:cBhvr>
                                        <p:cTn id="735" dur="10"/>
                                        <p:tgtEl>
                                          <p:spTgt spid="495"/>
                                        </p:tgtEl>
                                      </p:cBhvr>
                                    </p:animEffect>
                                  </p:childTnLst>
                                </p:cTn>
                              </p:par>
                              <p:par>
                                <p:cTn id="736" presetID="10" presetClass="entr" presetSubtype="0" fill="hold" nodeType="withEffect">
                                  <p:stCondLst>
                                    <p:cond delay="13800"/>
                                  </p:stCondLst>
                                  <p:childTnLst>
                                    <p:set>
                                      <p:cBhvr>
                                        <p:cTn id="737" dur="1" fill="hold">
                                          <p:stCondLst>
                                            <p:cond delay="0"/>
                                          </p:stCondLst>
                                        </p:cTn>
                                        <p:tgtEl>
                                          <p:spTgt spid="504"/>
                                        </p:tgtEl>
                                        <p:attrNameLst>
                                          <p:attrName>style.visibility</p:attrName>
                                        </p:attrNameLst>
                                      </p:cBhvr>
                                      <p:to>
                                        <p:strVal val="visible"/>
                                      </p:to>
                                    </p:set>
                                    <p:animEffect transition="in" filter="fade">
                                      <p:cBhvr>
                                        <p:cTn id="738" dur="10"/>
                                        <p:tgtEl>
                                          <p:spTgt spid="504"/>
                                        </p:tgtEl>
                                      </p:cBhvr>
                                    </p:animEffect>
                                  </p:childTnLst>
                                </p:cTn>
                              </p:par>
                              <p:par>
                                <p:cTn id="739" presetID="10" presetClass="entr" presetSubtype="0" fill="hold" nodeType="withEffect">
                                  <p:stCondLst>
                                    <p:cond delay="15800"/>
                                  </p:stCondLst>
                                  <p:childTnLst>
                                    <p:set>
                                      <p:cBhvr>
                                        <p:cTn id="740" dur="1" fill="hold">
                                          <p:stCondLst>
                                            <p:cond delay="0"/>
                                          </p:stCondLst>
                                        </p:cTn>
                                        <p:tgtEl>
                                          <p:spTgt spid="513"/>
                                        </p:tgtEl>
                                        <p:attrNameLst>
                                          <p:attrName>style.visibility</p:attrName>
                                        </p:attrNameLst>
                                      </p:cBhvr>
                                      <p:to>
                                        <p:strVal val="visible"/>
                                      </p:to>
                                    </p:set>
                                    <p:animEffect transition="in" filter="fade">
                                      <p:cBhvr>
                                        <p:cTn id="741" dur="10"/>
                                        <p:tgtEl>
                                          <p:spTgt spid="513"/>
                                        </p:tgtEl>
                                      </p:cBhvr>
                                    </p:animEffect>
                                  </p:childTnLst>
                                </p:cTn>
                              </p:par>
                              <p:par>
                                <p:cTn id="742" presetID="10" presetClass="entr" presetSubtype="0" fill="hold" nodeType="withEffect">
                                  <p:stCondLst>
                                    <p:cond delay="2000"/>
                                  </p:stCondLst>
                                  <p:childTnLst>
                                    <p:set>
                                      <p:cBhvr>
                                        <p:cTn id="743" dur="1" fill="hold">
                                          <p:stCondLst>
                                            <p:cond delay="0"/>
                                          </p:stCondLst>
                                        </p:cTn>
                                        <p:tgtEl>
                                          <p:spTgt spid="268"/>
                                        </p:tgtEl>
                                        <p:attrNameLst>
                                          <p:attrName>style.visibility</p:attrName>
                                        </p:attrNameLst>
                                      </p:cBhvr>
                                      <p:to>
                                        <p:strVal val="visible"/>
                                      </p:to>
                                    </p:set>
                                    <p:animEffect transition="in" filter="fade">
                                      <p:cBhvr>
                                        <p:cTn id="744" dur="10"/>
                                        <p:tgtEl>
                                          <p:spTgt spid="268"/>
                                        </p:tgtEl>
                                      </p:cBhvr>
                                    </p:animEffect>
                                  </p:childTnLst>
                                </p:cTn>
                              </p:par>
                              <p:par>
                                <p:cTn id="745" presetID="0" presetClass="path" presetSubtype="0" repeatCount="indefinite" accel="50000" decel="50000" fill="hold" nodeType="withEffect">
                                  <p:stCondLst>
                                    <p:cond delay="2000"/>
                                  </p:stCondLst>
                                  <p:childTnLst>
                                    <p:animMotion origin="layout" path="M 0.00039 -0.00047 L -0.00586 0.01689 L -0.00117 0.02685 L 0.10612 0.03379 L 0.13424 0.03657 L 0.15846 0.03703 L 0.18177 0.04166 L 0.19727 0.05972 L 0.22344 0.09514 " pathEditMode="relative" rAng="0" ptsTypes="AAAAAAAAA">
                                      <p:cBhvr>
                                        <p:cTn id="746" dur="3000" fill="hold"/>
                                        <p:tgtEl>
                                          <p:spTgt spid="268"/>
                                        </p:tgtEl>
                                        <p:attrNameLst>
                                          <p:attrName>ppt_x</p:attrName>
                                          <p:attrName>ppt_y</p:attrName>
                                        </p:attrNameLst>
                                      </p:cBhvr>
                                      <p:rCtr x="10833" y="4769"/>
                                    </p:animMotion>
                                  </p:childTnLst>
                                </p:cTn>
                              </p:par>
                              <p:par>
                                <p:cTn id="747" presetID="8" presetClass="emph" presetSubtype="0" repeatCount="indefinite" fill="hold" nodeType="withEffect">
                                  <p:stCondLst>
                                    <p:cond delay="2000"/>
                                  </p:stCondLst>
                                  <p:childTnLst>
                                    <p:animRot by="4200000">
                                      <p:cBhvr>
                                        <p:cTn id="748" dur="500" fill="hold"/>
                                        <p:tgtEl>
                                          <p:spTgt spid="268"/>
                                        </p:tgtEl>
                                        <p:attrNameLst>
                                          <p:attrName>r</p:attrName>
                                        </p:attrNameLst>
                                      </p:cBhvr>
                                    </p:animRot>
                                  </p:childTnLst>
                                </p:cTn>
                              </p:par>
                              <p:par>
                                <p:cTn id="749" presetID="8" presetClass="emph" presetSubtype="0" repeatCount="indefinite" fill="hold" nodeType="withEffect">
                                  <p:stCondLst>
                                    <p:cond delay="2000"/>
                                  </p:stCondLst>
                                  <p:childTnLst>
                                    <p:animRot by="3300000">
                                      <p:cBhvr>
                                        <p:cTn id="750" dur="500" fill="hold"/>
                                        <p:tgtEl>
                                          <p:spTgt spid="268"/>
                                        </p:tgtEl>
                                        <p:attrNameLst>
                                          <p:attrName>r</p:attrName>
                                        </p:attrNameLst>
                                      </p:cBhvr>
                                    </p:animRot>
                                  </p:childTnLst>
                                </p:cTn>
                              </p:par>
                              <p:par>
                                <p:cTn id="751" presetID="10" presetClass="entr" presetSubtype="0" fill="hold" nodeType="withEffect">
                                  <p:stCondLst>
                                    <p:cond delay="2250"/>
                                  </p:stCondLst>
                                  <p:childTnLst>
                                    <p:set>
                                      <p:cBhvr>
                                        <p:cTn id="752" dur="1" fill="hold">
                                          <p:stCondLst>
                                            <p:cond delay="0"/>
                                          </p:stCondLst>
                                        </p:cTn>
                                        <p:tgtEl>
                                          <p:spTgt spid="253"/>
                                        </p:tgtEl>
                                        <p:attrNameLst>
                                          <p:attrName>style.visibility</p:attrName>
                                        </p:attrNameLst>
                                      </p:cBhvr>
                                      <p:to>
                                        <p:strVal val="visible"/>
                                      </p:to>
                                    </p:set>
                                    <p:animEffect transition="in" filter="fade">
                                      <p:cBhvr>
                                        <p:cTn id="753" dur="10"/>
                                        <p:tgtEl>
                                          <p:spTgt spid="253"/>
                                        </p:tgtEl>
                                      </p:cBhvr>
                                    </p:animEffect>
                                  </p:childTnLst>
                                </p:cTn>
                              </p:par>
                              <p:par>
                                <p:cTn id="754" presetID="0" presetClass="path" presetSubtype="0" repeatCount="indefinite" accel="50000" decel="50000" fill="hold" nodeType="withEffect">
                                  <p:stCondLst>
                                    <p:cond delay="2250"/>
                                  </p:stCondLst>
                                  <p:childTnLst>
                                    <p:animMotion origin="layout" path="M 0.00039 -0.00046 L -0.00586 0.0169 L -0.00117 0.02686 L 0.1043 0.02408 L 0.13529 0.02454 L 0.15326 0.02732 L 0.16159 0.03658 L 0.17904 0.10394 " pathEditMode="relative" rAng="0" ptsTypes="AAAAAAAA">
                                      <p:cBhvr>
                                        <p:cTn id="755" dur="3000" fill="hold"/>
                                        <p:tgtEl>
                                          <p:spTgt spid="253"/>
                                        </p:tgtEl>
                                        <p:attrNameLst>
                                          <p:attrName>ppt_x</p:attrName>
                                          <p:attrName>ppt_y</p:attrName>
                                        </p:attrNameLst>
                                      </p:cBhvr>
                                      <p:rCtr x="8620" y="5208"/>
                                    </p:animMotion>
                                  </p:childTnLst>
                                </p:cTn>
                              </p:par>
                              <p:par>
                                <p:cTn id="756" presetID="8" presetClass="emph" presetSubtype="0" repeatCount="indefinite" fill="hold" nodeType="withEffect">
                                  <p:stCondLst>
                                    <p:cond delay="2250"/>
                                  </p:stCondLst>
                                  <p:childTnLst>
                                    <p:animRot by="4200000">
                                      <p:cBhvr>
                                        <p:cTn id="757" dur="500" fill="hold"/>
                                        <p:tgtEl>
                                          <p:spTgt spid="253"/>
                                        </p:tgtEl>
                                        <p:attrNameLst>
                                          <p:attrName>r</p:attrName>
                                        </p:attrNameLst>
                                      </p:cBhvr>
                                    </p:animRot>
                                  </p:childTnLst>
                                </p:cTn>
                              </p:par>
                              <p:par>
                                <p:cTn id="758" presetID="8" presetClass="emph" presetSubtype="0" repeatCount="indefinite" fill="hold" nodeType="withEffect">
                                  <p:stCondLst>
                                    <p:cond delay="2250"/>
                                  </p:stCondLst>
                                  <p:childTnLst>
                                    <p:animRot by="3300000">
                                      <p:cBhvr>
                                        <p:cTn id="759" dur="500" fill="hold"/>
                                        <p:tgtEl>
                                          <p:spTgt spid="253"/>
                                        </p:tgtEl>
                                        <p:attrNameLst>
                                          <p:attrName>r</p:attrName>
                                        </p:attrNameLst>
                                      </p:cBhvr>
                                    </p:animRot>
                                  </p:childTnLst>
                                </p:cTn>
                              </p:par>
                              <p:par>
                                <p:cTn id="760" presetID="10" presetClass="entr" presetSubtype="0" fill="hold" nodeType="withEffect">
                                  <p:stCondLst>
                                    <p:cond delay="2500"/>
                                  </p:stCondLst>
                                  <p:childTnLst>
                                    <p:set>
                                      <p:cBhvr>
                                        <p:cTn id="761" dur="1" fill="hold">
                                          <p:stCondLst>
                                            <p:cond delay="0"/>
                                          </p:stCondLst>
                                        </p:cTn>
                                        <p:tgtEl>
                                          <p:spTgt spid="264"/>
                                        </p:tgtEl>
                                        <p:attrNameLst>
                                          <p:attrName>style.visibility</p:attrName>
                                        </p:attrNameLst>
                                      </p:cBhvr>
                                      <p:to>
                                        <p:strVal val="visible"/>
                                      </p:to>
                                    </p:set>
                                    <p:animEffect transition="in" filter="fade">
                                      <p:cBhvr>
                                        <p:cTn id="762" dur="10"/>
                                        <p:tgtEl>
                                          <p:spTgt spid="264"/>
                                        </p:tgtEl>
                                      </p:cBhvr>
                                    </p:animEffect>
                                  </p:childTnLst>
                                </p:cTn>
                              </p:par>
                              <p:par>
                                <p:cTn id="763" presetID="0" presetClass="path" presetSubtype="0" repeatCount="indefinite" accel="50000" decel="50000" fill="hold" nodeType="withEffect">
                                  <p:stCondLst>
                                    <p:cond delay="2500"/>
                                  </p:stCondLst>
                                  <p:childTnLst>
                                    <p:animMotion origin="layout" path="M 8.33333E-7 4.44444E-6 L -0.00625 0.01736 L -0.00156 0.02731 L 0.10482 0.0287 L 0.13398 0.03148 L 0.17956 0.03819 L 0.19323 0.05486 L 0.19896 0.07546 L 0.21315 0.13472 " pathEditMode="relative" rAng="0" ptsTypes="AAAAAAAAA">
                                      <p:cBhvr>
                                        <p:cTn id="764" dur="3000" fill="hold"/>
                                        <p:tgtEl>
                                          <p:spTgt spid="264"/>
                                        </p:tgtEl>
                                        <p:attrNameLst>
                                          <p:attrName>ppt_x</p:attrName>
                                          <p:attrName>ppt_y</p:attrName>
                                        </p:attrNameLst>
                                      </p:cBhvr>
                                      <p:rCtr x="10339" y="6736"/>
                                    </p:animMotion>
                                  </p:childTnLst>
                                </p:cTn>
                              </p:par>
                              <p:par>
                                <p:cTn id="765" presetID="8" presetClass="emph" presetSubtype="0" repeatCount="indefinite" fill="hold" nodeType="withEffect">
                                  <p:stCondLst>
                                    <p:cond delay="2500"/>
                                  </p:stCondLst>
                                  <p:childTnLst>
                                    <p:animRot by="4200000">
                                      <p:cBhvr>
                                        <p:cTn id="766" dur="500" fill="hold"/>
                                        <p:tgtEl>
                                          <p:spTgt spid="264"/>
                                        </p:tgtEl>
                                        <p:attrNameLst>
                                          <p:attrName>r</p:attrName>
                                        </p:attrNameLst>
                                      </p:cBhvr>
                                    </p:animRot>
                                  </p:childTnLst>
                                </p:cTn>
                              </p:par>
                              <p:par>
                                <p:cTn id="767" presetID="8" presetClass="emph" presetSubtype="0" repeatCount="indefinite" fill="hold" nodeType="withEffect">
                                  <p:stCondLst>
                                    <p:cond delay="2500"/>
                                  </p:stCondLst>
                                  <p:childTnLst>
                                    <p:animRot by="3300000">
                                      <p:cBhvr>
                                        <p:cTn id="768" dur="500" fill="hold"/>
                                        <p:tgtEl>
                                          <p:spTgt spid="264"/>
                                        </p:tgtEl>
                                        <p:attrNameLst>
                                          <p:attrName>r</p:attrName>
                                        </p:attrNameLst>
                                      </p:cBhvr>
                                    </p:animRot>
                                  </p:childTnLst>
                                </p:cTn>
                              </p:par>
                              <p:par>
                                <p:cTn id="769" presetID="10" presetClass="entr" presetSubtype="0" fill="hold" nodeType="withEffect">
                                  <p:stCondLst>
                                    <p:cond delay="2750"/>
                                  </p:stCondLst>
                                  <p:childTnLst>
                                    <p:set>
                                      <p:cBhvr>
                                        <p:cTn id="770" dur="1" fill="hold">
                                          <p:stCondLst>
                                            <p:cond delay="0"/>
                                          </p:stCondLst>
                                        </p:cTn>
                                        <p:tgtEl>
                                          <p:spTgt spid="284"/>
                                        </p:tgtEl>
                                        <p:attrNameLst>
                                          <p:attrName>style.visibility</p:attrName>
                                        </p:attrNameLst>
                                      </p:cBhvr>
                                      <p:to>
                                        <p:strVal val="visible"/>
                                      </p:to>
                                    </p:set>
                                    <p:animEffect transition="in" filter="fade">
                                      <p:cBhvr>
                                        <p:cTn id="771" dur="10"/>
                                        <p:tgtEl>
                                          <p:spTgt spid="284"/>
                                        </p:tgtEl>
                                      </p:cBhvr>
                                    </p:animEffect>
                                  </p:childTnLst>
                                </p:cTn>
                              </p:par>
                              <p:par>
                                <p:cTn id="772" presetID="0" presetClass="path" presetSubtype="0" repeatCount="indefinite" accel="50000" decel="50000" fill="hold" nodeType="withEffect">
                                  <p:stCondLst>
                                    <p:cond delay="2750"/>
                                  </p:stCondLst>
                                  <p:childTnLst>
                                    <p:animMotion origin="layout" path="M -0.00143 -0.00462 L -0.00768 0.01274 L -0.00299 0.02269 L 0.1043 0.02963 L 0.13243 0.03241 L 0.15664 0.03704 L 0.17097 0.04769 L 0.17904 0.06806 L 0.19571 0.11204 " pathEditMode="relative" rAng="0" ptsTypes="AAAAAAAAA">
                                      <p:cBhvr>
                                        <p:cTn id="773" dur="3000" fill="hold"/>
                                        <p:tgtEl>
                                          <p:spTgt spid="284"/>
                                        </p:tgtEl>
                                        <p:attrNameLst>
                                          <p:attrName>ppt_x</p:attrName>
                                          <p:attrName>ppt_y</p:attrName>
                                        </p:attrNameLst>
                                      </p:cBhvr>
                                      <p:rCtr x="9544" y="5833"/>
                                    </p:animMotion>
                                  </p:childTnLst>
                                </p:cTn>
                              </p:par>
                              <p:par>
                                <p:cTn id="774" presetID="8" presetClass="emph" presetSubtype="0" repeatCount="indefinite" fill="hold" nodeType="withEffect">
                                  <p:stCondLst>
                                    <p:cond delay="2750"/>
                                  </p:stCondLst>
                                  <p:childTnLst>
                                    <p:animRot by="4200000">
                                      <p:cBhvr>
                                        <p:cTn id="775" dur="500" fill="hold"/>
                                        <p:tgtEl>
                                          <p:spTgt spid="284"/>
                                        </p:tgtEl>
                                        <p:attrNameLst>
                                          <p:attrName>r</p:attrName>
                                        </p:attrNameLst>
                                      </p:cBhvr>
                                    </p:animRot>
                                  </p:childTnLst>
                                </p:cTn>
                              </p:par>
                              <p:par>
                                <p:cTn id="776" presetID="8" presetClass="emph" presetSubtype="0" repeatCount="indefinite" fill="hold" nodeType="withEffect">
                                  <p:stCondLst>
                                    <p:cond delay="2750"/>
                                  </p:stCondLst>
                                  <p:childTnLst>
                                    <p:animRot by="3300000">
                                      <p:cBhvr>
                                        <p:cTn id="777" dur="500" fill="hold"/>
                                        <p:tgtEl>
                                          <p:spTgt spid="284"/>
                                        </p:tgtEl>
                                        <p:attrNameLst>
                                          <p:attrName>r</p:attrName>
                                        </p:attrNameLst>
                                      </p:cBhvr>
                                    </p:animRot>
                                  </p:childTnLst>
                                </p:cTn>
                              </p:par>
                              <p:par>
                                <p:cTn id="778" presetID="10" presetClass="entr" presetSubtype="0" fill="hold" nodeType="withEffect">
                                  <p:stCondLst>
                                    <p:cond delay="3000"/>
                                  </p:stCondLst>
                                  <p:childTnLst>
                                    <p:set>
                                      <p:cBhvr>
                                        <p:cTn id="779" dur="1" fill="hold">
                                          <p:stCondLst>
                                            <p:cond delay="0"/>
                                          </p:stCondLst>
                                        </p:cTn>
                                        <p:tgtEl>
                                          <p:spTgt spid="277"/>
                                        </p:tgtEl>
                                        <p:attrNameLst>
                                          <p:attrName>style.visibility</p:attrName>
                                        </p:attrNameLst>
                                      </p:cBhvr>
                                      <p:to>
                                        <p:strVal val="visible"/>
                                      </p:to>
                                    </p:set>
                                    <p:animEffect transition="in" filter="fade">
                                      <p:cBhvr>
                                        <p:cTn id="780" dur="10"/>
                                        <p:tgtEl>
                                          <p:spTgt spid="277"/>
                                        </p:tgtEl>
                                      </p:cBhvr>
                                    </p:animEffect>
                                  </p:childTnLst>
                                </p:cTn>
                              </p:par>
                              <p:par>
                                <p:cTn id="781" presetID="0" presetClass="path" presetSubtype="0" repeatCount="indefinite" accel="50000" decel="50000" fill="hold" nodeType="withEffect">
                                  <p:stCondLst>
                                    <p:cond delay="3000"/>
                                  </p:stCondLst>
                                  <p:childTnLst>
                                    <p:animMotion origin="layout" path="M -0.00143 -0.00463 L 0.01133 0.00208 L 0.01784 0.0081 L 0.11263 -0.00533 L 0.14154 0.00162 L 0.16302 0.01458 L 0.17344 0.04236 L 0.18737 0.0919 " pathEditMode="relative" rAng="0" ptsTypes="AAAAAAAA">
                                      <p:cBhvr>
                                        <p:cTn id="782" dur="3000" fill="hold"/>
                                        <p:tgtEl>
                                          <p:spTgt spid="277"/>
                                        </p:tgtEl>
                                        <p:attrNameLst>
                                          <p:attrName>ppt_x</p:attrName>
                                          <p:attrName>ppt_y</p:attrName>
                                        </p:attrNameLst>
                                      </p:cBhvr>
                                      <p:rCtr x="9440" y="4792"/>
                                    </p:animMotion>
                                  </p:childTnLst>
                                </p:cTn>
                              </p:par>
                              <p:par>
                                <p:cTn id="783" presetID="8" presetClass="emph" presetSubtype="0" repeatCount="indefinite" fill="hold" nodeType="withEffect">
                                  <p:stCondLst>
                                    <p:cond delay="3000"/>
                                  </p:stCondLst>
                                  <p:childTnLst>
                                    <p:animRot by="4200000">
                                      <p:cBhvr>
                                        <p:cTn id="784" dur="500" fill="hold"/>
                                        <p:tgtEl>
                                          <p:spTgt spid="277"/>
                                        </p:tgtEl>
                                        <p:attrNameLst>
                                          <p:attrName>r</p:attrName>
                                        </p:attrNameLst>
                                      </p:cBhvr>
                                    </p:animRot>
                                  </p:childTnLst>
                                </p:cTn>
                              </p:par>
                              <p:par>
                                <p:cTn id="785" presetID="8" presetClass="emph" presetSubtype="0" repeatCount="indefinite" fill="hold" nodeType="withEffect">
                                  <p:stCondLst>
                                    <p:cond delay="3000"/>
                                  </p:stCondLst>
                                  <p:childTnLst>
                                    <p:animRot by="3300000">
                                      <p:cBhvr>
                                        <p:cTn id="786" dur="500" fill="hold"/>
                                        <p:tgtEl>
                                          <p:spTgt spid="277"/>
                                        </p:tgtEl>
                                        <p:attrNameLst>
                                          <p:attrName>r</p:attrName>
                                        </p:attrNameLst>
                                      </p:cBhvr>
                                    </p:animRot>
                                  </p:childTnLst>
                                </p:cTn>
                              </p:par>
                              <p:par>
                                <p:cTn id="787" presetID="10" presetClass="entr" presetSubtype="0" fill="hold" nodeType="withEffect">
                                  <p:stCondLst>
                                    <p:cond delay="3250"/>
                                  </p:stCondLst>
                                  <p:childTnLst>
                                    <p:set>
                                      <p:cBhvr>
                                        <p:cTn id="788" dur="1" fill="hold">
                                          <p:stCondLst>
                                            <p:cond delay="0"/>
                                          </p:stCondLst>
                                        </p:cTn>
                                        <p:tgtEl>
                                          <p:spTgt spid="281"/>
                                        </p:tgtEl>
                                        <p:attrNameLst>
                                          <p:attrName>style.visibility</p:attrName>
                                        </p:attrNameLst>
                                      </p:cBhvr>
                                      <p:to>
                                        <p:strVal val="visible"/>
                                      </p:to>
                                    </p:set>
                                    <p:animEffect transition="in" filter="fade">
                                      <p:cBhvr>
                                        <p:cTn id="789" dur="10"/>
                                        <p:tgtEl>
                                          <p:spTgt spid="281"/>
                                        </p:tgtEl>
                                      </p:cBhvr>
                                    </p:animEffect>
                                  </p:childTnLst>
                                </p:cTn>
                              </p:par>
                              <p:par>
                                <p:cTn id="790" presetID="0" presetClass="path" presetSubtype="0" repeatCount="indefinite" accel="50000" decel="50000" fill="hold" nodeType="withEffect">
                                  <p:stCondLst>
                                    <p:cond delay="3250"/>
                                  </p:stCondLst>
                                  <p:childTnLst>
                                    <p:animMotion origin="layout" path="M -0.00143 -0.00463 L -0.00039 0.01018 L 0.00352 0.01713 L 0.10899 0.02037 L 0.15352 0.02037 L 0.17461 0.02083 L 0.18998 0.02593 L 0.20417 0.04028 L 0.22357 0.10509 " pathEditMode="relative" rAng="0" ptsTypes="AAAAAAAAA">
                                      <p:cBhvr>
                                        <p:cTn id="791" dur="3000" fill="hold"/>
                                        <p:tgtEl>
                                          <p:spTgt spid="281"/>
                                        </p:tgtEl>
                                        <p:attrNameLst>
                                          <p:attrName>ppt_x</p:attrName>
                                          <p:attrName>ppt_y</p:attrName>
                                        </p:attrNameLst>
                                      </p:cBhvr>
                                      <p:rCtr x="11250" y="5486"/>
                                    </p:animMotion>
                                  </p:childTnLst>
                                </p:cTn>
                              </p:par>
                              <p:par>
                                <p:cTn id="792" presetID="8" presetClass="emph" presetSubtype="0" repeatCount="indefinite" fill="hold" nodeType="withEffect">
                                  <p:stCondLst>
                                    <p:cond delay="3250"/>
                                  </p:stCondLst>
                                  <p:childTnLst>
                                    <p:animRot by="4200000">
                                      <p:cBhvr>
                                        <p:cTn id="793" dur="500" fill="hold"/>
                                        <p:tgtEl>
                                          <p:spTgt spid="281"/>
                                        </p:tgtEl>
                                        <p:attrNameLst>
                                          <p:attrName>r</p:attrName>
                                        </p:attrNameLst>
                                      </p:cBhvr>
                                    </p:animRot>
                                  </p:childTnLst>
                                </p:cTn>
                              </p:par>
                              <p:par>
                                <p:cTn id="794" presetID="8" presetClass="emph" presetSubtype="0" repeatCount="indefinite" fill="hold" nodeType="withEffect">
                                  <p:stCondLst>
                                    <p:cond delay="3250"/>
                                  </p:stCondLst>
                                  <p:childTnLst>
                                    <p:animRot by="3300000">
                                      <p:cBhvr>
                                        <p:cTn id="795" dur="500" fill="hold"/>
                                        <p:tgtEl>
                                          <p:spTgt spid="281"/>
                                        </p:tgtEl>
                                        <p:attrNameLst>
                                          <p:attrName>r</p:attrName>
                                        </p:attrNameLst>
                                      </p:cBhvr>
                                    </p:animRot>
                                  </p:childTnLst>
                                </p:cTn>
                              </p:par>
                              <p:par>
                                <p:cTn id="796" presetID="10" presetClass="entr" presetSubtype="0" fill="hold" nodeType="withEffect">
                                  <p:stCondLst>
                                    <p:cond delay="3500"/>
                                  </p:stCondLst>
                                  <p:childTnLst>
                                    <p:set>
                                      <p:cBhvr>
                                        <p:cTn id="797" dur="1" fill="hold">
                                          <p:stCondLst>
                                            <p:cond delay="0"/>
                                          </p:stCondLst>
                                        </p:cTn>
                                        <p:tgtEl>
                                          <p:spTgt spid="260"/>
                                        </p:tgtEl>
                                        <p:attrNameLst>
                                          <p:attrName>style.visibility</p:attrName>
                                        </p:attrNameLst>
                                      </p:cBhvr>
                                      <p:to>
                                        <p:strVal val="visible"/>
                                      </p:to>
                                    </p:set>
                                    <p:animEffect transition="in" filter="fade">
                                      <p:cBhvr>
                                        <p:cTn id="798" dur="10"/>
                                        <p:tgtEl>
                                          <p:spTgt spid="260"/>
                                        </p:tgtEl>
                                      </p:cBhvr>
                                    </p:animEffect>
                                  </p:childTnLst>
                                </p:cTn>
                              </p:par>
                              <p:par>
                                <p:cTn id="799" presetID="0" presetClass="path" presetSubtype="0" repeatCount="indefinite" accel="50000" decel="50000" fill="hold" nodeType="withEffect">
                                  <p:stCondLst>
                                    <p:cond delay="3500"/>
                                  </p:stCondLst>
                                  <p:childTnLst>
                                    <p:animMotion origin="layout" path="M -0.00169 -0.00417 L 0.00612 0.0074 L 0.01562 0.01018 L 0.02031 0.01527 L 0.09635 0.01597 L 0.12083 0.01203 L 0.13542 0.01296 L 0.14687 0.02314 L 0.15456 0.03935 L 0.16771 0.08518 " pathEditMode="relative" rAng="0" ptsTypes="AAAAAAAAAA">
                                      <p:cBhvr>
                                        <p:cTn id="800" dur="3000" fill="hold"/>
                                        <p:tgtEl>
                                          <p:spTgt spid="260"/>
                                        </p:tgtEl>
                                        <p:attrNameLst>
                                          <p:attrName>ppt_x</p:attrName>
                                          <p:attrName>ppt_y</p:attrName>
                                        </p:attrNameLst>
                                      </p:cBhvr>
                                      <p:rCtr x="8464" y="4468"/>
                                    </p:animMotion>
                                  </p:childTnLst>
                                </p:cTn>
                              </p:par>
                              <p:par>
                                <p:cTn id="801" presetID="8" presetClass="emph" presetSubtype="0" repeatCount="indefinite" fill="hold" nodeType="withEffect">
                                  <p:stCondLst>
                                    <p:cond delay="3500"/>
                                  </p:stCondLst>
                                  <p:childTnLst>
                                    <p:animRot by="4200000">
                                      <p:cBhvr>
                                        <p:cTn id="802" dur="500" fill="hold"/>
                                        <p:tgtEl>
                                          <p:spTgt spid="260"/>
                                        </p:tgtEl>
                                        <p:attrNameLst>
                                          <p:attrName>r</p:attrName>
                                        </p:attrNameLst>
                                      </p:cBhvr>
                                    </p:animRot>
                                  </p:childTnLst>
                                </p:cTn>
                              </p:par>
                              <p:par>
                                <p:cTn id="803" presetID="8" presetClass="emph" presetSubtype="0" repeatCount="indefinite" fill="hold" nodeType="withEffect">
                                  <p:stCondLst>
                                    <p:cond delay="3500"/>
                                  </p:stCondLst>
                                  <p:childTnLst>
                                    <p:animRot by="3300000">
                                      <p:cBhvr>
                                        <p:cTn id="804" dur="500" fill="hold"/>
                                        <p:tgtEl>
                                          <p:spTgt spid="260"/>
                                        </p:tgtEl>
                                        <p:attrNameLst>
                                          <p:attrName>r</p:attrName>
                                        </p:attrNameLst>
                                      </p:cBhvr>
                                    </p:animRot>
                                  </p:childTnLst>
                                </p:cTn>
                              </p:par>
                              <p:par>
                                <p:cTn id="805" presetID="10" presetClass="entr" presetSubtype="0" fill="hold" nodeType="withEffect">
                                  <p:stCondLst>
                                    <p:cond delay="4000"/>
                                  </p:stCondLst>
                                  <p:childTnLst>
                                    <p:set>
                                      <p:cBhvr>
                                        <p:cTn id="806" dur="1" fill="hold">
                                          <p:stCondLst>
                                            <p:cond delay="0"/>
                                          </p:stCondLst>
                                        </p:cTn>
                                        <p:tgtEl>
                                          <p:spTgt spid="256"/>
                                        </p:tgtEl>
                                        <p:attrNameLst>
                                          <p:attrName>style.visibility</p:attrName>
                                        </p:attrNameLst>
                                      </p:cBhvr>
                                      <p:to>
                                        <p:strVal val="visible"/>
                                      </p:to>
                                    </p:set>
                                    <p:animEffect transition="in" filter="fade">
                                      <p:cBhvr>
                                        <p:cTn id="807" dur="10"/>
                                        <p:tgtEl>
                                          <p:spTgt spid="256"/>
                                        </p:tgtEl>
                                      </p:cBhvr>
                                    </p:animEffect>
                                  </p:childTnLst>
                                </p:cTn>
                              </p:par>
                              <p:par>
                                <p:cTn id="808" presetID="0" presetClass="path" presetSubtype="0" repeatCount="indefinite" accel="50000" decel="50000" fill="hold" nodeType="withEffect">
                                  <p:stCondLst>
                                    <p:cond delay="4000"/>
                                  </p:stCondLst>
                                  <p:childTnLst>
                                    <p:animMotion origin="layout" path="M -0.00143 -0.00463 L -0.00261 0.01065 L 0.00534 0.01435 L 0.10573 0.01574 L 0.13216 0.01759 L 0.14674 0.01805 L 0.15638 0.02222 L 0.16471 0.02963 L 0.1707 0.04861 L 0.18268 0.10092 " pathEditMode="relative" rAng="0" ptsTypes="AAAAAAAAAA">
                                      <p:cBhvr>
                                        <p:cTn id="809" dur="3000" fill="hold"/>
                                        <p:tgtEl>
                                          <p:spTgt spid="256"/>
                                        </p:tgtEl>
                                        <p:attrNameLst>
                                          <p:attrName>ppt_x</p:attrName>
                                          <p:attrName>ppt_y</p:attrName>
                                        </p:attrNameLst>
                                      </p:cBhvr>
                                      <p:rCtr x="9141" y="5278"/>
                                    </p:animMotion>
                                  </p:childTnLst>
                                </p:cTn>
                              </p:par>
                              <p:par>
                                <p:cTn id="810" presetID="8" presetClass="emph" presetSubtype="0" repeatCount="indefinite" fill="hold" nodeType="withEffect">
                                  <p:stCondLst>
                                    <p:cond delay="4000"/>
                                  </p:stCondLst>
                                  <p:childTnLst>
                                    <p:animRot by="4200000">
                                      <p:cBhvr>
                                        <p:cTn id="811" dur="500" fill="hold"/>
                                        <p:tgtEl>
                                          <p:spTgt spid="256"/>
                                        </p:tgtEl>
                                        <p:attrNameLst>
                                          <p:attrName>r</p:attrName>
                                        </p:attrNameLst>
                                      </p:cBhvr>
                                    </p:animRot>
                                  </p:childTnLst>
                                </p:cTn>
                              </p:par>
                              <p:par>
                                <p:cTn id="812" presetID="8" presetClass="emph" presetSubtype="0" repeatCount="indefinite" fill="hold" nodeType="withEffect">
                                  <p:stCondLst>
                                    <p:cond delay="4000"/>
                                  </p:stCondLst>
                                  <p:childTnLst>
                                    <p:animRot by="3300000">
                                      <p:cBhvr>
                                        <p:cTn id="813" dur="500" fill="hold"/>
                                        <p:tgtEl>
                                          <p:spTgt spid="256"/>
                                        </p:tgtEl>
                                        <p:attrNameLst>
                                          <p:attrName>r</p:attrName>
                                        </p:attrNameLst>
                                      </p:cBhvr>
                                    </p:animRot>
                                  </p:childTnLst>
                                </p:cTn>
                              </p:par>
                              <p:par>
                                <p:cTn id="814" presetID="10" presetClass="entr" presetSubtype="0" fill="hold" nodeType="withEffect">
                                  <p:stCondLst>
                                    <p:cond delay="4250"/>
                                  </p:stCondLst>
                                  <p:childTnLst>
                                    <p:set>
                                      <p:cBhvr>
                                        <p:cTn id="815" dur="1" fill="hold">
                                          <p:stCondLst>
                                            <p:cond delay="0"/>
                                          </p:stCondLst>
                                        </p:cTn>
                                        <p:tgtEl>
                                          <p:spTgt spid="274"/>
                                        </p:tgtEl>
                                        <p:attrNameLst>
                                          <p:attrName>style.visibility</p:attrName>
                                        </p:attrNameLst>
                                      </p:cBhvr>
                                      <p:to>
                                        <p:strVal val="visible"/>
                                      </p:to>
                                    </p:set>
                                    <p:animEffect transition="in" filter="fade">
                                      <p:cBhvr>
                                        <p:cTn id="816" dur="10"/>
                                        <p:tgtEl>
                                          <p:spTgt spid="274"/>
                                        </p:tgtEl>
                                      </p:cBhvr>
                                    </p:animEffect>
                                  </p:childTnLst>
                                </p:cTn>
                              </p:par>
                              <p:par>
                                <p:cTn id="817" presetID="0" presetClass="path" presetSubtype="0" repeatCount="indefinite" accel="50000" decel="50000" fill="hold" nodeType="withEffect">
                                  <p:stCondLst>
                                    <p:cond delay="4250"/>
                                  </p:stCondLst>
                                  <p:childTnLst>
                                    <p:animMotion origin="layout" path="M -0.00144 -0.00463 L -0.00769 0.01273 L -0.003 0.02268 L 0.10429 0.02962 L 0.13242 0.0324 L 0.15416 0.03217 L 0.16836 0.03634 L 0.1806 0.05162 L 0.21263 0.08981 " pathEditMode="relative" rAng="0" ptsTypes="AAAAAAAAA">
                                      <p:cBhvr>
                                        <p:cTn id="818" dur="3000" fill="hold"/>
                                        <p:tgtEl>
                                          <p:spTgt spid="274"/>
                                        </p:tgtEl>
                                        <p:attrNameLst>
                                          <p:attrName>ppt_x</p:attrName>
                                          <p:attrName>ppt_y</p:attrName>
                                        </p:attrNameLst>
                                      </p:cBhvr>
                                      <p:rCtr x="10391" y="4722"/>
                                    </p:animMotion>
                                  </p:childTnLst>
                                </p:cTn>
                              </p:par>
                              <p:par>
                                <p:cTn id="819" presetID="8" presetClass="emph" presetSubtype="0" repeatCount="indefinite" fill="hold" nodeType="withEffect">
                                  <p:stCondLst>
                                    <p:cond delay="4250"/>
                                  </p:stCondLst>
                                  <p:childTnLst>
                                    <p:animRot by="4200000">
                                      <p:cBhvr>
                                        <p:cTn id="820" dur="500" fill="hold"/>
                                        <p:tgtEl>
                                          <p:spTgt spid="274"/>
                                        </p:tgtEl>
                                        <p:attrNameLst>
                                          <p:attrName>r</p:attrName>
                                        </p:attrNameLst>
                                      </p:cBhvr>
                                    </p:animRot>
                                  </p:childTnLst>
                                </p:cTn>
                              </p:par>
                              <p:par>
                                <p:cTn id="821" presetID="8" presetClass="emph" presetSubtype="0" repeatCount="indefinite" fill="hold" nodeType="withEffect">
                                  <p:stCondLst>
                                    <p:cond delay="4250"/>
                                  </p:stCondLst>
                                  <p:childTnLst>
                                    <p:animRot by="3300000">
                                      <p:cBhvr>
                                        <p:cTn id="822" dur="500" fill="hold"/>
                                        <p:tgtEl>
                                          <p:spTgt spid="274"/>
                                        </p:tgtEl>
                                        <p:attrNameLst>
                                          <p:attrName>r</p:attrName>
                                        </p:attrNameLst>
                                      </p:cBhvr>
                                    </p:animRot>
                                  </p:childTnLst>
                                </p:cTn>
                              </p:par>
                              <p:par>
                                <p:cTn id="823" presetID="10" presetClass="entr" presetSubtype="0" fill="hold" nodeType="withEffect">
                                  <p:stCondLst>
                                    <p:cond delay="4500"/>
                                  </p:stCondLst>
                                  <p:childTnLst>
                                    <p:set>
                                      <p:cBhvr>
                                        <p:cTn id="824" dur="1" fill="hold">
                                          <p:stCondLst>
                                            <p:cond delay="0"/>
                                          </p:stCondLst>
                                        </p:cTn>
                                        <p:tgtEl>
                                          <p:spTgt spid="271"/>
                                        </p:tgtEl>
                                        <p:attrNameLst>
                                          <p:attrName>style.visibility</p:attrName>
                                        </p:attrNameLst>
                                      </p:cBhvr>
                                      <p:to>
                                        <p:strVal val="visible"/>
                                      </p:to>
                                    </p:set>
                                    <p:animEffect transition="in" filter="fade">
                                      <p:cBhvr>
                                        <p:cTn id="825" dur="10"/>
                                        <p:tgtEl>
                                          <p:spTgt spid="271"/>
                                        </p:tgtEl>
                                      </p:cBhvr>
                                    </p:animEffect>
                                  </p:childTnLst>
                                </p:cTn>
                              </p:par>
                              <p:par>
                                <p:cTn id="826" presetID="0" presetClass="path" presetSubtype="0" repeatCount="indefinite" accel="50000" decel="50000" fill="hold" nodeType="withEffect">
                                  <p:stCondLst>
                                    <p:cond delay="4500"/>
                                  </p:stCondLst>
                                  <p:childTnLst>
                                    <p:animMotion origin="layout" path="M 0.01146 0.00995 L 0.00886 0.02638 L 0.0181 0.03148 L 0.12852 0.03148 L 0.15677 0.03865 L 0.17227 0.04375 L 0.18685 0.06527 L 0.19219 0.08912 L 0.20091 0.13171 " pathEditMode="relative" rAng="0" ptsTypes="AAAAAAAAA">
                                      <p:cBhvr>
                                        <p:cTn id="827" dur="3000" fill="hold"/>
                                        <p:tgtEl>
                                          <p:spTgt spid="271"/>
                                        </p:tgtEl>
                                        <p:attrNameLst>
                                          <p:attrName>ppt_x</p:attrName>
                                          <p:attrName>ppt_y</p:attrName>
                                        </p:attrNameLst>
                                      </p:cBhvr>
                                      <p:rCtr x="9336" y="6088"/>
                                    </p:animMotion>
                                  </p:childTnLst>
                                </p:cTn>
                              </p:par>
                              <p:par>
                                <p:cTn id="828" presetID="8" presetClass="emph" presetSubtype="0" repeatCount="indefinite" fill="hold" nodeType="withEffect">
                                  <p:stCondLst>
                                    <p:cond delay="4500"/>
                                  </p:stCondLst>
                                  <p:childTnLst>
                                    <p:animRot by="4200000">
                                      <p:cBhvr>
                                        <p:cTn id="829" dur="500" fill="hold"/>
                                        <p:tgtEl>
                                          <p:spTgt spid="271"/>
                                        </p:tgtEl>
                                        <p:attrNameLst>
                                          <p:attrName>r</p:attrName>
                                        </p:attrNameLst>
                                      </p:cBhvr>
                                    </p:animRot>
                                  </p:childTnLst>
                                </p:cTn>
                              </p:par>
                              <p:par>
                                <p:cTn id="830" presetID="8" presetClass="emph" presetSubtype="0" repeatCount="indefinite" fill="hold" nodeType="withEffect">
                                  <p:stCondLst>
                                    <p:cond delay="4500"/>
                                  </p:stCondLst>
                                  <p:childTnLst>
                                    <p:animRot by="3300000">
                                      <p:cBhvr>
                                        <p:cTn id="831" dur="500" fill="hold"/>
                                        <p:tgtEl>
                                          <p:spTgt spid="271"/>
                                        </p:tgtEl>
                                        <p:attrNameLst>
                                          <p:attrName>r</p:attrName>
                                        </p:attrNameLst>
                                      </p:cBhvr>
                                    </p:animRot>
                                  </p:childTnLst>
                                </p:cTn>
                              </p:par>
                              <p:par>
                                <p:cTn id="832" presetID="10" presetClass="entr" presetSubtype="0" fill="hold" nodeType="withEffect">
                                  <p:stCondLst>
                                    <p:cond delay="5000"/>
                                  </p:stCondLst>
                                  <p:childTnLst>
                                    <p:set>
                                      <p:cBhvr>
                                        <p:cTn id="833" dur="1" fill="hold">
                                          <p:stCondLst>
                                            <p:cond delay="0"/>
                                          </p:stCondLst>
                                        </p:cTn>
                                        <p:tgtEl>
                                          <p:spTgt spid="716"/>
                                        </p:tgtEl>
                                        <p:attrNameLst>
                                          <p:attrName>style.visibility</p:attrName>
                                        </p:attrNameLst>
                                      </p:cBhvr>
                                      <p:to>
                                        <p:strVal val="visible"/>
                                      </p:to>
                                    </p:set>
                                    <p:animEffect transition="in" filter="fade">
                                      <p:cBhvr>
                                        <p:cTn id="834" dur="10"/>
                                        <p:tgtEl>
                                          <p:spTgt spid="716"/>
                                        </p:tgtEl>
                                      </p:cBhvr>
                                    </p:animEffect>
                                  </p:childTnLst>
                                </p:cTn>
                              </p:par>
                              <p:par>
                                <p:cTn id="835" presetID="0" presetClass="path" presetSubtype="0" repeatCount="indefinite" fill="hold" nodeType="withEffect">
                                  <p:stCondLst>
                                    <p:cond delay="5000"/>
                                  </p:stCondLst>
                                  <p:childTnLst>
                                    <p:animMotion origin="layout" path="M -2.08333E-7 -7.40741E-7 L 0.01914 0.0088 L 0.02539 0.01482 L 0.03398 0.02176 L 0.04583 0.02755 L 0.06055 0.02292 L 0.06836 0.02407 L 0.09128 0.03171 " pathEditMode="relative" rAng="0" ptsTypes="AAAAAAAA">
                                      <p:cBhvr>
                                        <p:cTn id="836" dur="2000" fill="hold"/>
                                        <p:tgtEl>
                                          <p:spTgt spid="716"/>
                                        </p:tgtEl>
                                        <p:attrNameLst>
                                          <p:attrName>ppt_x</p:attrName>
                                          <p:attrName>ppt_y</p:attrName>
                                        </p:attrNameLst>
                                      </p:cBhvr>
                                      <p:rCtr x="4557" y="1574"/>
                                    </p:animMotion>
                                  </p:childTnLst>
                                </p:cTn>
                              </p:par>
                              <p:par>
                                <p:cTn id="837" presetID="10" presetClass="entr" presetSubtype="0" fill="hold" nodeType="withEffect">
                                  <p:stCondLst>
                                    <p:cond delay="5250"/>
                                  </p:stCondLst>
                                  <p:childTnLst>
                                    <p:set>
                                      <p:cBhvr>
                                        <p:cTn id="838" dur="1" fill="hold">
                                          <p:stCondLst>
                                            <p:cond delay="0"/>
                                          </p:stCondLst>
                                        </p:cTn>
                                        <p:tgtEl>
                                          <p:spTgt spid="712"/>
                                        </p:tgtEl>
                                        <p:attrNameLst>
                                          <p:attrName>style.visibility</p:attrName>
                                        </p:attrNameLst>
                                      </p:cBhvr>
                                      <p:to>
                                        <p:strVal val="visible"/>
                                      </p:to>
                                    </p:set>
                                    <p:animEffect transition="in" filter="fade">
                                      <p:cBhvr>
                                        <p:cTn id="839" dur="10"/>
                                        <p:tgtEl>
                                          <p:spTgt spid="712"/>
                                        </p:tgtEl>
                                      </p:cBhvr>
                                    </p:animEffect>
                                  </p:childTnLst>
                                </p:cTn>
                              </p:par>
                              <p:par>
                                <p:cTn id="840" presetID="0" presetClass="path" presetSubtype="0" repeatCount="indefinite" fill="hold" nodeType="withEffect">
                                  <p:stCondLst>
                                    <p:cond delay="5250"/>
                                  </p:stCondLst>
                                  <p:childTnLst>
                                    <p:animMotion origin="layout" path="M 4.58333E-6 -1.11111E-6 L 0.01914 0.0088 L 0.02539 0.01482 L 0.03398 0.02176 L 0.04583 0.02755 L 0.06263 0.02755 L 0.07447 0.0294 " pathEditMode="relative" rAng="0" ptsTypes="AAAAAAA">
                                      <p:cBhvr>
                                        <p:cTn id="841" dur="2000" fill="hold"/>
                                        <p:tgtEl>
                                          <p:spTgt spid="712"/>
                                        </p:tgtEl>
                                        <p:attrNameLst>
                                          <p:attrName>ppt_x</p:attrName>
                                          <p:attrName>ppt_y</p:attrName>
                                        </p:attrNameLst>
                                      </p:cBhvr>
                                      <p:rCtr x="3724" y="1458"/>
                                    </p:animMotion>
                                  </p:childTnLst>
                                </p:cTn>
                              </p:par>
                              <p:par>
                                <p:cTn id="842" presetID="10" presetClass="entr" presetSubtype="0" fill="hold" nodeType="withEffect">
                                  <p:stCondLst>
                                    <p:cond delay="5500"/>
                                  </p:stCondLst>
                                  <p:childTnLst>
                                    <p:set>
                                      <p:cBhvr>
                                        <p:cTn id="843" dur="1" fill="hold">
                                          <p:stCondLst>
                                            <p:cond delay="0"/>
                                          </p:stCondLst>
                                        </p:cTn>
                                        <p:tgtEl>
                                          <p:spTgt spid="717"/>
                                        </p:tgtEl>
                                        <p:attrNameLst>
                                          <p:attrName>style.visibility</p:attrName>
                                        </p:attrNameLst>
                                      </p:cBhvr>
                                      <p:to>
                                        <p:strVal val="visible"/>
                                      </p:to>
                                    </p:set>
                                    <p:animEffect transition="in" filter="fade">
                                      <p:cBhvr>
                                        <p:cTn id="844" dur="10"/>
                                        <p:tgtEl>
                                          <p:spTgt spid="717"/>
                                        </p:tgtEl>
                                      </p:cBhvr>
                                    </p:animEffect>
                                  </p:childTnLst>
                                </p:cTn>
                              </p:par>
                              <p:par>
                                <p:cTn id="845" presetID="0" presetClass="path" presetSubtype="0" repeatCount="indefinite" fill="hold" nodeType="withEffect">
                                  <p:stCondLst>
                                    <p:cond delay="5500"/>
                                  </p:stCondLst>
                                  <p:childTnLst>
                                    <p:animMotion origin="layout" path="M 4.375E-6 3.7037E-6 L 0.01914 0.00879 L 0.02539 0.01481 L 0.03398 0.02176 L 0.04583 0.02754 L 0.06054 0.02291 L 0.06836 0.02407 L 0.09127 0.03171 " pathEditMode="relative" rAng="0" ptsTypes="AAAAAAAA">
                                      <p:cBhvr>
                                        <p:cTn id="846" dur="2000" fill="hold"/>
                                        <p:tgtEl>
                                          <p:spTgt spid="717"/>
                                        </p:tgtEl>
                                        <p:attrNameLst>
                                          <p:attrName>ppt_x</p:attrName>
                                          <p:attrName>ppt_y</p:attrName>
                                        </p:attrNameLst>
                                      </p:cBhvr>
                                      <p:rCtr x="4557" y="1574"/>
                                    </p:animMotion>
                                  </p:childTnLst>
                                </p:cTn>
                              </p:par>
                              <p:par>
                                <p:cTn id="847" presetID="10" presetClass="entr" presetSubtype="0" fill="hold" nodeType="withEffect">
                                  <p:stCondLst>
                                    <p:cond delay="5750"/>
                                  </p:stCondLst>
                                  <p:childTnLst>
                                    <p:set>
                                      <p:cBhvr>
                                        <p:cTn id="848" dur="1" fill="hold">
                                          <p:stCondLst>
                                            <p:cond delay="0"/>
                                          </p:stCondLst>
                                        </p:cTn>
                                        <p:tgtEl>
                                          <p:spTgt spid="710"/>
                                        </p:tgtEl>
                                        <p:attrNameLst>
                                          <p:attrName>style.visibility</p:attrName>
                                        </p:attrNameLst>
                                      </p:cBhvr>
                                      <p:to>
                                        <p:strVal val="visible"/>
                                      </p:to>
                                    </p:set>
                                    <p:animEffect transition="in" filter="fade">
                                      <p:cBhvr>
                                        <p:cTn id="849" dur="10"/>
                                        <p:tgtEl>
                                          <p:spTgt spid="710"/>
                                        </p:tgtEl>
                                      </p:cBhvr>
                                    </p:animEffect>
                                  </p:childTnLst>
                                </p:cTn>
                              </p:par>
                              <p:par>
                                <p:cTn id="850" presetID="0" presetClass="path" presetSubtype="0" repeatCount="indefinite" fill="hold" nodeType="withEffect">
                                  <p:stCondLst>
                                    <p:cond delay="5750"/>
                                  </p:stCondLst>
                                  <p:childTnLst>
                                    <p:animMotion origin="layout" path="M 4.79167E-6 3.33333E-6 L 0.01914 0.00879 L 0.02539 0.01481 L 0.03398 0.02176 L 0.04583 0.02754 L 0.06054 0.02291 L 0.07929 0.02963 " pathEditMode="relative" rAng="0" ptsTypes="AAAAAAA">
                                      <p:cBhvr>
                                        <p:cTn id="851" dur="2000" fill="hold"/>
                                        <p:tgtEl>
                                          <p:spTgt spid="710"/>
                                        </p:tgtEl>
                                        <p:attrNameLst>
                                          <p:attrName>ppt_x</p:attrName>
                                          <p:attrName>ppt_y</p:attrName>
                                        </p:attrNameLst>
                                      </p:cBhvr>
                                      <p:rCtr x="3958" y="1481"/>
                                    </p:animMotion>
                                  </p:childTnLst>
                                </p:cTn>
                              </p:par>
                              <p:par>
                                <p:cTn id="852" presetID="10" presetClass="entr" presetSubtype="0" fill="hold" nodeType="withEffect">
                                  <p:stCondLst>
                                    <p:cond delay="6000"/>
                                  </p:stCondLst>
                                  <p:childTnLst>
                                    <p:set>
                                      <p:cBhvr>
                                        <p:cTn id="853" dur="1" fill="hold">
                                          <p:stCondLst>
                                            <p:cond delay="0"/>
                                          </p:stCondLst>
                                        </p:cTn>
                                        <p:tgtEl>
                                          <p:spTgt spid="711"/>
                                        </p:tgtEl>
                                        <p:attrNameLst>
                                          <p:attrName>style.visibility</p:attrName>
                                        </p:attrNameLst>
                                      </p:cBhvr>
                                      <p:to>
                                        <p:strVal val="visible"/>
                                      </p:to>
                                    </p:set>
                                    <p:animEffect transition="in" filter="fade">
                                      <p:cBhvr>
                                        <p:cTn id="854" dur="10"/>
                                        <p:tgtEl>
                                          <p:spTgt spid="711"/>
                                        </p:tgtEl>
                                      </p:cBhvr>
                                    </p:animEffect>
                                  </p:childTnLst>
                                </p:cTn>
                              </p:par>
                              <p:par>
                                <p:cTn id="855" presetID="0" presetClass="path" presetSubtype="0" repeatCount="indefinite" fill="hold" nodeType="withEffect">
                                  <p:stCondLst>
                                    <p:cond delay="6000"/>
                                  </p:stCondLst>
                                  <p:childTnLst>
                                    <p:animMotion origin="layout" path="M -4.79167E-6 5.55112E-17 L 0.01915 0.0088 L 0.0254 0.01481 L 0.03399 0.02176 L 0.04584 0.02755 L 0.06055 0.02292 L 0.06836 0.02407 L 0.09128 0.03171 " pathEditMode="relative" rAng="0" ptsTypes="AAAAAAAA">
                                      <p:cBhvr>
                                        <p:cTn id="856" dur="2000" fill="hold"/>
                                        <p:tgtEl>
                                          <p:spTgt spid="711"/>
                                        </p:tgtEl>
                                        <p:attrNameLst>
                                          <p:attrName>ppt_x</p:attrName>
                                          <p:attrName>ppt_y</p:attrName>
                                        </p:attrNameLst>
                                      </p:cBhvr>
                                      <p:rCtr x="4557" y="1574"/>
                                    </p:animMotion>
                                  </p:childTnLst>
                                </p:cTn>
                              </p:par>
                              <p:par>
                                <p:cTn id="857" presetID="10" presetClass="entr" presetSubtype="0" fill="hold" nodeType="withEffect">
                                  <p:stCondLst>
                                    <p:cond delay="6250"/>
                                  </p:stCondLst>
                                  <p:childTnLst>
                                    <p:set>
                                      <p:cBhvr>
                                        <p:cTn id="858" dur="1" fill="hold">
                                          <p:stCondLst>
                                            <p:cond delay="0"/>
                                          </p:stCondLst>
                                        </p:cTn>
                                        <p:tgtEl>
                                          <p:spTgt spid="714"/>
                                        </p:tgtEl>
                                        <p:attrNameLst>
                                          <p:attrName>style.visibility</p:attrName>
                                        </p:attrNameLst>
                                      </p:cBhvr>
                                      <p:to>
                                        <p:strVal val="visible"/>
                                      </p:to>
                                    </p:set>
                                    <p:animEffect transition="in" filter="fade">
                                      <p:cBhvr>
                                        <p:cTn id="859" dur="10"/>
                                        <p:tgtEl>
                                          <p:spTgt spid="714"/>
                                        </p:tgtEl>
                                      </p:cBhvr>
                                    </p:animEffect>
                                  </p:childTnLst>
                                </p:cTn>
                              </p:par>
                              <p:par>
                                <p:cTn id="860" presetID="0" presetClass="path" presetSubtype="0" repeatCount="indefinite" fill="hold" nodeType="withEffect">
                                  <p:stCondLst>
                                    <p:cond delay="6250"/>
                                  </p:stCondLst>
                                  <p:childTnLst>
                                    <p:animMotion origin="layout" path="M 1.66667E-6 1.48148E-6 L 0.01914 0.00879 L 0.02539 0.01481 L 0.03385 0.02569 L 0.0457 0.03079 L 0.06055 0.02292 L 0.07864 0.03819 " pathEditMode="relative" rAng="0" ptsTypes="AAAAAAA">
                                      <p:cBhvr>
                                        <p:cTn id="861" dur="2000" fill="hold"/>
                                        <p:tgtEl>
                                          <p:spTgt spid="714"/>
                                        </p:tgtEl>
                                        <p:attrNameLst>
                                          <p:attrName>ppt_x</p:attrName>
                                          <p:attrName>ppt_y</p:attrName>
                                        </p:attrNameLst>
                                      </p:cBhvr>
                                      <p:rCtr x="3932" y="1898"/>
                                    </p:animMotion>
                                  </p:childTnLst>
                                </p:cTn>
                              </p:par>
                              <p:par>
                                <p:cTn id="862" presetID="10" presetClass="entr" presetSubtype="0" fill="hold" nodeType="withEffect">
                                  <p:stCondLst>
                                    <p:cond delay="6500"/>
                                  </p:stCondLst>
                                  <p:childTnLst>
                                    <p:set>
                                      <p:cBhvr>
                                        <p:cTn id="863" dur="1" fill="hold">
                                          <p:stCondLst>
                                            <p:cond delay="0"/>
                                          </p:stCondLst>
                                        </p:cTn>
                                        <p:tgtEl>
                                          <p:spTgt spid="713"/>
                                        </p:tgtEl>
                                        <p:attrNameLst>
                                          <p:attrName>style.visibility</p:attrName>
                                        </p:attrNameLst>
                                      </p:cBhvr>
                                      <p:to>
                                        <p:strVal val="visible"/>
                                      </p:to>
                                    </p:set>
                                    <p:animEffect transition="in" filter="fade">
                                      <p:cBhvr>
                                        <p:cTn id="864" dur="10"/>
                                        <p:tgtEl>
                                          <p:spTgt spid="713"/>
                                        </p:tgtEl>
                                      </p:cBhvr>
                                    </p:animEffect>
                                  </p:childTnLst>
                                </p:cTn>
                              </p:par>
                              <p:par>
                                <p:cTn id="865" presetID="0" presetClass="path" presetSubtype="0" repeatCount="indefinite" fill="hold" nodeType="withEffect">
                                  <p:stCondLst>
                                    <p:cond delay="6500"/>
                                  </p:stCondLst>
                                  <p:childTnLst>
                                    <p:animMotion origin="layout" path="M 2.08333E-7 -1.48148E-6 L 0.01914 0.0088 L 0.02539 0.01482 L 0.03398 0.02176 L 0.04583 0.02755 L 0.06055 0.02292 L 0.06836 0.02408 L 0.09128 0.03171 " pathEditMode="relative" rAng="0" ptsTypes="AAAAAAAA">
                                      <p:cBhvr>
                                        <p:cTn id="866" dur="2000" fill="hold"/>
                                        <p:tgtEl>
                                          <p:spTgt spid="713"/>
                                        </p:tgtEl>
                                        <p:attrNameLst>
                                          <p:attrName>ppt_x</p:attrName>
                                          <p:attrName>ppt_y</p:attrName>
                                        </p:attrNameLst>
                                      </p:cBhvr>
                                      <p:rCtr x="4557" y="1574"/>
                                    </p:animMotion>
                                  </p:childTnLst>
                                </p:cTn>
                              </p:par>
                              <p:par>
                                <p:cTn id="867" presetID="10" presetClass="entr" presetSubtype="0" fill="hold" nodeType="withEffect">
                                  <p:stCondLst>
                                    <p:cond delay="6750"/>
                                  </p:stCondLst>
                                  <p:childTnLst>
                                    <p:set>
                                      <p:cBhvr>
                                        <p:cTn id="868" dur="1" fill="hold">
                                          <p:stCondLst>
                                            <p:cond delay="0"/>
                                          </p:stCondLst>
                                        </p:cTn>
                                        <p:tgtEl>
                                          <p:spTgt spid="715"/>
                                        </p:tgtEl>
                                        <p:attrNameLst>
                                          <p:attrName>style.visibility</p:attrName>
                                        </p:attrNameLst>
                                      </p:cBhvr>
                                      <p:to>
                                        <p:strVal val="visible"/>
                                      </p:to>
                                    </p:set>
                                    <p:animEffect transition="in" filter="fade">
                                      <p:cBhvr>
                                        <p:cTn id="869" dur="10"/>
                                        <p:tgtEl>
                                          <p:spTgt spid="715"/>
                                        </p:tgtEl>
                                      </p:cBhvr>
                                    </p:animEffect>
                                  </p:childTnLst>
                                </p:cTn>
                              </p:par>
                              <p:par>
                                <p:cTn id="870" presetID="0" presetClass="path" presetSubtype="0" repeatCount="indefinite" fill="hold" nodeType="withEffect">
                                  <p:stCondLst>
                                    <p:cond delay="6750"/>
                                  </p:stCondLst>
                                  <p:childTnLst>
                                    <p:animMotion origin="layout" path="M 1.66667E-6 1.11111E-6 L 0.01914 0.0088 L 0.02539 0.01481 L 0.03398 0.02176 L 0.04583 0.02755 L 0.06055 0.02292 L 0.06836 0.02407 L 0.09127 0.03171 " pathEditMode="relative" rAng="0" ptsTypes="AAAAAAAA">
                                      <p:cBhvr>
                                        <p:cTn id="871" dur="2000" fill="hold"/>
                                        <p:tgtEl>
                                          <p:spTgt spid="715"/>
                                        </p:tgtEl>
                                        <p:attrNameLst>
                                          <p:attrName>ppt_x</p:attrName>
                                          <p:attrName>ppt_y</p:attrName>
                                        </p:attrNameLst>
                                      </p:cBhvr>
                                      <p:rCtr x="4557" y="1574"/>
                                    </p:animMotion>
                                  </p:childTnLst>
                                </p:cTn>
                              </p:par>
                              <p:par>
                                <p:cTn id="872" presetID="10" presetClass="entr" presetSubtype="0" fill="hold" nodeType="withEffect">
                                  <p:stCondLst>
                                    <p:cond delay="7000"/>
                                  </p:stCondLst>
                                  <p:childTnLst>
                                    <p:set>
                                      <p:cBhvr>
                                        <p:cTn id="873" dur="1" fill="hold">
                                          <p:stCondLst>
                                            <p:cond delay="0"/>
                                          </p:stCondLst>
                                        </p:cTn>
                                        <p:tgtEl>
                                          <p:spTgt spid="803"/>
                                        </p:tgtEl>
                                        <p:attrNameLst>
                                          <p:attrName>style.visibility</p:attrName>
                                        </p:attrNameLst>
                                      </p:cBhvr>
                                      <p:to>
                                        <p:strVal val="visible"/>
                                      </p:to>
                                    </p:set>
                                    <p:animEffect transition="in" filter="fade">
                                      <p:cBhvr>
                                        <p:cTn id="874" dur="10"/>
                                        <p:tgtEl>
                                          <p:spTgt spid="803"/>
                                        </p:tgtEl>
                                      </p:cBhvr>
                                    </p:animEffect>
                                  </p:childTnLst>
                                </p:cTn>
                              </p:par>
                              <p:par>
                                <p:cTn id="875" presetID="0" presetClass="path" presetSubtype="0" repeatCount="indefinite" fill="hold" nodeType="withEffect">
                                  <p:stCondLst>
                                    <p:cond delay="7000"/>
                                  </p:stCondLst>
                                  <p:childTnLst>
                                    <p:animMotion origin="layout" path="M 2.91667E-6 3.7037E-7 L 0.01263 0.01018 L 0.02513 0.01412 L 0.03398 0.0088 L 0.04531 0.01713 L 0.06041 0.02199 L 0.08763 0.04375 L 0.10885 0.09306 " pathEditMode="relative" rAng="0" ptsTypes="AAAAAAAA">
                                      <p:cBhvr>
                                        <p:cTn id="876" dur="2000" fill="hold"/>
                                        <p:tgtEl>
                                          <p:spTgt spid="803"/>
                                        </p:tgtEl>
                                        <p:attrNameLst>
                                          <p:attrName>ppt_x</p:attrName>
                                          <p:attrName>ppt_y</p:attrName>
                                        </p:attrNameLst>
                                      </p:cBhvr>
                                      <p:rCtr x="5443" y="4653"/>
                                    </p:animMotion>
                                  </p:childTnLst>
                                </p:cTn>
                              </p:par>
                              <p:par>
                                <p:cTn id="877" presetID="8" presetClass="emph" presetSubtype="0" repeatCount="indefinite" fill="hold" nodeType="withEffect">
                                  <p:stCondLst>
                                    <p:cond delay="7000"/>
                                  </p:stCondLst>
                                  <p:childTnLst>
                                    <p:animRot by="-1500000">
                                      <p:cBhvr>
                                        <p:cTn id="878" dur="2000" fill="hold"/>
                                        <p:tgtEl>
                                          <p:spTgt spid="803"/>
                                        </p:tgtEl>
                                        <p:attrNameLst>
                                          <p:attrName>r</p:attrName>
                                        </p:attrNameLst>
                                      </p:cBhvr>
                                    </p:animRot>
                                  </p:childTnLst>
                                </p:cTn>
                              </p:par>
                              <p:par>
                                <p:cTn id="879" presetID="10" presetClass="entr" presetSubtype="0" fill="hold" nodeType="withEffect">
                                  <p:stCondLst>
                                    <p:cond delay="7250"/>
                                  </p:stCondLst>
                                  <p:childTnLst>
                                    <p:set>
                                      <p:cBhvr>
                                        <p:cTn id="880" dur="1" fill="hold">
                                          <p:stCondLst>
                                            <p:cond delay="0"/>
                                          </p:stCondLst>
                                        </p:cTn>
                                        <p:tgtEl>
                                          <p:spTgt spid="808"/>
                                        </p:tgtEl>
                                        <p:attrNameLst>
                                          <p:attrName>style.visibility</p:attrName>
                                        </p:attrNameLst>
                                      </p:cBhvr>
                                      <p:to>
                                        <p:strVal val="visible"/>
                                      </p:to>
                                    </p:set>
                                    <p:animEffect transition="in" filter="fade">
                                      <p:cBhvr>
                                        <p:cTn id="881" dur="10"/>
                                        <p:tgtEl>
                                          <p:spTgt spid="808"/>
                                        </p:tgtEl>
                                      </p:cBhvr>
                                    </p:animEffect>
                                  </p:childTnLst>
                                </p:cTn>
                              </p:par>
                              <p:par>
                                <p:cTn id="882" presetID="0" presetClass="path" presetSubtype="0" repeatCount="indefinite" fill="hold" nodeType="withEffect">
                                  <p:stCondLst>
                                    <p:cond delay="7250"/>
                                  </p:stCondLst>
                                  <p:childTnLst>
                                    <p:animMotion origin="layout" path="M -3.125E-6 4.81481E-6 L 0.01289 0.01064 L 0.02539 0.01481 L 0.03425 0.00925 L 0.04545 0.01782 L 0.06055 0.02291 L 0.08034 0.04861 L 0.09727 0.11666 " pathEditMode="relative" rAng="0" ptsTypes="AAAAAAAA">
                                      <p:cBhvr>
                                        <p:cTn id="883" dur="2000" fill="hold"/>
                                        <p:tgtEl>
                                          <p:spTgt spid="808"/>
                                        </p:tgtEl>
                                        <p:attrNameLst>
                                          <p:attrName>ppt_x</p:attrName>
                                          <p:attrName>ppt_y</p:attrName>
                                        </p:attrNameLst>
                                      </p:cBhvr>
                                      <p:rCtr x="4857" y="5833"/>
                                    </p:animMotion>
                                  </p:childTnLst>
                                </p:cTn>
                              </p:par>
                              <p:par>
                                <p:cTn id="884" presetID="8" presetClass="emph" presetSubtype="0" repeatCount="indefinite" fill="hold" nodeType="withEffect">
                                  <p:stCondLst>
                                    <p:cond delay="7250"/>
                                  </p:stCondLst>
                                  <p:childTnLst>
                                    <p:animRot by="-1500000">
                                      <p:cBhvr>
                                        <p:cTn id="885" dur="2000" fill="hold"/>
                                        <p:tgtEl>
                                          <p:spTgt spid="808"/>
                                        </p:tgtEl>
                                        <p:attrNameLst>
                                          <p:attrName>r</p:attrName>
                                        </p:attrNameLst>
                                      </p:cBhvr>
                                    </p:animRot>
                                  </p:childTnLst>
                                </p:cTn>
                              </p:par>
                              <p:par>
                                <p:cTn id="886" presetID="10" presetClass="entr" presetSubtype="0" fill="hold" nodeType="withEffect">
                                  <p:stCondLst>
                                    <p:cond delay="7500"/>
                                  </p:stCondLst>
                                  <p:childTnLst>
                                    <p:set>
                                      <p:cBhvr>
                                        <p:cTn id="887" dur="1" fill="hold">
                                          <p:stCondLst>
                                            <p:cond delay="0"/>
                                          </p:stCondLst>
                                        </p:cTn>
                                        <p:tgtEl>
                                          <p:spTgt spid="807"/>
                                        </p:tgtEl>
                                        <p:attrNameLst>
                                          <p:attrName>style.visibility</p:attrName>
                                        </p:attrNameLst>
                                      </p:cBhvr>
                                      <p:to>
                                        <p:strVal val="visible"/>
                                      </p:to>
                                    </p:set>
                                    <p:animEffect transition="in" filter="fade">
                                      <p:cBhvr>
                                        <p:cTn id="888" dur="10"/>
                                        <p:tgtEl>
                                          <p:spTgt spid="807"/>
                                        </p:tgtEl>
                                      </p:cBhvr>
                                    </p:animEffect>
                                  </p:childTnLst>
                                </p:cTn>
                              </p:par>
                              <p:par>
                                <p:cTn id="889" presetID="0" presetClass="path" presetSubtype="0" repeatCount="indefinite" fill="hold" nodeType="withEffect">
                                  <p:stCondLst>
                                    <p:cond delay="7500"/>
                                  </p:stCondLst>
                                  <p:childTnLst>
                                    <p:animMotion origin="layout" path="M -3.75E-6 1.11111E-6 L 0.01289 0.01065 L 0.02539 0.01481 L 0.03425 0.00926 L 0.04545 0.01782 L 0.06055 0.02292 L 0.07344 0.03935 L 0.08711 0.10671 " pathEditMode="relative" rAng="0" ptsTypes="AAAAAAAA">
                                      <p:cBhvr>
                                        <p:cTn id="890" dur="2000" fill="hold"/>
                                        <p:tgtEl>
                                          <p:spTgt spid="807"/>
                                        </p:tgtEl>
                                        <p:attrNameLst>
                                          <p:attrName>ppt_x</p:attrName>
                                          <p:attrName>ppt_y</p:attrName>
                                        </p:attrNameLst>
                                      </p:cBhvr>
                                      <p:rCtr x="4349" y="5324"/>
                                    </p:animMotion>
                                  </p:childTnLst>
                                </p:cTn>
                              </p:par>
                              <p:par>
                                <p:cTn id="891" presetID="8" presetClass="emph" presetSubtype="0" repeatCount="indefinite" fill="hold" nodeType="withEffect">
                                  <p:stCondLst>
                                    <p:cond delay="7500"/>
                                  </p:stCondLst>
                                  <p:childTnLst>
                                    <p:animRot by="-1500000">
                                      <p:cBhvr>
                                        <p:cTn id="892" dur="2000" fill="hold"/>
                                        <p:tgtEl>
                                          <p:spTgt spid="807"/>
                                        </p:tgtEl>
                                        <p:attrNameLst>
                                          <p:attrName>r</p:attrName>
                                        </p:attrNameLst>
                                      </p:cBhvr>
                                    </p:animRot>
                                  </p:childTnLst>
                                </p:cTn>
                              </p:par>
                              <p:par>
                                <p:cTn id="893" presetID="10" presetClass="entr" presetSubtype="0" fill="hold" nodeType="withEffect">
                                  <p:stCondLst>
                                    <p:cond delay="7750"/>
                                  </p:stCondLst>
                                  <p:childTnLst>
                                    <p:set>
                                      <p:cBhvr>
                                        <p:cTn id="894" dur="1" fill="hold">
                                          <p:stCondLst>
                                            <p:cond delay="0"/>
                                          </p:stCondLst>
                                        </p:cTn>
                                        <p:tgtEl>
                                          <p:spTgt spid="806"/>
                                        </p:tgtEl>
                                        <p:attrNameLst>
                                          <p:attrName>style.visibility</p:attrName>
                                        </p:attrNameLst>
                                      </p:cBhvr>
                                      <p:to>
                                        <p:strVal val="visible"/>
                                      </p:to>
                                    </p:set>
                                    <p:animEffect transition="in" filter="fade">
                                      <p:cBhvr>
                                        <p:cTn id="895" dur="10"/>
                                        <p:tgtEl>
                                          <p:spTgt spid="806"/>
                                        </p:tgtEl>
                                      </p:cBhvr>
                                    </p:animEffect>
                                  </p:childTnLst>
                                </p:cTn>
                              </p:par>
                              <p:par>
                                <p:cTn id="896" presetID="0" presetClass="path" presetSubtype="0" repeatCount="indefinite" fill="hold" nodeType="withEffect">
                                  <p:stCondLst>
                                    <p:cond delay="7750"/>
                                  </p:stCondLst>
                                  <p:childTnLst>
                                    <p:animMotion origin="layout" path="M -1.04167E-6 1.48148E-6 L 0.01289 0.01065 L 0.02539 0.01481 L 0.03425 0.00926 L 0.04544 0.01782 L 0.06602 0.02454 L 0.08294 0.04699 L 0.11302 0.11296 " pathEditMode="relative" rAng="0" ptsTypes="AAAAAAAA">
                                      <p:cBhvr>
                                        <p:cTn id="897" dur="2000" fill="hold"/>
                                        <p:tgtEl>
                                          <p:spTgt spid="806"/>
                                        </p:tgtEl>
                                        <p:attrNameLst>
                                          <p:attrName>ppt_x</p:attrName>
                                          <p:attrName>ppt_y</p:attrName>
                                        </p:attrNameLst>
                                      </p:cBhvr>
                                      <p:rCtr x="5651" y="5648"/>
                                    </p:animMotion>
                                  </p:childTnLst>
                                </p:cTn>
                              </p:par>
                              <p:par>
                                <p:cTn id="898" presetID="8" presetClass="emph" presetSubtype="0" repeatCount="indefinite" fill="hold" nodeType="withEffect">
                                  <p:stCondLst>
                                    <p:cond delay="7750"/>
                                  </p:stCondLst>
                                  <p:childTnLst>
                                    <p:animRot by="-1500000">
                                      <p:cBhvr>
                                        <p:cTn id="899" dur="2000" fill="hold"/>
                                        <p:tgtEl>
                                          <p:spTgt spid="806"/>
                                        </p:tgtEl>
                                        <p:attrNameLst>
                                          <p:attrName>r</p:attrName>
                                        </p:attrNameLst>
                                      </p:cBhvr>
                                    </p:animRot>
                                  </p:childTnLst>
                                </p:cTn>
                              </p:par>
                              <p:par>
                                <p:cTn id="900" presetID="10" presetClass="entr" presetSubtype="0" fill="hold" nodeType="withEffect">
                                  <p:stCondLst>
                                    <p:cond delay="8000"/>
                                  </p:stCondLst>
                                  <p:childTnLst>
                                    <p:set>
                                      <p:cBhvr>
                                        <p:cTn id="901" dur="1" fill="hold">
                                          <p:stCondLst>
                                            <p:cond delay="0"/>
                                          </p:stCondLst>
                                        </p:cTn>
                                        <p:tgtEl>
                                          <p:spTgt spid="804"/>
                                        </p:tgtEl>
                                        <p:attrNameLst>
                                          <p:attrName>style.visibility</p:attrName>
                                        </p:attrNameLst>
                                      </p:cBhvr>
                                      <p:to>
                                        <p:strVal val="visible"/>
                                      </p:to>
                                    </p:set>
                                    <p:animEffect transition="in" filter="fade">
                                      <p:cBhvr>
                                        <p:cTn id="902" dur="10"/>
                                        <p:tgtEl>
                                          <p:spTgt spid="804"/>
                                        </p:tgtEl>
                                      </p:cBhvr>
                                    </p:animEffect>
                                  </p:childTnLst>
                                </p:cTn>
                              </p:par>
                              <p:par>
                                <p:cTn id="903" presetID="0" presetClass="path" presetSubtype="0" repeatCount="indefinite" fill="hold" nodeType="withEffect">
                                  <p:stCondLst>
                                    <p:cond delay="8000"/>
                                  </p:stCondLst>
                                  <p:childTnLst>
                                    <p:animMotion origin="layout" path="M 2.70833E-6 -4.07407E-6 L 0.01289 0.01065 L 0.02539 0.01482 L 0.03424 0.00926 L 0.04544 0.01783 L 0.06054 0.02292 L 0.0858 0.03866 L 0.11211 0.08496 " pathEditMode="relative" rAng="0" ptsTypes="AAAAAAAA">
                                      <p:cBhvr>
                                        <p:cTn id="904" dur="2000" fill="hold"/>
                                        <p:tgtEl>
                                          <p:spTgt spid="804"/>
                                        </p:tgtEl>
                                        <p:attrNameLst>
                                          <p:attrName>ppt_x</p:attrName>
                                          <p:attrName>ppt_y</p:attrName>
                                        </p:attrNameLst>
                                      </p:cBhvr>
                                      <p:rCtr x="5599" y="4236"/>
                                    </p:animMotion>
                                  </p:childTnLst>
                                </p:cTn>
                              </p:par>
                              <p:par>
                                <p:cTn id="905" presetID="8" presetClass="emph" presetSubtype="0" repeatCount="indefinite" fill="hold" nodeType="withEffect">
                                  <p:stCondLst>
                                    <p:cond delay="8000"/>
                                  </p:stCondLst>
                                  <p:childTnLst>
                                    <p:animRot by="-1500000">
                                      <p:cBhvr>
                                        <p:cTn id="906" dur="2000" fill="hold"/>
                                        <p:tgtEl>
                                          <p:spTgt spid="804"/>
                                        </p:tgtEl>
                                        <p:attrNameLst>
                                          <p:attrName>r</p:attrName>
                                        </p:attrNameLst>
                                      </p:cBhvr>
                                    </p:animRot>
                                  </p:childTnLst>
                                </p:cTn>
                              </p:par>
                              <p:par>
                                <p:cTn id="907" presetID="10" presetClass="entr" presetSubtype="0" fill="hold" nodeType="withEffect">
                                  <p:stCondLst>
                                    <p:cond delay="8250"/>
                                  </p:stCondLst>
                                  <p:childTnLst>
                                    <p:set>
                                      <p:cBhvr>
                                        <p:cTn id="908" dur="1" fill="hold">
                                          <p:stCondLst>
                                            <p:cond delay="0"/>
                                          </p:stCondLst>
                                        </p:cTn>
                                        <p:tgtEl>
                                          <p:spTgt spid="809"/>
                                        </p:tgtEl>
                                        <p:attrNameLst>
                                          <p:attrName>style.visibility</p:attrName>
                                        </p:attrNameLst>
                                      </p:cBhvr>
                                      <p:to>
                                        <p:strVal val="visible"/>
                                      </p:to>
                                    </p:set>
                                    <p:animEffect transition="in" filter="fade">
                                      <p:cBhvr>
                                        <p:cTn id="909" dur="10"/>
                                        <p:tgtEl>
                                          <p:spTgt spid="809"/>
                                        </p:tgtEl>
                                      </p:cBhvr>
                                    </p:animEffect>
                                  </p:childTnLst>
                                </p:cTn>
                              </p:par>
                              <p:par>
                                <p:cTn id="910" presetID="0" presetClass="path" presetSubtype="0" repeatCount="indefinite" fill="hold" nodeType="withEffect">
                                  <p:stCondLst>
                                    <p:cond delay="8250"/>
                                  </p:stCondLst>
                                  <p:childTnLst>
                                    <p:animMotion origin="layout" path="M -4.16667E-6 1.11111E-6 L 0.01289 0.01065 L 0.02539 0.01481 L 0.03425 0.00926 L 0.04545 0.01782 L 0.06055 0.02292 L 0.078 0.04792 L 0.09115 0.14305 " pathEditMode="relative" rAng="0" ptsTypes="AAAAAAAA">
                                      <p:cBhvr>
                                        <p:cTn id="911" dur="2000" fill="hold"/>
                                        <p:tgtEl>
                                          <p:spTgt spid="809"/>
                                        </p:tgtEl>
                                        <p:attrNameLst>
                                          <p:attrName>ppt_x</p:attrName>
                                          <p:attrName>ppt_y</p:attrName>
                                        </p:attrNameLst>
                                      </p:cBhvr>
                                      <p:rCtr x="4557" y="7153"/>
                                    </p:animMotion>
                                  </p:childTnLst>
                                </p:cTn>
                              </p:par>
                              <p:par>
                                <p:cTn id="912" presetID="8" presetClass="emph" presetSubtype="0" repeatCount="indefinite" fill="hold" nodeType="withEffect">
                                  <p:stCondLst>
                                    <p:cond delay="8250"/>
                                  </p:stCondLst>
                                  <p:childTnLst>
                                    <p:animRot by="-1500000">
                                      <p:cBhvr>
                                        <p:cTn id="913" dur="2000" fill="hold"/>
                                        <p:tgtEl>
                                          <p:spTgt spid="809"/>
                                        </p:tgtEl>
                                        <p:attrNameLst>
                                          <p:attrName>r</p:attrName>
                                        </p:attrNameLst>
                                      </p:cBhvr>
                                    </p:animRot>
                                  </p:childTnLst>
                                </p:cTn>
                              </p:par>
                              <p:par>
                                <p:cTn id="914" presetID="10" presetClass="entr" presetSubtype="0" fill="hold" nodeType="withEffect">
                                  <p:stCondLst>
                                    <p:cond delay="8750"/>
                                  </p:stCondLst>
                                  <p:childTnLst>
                                    <p:set>
                                      <p:cBhvr>
                                        <p:cTn id="915" dur="1" fill="hold">
                                          <p:stCondLst>
                                            <p:cond delay="0"/>
                                          </p:stCondLst>
                                        </p:cTn>
                                        <p:tgtEl>
                                          <p:spTgt spid="805"/>
                                        </p:tgtEl>
                                        <p:attrNameLst>
                                          <p:attrName>style.visibility</p:attrName>
                                        </p:attrNameLst>
                                      </p:cBhvr>
                                      <p:to>
                                        <p:strVal val="visible"/>
                                      </p:to>
                                    </p:set>
                                    <p:animEffect transition="in" filter="fade">
                                      <p:cBhvr>
                                        <p:cTn id="916" dur="10"/>
                                        <p:tgtEl>
                                          <p:spTgt spid="805"/>
                                        </p:tgtEl>
                                      </p:cBhvr>
                                    </p:animEffect>
                                  </p:childTnLst>
                                </p:cTn>
                              </p:par>
                              <p:par>
                                <p:cTn id="917" presetID="0" presetClass="path" presetSubtype="0" repeatCount="indefinite" fill="hold" nodeType="withEffect">
                                  <p:stCondLst>
                                    <p:cond delay="8750"/>
                                  </p:stCondLst>
                                  <p:childTnLst>
                                    <p:animMotion origin="layout" path="M -4.16667E-6 -1.85185E-6 L 0.01289 0.01065 L 0.02539 0.01482 L 0.03425 0.00926 L 0.04545 0.01783 L 0.06316 0.02315 L 0.0823 0.03959 L 0.11081 0.11019 " pathEditMode="relative" rAng="0" ptsTypes="AAAAAAAA">
                                      <p:cBhvr>
                                        <p:cTn id="918" dur="2000" fill="hold"/>
                                        <p:tgtEl>
                                          <p:spTgt spid="805"/>
                                        </p:tgtEl>
                                        <p:attrNameLst>
                                          <p:attrName>ppt_x</p:attrName>
                                          <p:attrName>ppt_y</p:attrName>
                                        </p:attrNameLst>
                                      </p:cBhvr>
                                      <p:rCtr x="5534" y="5509"/>
                                    </p:animMotion>
                                  </p:childTnLst>
                                </p:cTn>
                              </p:par>
                              <p:par>
                                <p:cTn id="919" presetID="8" presetClass="emph" presetSubtype="0" repeatCount="indefinite" fill="hold" nodeType="withEffect">
                                  <p:stCondLst>
                                    <p:cond delay="8750"/>
                                  </p:stCondLst>
                                  <p:childTnLst>
                                    <p:animRot by="-1500000">
                                      <p:cBhvr>
                                        <p:cTn id="920" dur="2000" fill="hold"/>
                                        <p:tgtEl>
                                          <p:spTgt spid="805"/>
                                        </p:tgtEl>
                                        <p:attrNameLst>
                                          <p:attrName>r</p:attrName>
                                        </p:attrNameLst>
                                      </p:cBhvr>
                                    </p:animRot>
                                  </p:childTnLst>
                                </p:cTn>
                              </p:par>
                              <p:par>
                                <p:cTn id="921" presetID="10" presetClass="entr" presetSubtype="0" fill="hold" nodeType="withEffect">
                                  <p:stCondLst>
                                    <p:cond delay="9000"/>
                                  </p:stCondLst>
                                  <p:childTnLst>
                                    <p:set>
                                      <p:cBhvr>
                                        <p:cTn id="922" dur="1" fill="hold">
                                          <p:stCondLst>
                                            <p:cond delay="0"/>
                                          </p:stCondLst>
                                        </p:cTn>
                                        <p:tgtEl>
                                          <p:spTgt spid="895"/>
                                        </p:tgtEl>
                                        <p:attrNameLst>
                                          <p:attrName>style.visibility</p:attrName>
                                        </p:attrNameLst>
                                      </p:cBhvr>
                                      <p:to>
                                        <p:strVal val="visible"/>
                                      </p:to>
                                    </p:set>
                                    <p:animEffect transition="in" filter="fade">
                                      <p:cBhvr>
                                        <p:cTn id="923" dur="10"/>
                                        <p:tgtEl>
                                          <p:spTgt spid="895"/>
                                        </p:tgtEl>
                                      </p:cBhvr>
                                    </p:animEffect>
                                  </p:childTnLst>
                                </p:cTn>
                              </p:par>
                              <p:par>
                                <p:cTn id="924" presetID="10" presetClass="entr" presetSubtype="0" fill="hold" nodeType="withEffect">
                                  <p:stCondLst>
                                    <p:cond delay="9250"/>
                                  </p:stCondLst>
                                  <p:childTnLst>
                                    <p:set>
                                      <p:cBhvr>
                                        <p:cTn id="925" dur="1" fill="hold">
                                          <p:stCondLst>
                                            <p:cond delay="0"/>
                                          </p:stCondLst>
                                        </p:cTn>
                                        <p:tgtEl>
                                          <p:spTgt spid="896"/>
                                        </p:tgtEl>
                                        <p:attrNameLst>
                                          <p:attrName>style.visibility</p:attrName>
                                        </p:attrNameLst>
                                      </p:cBhvr>
                                      <p:to>
                                        <p:strVal val="visible"/>
                                      </p:to>
                                    </p:set>
                                    <p:animEffect transition="in" filter="fade">
                                      <p:cBhvr>
                                        <p:cTn id="926" dur="10"/>
                                        <p:tgtEl>
                                          <p:spTgt spid="896"/>
                                        </p:tgtEl>
                                      </p:cBhvr>
                                    </p:animEffect>
                                  </p:childTnLst>
                                </p:cTn>
                              </p:par>
                              <p:par>
                                <p:cTn id="927" presetID="10" presetClass="entr" presetSubtype="0" fill="hold" nodeType="withEffect">
                                  <p:stCondLst>
                                    <p:cond delay="9250"/>
                                  </p:stCondLst>
                                  <p:childTnLst>
                                    <p:set>
                                      <p:cBhvr>
                                        <p:cTn id="928" dur="1" fill="hold">
                                          <p:stCondLst>
                                            <p:cond delay="0"/>
                                          </p:stCondLst>
                                        </p:cTn>
                                        <p:tgtEl>
                                          <p:spTgt spid="897"/>
                                        </p:tgtEl>
                                        <p:attrNameLst>
                                          <p:attrName>style.visibility</p:attrName>
                                        </p:attrNameLst>
                                      </p:cBhvr>
                                      <p:to>
                                        <p:strVal val="visible"/>
                                      </p:to>
                                    </p:set>
                                    <p:animEffect transition="in" filter="fade">
                                      <p:cBhvr>
                                        <p:cTn id="929" dur="10"/>
                                        <p:tgtEl>
                                          <p:spTgt spid="897"/>
                                        </p:tgtEl>
                                      </p:cBhvr>
                                    </p:animEffect>
                                  </p:childTnLst>
                                </p:cTn>
                              </p:par>
                              <p:par>
                                <p:cTn id="930" presetID="10" presetClass="entr" presetSubtype="0" fill="hold" nodeType="withEffect">
                                  <p:stCondLst>
                                    <p:cond delay="10000"/>
                                  </p:stCondLst>
                                  <p:childTnLst>
                                    <p:set>
                                      <p:cBhvr>
                                        <p:cTn id="931" dur="1" fill="hold">
                                          <p:stCondLst>
                                            <p:cond delay="0"/>
                                          </p:stCondLst>
                                        </p:cTn>
                                        <p:tgtEl>
                                          <p:spTgt spid="898"/>
                                        </p:tgtEl>
                                        <p:attrNameLst>
                                          <p:attrName>style.visibility</p:attrName>
                                        </p:attrNameLst>
                                      </p:cBhvr>
                                      <p:to>
                                        <p:strVal val="visible"/>
                                      </p:to>
                                    </p:set>
                                    <p:animEffect transition="in" filter="fade">
                                      <p:cBhvr>
                                        <p:cTn id="932" dur="10"/>
                                        <p:tgtEl>
                                          <p:spTgt spid="898"/>
                                        </p:tgtEl>
                                      </p:cBhvr>
                                    </p:animEffect>
                                  </p:childTnLst>
                                </p:cTn>
                              </p:par>
                              <p:par>
                                <p:cTn id="933" presetID="10" presetClass="entr" presetSubtype="0" fill="hold" nodeType="withEffect">
                                  <p:stCondLst>
                                    <p:cond delay="9750"/>
                                  </p:stCondLst>
                                  <p:childTnLst>
                                    <p:set>
                                      <p:cBhvr>
                                        <p:cTn id="934" dur="1" fill="hold">
                                          <p:stCondLst>
                                            <p:cond delay="0"/>
                                          </p:stCondLst>
                                        </p:cTn>
                                        <p:tgtEl>
                                          <p:spTgt spid="899"/>
                                        </p:tgtEl>
                                        <p:attrNameLst>
                                          <p:attrName>style.visibility</p:attrName>
                                        </p:attrNameLst>
                                      </p:cBhvr>
                                      <p:to>
                                        <p:strVal val="visible"/>
                                      </p:to>
                                    </p:set>
                                    <p:animEffect transition="in" filter="fade">
                                      <p:cBhvr>
                                        <p:cTn id="935" dur="10"/>
                                        <p:tgtEl>
                                          <p:spTgt spid="899"/>
                                        </p:tgtEl>
                                      </p:cBhvr>
                                    </p:animEffect>
                                  </p:childTnLst>
                                </p:cTn>
                              </p:par>
                              <p:par>
                                <p:cTn id="936" presetID="10" presetClass="entr" presetSubtype="0" fill="hold" nodeType="withEffect">
                                  <p:stCondLst>
                                    <p:cond delay="10250"/>
                                  </p:stCondLst>
                                  <p:childTnLst>
                                    <p:set>
                                      <p:cBhvr>
                                        <p:cTn id="937" dur="1" fill="hold">
                                          <p:stCondLst>
                                            <p:cond delay="0"/>
                                          </p:stCondLst>
                                        </p:cTn>
                                        <p:tgtEl>
                                          <p:spTgt spid="900"/>
                                        </p:tgtEl>
                                        <p:attrNameLst>
                                          <p:attrName>style.visibility</p:attrName>
                                        </p:attrNameLst>
                                      </p:cBhvr>
                                      <p:to>
                                        <p:strVal val="visible"/>
                                      </p:to>
                                    </p:set>
                                    <p:animEffect transition="in" filter="fade">
                                      <p:cBhvr>
                                        <p:cTn id="938" dur="10"/>
                                        <p:tgtEl>
                                          <p:spTgt spid="900"/>
                                        </p:tgtEl>
                                      </p:cBhvr>
                                    </p:animEffect>
                                  </p:childTnLst>
                                </p:cTn>
                              </p:par>
                              <p:par>
                                <p:cTn id="939" presetID="10" presetClass="entr" presetSubtype="0" fill="hold" nodeType="withEffect">
                                  <p:stCondLst>
                                    <p:cond delay="10500"/>
                                  </p:stCondLst>
                                  <p:childTnLst>
                                    <p:set>
                                      <p:cBhvr>
                                        <p:cTn id="940" dur="1" fill="hold">
                                          <p:stCondLst>
                                            <p:cond delay="0"/>
                                          </p:stCondLst>
                                        </p:cTn>
                                        <p:tgtEl>
                                          <p:spTgt spid="901"/>
                                        </p:tgtEl>
                                        <p:attrNameLst>
                                          <p:attrName>style.visibility</p:attrName>
                                        </p:attrNameLst>
                                      </p:cBhvr>
                                      <p:to>
                                        <p:strVal val="visible"/>
                                      </p:to>
                                    </p:set>
                                    <p:animEffect transition="in" filter="fade">
                                      <p:cBhvr>
                                        <p:cTn id="941" dur="10"/>
                                        <p:tgtEl>
                                          <p:spTgt spid="901"/>
                                        </p:tgtEl>
                                      </p:cBhvr>
                                    </p:animEffect>
                                  </p:childTnLst>
                                </p:cTn>
                              </p:par>
                              <p:par>
                                <p:cTn id="942" presetID="10" presetClass="entr" presetSubtype="0" fill="hold" nodeType="withEffect">
                                  <p:stCondLst>
                                    <p:cond delay="10750"/>
                                  </p:stCondLst>
                                  <p:childTnLst>
                                    <p:set>
                                      <p:cBhvr>
                                        <p:cTn id="943" dur="1" fill="hold">
                                          <p:stCondLst>
                                            <p:cond delay="0"/>
                                          </p:stCondLst>
                                        </p:cTn>
                                        <p:tgtEl>
                                          <p:spTgt spid="902"/>
                                        </p:tgtEl>
                                        <p:attrNameLst>
                                          <p:attrName>style.visibility</p:attrName>
                                        </p:attrNameLst>
                                      </p:cBhvr>
                                      <p:to>
                                        <p:strVal val="visible"/>
                                      </p:to>
                                    </p:set>
                                    <p:animEffect transition="in" filter="fade">
                                      <p:cBhvr>
                                        <p:cTn id="944" dur="10"/>
                                        <p:tgtEl>
                                          <p:spTgt spid="902"/>
                                        </p:tgtEl>
                                      </p:cBhvr>
                                    </p:animEffect>
                                  </p:childTnLst>
                                </p:cTn>
                              </p:par>
                              <p:par>
                                <p:cTn id="945" presetID="10" presetClass="entr" presetSubtype="0" fill="hold" nodeType="withEffect">
                                  <p:stCondLst>
                                    <p:cond delay="11000"/>
                                  </p:stCondLst>
                                  <p:childTnLst>
                                    <p:set>
                                      <p:cBhvr>
                                        <p:cTn id="946" dur="1" fill="hold">
                                          <p:stCondLst>
                                            <p:cond delay="0"/>
                                          </p:stCondLst>
                                        </p:cTn>
                                        <p:tgtEl>
                                          <p:spTgt spid="903"/>
                                        </p:tgtEl>
                                        <p:attrNameLst>
                                          <p:attrName>style.visibility</p:attrName>
                                        </p:attrNameLst>
                                      </p:cBhvr>
                                      <p:to>
                                        <p:strVal val="visible"/>
                                      </p:to>
                                    </p:set>
                                    <p:animEffect transition="in" filter="fade">
                                      <p:cBhvr>
                                        <p:cTn id="947" dur="10"/>
                                        <p:tgtEl>
                                          <p:spTgt spid="903"/>
                                        </p:tgtEl>
                                      </p:cBhvr>
                                    </p:animEffect>
                                  </p:childTnLst>
                                </p:cTn>
                              </p:par>
                              <p:par>
                                <p:cTn id="948" presetID="10" presetClass="entr" presetSubtype="0" fill="hold" nodeType="withEffect">
                                  <p:stCondLst>
                                    <p:cond delay="11250"/>
                                  </p:stCondLst>
                                  <p:childTnLst>
                                    <p:set>
                                      <p:cBhvr>
                                        <p:cTn id="949" dur="1" fill="hold">
                                          <p:stCondLst>
                                            <p:cond delay="0"/>
                                          </p:stCondLst>
                                        </p:cTn>
                                        <p:tgtEl>
                                          <p:spTgt spid="904"/>
                                        </p:tgtEl>
                                        <p:attrNameLst>
                                          <p:attrName>style.visibility</p:attrName>
                                        </p:attrNameLst>
                                      </p:cBhvr>
                                      <p:to>
                                        <p:strVal val="visible"/>
                                      </p:to>
                                    </p:set>
                                    <p:animEffect transition="in" filter="fade">
                                      <p:cBhvr>
                                        <p:cTn id="950" dur="10"/>
                                        <p:tgtEl>
                                          <p:spTgt spid="904"/>
                                        </p:tgtEl>
                                      </p:cBhvr>
                                    </p:animEffect>
                                  </p:childTnLst>
                                </p:cTn>
                              </p:par>
                              <p:par>
                                <p:cTn id="951" presetID="10" presetClass="entr" presetSubtype="0" fill="hold" nodeType="withEffect">
                                  <p:stCondLst>
                                    <p:cond delay="6000"/>
                                  </p:stCondLst>
                                  <p:childTnLst>
                                    <p:set>
                                      <p:cBhvr>
                                        <p:cTn id="952" dur="1" fill="hold">
                                          <p:stCondLst>
                                            <p:cond delay="0"/>
                                          </p:stCondLst>
                                        </p:cTn>
                                        <p:tgtEl>
                                          <p:spTgt spid="905"/>
                                        </p:tgtEl>
                                        <p:attrNameLst>
                                          <p:attrName>style.visibility</p:attrName>
                                        </p:attrNameLst>
                                      </p:cBhvr>
                                      <p:to>
                                        <p:strVal val="visible"/>
                                      </p:to>
                                    </p:set>
                                    <p:animEffect transition="in" filter="fade">
                                      <p:cBhvr>
                                        <p:cTn id="953" dur="10"/>
                                        <p:tgtEl>
                                          <p:spTgt spid="905"/>
                                        </p:tgtEl>
                                      </p:cBhvr>
                                    </p:animEffect>
                                  </p:childTnLst>
                                </p:cTn>
                              </p:par>
                              <p:par>
                                <p:cTn id="954" presetID="0" presetClass="path" presetSubtype="0" repeatCount="indefinite" accel="50000" decel="50000" fill="hold" nodeType="withEffect">
                                  <p:stCondLst>
                                    <p:cond delay="6000"/>
                                  </p:stCondLst>
                                  <p:childTnLst>
                                    <p:animMotion origin="layout" path="M -4.58333E-6 1.85185E-6 L 0.00261 0.01898 L 0.00456 0.05046 " pathEditMode="relative" rAng="0" ptsTypes="AAA">
                                      <p:cBhvr>
                                        <p:cTn id="955" dur="2000" fill="hold"/>
                                        <p:tgtEl>
                                          <p:spTgt spid="905"/>
                                        </p:tgtEl>
                                        <p:attrNameLst>
                                          <p:attrName>ppt_x</p:attrName>
                                          <p:attrName>ppt_y</p:attrName>
                                        </p:attrNameLst>
                                      </p:cBhvr>
                                      <p:rCtr x="221" y="2523"/>
                                    </p:animMotion>
                                  </p:childTnLst>
                                </p:cTn>
                              </p:par>
                              <p:par>
                                <p:cTn id="956" presetID="10" presetClass="entr" presetSubtype="0" fill="hold" nodeType="withEffect">
                                  <p:stCondLst>
                                    <p:cond delay="6250"/>
                                  </p:stCondLst>
                                  <p:childTnLst>
                                    <p:set>
                                      <p:cBhvr>
                                        <p:cTn id="957" dur="1" fill="hold">
                                          <p:stCondLst>
                                            <p:cond delay="0"/>
                                          </p:stCondLst>
                                        </p:cTn>
                                        <p:tgtEl>
                                          <p:spTgt spid="906"/>
                                        </p:tgtEl>
                                        <p:attrNameLst>
                                          <p:attrName>style.visibility</p:attrName>
                                        </p:attrNameLst>
                                      </p:cBhvr>
                                      <p:to>
                                        <p:strVal val="visible"/>
                                      </p:to>
                                    </p:set>
                                    <p:animEffect transition="in" filter="fade">
                                      <p:cBhvr>
                                        <p:cTn id="958" dur="10"/>
                                        <p:tgtEl>
                                          <p:spTgt spid="906"/>
                                        </p:tgtEl>
                                      </p:cBhvr>
                                    </p:animEffect>
                                  </p:childTnLst>
                                </p:cTn>
                              </p:par>
                              <p:par>
                                <p:cTn id="959" presetID="0" presetClass="path" presetSubtype="0" repeatCount="indefinite" accel="50000" decel="50000" fill="hold" nodeType="withEffect">
                                  <p:stCondLst>
                                    <p:cond delay="6250"/>
                                  </p:stCondLst>
                                  <p:childTnLst>
                                    <p:animMotion origin="layout" path="M 1.11022E-16 -4.81481E-6 L -0.0026 0.02061 L -0.00208 0.04144 " pathEditMode="relative" rAng="0" ptsTypes="AAA">
                                      <p:cBhvr>
                                        <p:cTn id="960" dur="1500" fill="hold"/>
                                        <p:tgtEl>
                                          <p:spTgt spid="906"/>
                                        </p:tgtEl>
                                        <p:attrNameLst>
                                          <p:attrName>ppt_x</p:attrName>
                                          <p:attrName>ppt_y</p:attrName>
                                        </p:attrNameLst>
                                      </p:cBhvr>
                                      <p:rCtr x="-130" y="2060"/>
                                    </p:animMotion>
                                  </p:childTnLst>
                                </p:cTn>
                              </p:par>
                              <p:par>
                                <p:cTn id="961" presetID="10" presetClass="entr" presetSubtype="0" fill="hold" nodeType="withEffect">
                                  <p:stCondLst>
                                    <p:cond delay="6500"/>
                                  </p:stCondLst>
                                  <p:childTnLst>
                                    <p:set>
                                      <p:cBhvr>
                                        <p:cTn id="962" dur="1" fill="hold">
                                          <p:stCondLst>
                                            <p:cond delay="0"/>
                                          </p:stCondLst>
                                        </p:cTn>
                                        <p:tgtEl>
                                          <p:spTgt spid="907"/>
                                        </p:tgtEl>
                                        <p:attrNameLst>
                                          <p:attrName>style.visibility</p:attrName>
                                        </p:attrNameLst>
                                      </p:cBhvr>
                                      <p:to>
                                        <p:strVal val="visible"/>
                                      </p:to>
                                    </p:set>
                                    <p:animEffect transition="in" filter="fade">
                                      <p:cBhvr>
                                        <p:cTn id="963" dur="10"/>
                                        <p:tgtEl>
                                          <p:spTgt spid="907"/>
                                        </p:tgtEl>
                                      </p:cBhvr>
                                    </p:animEffect>
                                  </p:childTnLst>
                                </p:cTn>
                              </p:par>
                              <p:par>
                                <p:cTn id="964" presetID="0" presetClass="path" presetSubtype="0" repeatCount="indefinite" accel="50000" decel="50000" fill="hold" nodeType="withEffect">
                                  <p:stCondLst>
                                    <p:cond delay="6500"/>
                                  </p:stCondLst>
                                  <p:childTnLst>
                                    <p:animMotion origin="layout" path="M 4.16667E-6 0 L -0.00573 0.01806 L -0.01407 0.03472 " pathEditMode="relative" rAng="0" ptsTypes="AAA">
                                      <p:cBhvr>
                                        <p:cTn id="965" dur="1500" fill="hold"/>
                                        <p:tgtEl>
                                          <p:spTgt spid="907"/>
                                        </p:tgtEl>
                                        <p:attrNameLst>
                                          <p:attrName>ppt_x</p:attrName>
                                          <p:attrName>ppt_y</p:attrName>
                                        </p:attrNameLst>
                                      </p:cBhvr>
                                      <p:rCtr x="-703" y="1736"/>
                                    </p:animMotion>
                                  </p:childTnLst>
                                </p:cTn>
                              </p:par>
                              <p:par>
                                <p:cTn id="966" presetID="10" presetClass="entr" presetSubtype="0" fill="hold" nodeType="withEffect">
                                  <p:stCondLst>
                                    <p:cond delay="6750"/>
                                  </p:stCondLst>
                                  <p:childTnLst>
                                    <p:set>
                                      <p:cBhvr>
                                        <p:cTn id="967" dur="1" fill="hold">
                                          <p:stCondLst>
                                            <p:cond delay="0"/>
                                          </p:stCondLst>
                                        </p:cTn>
                                        <p:tgtEl>
                                          <p:spTgt spid="908"/>
                                        </p:tgtEl>
                                        <p:attrNameLst>
                                          <p:attrName>style.visibility</p:attrName>
                                        </p:attrNameLst>
                                      </p:cBhvr>
                                      <p:to>
                                        <p:strVal val="visible"/>
                                      </p:to>
                                    </p:set>
                                    <p:animEffect transition="in" filter="fade">
                                      <p:cBhvr>
                                        <p:cTn id="968" dur="10"/>
                                        <p:tgtEl>
                                          <p:spTgt spid="908"/>
                                        </p:tgtEl>
                                      </p:cBhvr>
                                    </p:animEffect>
                                  </p:childTnLst>
                                </p:cTn>
                              </p:par>
                              <p:par>
                                <p:cTn id="969" presetID="0" presetClass="path" presetSubtype="0" repeatCount="indefinite" accel="50000" decel="50000" fill="hold" nodeType="withEffect">
                                  <p:stCondLst>
                                    <p:cond delay="6750"/>
                                  </p:stCondLst>
                                  <p:childTnLst>
                                    <p:animMotion origin="layout" path="M 4.79167E-6 -1.11111E-6 L -0.00118 0.02477 L -0.00482 0.04838 " pathEditMode="relative" rAng="0" ptsTypes="AAA">
                                      <p:cBhvr>
                                        <p:cTn id="970" dur="1500" fill="hold"/>
                                        <p:tgtEl>
                                          <p:spTgt spid="908"/>
                                        </p:tgtEl>
                                        <p:attrNameLst>
                                          <p:attrName>ppt_x</p:attrName>
                                          <p:attrName>ppt_y</p:attrName>
                                        </p:attrNameLst>
                                      </p:cBhvr>
                                      <p:rCtr x="-247" y="2407"/>
                                    </p:animMotion>
                                  </p:childTnLst>
                                </p:cTn>
                              </p:par>
                              <p:par>
                                <p:cTn id="971" presetID="10" presetClass="entr" presetSubtype="0" fill="hold" nodeType="withEffect">
                                  <p:stCondLst>
                                    <p:cond delay="6750"/>
                                  </p:stCondLst>
                                  <p:childTnLst>
                                    <p:set>
                                      <p:cBhvr>
                                        <p:cTn id="972" dur="1" fill="hold">
                                          <p:stCondLst>
                                            <p:cond delay="0"/>
                                          </p:stCondLst>
                                        </p:cTn>
                                        <p:tgtEl>
                                          <p:spTgt spid="909"/>
                                        </p:tgtEl>
                                        <p:attrNameLst>
                                          <p:attrName>style.visibility</p:attrName>
                                        </p:attrNameLst>
                                      </p:cBhvr>
                                      <p:to>
                                        <p:strVal val="visible"/>
                                      </p:to>
                                    </p:set>
                                    <p:animEffect transition="in" filter="fade">
                                      <p:cBhvr>
                                        <p:cTn id="973" dur="10"/>
                                        <p:tgtEl>
                                          <p:spTgt spid="909"/>
                                        </p:tgtEl>
                                      </p:cBhvr>
                                    </p:animEffect>
                                  </p:childTnLst>
                                </p:cTn>
                              </p:par>
                              <p:par>
                                <p:cTn id="974" presetID="0" presetClass="path" presetSubtype="0" repeatCount="indefinite" accel="50000" decel="50000" fill="hold" nodeType="withEffect">
                                  <p:stCondLst>
                                    <p:cond delay="6750"/>
                                  </p:stCondLst>
                                  <p:childTnLst>
                                    <p:animMotion origin="layout" path="M 2.08333E-6 0 L 0.00091 0.02755 L -0.00209 0.05394 " pathEditMode="relative" rAng="0" ptsTypes="AAA">
                                      <p:cBhvr>
                                        <p:cTn id="975" dur="1500" fill="hold"/>
                                        <p:tgtEl>
                                          <p:spTgt spid="909"/>
                                        </p:tgtEl>
                                        <p:attrNameLst>
                                          <p:attrName>ppt_x</p:attrName>
                                          <p:attrName>ppt_y</p:attrName>
                                        </p:attrNameLst>
                                      </p:cBhvr>
                                      <p:rCtr x="-65" y="2685"/>
                                    </p:animMotion>
                                  </p:childTnLst>
                                </p:cTn>
                              </p:par>
                              <p:par>
                                <p:cTn id="976" presetID="10" presetClass="entr" presetSubtype="0" fill="hold" nodeType="withEffect">
                                  <p:stCondLst>
                                    <p:cond delay="7000"/>
                                  </p:stCondLst>
                                  <p:childTnLst>
                                    <p:set>
                                      <p:cBhvr>
                                        <p:cTn id="977" dur="1" fill="hold">
                                          <p:stCondLst>
                                            <p:cond delay="0"/>
                                          </p:stCondLst>
                                        </p:cTn>
                                        <p:tgtEl>
                                          <p:spTgt spid="910"/>
                                        </p:tgtEl>
                                        <p:attrNameLst>
                                          <p:attrName>style.visibility</p:attrName>
                                        </p:attrNameLst>
                                      </p:cBhvr>
                                      <p:to>
                                        <p:strVal val="visible"/>
                                      </p:to>
                                    </p:set>
                                    <p:animEffect transition="in" filter="fade">
                                      <p:cBhvr>
                                        <p:cTn id="978" dur="10"/>
                                        <p:tgtEl>
                                          <p:spTgt spid="910"/>
                                        </p:tgtEl>
                                      </p:cBhvr>
                                    </p:animEffect>
                                  </p:childTnLst>
                                </p:cTn>
                              </p:par>
                              <p:par>
                                <p:cTn id="979" presetID="0" presetClass="path" presetSubtype="0" repeatCount="indefinite" accel="50000" decel="50000" fill="hold" nodeType="withEffect">
                                  <p:stCondLst>
                                    <p:cond delay="7000"/>
                                  </p:stCondLst>
                                  <p:childTnLst>
                                    <p:animMotion origin="layout" path="M 3.33333E-6 3.7037E-7 L 0.00312 0.01296 L 0.00208 0.02315 L 0.00299 0.03843 " pathEditMode="relative" rAng="0" ptsTypes="AAAA">
                                      <p:cBhvr>
                                        <p:cTn id="980" dur="1500" fill="hold"/>
                                        <p:tgtEl>
                                          <p:spTgt spid="910"/>
                                        </p:tgtEl>
                                        <p:attrNameLst>
                                          <p:attrName>ppt_x</p:attrName>
                                          <p:attrName>ppt_y</p:attrName>
                                        </p:attrNameLst>
                                      </p:cBhvr>
                                      <p:rCtr x="156" y="1921"/>
                                    </p:animMotion>
                                  </p:childTnLst>
                                </p:cTn>
                              </p:par>
                              <p:par>
                                <p:cTn id="981" presetID="10" presetClass="entr" presetSubtype="0" fill="hold" nodeType="withEffect">
                                  <p:stCondLst>
                                    <p:cond delay="7250"/>
                                  </p:stCondLst>
                                  <p:childTnLst>
                                    <p:set>
                                      <p:cBhvr>
                                        <p:cTn id="982" dur="1" fill="hold">
                                          <p:stCondLst>
                                            <p:cond delay="0"/>
                                          </p:stCondLst>
                                        </p:cTn>
                                        <p:tgtEl>
                                          <p:spTgt spid="911"/>
                                        </p:tgtEl>
                                        <p:attrNameLst>
                                          <p:attrName>style.visibility</p:attrName>
                                        </p:attrNameLst>
                                      </p:cBhvr>
                                      <p:to>
                                        <p:strVal val="visible"/>
                                      </p:to>
                                    </p:set>
                                    <p:animEffect transition="in" filter="fade">
                                      <p:cBhvr>
                                        <p:cTn id="983" dur="10"/>
                                        <p:tgtEl>
                                          <p:spTgt spid="911"/>
                                        </p:tgtEl>
                                      </p:cBhvr>
                                    </p:animEffect>
                                  </p:childTnLst>
                                </p:cTn>
                              </p:par>
                              <p:par>
                                <p:cTn id="984" presetID="0" presetClass="path" presetSubtype="0" repeatCount="indefinite" accel="50000" decel="50000" fill="hold" nodeType="withEffect">
                                  <p:stCondLst>
                                    <p:cond delay="6500"/>
                                  </p:stCondLst>
                                  <p:childTnLst>
                                    <p:animMotion origin="layout" path="M -2.5E-6 2.59259E-6 L 0.00039 0.01504 L 0.0043 0.04977 " pathEditMode="relative" rAng="0" ptsTypes="AAA">
                                      <p:cBhvr>
                                        <p:cTn id="985" dur="1500" fill="hold"/>
                                        <p:tgtEl>
                                          <p:spTgt spid="911"/>
                                        </p:tgtEl>
                                        <p:attrNameLst>
                                          <p:attrName>ppt_x</p:attrName>
                                          <p:attrName>ppt_y</p:attrName>
                                        </p:attrNameLst>
                                      </p:cBhvr>
                                      <p:rCtr x="208" y="2477"/>
                                    </p:animMotion>
                                  </p:childTnLst>
                                </p:cTn>
                              </p:par>
                              <p:par>
                                <p:cTn id="986" presetID="10" presetClass="entr" presetSubtype="0" fill="hold" nodeType="withEffect">
                                  <p:stCondLst>
                                    <p:cond delay="7250"/>
                                  </p:stCondLst>
                                  <p:childTnLst>
                                    <p:set>
                                      <p:cBhvr>
                                        <p:cTn id="987" dur="1" fill="hold">
                                          <p:stCondLst>
                                            <p:cond delay="0"/>
                                          </p:stCondLst>
                                        </p:cTn>
                                        <p:tgtEl>
                                          <p:spTgt spid="912"/>
                                        </p:tgtEl>
                                        <p:attrNameLst>
                                          <p:attrName>style.visibility</p:attrName>
                                        </p:attrNameLst>
                                      </p:cBhvr>
                                      <p:to>
                                        <p:strVal val="visible"/>
                                      </p:to>
                                    </p:set>
                                    <p:animEffect transition="in" filter="fade">
                                      <p:cBhvr>
                                        <p:cTn id="988" dur="10"/>
                                        <p:tgtEl>
                                          <p:spTgt spid="912"/>
                                        </p:tgtEl>
                                      </p:cBhvr>
                                    </p:animEffect>
                                  </p:childTnLst>
                                </p:cTn>
                              </p:par>
                              <p:par>
                                <p:cTn id="989" presetID="0" presetClass="path" presetSubtype="0" repeatCount="indefinite" accel="50000" decel="50000" fill="hold" nodeType="withEffect">
                                  <p:stCondLst>
                                    <p:cond delay="7250"/>
                                  </p:stCondLst>
                                  <p:childTnLst>
                                    <p:animMotion origin="layout" path="M -1.45833E-6 -4.07407E-6 L -0.00521 0.02431 L -0.00403 0.05348 " pathEditMode="relative" rAng="0" ptsTypes="AAA">
                                      <p:cBhvr>
                                        <p:cTn id="990" dur="1500" fill="hold"/>
                                        <p:tgtEl>
                                          <p:spTgt spid="912"/>
                                        </p:tgtEl>
                                        <p:attrNameLst>
                                          <p:attrName>ppt_x</p:attrName>
                                          <p:attrName>ppt_y</p:attrName>
                                        </p:attrNameLst>
                                      </p:cBhvr>
                                      <p:rCtr x="-260" y="2662"/>
                                    </p:animMotion>
                                  </p:childTnLst>
                                </p:cTn>
                              </p:par>
                              <p:par>
                                <p:cTn id="991" presetID="10" presetClass="entr" presetSubtype="0" fill="hold" nodeType="withEffect">
                                  <p:stCondLst>
                                    <p:cond delay="7000"/>
                                  </p:stCondLst>
                                  <p:childTnLst>
                                    <p:set>
                                      <p:cBhvr>
                                        <p:cTn id="992" dur="1" fill="hold">
                                          <p:stCondLst>
                                            <p:cond delay="0"/>
                                          </p:stCondLst>
                                        </p:cTn>
                                        <p:tgtEl>
                                          <p:spTgt spid="913"/>
                                        </p:tgtEl>
                                        <p:attrNameLst>
                                          <p:attrName>style.visibility</p:attrName>
                                        </p:attrNameLst>
                                      </p:cBhvr>
                                      <p:to>
                                        <p:strVal val="visible"/>
                                      </p:to>
                                    </p:set>
                                    <p:animEffect transition="in" filter="fade">
                                      <p:cBhvr>
                                        <p:cTn id="993" dur="10"/>
                                        <p:tgtEl>
                                          <p:spTgt spid="913"/>
                                        </p:tgtEl>
                                      </p:cBhvr>
                                    </p:animEffect>
                                  </p:childTnLst>
                                </p:cTn>
                              </p:par>
                              <p:par>
                                <p:cTn id="994" presetID="0" presetClass="path" presetSubtype="0" repeatCount="indefinite" accel="50000" decel="50000" fill="hold" nodeType="withEffect">
                                  <p:stCondLst>
                                    <p:cond delay="7000"/>
                                  </p:stCondLst>
                                  <p:childTnLst>
                                    <p:animMotion origin="layout" path="M 1.875E-6 3.33333E-6 L 0.00195 0.01828 L -0.00169 0.03588 " pathEditMode="relative" rAng="0" ptsTypes="AAA">
                                      <p:cBhvr>
                                        <p:cTn id="995" dur="1500" fill="hold"/>
                                        <p:tgtEl>
                                          <p:spTgt spid="913"/>
                                        </p:tgtEl>
                                        <p:attrNameLst>
                                          <p:attrName>ppt_x</p:attrName>
                                          <p:attrName>ppt_y</p:attrName>
                                        </p:attrNameLst>
                                      </p:cBhvr>
                                      <p:rCtr x="13" y="1782"/>
                                    </p:animMotion>
                                  </p:childTnLst>
                                </p:cTn>
                              </p:par>
                            </p:childTnLst>
                          </p:cTn>
                        </p:par>
                      </p:childTnLst>
                    </p:cTn>
                  </p:par>
                </p:childTnLst>
              </p:cTn>
              <p:nextCondLst>
                <p:cond evt="onClick" delay="0">
                  <p:tgtEl>
                    <p:spTgt spid="522"/>
                  </p:tgtEl>
                </p:cond>
              </p:nextCondLst>
            </p:seq>
          </p:childTnLst>
        </p:cTn>
      </p:par>
    </p:tnLst>
    <p:bldLst>
      <p:bldP spid="944" grpId="0" animBg="1"/>
      <p:bldP spid="944" grpId="1" animBg="1"/>
      <p:bldP spid="945" grpId="0" animBg="1"/>
      <p:bldP spid="945" grpId="1" animBg="1"/>
      <p:bldP spid="953" grpId="0" animBg="1"/>
      <p:bldP spid="953" grpId="1" animBg="1"/>
      <p:bldP spid="1025" grpId="0" animBg="1"/>
      <p:bldP spid="1025" grpId="1" animBg="1"/>
      <p:bldP spid="1028" grpId="0" animBg="1"/>
      <p:bldP spid="102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6"/>
          <p:cNvSpPr txBox="1">
            <a:spLocks noGrp="1"/>
          </p:cNvSpPr>
          <p:nvPr>
            <p:ph type="title"/>
          </p:nvPr>
        </p:nvSpPr>
        <p:spPr>
          <a:xfrm>
            <a:off x="2435207" y="486698"/>
            <a:ext cx="42320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0000"/>
                </a:solidFill>
                <a:latin typeface="Times New Roman" panose="02020603050405020304" pitchFamily="18" charset="0"/>
                <a:cs typeface="Times New Roman" panose="02020603050405020304" pitchFamily="18" charset="0"/>
              </a:rPr>
              <a:t>Vận dụng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758" name="Google Shape;5758;p36"/>
          <p:cNvSpPr txBox="1">
            <a:spLocks noGrp="1"/>
          </p:cNvSpPr>
          <p:nvPr>
            <p:ph type="body" idx="1"/>
          </p:nvPr>
        </p:nvSpPr>
        <p:spPr>
          <a:xfrm>
            <a:off x="268373" y="1094599"/>
            <a:ext cx="8565693" cy="3828466"/>
          </a:xfrm>
          <a:prstGeom prst="rect">
            <a:avLst/>
          </a:prstGeom>
          <a:ln w="57150">
            <a:solidFill>
              <a:schemeClr val="accent1"/>
            </a:solidFill>
          </a:ln>
        </p:spPr>
        <p:txBody>
          <a:bodyPr spcFirstLastPara="1" wrap="square" lIns="91425" tIns="91425" rIns="91425" bIns="91425" anchor="t" anchorCtr="0">
            <a:noAutofit/>
          </a:bodyPr>
          <a:lstStyle/>
          <a:p>
            <a:pPr marL="0" lvl="0" indent="0" algn="just">
              <a:lnSpc>
                <a:spcPct val="100000"/>
              </a:lnSpc>
              <a:buNone/>
            </a:pPr>
            <a:r>
              <a:rPr lang="vi-VN" sz="2400">
                <a:solidFill>
                  <a:schemeClr val="bg1">
                    <a:lumMod val="10000"/>
                  </a:schemeClr>
                </a:solidFill>
                <a:latin typeface="Times New Roman" panose="02020603050405020304" pitchFamily="18" charset="0"/>
                <a:cs typeface="Times New Roman" panose="02020603050405020304" pitchFamily="18" charset="0"/>
              </a:rPr>
              <a:t>Cho bảng sau:</a:t>
            </a:r>
            <a:endParaRPr lang="vi-VN"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r>
              <a:rPr lang="vi-VN" sz="2400">
                <a:solidFill>
                  <a:schemeClr val="bg1">
                    <a:lumMod val="10000"/>
                  </a:schemeClr>
                </a:solidFill>
                <a:latin typeface="Times New Roman" panose="02020603050405020304" pitchFamily="18" charset="0"/>
                <a:cs typeface="Times New Roman" panose="02020603050405020304" pitchFamily="18" charset="0"/>
              </a:rPr>
              <a:t>Bảng 26.1. Lượng đường có trong 100 gam quả chín (phần ăn được)</a:t>
            </a: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endParaRPr lang="en-US" sz="2400">
              <a:solidFill>
                <a:schemeClr val="bg1">
                  <a:lumMod val="10000"/>
                </a:schemeClr>
              </a:solidFill>
              <a:latin typeface="Times New Roman" panose="02020603050405020304" pitchFamily="18" charset="0"/>
              <a:cs typeface="Times New Roman" panose="02020603050405020304" pitchFamily="18" charset="0"/>
            </a:endParaRPr>
          </a:p>
          <a:p>
            <a:pPr marL="0" lvl="0" indent="0" algn="just">
              <a:lnSpc>
                <a:spcPct val="100000"/>
              </a:lnSpc>
              <a:buNone/>
            </a:pPr>
            <a:r>
              <a:rPr lang="vi-VN" sz="2400">
                <a:solidFill>
                  <a:schemeClr val="bg1">
                    <a:lumMod val="10000"/>
                  </a:schemeClr>
                </a:solidFill>
                <a:latin typeface="Times New Roman" panose="02020603050405020304" pitchFamily="18" charset="0"/>
                <a:cs typeface="Times New Roman" panose="02020603050405020304" pitchFamily="18" charset="0"/>
              </a:rPr>
              <a:t>Trong các loại quả trên, loại quả nào có hàm lượng đường cao nhất? Loại quả nào có hàm lượng đường thấp nhất?</a:t>
            </a:r>
            <a:endParaRPr lang="vi-VN" sz="240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5759" name="Google Shape;5759;p36"/>
          <p:cNvGrpSpPr/>
          <p:nvPr/>
        </p:nvGrpSpPr>
        <p:grpSpPr>
          <a:xfrm flipH="1">
            <a:off x="7297810" y="4280539"/>
            <a:ext cx="143835" cy="444704"/>
            <a:chOff x="1105829" y="3294189"/>
            <a:chExt cx="143835" cy="444704"/>
          </a:xfrm>
        </p:grpSpPr>
        <p:sp>
          <p:nvSpPr>
            <p:cNvPr id="5760" name="Google Shape;5760;p36"/>
            <p:cNvSpPr/>
            <p:nvPr/>
          </p:nvSpPr>
          <p:spPr>
            <a:xfrm rot="-5400000">
              <a:off x="1057436" y="3554608"/>
              <a:ext cx="232678" cy="135892"/>
            </a:xfrm>
            <a:custGeom>
              <a:avLst/>
              <a:gdLst/>
              <a:ahLst/>
              <a:cxnLst/>
              <a:rect l="l" t="t" r="r" b="b"/>
              <a:pathLst>
                <a:path w="3808" h="2224" extrusionOk="0">
                  <a:moveTo>
                    <a:pt x="1279" y="0"/>
                  </a:moveTo>
                  <a:cubicBezTo>
                    <a:pt x="1006" y="0"/>
                    <a:pt x="729" y="42"/>
                    <a:pt x="458" y="130"/>
                  </a:cubicBezTo>
                  <a:lnTo>
                    <a:pt x="323" y="174"/>
                  </a:lnTo>
                  <a:cubicBezTo>
                    <a:pt x="102" y="245"/>
                    <a:pt x="1" y="499"/>
                    <a:pt x="111" y="702"/>
                  </a:cubicBezTo>
                  <a:lnTo>
                    <a:pt x="180" y="827"/>
                  </a:lnTo>
                  <a:cubicBezTo>
                    <a:pt x="658" y="1707"/>
                    <a:pt x="1571" y="2223"/>
                    <a:pt x="2529" y="2223"/>
                  </a:cubicBezTo>
                  <a:cubicBezTo>
                    <a:pt x="2802" y="2223"/>
                    <a:pt x="3079" y="2181"/>
                    <a:pt x="3350" y="2094"/>
                  </a:cubicBezTo>
                  <a:lnTo>
                    <a:pt x="3486" y="2051"/>
                  </a:lnTo>
                  <a:cubicBezTo>
                    <a:pt x="3706" y="1979"/>
                    <a:pt x="3807" y="1726"/>
                    <a:pt x="3697" y="1522"/>
                  </a:cubicBezTo>
                  <a:lnTo>
                    <a:pt x="3629" y="1397"/>
                  </a:lnTo>
                  <a:cubicBezTo>
                    <a:pt x="3151" y="518"/>
                    <a:pt x="2238" y="0"/>
                    <a:pt x="127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1" name="Google Shape;5761;p36"/>
            <p:cNvSpPr/>
            <p:nvPr/>
          </p:nvSpPr>
          <p:spPr>
            <a:xfrm rot="-5400000">
              <a:off x="1072804" y="3566553"/>
              <a:ext cx="229318" cy="108640"/>
            </a:xfrm>
            <a:custGeom>
              <a:avLst/>
              <a:gdLst/>
              <a:ahLst/>
              <a:cxnLst/>
              <a:rect l="l" t="t" r="r" b="b"/>
              <a:pathLst>
                <a:path w="3753" h="1778" extrusionOk="0">
                  <a:moveTo>
                    <a:pt x="20" y="0"/>
                  </a:moveTo>
                  <a:cubicBezTo>
                    <a:pt x="0" y="87"/>
                    <a:pt x="13" y="177"/>
                    <a:pt x="56" y="256"/>
                  </a:cubicBezTo>
                  <a:lnTo>
                    <a:pt x="124" y="381"/>
                  </a:lnTo>
                  <a:cubicBezTo>
                    <a:pt x="602" y="1260"/>
                    <a:pt x="1516" y="1777"/>
                    <a:pt x="2474" y="1777"/>
                  </a:cubicBezTo>
                  <a:cubicBezTo>
                    <a:pt x="2747" y="1777"/>
                    <a:pt x="3024" y="1735"/>
                    <a:pt x="3295" y="1648"/>
                  </a:cubicBezTo>
                  <a:lnTo>
                    <a:pt x="3431" y="1604"/>
                  </a:lnTo>
                  <a:cubicBezTo>
                    <a:pt x="3651" y="1533"/>
                    <a:pt x="3752" y="1279"/>
                    <a:pt x="3642" y="1076"/>
                  </a:cubicBezTo>
                  <a:lnTo>
                    <a:pt x="3574" y="950"/>
                  </a:lnTo>
                  <a:cubicBezTo>
                    <a:pt x="3542" y="892"/>
                    <a:pt x="3509" y="835"/>
                    <a:pt x="3472" y="780"/>
                  </a:cubicBezTo>
                  <a:cubicBezTo>
                    <a:pt x="3445" y="908"/>
                    <a:pt x="3351" y="1013"/>
                    <a:pt x="3225" y="1053"/>
                  </a:cubicBezTo>
                  <a:lnTo>
                    <a:pt x="3090" y="1097"/>
                  </a:lnTo>
                  <a:cubicBezTo>
                    <a:pt x="2819" y="1185"/>
                    <a:pt x="2542" y="1227"/>
                    <a:pt x="2269" y="1227"/>
                  </a:cubicBezTo>
                  <a:cubicBezTo>
                    <a:pt x="1378" y="1227"/>
                    <a:pt x="522" y="780"/>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2" name="Google Shape;5762;p36"/>
            <p:cNvSpPr/>
            <p:nvPr/>
          </p:nvSpPr>
          <p:spPr>
            <a:xfrm rot="-5400000">
              <a:off x="1093578" y="3623745"/>
              <a:ext cx="93426" cy="40694"/>
            </a:xfrm>
            <a:custGeom>
              <a:avLst/>
              <a:gdLst/>
              <a:ahLst/>
              <a:cxnLst/>
              <a:rect l="l" t="t" r="r" b="b"/>
              <a:pathLst>
                <a:path w="1529" h="666" extrusionOk="0">
                  <a:moveTo>
                    <a:pt x="375" y="1"/>
                  </a:moveTo>
                  <a:cubicBezTo>
                    <a:pt x="287" y="1"/>
                    <a:pt x="203" y="10"/>
                    <a:pt x="137" y="38"/>
                  </a:cubicBezTo>
                  <a:cubicBezTo>
                    <a:pt x="0" y="96"/>
                    <a:pt x="50" y="273"/>
                    <a:pt x="132" y="356"/>
                  </a:cubicBezTo>
                  <a:cubicBezTo>
                    <a:pt x="345" y="573"/>
                    <a:pt x="725" y="666"/>
                    <a:pt x="1042" y="666"/>
                  </a:cubicBezTo>
                  <a:cubicBezTo>
                    <a:pt x="1098" y="666"/>
                    <a:pt x="1151" y="663"/>
                    <a:pt x="1201" y="657"/>
                  </a:cubicBezTo>
                  <a:cubicBezTo>
                    <a:pt x="1279" y="649"/>
                    <a:pt x="1358" y="634"/>
                    <a:pt x="1421" y="590"/>
                  </a:cubicBezTo>
                  <a:cubicBezTo>
                    <a:pt x="1485" y="545"/>
                    <a:pt x="1529" y="465"/>
                    <a:pt x="1509" y="389"/>
                  </a:cubicBezTo>
                  <a:cubicBezTo>
                    <a:pt x="1490" y="313"/>
                    <a:pt x="1416" y="266"/>
                    <a:pt x="1346" y="230"/>
                  </a:cubicBezTo>
                  <a:cubicBezTo>
                    <a:pt x="1145" y="127"/>
                    <a:pt x="929" y="60"/>
                    <a:pt x="705" y="30"/>
                  </a:cubicBezTo>
                  <a:cubicBezTo>
                    <a:pt x="613" y="17"/>
                    <a:pt x="491" y="1"/>
                    <a:pt x="375"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3" name="Google Shape;5763;p36"/>
            <p:cNvSpPr/>
            <p:nvPr/>
          </p:nvSpPr>
          <p:spPr>
            <a:xfrm rot="-5400000">
              <a:off x="1146921" y="3286704"/>
              <a:ext cx="95259" cy="110229"/>
            </a:xfrm>
            <a:custGeom>
              <a:avLst/>
              <a:gdLst/>
              <a:ahLst/>
              <a:cxnLst/>
              <a:rect l="l" t="t" r="r" b="b"/>
              <a:pathLst>
                <a:path w="1559" h="1804" extrusionOk="0">
                  <a:moveTo>
                    <a:pt x="219" y="0"/>
                  </a:moveTo>
                  <a:cubicBezTo>
                    <a:pt x="108" y="0"/>
                    <a:pt x="14" y="90"/>
                    <a:pt x="13" y="205"/>
                  </a:cubicBezTo>
                  <a:lnTo>
                    <a:pt x="12" y="286"/>
                  </a:lnTo>
                  <a:cubicBezTo>
                    <a:pt x="1" y="1010"/>
                    <a:pt x="508" y="1639"/>
                    <a:pt x="1219" y="1783"/>
                  </a:cubicBezTo>
                  <a:lnTo>
                    <a:pt x="1297" y="1799"/>
                  </a:lnTo>
                  <a:cubicBezTo>
                    <a:pt x="1312" y="1802"/>
                    <a:pt x="1326" y="1804"/>
                    <a:pt x="1340" y="1804"/>
                  </a:cubicBezTo>
                  <a:cubicBezTo>
                    <a:pt x="1450" y="1804"/>
                    <a:pt x="1545" y="1714"/>
                    <a:pt x="1547" y="1598"/>
                  </a:cubicBezTo>
                  <a:lnTo>
                    <a:pt x="1548" y="1518"/>
                  </a:lnTo>
                  <a:cubicBezTo>
                    <a:pt x="1558" y="793"/>
                    <a:pt x="1050" y="165"/>
                    <a:pt x="341" y="20"/>
                  </a:cubicBezTo>
                  <a:lnTo>
                    <a:pt x="262" y="5"/>
                  </a:lnTo>
                  <a:cubicBezTo>
                    <a:pt x="247" y="2"/>
                    <a:pt x="233" y="0"/>
                    <a:pt x="21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4" name="Google Shape;5764;p36"/>
            <p:cNvSpPr/>
            <p:nvPr/>
          </p:nvSpPr>
          <p:spPr>
            <a:xfrm rot="-5400000">
              <a:off x="1149365" y="3289148"/>
              <a:ext cx="94648" cy="105952"/>
            </a:xfrm>
            <a:custGeom>
              <a:avLst/>
              <a:gdLst/>
              <a:ahLst/>
              <a:cxnLst/>
              <a:rect l="l" t="t" r="r" b="b"/>
              <a:pathLst>
                <a:path w="1549" h="1734" extrusionOk="0">
                  <a:moveTo>
                    <a:pt x="64" y="0"/>
                  </a:moveTo>
                  <a:cubicBezTo>
                    <a:pt x="32" y="38"/>
                    <a:pt x="13" y="85"/>
                    <a:pt x="13" y="134"/>
                  </a:cubicBezTo>
                  <a:lnTo>
                    <a:pt x="12" y="215"/>
                  </a:lnTo>
                  <a:cubicBezTo>
                    <a:pt x="1" y="940"/>
                    <a:pt x="508" y="1569"/>
                    <a:pt x="1219" y="1713"/>
                  </a:cubicBezTo>
                  <a:lnTo>
                    <a:pt x="1297" y="1729"/>
                  </a:lnTo>
                  <a:cubicBezTo>
                    <a:pt x="1311" y="1732"/>
                    <a:pt x="1325" y="1733"/>
                    <a:pt x="1339" y="1733"/>
                  </a:cubicBezTo>
                  <a:cubicBezTo>
                    <a:pt x="1450" y="1733"/>
                    <a:pt x="1545" y="1644"/>
                    <a:pt x="1547" y="1527"/>
                  </a:cubicBezTo>
                  <a:lnTo>
                    <a:pt x="1548" y="1447"/>
                  </a:lnTo>
                  <a:cubicBezTo>
                    <a:pt x="1548" y="1409"/>
                    <a:pt x="1548" y="1373"/>
                    <a:pt x="1545" y="1335"/>
                  </a:cubicBezTo>
                  <a:cubicBezTo>
                    <a:pt x="1505" y="1381"/>
                    <a:pt x="1448" y="1407"/>
                    <a:pt x="1388" y="1407"/>
                  </a:cubicBezTo>
                  <a:cubicBezTo>
                    <a:pt x="1375" y="1407"/>
                    <a:pt x="1362" y="1405"/>
                    <a:pt x="1349" y="1403"/>
                  </a:cubicBezTo>
                  <a:lnTo>
                    <a:pt x="1269" y="1387"/>
                  </a:lnTo>
                  <a:cubicBezTo>
                    <a:pt x="601" y="1251"/>
                    <a:pt x="106" y="683"/>
                    <a:pt x="64"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5" name="Google Shape;5765;p36"/>
            <p:cNvSpPr/>
            <p:nvPr/>
          </p:nvSpPr>
          <p:spPr>
            <a:xfrm rot="-5400000">
              <a:off x="1150557" y="3323152"/>
              <a:ext cx="42588" cy="38311"/>
            </a:xfrm>
            <a:custGeom>
              <a:avLst/>
              <a:gdLst/>
              <a:ahLst/>
              <a:cxnLst/>
              <a:rect l="l" t="t" r="r" b="b"/>
              <a:pathLst>
                <a:path w="697" h="627" extrusionOk="0">
                  <a:moveTo>
                    <a:pt x="96" y="1"/>
                  </a:moveTo>
                  <a:cubicBezTo>
                    <a:pt x="22" y="1"/>
                    <a:pt x="0" y="95"/>
                    <a:pt x="17" y="156"/>
                  </a:cubicBezTo>
                  <a:cubicBezTo>
                    <a:pt x="70" y="350"/>
                    <a:pt x="283" y="523"/>
                    <a:pt x="460" y="599"/>
                  </a:cubicBezTo>
                  <a:cubicBezTo>
                    <a:pt x="495" y="613"/>
                    <a:pt x="533" y="627"/>
                    <a:pt x="571" y="627"/>
                  </a:cubicBezTo>
                  <a:cubicBezTo>
                    <a:pt x="576" y="627"/>
                    <a:pt x="581" y="626"/>
                    <a:pt x="587" y="626"/>
                  </a:cubicBezTo>
                  <a:cubicBezTo>
                    <a:pt x="630" y="622"/>
                    <a:pt x="674" y="594"/>
                    <a:pt x="685" y="552"/>
                  </a:cubicBezTo>
                  <a:cubicBezTo>
                    <a:pt x="696" y="509"/>
                    <a:pt x="674" y="465"/>
                    <a:pt x="649" y="428"/>
                  </a:cubicBezTo>
                  <a:cubicBezTo>
                    <a:pt x="579" y="322"/>
                    <a:pt x="490" y="230"/>
                    <a:pt x="388" y="154"/>
                  </a:cubicBezTo>
                  <a:cubicBezTo>
                    <a:pt x="315" y="99"/>
                    <a:pt x="200" y="11"/>
                    <a:pt x="107" y="1"/>
                  </a:cubicBezTo>
                  <a:cubicBezTo>
                    <a:pt x="103" y="1"/>
                    <a:pt x="100" y="1"/>
                    <a:pt x="96"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66" name="Google Shape;5766;p36"/>
          <p:cNvGrpSpPr/>
          <p:nvPr/>
        </p:nvGrpSpPr>
        <p:grpSpPr>
          <a:xfrm flipH="1">
            <a:off x="8492620" y="2790482"/>
            <a:ext cx="143896" cy="257853"/>
            <a:chOff x="1146646" y="1193057"/>
            <a:chExt cx="143896" cy="257853"/>
          </a:xfrm>
        </p:grpSpPr>
        <p:sp>
          <p:nvSpPr>
            <p:cNvPr id="5767" name="Google Shape;5767;p36"/>
            <p:cNvSpPr/>
            <p:nvPr/>
          </p:nvSpPr>
          <p:spPr>
            <a:xfrm rot="-5400000">
              <a:off x="1089668" y="1250035"/>
              <a:ext cx="257853" cy="143896"/>
            </a:xfrm>
            <a:custGeom>
              <a:avLst/>
              <a:gdLst/>
              <a:ahLst/>
              <a:cxnLst/>
              <a:rect l="l" t="t" r="r" b="b"/>
              <a:pathLst>
                <a:path w="4220" h="2355" extrusionOk="0">
                  <a:moveTo>
                    <a:pt x="2697" y="0"/>
                  </a:moveTo>
                  <a:cubicBezTo>
                    <a:pt x="1710" y="0"/>
                    <a:pt x="760" y="503"/>
                    <a:pt x="215" y="1383"/>
                  </a:cubicBezTo>
                  <a:lnTo>
                    <a:pt x="134" y="1515"/>
                  </a:lnTo>
                  <a:cubicBezTo>
                    <a:pt x="1" y="1729"/>
                    <a:pt x="96" y="2013"/>
                    <a:pt x="332" y="2103"/>
                  </a:cubicBezTo>
                  <a:lnTo>
                    <a:pt x="477" y="2159"/>
                  </a:lnTo>
                  <a:cubicBezTo>
                    <a:pt x="820" y="2291"/>
                    <a:pt x="1174" y="2354"/>
                    <a:pt x="1525" y="2354"/>
                  </a:cubicBezTo>
                  <a:cubicBezTo>
                    <a:pt x="2511" y="2354"/>
                    <a:pt x="3461" y="1852"/>
                    <a:pt x="4005" y="972"/>
                  </a:cubicBezTo>
                  <a:lnTo>
                    <a:pt x="4086" y="840"/>
                  </a:lnTo>
                  <a:cubicBezTo>
                    <a:pt x="4219" y="625"/>
                    <a:pt x="4125" y="342"/>
                    <a:pt x="3889" y="252"/>
                  </a:cubicBezTo>
                  <a:lnTo>
                    <a:pt x="3744" y="196"/>
                  </a:lnTo>
                  <a:cubicBezTo>
                    <a:pt x="3401" y="64"/>
                    <a:pt x="3047" y="0"/>
                    <a:pt x="2697"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8" name="Google Shape;5768;p36"/>
            <p:cNvSpPr/>
            <p:nvPr/>
          </p:nvSpPr>
          <p:spPr>
            <a:xfrm rot="-5400000">
              <a:off x="1097214" y="1250188"/>
              <a:ext cx="250459" cy="136197"/>
            </a:xfrm>
            <a:custGeom>
              <a:avLst/>
              <a:gdLst/>
              <a:ahLst/>
              <a:cxnLst/>
              <a:rect l="l" t="t" r="r" b="b"/>
              <a:pathLst>
                <a:path w="4099" h="2229" extrusionOk="0">
                  <a:moveTo>
                    <a:pt x="3418" y="0"/>
                  </a:moveTo>
                  <a:lnTo>
                    <a:pt x="3418" y="0"/>
                  </a:lnTo>
                  <a:cubicBezTo>
                    <a:pt x="3487" y="127"/>
                    <a:pt x="3482" y="280"/>
                    <a:pt x="3407" y="402"/>
                  </a:cubicBezTo>
                  <a:lnTo>
                    <a:pt x="3325" y="534"/>
                  </a:lnTo>
                  <a:cubicBezTo>
                    <a:pt x="2784" y="1410"/>
                    <a:pt x="1836" y="1916"/>
                    <a:pt x="845" y="1916"/>
                  </a:cubicBezTo>
                  <a:cubicBezTo>
                    <a:pt x="564" y="1916"/>
                    <a:pt x="280" y="1876"/>
                    <a:pt x="1" y="1791"/>
                  </a:cubicBezTo>
                  <a:lnTo>
                    <a:pt x="1" y="1791"/>
                  </a:lnTo>
                  <a:cubicBezTo>
                    <a:pt x="46" y="1876"/>
                    <a:pt x="121" y="1942"/>
                    <a:pt x="210" y="1977"/>
                  </a:cubicBezTo>
                  <a:lnTo>
                    <a:pt x="356" y="2033"/>
                  </a:lnTo>
                  <a:cubicBezTo>
                    <a:pt x="699" y="2165"/>
                    <a:pt x="1053" y="2228"/>
                    <a:pt x="1404" y="2228"/>
                  </a:cubicBezTo>
                  <a:cubicBezTo>
                    <a:pt x="2390" y="2228"/>
                    <a:pt x="3340" y="1726"/>
                    <a:pt x="3884" y="846"/>
                  </a:cubicBezTo>
                  <a:lnTo>
                    <a:pt x="3965" y="714"/>
                  </a:lnTo>
                  <a:cubicBezTo>
                    <a:pt x="4098" y="499"/>
                    <a:pt x="4004" y="216"/>
                    <a:pt x="3768" y="126"/>
                  </a:cubicBezTo>
                  <a:lnTo>
                    <a:pt x="3623" y="70"/>
                  </a:lnTo>
                  <a:cubicBezTo>
                    <a:pt x="3555" y="44"/>
                    <a:pt x="3487" y="20"/>
                    <a:pt x="3418"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9" name="Google Shape;5769;p36"/>
            <p:cNvSpPr/>
            <p:nvPr/>
          </p:nvSpPr>
          <p:spPr>
            <a:xfrm rot="-5400000">
              <a:off x="1157247" y="1335090"/>
              <a:ext cx="94770" cy="60125"/>
            </a:xfrm>
            <a:custGeom>
              <a:avLst/>
              <a:gdLst/>
              <a:ahLst/>
              <a:cxnLst/>
              <a:rect l="l" t="t" r="r" b="b"/>
              <a:pathLst>
                <a:path w="1551" h="984" extrusionOk="0">
                  <a:moveTo>
                    <a:pt x="1338" y="1"/>
                  </a:moveTo>
                  <a:cubicBezTo>
                    <a:pt x="1296" y="1"/>
                    <a:pt x="1253" y="8"/>
                    <a:pt x="1213" y="18"/>
                  </a:cubicBezTo>
                  <a:cubicBezTo>
                    <a:pt x="974" y="74"/>
                    <a:pt x="746" y="170"/>
                    <a:pt x="539" y="303"/>
                  </a:cubicBezTo>
                  <a:cubicBezTo>
                    <a:pt x="389" y="400"/>
                    <a:pt x="155" y="548"/>
                    <a:pt x="72" y="713"/>
                  </a:cubicBezTo>
                  <a:cubicBezTo>
                    <a:pt x="1" y="857"/>
                    <a:pt x="167" y="969"/>
                    <a:pt x="294" y="980"/>
                  </a:cubicBezTo>
                  <a:cubicBezTo>
                    <a:pt x="317" y="983"/>
                    <a:pt x="340" y="984"/>
                    <a:pt x="364" y="984"/>
                  </a:cubicBezTo>
                  <a:cubicBezTo>
                    <a:pt x="736" y="984"/>
                    <a:pt x="1154" y="729"/>
                    <a:pt x="1395" y="475"/>
                  </a:cubicBezTo>
                  <a:cubicBezTo>
                    <a:pt x="1453" y="414"/>
                    <a:pt x="1507" y="345"/>
                    <a:pt x="1529" y="264"/>
                  </a:cubicBezTo>
                  <a:cubicBezTo>
                    <a:pt x="1550" y="182"/>
                    <a:pt x="1530" y="84"/>
                    <a:pt x="1461" y="35"/>
                  </a:cubicBezTo>
                  <a:cubicBezTo>
                    <a:pt x="1425" y="10"/>
                    <a:pt x="1382" y="1"/>
                    <a:pt x="1338"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0" name="Google Shape;5770;p36"/>
          <p:cNvGrpSpPr/>
          <p:nvPr/>
        </p:nvGrpSpPr>
        <p:grpSpPr>
          <a:xfrm flipH="1">
            <a:off x="3452607" y="3923632"/>
            <a:ext cx="517110" cy="232801"/>
            <a:chOff x="3919783" y="4587607"/>
            <a:chExt cx="517110" cy="232801"/>
          </a:xfrm>
        </p:grpSpPr>
        <p:sp>
          <p:nvSpPr>
            <p:cNvPr id="5771" name="Google Shape;5771;p36"/>
            <p:cNvSpPr/>
            <p:nvPr/>
          </p:nvSpPr>
          <p:spPr>
            <a:xfrm rot="-5400000">
              <a:off x="3871329" y="4636122"/>
              <a:ext cx="224429" cy="127521"/>
            </a:xfrm>
            <a:custGeom>
              <a:avLst/>
              <a:gdLst/>
              <a:ahLst/>
              <a:cxnLst/>
              <a:rect l="l" t="t" r="r" b="b"/>
              <a:pathLst>
                <a:path w="3673" h="2087" extrusionOk="0">
                  <a:moveTo>
                    <a:pt x="2385" y="1"/>
                  </a:moveTo>
                  <a:cubicBezTo>
                    <a:pt x="1500" y="1"/>
                    <a:pt x="651" y="463"/>
                    <a:pt x="181" y="1262"/>
                  </a:cubicBezTo>
                  <a:lnTo>
                    <a:pt x="112" y="1379"/>
                  </a:lnTo>
                  <a:cubicBezTo>
                    <a:pt x="1" y="1570"/>
                    <a:pt x="90" y="1815"/>
                    <a:pt x="298" y="1890"/>
                  </a:cubicBezTo>
                  <a:lnTo>
                    <a:pt x="426" y="1936"/>
                  </a:lnTo>
                  <a:cubicBezTo>
                    <a:pt x="709" y="2038"/>
                    <a:pt x="1001" y="2087"/>
                    <a:pt x="1288" y="2087"/>
                  </a:cubicBezTo>
                  <a:cubicBezTo>
                    <a:pt x="2173" y="2087"/>
                    <a:pt x="3022" y="1625"/>
                    <a:pt x="3492" y="825"/>
                  </a:cubicBezTo>
                  <a:lnTo>
                    <a:pt x="3561" y="708"/>
                  </a:lnTo>
                  <a:cubicBezTo>
                    <a:pt x="3672" y="517"/>
                    <a:pt x="3583" y="272"/>
                    <a:pt x="3375" y="198"/>
                  </a:cubicBezTo>
                  <a:lnTo>
                    <a:pt x="3247" y="151"/>
                  </a:lnTo>
                  <a:cubicBezTo>
                    <a:pt x="2964" y="49"/>
                    <a:pt x="2672" y="1"/>
                    <a:pt x="2385"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2" name="Google Shape;5772;p36"/>
            <p:cNvSpPr/>
            <p:nvPr/>
          </p:nvSpPr>
          <p:spPr>
            <a:xfrm rot="-5400000">
              <a:off x="3877500" y="4635572"/>
              <a:ext cx="217769" cy="121838"/>
            </a:xfrm>
            <a:custGeom>
              <a:avLst/>
              <a:gdLst/>
              <a:ahLst/>
              <a:cxnLst/>
              <a:rect l="l" t="t" r="r" b="b"/>
              <a:pathLst>
                <a:path w="3564" h="1994" extrusionOk="0">
                  <a:moveTo>
                    <a:pt x="2957" y="0"/>
                  </a:moveTo>
                  <a:cubicBezTo>
                    <a:pt x="3019" y="110"/>
                    <a:pt x="3018" y="245"/>
                    <a:pt x="2955" y="353"/>
                  </a:cubicBezTo>
                  <a:lnTo>
                    <a:pt x="2886" y="470"/>
                  </a:lnTo>
                  <a:cubicBezTo>
                    <a:pt x="2419" y="1266"/>
                    <a:pt x="1572" y="1732"/>
                    <a:pt x="682" y="1732"/>
                  </a:cubicBezTo>
                  <a:cubicBezTo>
                    <a:pt x="456" y="1732"/>
                    <a:pt x="227" y="1702"/>
                    <a:pt x="0" y="1639"/>
                  </a:cubicBezTo>
                  <a:lnTo>
                    <a:pt x="0" y="1639"/>
                  </a:lnTo>
                  <a:cubicBezTo>
                    <a:pt x="42" y="1712"/>
                    <a:pt x="109" y="1769"/>
                    <a:pt x="188" y="1797"/>
                  </a:cubicBezTo>
                  <a:lnTo>
                    <a:pt x="316" y="1843"/>
                  </a:lnTo>
                  <a:cubicBezTo>
                    <a:pt x="600" y="1945"/>
                    <a:pt x="891" y="1994"/>
                    <a:pt x="1179" y="1994"/>
                  </a:cubicBezTo>
                  <a:cubicBezTo>
                    <a:pt x="2064" y="1994"/>
                    <a:pt x="2912" y="1532"/>
                    <a:pt x="3382" y="732"/>
                  </a:cubicBezTo>
                  <a:lnTo>
                    <a:pt x="3451" y="615"/>
                  </a:lnTo>
                  <a:cubicBezTo>
                    <a:pt x="3563" y="424"/>
                    <a:pt x="3474" y="179"/>
                    <a:pt x="3266" y="105"/>
                  </a:cubicBezTo>
                  <a:lnTo>
                    <a:pt x="3137" y="58"/>
                  </a:lnTo>
                  <a:cubicBezTo>
                    <a:pt x="3078" y="37"/>
                    <a:pt x="3018" y="18"/>
                    <a:pt x="2957"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3" name="Google Shape;5773;p36"/>
            <p:cNvSpPr/>
            <p:nvPr/>
          </p:nvSpPr>
          <p:spPr>
            <a:xfrm rot="-5400000">
              <a:off x="3931056" y="4711064"/>
              <a:ext cx="82122" cy="53831"/>
            </a:xfrm>
            <a:custGeom>
              <a:avLst/>
              <a:gdLst/>
              <a:ahLst/>
              <a:cxnLst/>
              <a:rect l="l" t="t" r="r" b="b"/>
              <a:pathLst>
                <a:path w="1344" h="881" extrusionOk="0">
                  <a:moveTo>
                    <a:pt x="1160" y="0"/>
                  </a:moveTo>
                  <a:cubicBezTo>
                    <a:pt x="1122" y="0"/>
                    <a:pt x="1083" y="8"/>
                    <a:pt x="1046" y="18"/>
                  </a:cubicBezTo>
                  <a:cubicBezTo>
                    <a:pt x="837" y="71"/>
                    <a:pt x="639" y="161"/>
                    <a:pt x="461" y="282"/>
                  </a:cubicBezTo>
                  <a:cubicBezTo>
                    <a:pt x="332" y="370"/>
                    <a:pt x="129" y="504"/>
                    <a:pt x="61" y="650"/>
                  </a:cubicBezTo>
                  <a:cubicBezTo>
                    <a:pt x="1" y="777"/>
                    <a:pt x="149" y="871"/>
                    <a:pt x="259" y="879"/>
                  </a:cubicBezTo>
                  <a:cubicBezTo>
                    <a:pt x="274" y="880"/>
                    <a:pt x="289" y="881"/>
                    <a:pt x="304" y="881"/>
                  </a:cubicBezTo>
                  <a:cubicBezTo>
                    <a:pt x="634" y="881"/>
                    <a:pt x="1004" y="646"/>
                    <a:pt x="1213" y="415"/>
                  </a:cubicBezTo>
                  <a:cubicBezTo>
                    <a:pt x="1263" y="360"/>
                    <a:pt x="1310" y="299"/>
                    <a:pt x="1327" y="227"/>
                  </a:cubicBezTo>
                  <a:cubicBezTo>
                    <a:pt x="1343" y="155"/>
                    <a:pt x="1324" y="70"/>
                    <a:pt x="1263" y="28"/>
                  </a:cubicBezTo>
                  <a:cubicBezTo>
                    <a:pt x="1232" y="8"/>
                    <a:pt x="1197" y="0"/>
                    <a:pt x="11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4" name="Google Shape;5774;p36"/>
            <p:cNvSpPr/>
            <p:nvPr/>
          </p:nvSpPr>
          <p:spPr>
            <a:xfrm rot="-5400000">
              <a:off x="4302621" y="4686134"/>
              <a:ext cx="166077" cy="102469"/>
            </a:xfrm>
            <a:custGeom>
              <a:avLst/>
              <a:gdLst/>
              <a:ahLst/>
              <a:cxnLst/>
              <a:rect l="l" t="t" r="r" b="b"/>
              <a:pathLst>
                <a:path w="2718" h="1677" extrusionOk="0">
                  <a:moveTo>
                    <a:pt x="839" y="0"/>
                  </a:moveTo>
                  <a:cubicBezTo>
                    <a:pt x="676" y="0"/>
                    <a:pt x="512" y="21"/>
                    <a:pt x="348" y="63"/>
                  </a:cubicBezTo>
                  <a:lnTo>
                    <a:pt x="247" y="90"/>
                  </a:lnTo>
                  <a:cubicBezTo>
                    <a:pt x="84" y="133"/>
                    <a:pt x="0" y="313"/>
                    <a:pt x="72" y="466"/>
                  </a:cubicBezTo>
                  <a:lnTo>
                    <a:pt x="116" y="559"/>
                  </a:lnTo>
                  <a:cubicBezTo>
                    <a:pt x="444" y="1254"/>
                    <a:pt x="1138" y="1676"/>
                    <a:pt x="1877" y="1676"/>
                  </a:cubicBezTo>
                  <a:cubicBezTo>
                    <a:pt x="2040" y="1676"/>
                    <a:pt x="2205" y="1656"/>
                    <a:pt x="2369" y="1613"/>
                  </a:cubicBezTo>
                  <a:lnTo>
                    <a:pt x="2470" y="1586"/>
                  </a:lnTo>
                  <a:cubicBezTo>
                    <a:pt x="2633" y="1544"/>
                    <a:pt x="2718" y="1363"/>
                    <a:pt x="2645" y="1210"/>
                  </a:cubicBezTo>
                  <a:lnTo>
                    <a:pt x="2601" y="1117"/>
                  </a:lnTo>
                  <a:cubicBezTo>
                    <a:pt x="2273" y="423"/>
                    <a:pt x="1578" y="0"/>
                    <a:pt x="839"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5" name="Google Shape;5775;p36"/>
            <p:cNvSpPr/>
            <p:nvPr/>
          </p:nvSpPr>
          <p:spPr>
            <a:xfrm rot="-5400000">
              <a:off x="4312244" y="4693558"/>
              <a:ext cx="163694" cy="85360"/>
            </a:xfrm>
            <a:custGeom>
              <a:avLst/>
              <a:gdLst/>
              <a:ahLst/>
              <a:cxnLst/>
              <a:rect l="l" t="t" r="r" b="b"/>
              <a:pathLst>
                <a:path w="2679" h="1397" extrusionOk="0">
                  <a:moveTo>
                    <a:pt x="18" y="1"/>
                  </a:moveTo>
                  <a:cubicBezTo>
                    <a:pt x="0" y="62"/>
                    <a:pt x="6" y="129"/>
                    <a:pt x="33" y="187"/>
                  </a:cubicBezTo>
                  <a:lnTo>
                    <a:pt x="78" y="281"/>
                  </a:lnTo>
                  <a:cubicBezTo>
                    <a:pt x="406" y="975"/>
                    <a:pt x="1100" y="1397"/>
                    <a:pt x="1839" y="1397"/>
                  </a:cubicBezTo>
                  <a:cubicBezTo>
                    <a:pt x="2002" y="1397"/>
                    <a:pt x="2167" y="1376"/>
                    <a:pt x="2331" y="1334"/>
                  </a:cubicBezTo>
                  <a:lnTo>
                    <a:pt x="2431" y="1308"/>
                  </a:lnTo>
                  <a:cubicBezTo>
                    <a:pt x="2594" y="1265"/>
                    <a:pt x="2679" y="1085"/>
                    <a:pt x="2607" y="932"/>
                  </a:cubicBezTo>
                  <a:lnTo>
                    <a:pt x="2562" y="838"/>
                  </a:lnTo>
                  <a:cubicBezTo>
                    <a:pt x="2541" y="794"/>
                    <a:pt x="2519" y="752"/>
                    <a:pt x="2495" y="710"/>
                  </a:cubicBezTo>
                  <a:cubicBezTo>
                    <a:pt x="2471" y="803"/>
                    <a:pt x="2398" y="876"/>
                    <a:pt x="2305" y="900"/>
                  </a:cubicBezTo>
                  <a:lnTo>
                    <a:pt x="2204" y="926"/>
                  </a:lnTo>
                  <a:cubicBezTo>
                    <a:pt x="2041" y="969"/>
                    <a:pt x="1875" y="989"/>
                    <a:pt x="1712" y="989"/>
                  </a:cubicBezTo>
                  <a:cubicBezTo>
                    <a:pt x="1023" y="989"/>
                    <a:pt x="370" y="622"/>
                    <a:pt x="18"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6" name="Google Shape;5776;p36"/>
            <p:cNvSpPr/>
            <p:nvPr/>
          </p:nvSpPr>
          <p:spPr>
            <a:xfrm rot="-5400000">
              <a:off x="4326756" y="4735811"/>
              <a:ext cx="67029" cy="31529"/>
            </a:xfrm>
            <a:custGeom>
              <a:avLst/>
              <a:gdLst/>
              <a:ahLst/>
              <a:cxnLst/>
              <a:rect l="l" t="t" r="r" b="b"/>
              <a:pathLst>
                <a:path w="1097" h="516" extrusionOk="0">
                  <a:moveTo>
                    <a:pt x="235" y="0"/>
                  </a:moveTo>
                  <a:cubicBezTo>
                    <a:pt x="187" y="0"/>
                    <a:pt x="141" y="6"/>
                    <a:pt x="103" y="19"/>
                  </a:cubicBezTo>
                  <a:cubicBezTo>
                    <a:pt x="1" y="56"/>
                    <a:pt x="30" y="187"/>
                    <a:pt x="86" y="250"/>
                  </a:cubicBezTo>
                  <a:cubicBezTo>
                    <a:pt x="246" y="433"/>
                    <a:pt x="557" y="516"/>
                    <a:pt x="799" y="516"/>
                  </a:cubicBezTo>
                  <a:cubicBezTo>
                    <a:pt x="817" y="516"/>
                    <a:pt x="834" y="515"/>
                    <a:pt x="851" y="514"/>
                  </a:cubicBezTo>
                  <a:cubicBezTo>
                    <a:pt x="908" y="512"/>
                    <a:pt x="966" y="503"/>
                    <a:pt x="1014" y="473"/>
                  </a:cubicBezTo>
                  <a:cubicBezTo>
                    <a:pt x="1061" y="444"/>
                    <a:pt x="1097" y="388"/>
                    <a:pt x="1086" y="332"/>
                  </a:cubicBezTo>
                  <a:cubicBezTo>
                    <a:pt x="1075" y="277"/>
                    <a:pt x="1024" y="238"/>
                    <a:pt x="974" y="209"/>
                  </a:cubicBezTo>
                  <a:cubicBezTo>
                    <a:pt x="833" y="126"/>
                    <a:pt x="678" y="68"/>
                    <a:pt x="517" y="37"/>
                  </a:cubicBezTo>
                  <a:cubicBezTo>
                    <a:pt x="439" y="22"/>
                    <a:pt x="332" y="0"/>
                    <a:pt x="235"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77" name="Google Shape;5777;p36"/>
          <p:cNvGrpSpPr/>
          <p:nvPr/>
        </p:nvGrpSpPr>
        <p:grpSpPr>
          <a:xfrm flipH="1">
            <a:off x="533254" y="3270188"/>
            <a:ext cx="114750" cy="181841"/>
            <a:chOff x="5488895" y="3539638"/>
            <a:chExt cx="114750" cy="181841"/>
          </a:xfrm>
        </p:grpSpPr>
        <p:sp>
          <p:nvSpPr>
            <p:cNvPr id="5778" name="Google Shape;5778;p36"/>
            <p:cNvSpPr/>
            <p:nvPr/>
          </p:nvSpPr>
          <p:spPr>
            <a:xfrm rot="-5400000">
              <a:off x="5455350" y="3573183"/>
              <a:ext cx="181841" cy="114750"/>
            </a:xfrm>
            <a:custGeom>
              <a:avLst/>
              <a:gdLst/>
              <a:ahLst/>
              <a:cxnLst/>
              <a:rect l="l" t="t" r="r" b="b"/>
              <a:pathLst>
                <a:path w="2976" h="1878" extrusionOk="0">
                  <a:moveTo>
                    <a:pt x="888" y="0"/>
                  </a:moveTo>
                  <a:cubicBezTo>
                    <a:pt x="723" y="0"/>
                    <a:pt x="557" y="19"/>
                    <a:pt x="391" y="59"/>
                  </a:cubicBezTo>
                  <a:lnTo>
                    <a:pt x="279" y="85"/>
                  </a:lnTo>
                  <a:cubicBezTo>
                    <a:pt x="98" y="128"/>
                    <a:pt x="0" y="326"/>
                    <a:pt x="76" y="495"/>
                  </a:cubicBezTo>
                  <a:lnTo>
                    <a:pt x="122" y="601"/>
                  </a:lnTo>
                  <a:cubicBezTo>
                    <a:pt x="474" y="1390"/>
                    <a:pt x="1253" y="1877"/>
                    <a:pt x="2087" y="1877"/>
                  </a:cubicBezTo>
                  <a:cubicBezTo>
                    <a:pt x="2251" y="1877"/>
                    <a:pt x="2418" y="1858"/>
                    <a:pt x="2584" y="1819"/>
                  </a:cubicBezTo>
                  <a:lnTo>
                    <a:pt x="2696" y="1792"/>
                  </a:lnTo>
                  <a:cubicBezTo>
                    <a:pt x="2877" y="1749"/>
                    <a:pt x="2975" y="1551"/>
                    <a:pt x="2899" y="1382"/>
                  </a:cubicBezTo>
                  <a:lnTo>
                    <a:pt x="2853" y="1277"/>
                  </a:lnTo>
                  <a:cubicBezTo>
                    <a:pt x="2500" y="487"/>
                    <a:pt x="1721" y="0"/>
                    <a:pt x="88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9" name="Google Shape;5779;p36"/>
            <p:cNvSpPr/>
            <p:nvPr/>
          </p:nvSpPr>
          <p:spPr>
            <a:xfrm rot="-5400000">
              <a:off x="5465462" y="3580790"/>
              <a:ext cx="179336" cy="97031"/>
            </a:xfrm>
            <a:custGeom>
              <a:avLst/>
              <a:gdLst/>
              <a:ahLst/>
              <a:cxnLst/>
              <a:rect l="l" t="t" r="r" b="b"/>
              <a:pathLst>
                <a:path w="2935" h="1588" extrusionOk="0">
                  <a:moveTo>
                    <a:pt x="22" y="0"/>
                  </a:moveTo>
                  <a:lnTo>
                    <a:pt x="22" y="0"/>
                  </a:lnTo>
                  <a:cubicBezTo>
                    <a:pt x="1" y="68"/>
                    <a:pt x="6" y="141"/>
                    <a:pt x="35" y="206"/>
                  </a:cubicBezTo>
                  <a:lnTo>
                    <a:pt x="81" y="311"/>
                  </a:lnTo>
                  <a:cubicBezTo>
                    <a:pt x="434" y="1100"/>
                    <a:pt x="1212" y="1587"/>
                    <a:pt x="2046" y="1587"/>
                  </a:cubicBezTo>
                  <a:cubicBezTo>
                    <a:pt x="2211" y="1587"/>
                    <a:pt x="2378" y="1568"/>
                    <a:pt x="2544" y="1529"/>
                  </a:cubicBezTo>
                  <a:lnTo>
                    <a:pt x="2656" y="1502"/>
                  </a:lnTo>
                  <a:cubicBezTo>
                    <a:pt x="2836" y="1459"/>
                    <a:pt x="2934" y="1263"/>
                    <a:pt x="2859" y="1092"/>
                  </a:cubicBezTo>
                  <a:lnTo>
                    <a:pt x="2812" y="988"/>
                  </a:lnTo>
                  <a:cubicBezTo>
                    <a:pt x="2790" y="938"/>
                    <a:pt x="2767" y="891"/>
                    <a:pt x="2742" y="844"/>
                  </a:cubicBezTo>
                  <a:cubicBezTo>
                    <a:pt x="2711" y="946"/>
                    <a:pt x="2629" y="1024"/>
                    <a:pt x="2525" y="1049"/>
                  </a:cubicBezTo>
                  <a:lnTo>
                    <a:pt x="2414" y="1076"/>
                  </a:lnTo>
                  <a:cubicBezTo>
                    <a:pt x="2248" y="1115"/>
                    <a:pt x="2082" y="1134"/>
                    <a:pt x="1918" y="1134"/>
                  </a:cubicBezTo>
                  <a:cubicBezTo>
                    <a:pt x="1139" y="1134"/>
                    <a:pt x="404" y="709"/>
                    <a:pt x="22"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0" name="Google Shape;5780;p36"/>
            <p:cNvSpPr/>
            <p:nvPr/>
          </p:nvSpPr>
          <p:spPr>
            <a:xfrm rot="-5400000">
              <a:off x="5481135" y="3627625"/>
              <a:ext cx="73506" cy="35745"/>
            </a:xfrm>
            <a:custGeom>
              <a:avLst/>
              <a:gdLst/>
              <a:ahLst/>
              <a:cxnLst/>
              <a:rect l="l" t="t" r="r" b="b"/>
              <a:pathLst>
                <a:path w="1203" h="585" extrusionOk="0">
                  <a:moveTo>
                    <a:pt x="243" y="1"/>
                  </a:moveTo>
                  <a:cubicBezTo>
                    <a:pt x="196" y="1"/>
                    <a:pt x="152" y="6"/>
                    <a:pt x="114" y="18"/>
                  </a:cubicBezTo>
                  <a:cubicBezTo>
                    <a:pt x="1" y="57"/>
                    <a:pt x="29" y="202"/>
                    <a:pt x="90" y="274"/>
                  </a:cubicBezTo>
                  <a:cubicBezTo>
                    <a:pt x="267" y="487"/>
                    <a:pt x="626" y="584"/>
                    <a:pt x="898" y="584"/>
                  </a:cubicBezTo>
                  <a:cubicBezTo>
                    <a:pt x="908" y="584"/>
                    <a:pt x="918" y="584"/>
                    <a:pt x="928" y="584"/>
                  </a:cubicBezTo>
                  <a:cubicBezTo>
                    <a:pt x="990" y="582"/>
                    <a:pt x="1055" y="575"/>
                    <a:pt x="1109" y="543"/>
                  </a:cubicBezTo>
                  <a:cubicBezTo>
                    <a:pt x="1162" y="512"/>
                    <a:pt x="1203" y="451"/>
                    <a:pt x="1192" y="389"/>
                  </a:cubicBezTo>
                  <a:cubicBezTo>
                    <a:pt x="1180" y="326"/>
                    <a:pt x="1125" y="283"/>
                    <a:pt x="1071" y="250"/>
                  </a:cubicBezTo>
                  <a:cubicBezTo>
                    <a:pt x="916" y="155"/>
                    <a:pt x="748" y="86"/>
                    <a:pt x="571" y="48"/>
                  </a:cubicBezTo>
                  <a:cubicBezTo>
                    <a:pt x="480" y="29"/>
                    <a:pt x="355" y="1"/>
                    <a:pt x="243"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1" name="Google Shape;5781;p36"/>
          <p:cNvGrpSpPr/>
          <p:nvPr/>
        </p:nvGrpSpPr>
        <p:grpSpPr>
          <a:xfrm flipH="1">
            <a:off x="4887487" y="1201419"/>
            <a:ext cx="116706" cy="172981"/>
            <a:chOff x="5285057" y="912719"/>
            <a:chExt cx="116706" cy="172981"/>
          </a:xfrm>
        </p:grpSpPr>
        <p:sp>
          <p:nvSpPr>
            <p:cNvPr id="5782" name="Google Shape;5782;p36"/>
            <p:cNvSpPr/>
            <p:nvPr/>
          </p:nvSpPr>
          <p:spPr>
            <a:xfrm rot="-5400000">
              <a:off x="5256919" y="940857"/>
              <a:ext cx="172981" cy="116706"/>
            </a:xfrm>
            <a:custGeom>
              <a:avLst/>
              <a:gdLst/>
              <a:ahLst/>
              <a:cxnLst/>
              <a:rect l="l" t="t" r="r" b="b"/>
              <a:pathLst>
                <a:path w="2831" h="1910" extrusionOk="0">
                  <a:moveTo>
                    <a:pt x="2071" y="1"/>
                  </a:moveTo>
                  <a:cubicBezTo>
                    <a:pt x="1208" y="1"/>
                    <a:pt x="415" y="534"/>
                    <a:pt x="104" y="1365"/>
                  </a:cubicBezTo>
                  <a:lnTo>
                    <a:pt x="65" y="1470"/>
                  </a:lnTo>
                  <a:cubicBezTo>
                    <a:pt x="0" y="1641"/>
                    <a:pt x="108" y="1828"/>
                    <a:pt x="287" y="1859"/>
                  </a:cubicBezTo>
                  <a:lnTo>
                    <a:pt x="397" y="1878"/>
                  </a:lnTo>
                  <a:cubicBezTo>
                    <a:pt x="518" y="1899"/>
                    <a:pt x="639" y="1909"/>
                    <a:pt x="759" y="1909"/>
                  </a:cubicBezTo>
                  <a:cubicBezTo>
                    <a:pt x="1622" y="1909"/>
                    <a:pt x="2415" y="1377"/>
                    <a:pt x="2727" y="544"/>
                  </a:cubicBezTo>
                  <a:lnTo>
                    <a:pt x="2766" y="439"/>
                  </a:lnTo>
                  <a:cubicBezTo>
                    <a:pt x="2830" y="269"/>
                    <a:pt x="2723" y="83"/>
                    <a:pt x="2544" y="52"/>
                  </a:cubicBezTo>
                  <a:lnTo>
                    <a:pt x="2433" y="32"/>
                  </a:lnTo>
                  <a:cubicBezTo>
                    <a:pt x="2312" y="11"/>
                    <a:pt x="2191" y="1"/>
                    <a:pt x="2071"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3" name="Google Shape;5783;p36"/>
            <p:cNvSpPr/>
            <p:nvPr/>
          </p:nvSpPr>
          <p:spPr>
            <a:xfrm rot="-5400000">
              <a:off x="5260708" y="937740"/>
              <a:ext cx="166077" cy="116034"/>
            </a:xfrm>
            <a:custGeom>
              <a:avLst/>
              <a:gdLst/>
              <a:ahLst/>
              <a:cxnLst/>
              <a:rect l="l" t="t" r="r" b="b"/>
              <a:pathLst>
                <a:path w="2718" h="1899" extrusionOk="0">
                  <a:moveTo>
                    <a:pt x="2167" y="1"/>
                  </a:moveTo>
                  <a:lnTo>
                    <a:pt x="2167" y="1"/>
                  </a:lnTo>
                  <a:cubicBezTo>
                    <a:pt x="2232" y="80"/>
                    <a:pt x="2251" y="190"/>
                    <a:pt x="2214" y="286"/>
                  </a:cubicBezTo>
                  <a:lnTo>
                    <a:pt x="2175" y="392"/>
                  </a:lnTo>
                  <a:cubicBezTo>
                    <a:pt x="1865" y="1218"/>
                    <a:pt x="1075" y="1756"/>
                    <a:pt x="207" y="1756"/>
                  </a:cubicBezTo>
                  <a:cubicBezTo>
                    <a:pt x="138" y="1756"/>
                    <a:pt x="69" y="1753"/>
                    <a:pt x="0" y="1746"/>
                  </a:cubicBezTo>
                  <a:lnTo>
                    <a:pt x="0" y="1746"/>
                  </a:lnTo>
                  <a:cubicBezTo>
                    <a:pt x="44" y="1800"/>
                    <a:pt x="105" y="1836"/>
                    <a:pt x="174" y="1848"/>
                  </a:cubicBezTo>
                  <a:lnTo>
                    <a:pt x="284" y="1867"/>
                  </a:lnTo>
                  <a:cubicBezTo>
                    <a:pt x="406" y="1888"/>
                    <a:pt x="527" y="1899"/>
                    <a:pt x="647" y="1899"/>
                  </a:cubicBezTo>
                  <a:cubicBezTo>
                    <a:pt x="1510" y="1899"/>
                    <a:pt x="2302" y="1365"/>
                    <a:pt x="2614" y="534"/>
                  </a:cubicBezTo>
                  <a:lnTo>
                    <a:pt x="2653" y="429"/>
                  </a:lnTo>
                  <a:cubicBezTo>
                    <a:pt x="2717" y="258"/>
                    <a:pt x="2610" y="72"/>
                    <a:pt x="2431" y="41"/>
                  </a:cubicBezTo>
                  <a:lnTo>
                    <a:pt x="2321" y="21"/>
                  </a:lnTo>
                  <a:cubicBezTo>
                    <a:pt x="2270" y="13"/>
                    <a:pt x="2218" y="5"/>
                    <a:pt x="2167"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4" name="Google Shape;5784;p36"/>
            <p:cNvSpPr/>
            <p:nvPr/>
          </p:nvSpPr>
          <p:spPr>
            <a:xfrm rot="-5400000">
              <a:off x="5308582" y="1005595"/>
              <a:ext cx="61041" cy="51632"/>
            </a:xfrm>
            <a:custGeom>
              <a:avLst/>
              <a:gdLst/>
              <a:ahLst/>
              <a:cxnLst/>
              <a:rect l="l" t="t" r="r" b="b"/>
              <a:pathLst>
                <a:path w="999" h="845" extrusionOk="0">
                  <a:moveTo>
                    <a:pt x="860" y="0"/>
                  </a:moveTo>
                  <a:cubicBezTo>
                    <a:pt x="819" y="0"/>
                    <a:pt x="777" y="16"/>
                    <a:pt x="738" y="34"/>
                  </a:cubicBezTo>
                  <a:cubicBezTo>
                    <a:pt x="576" y="107"/>
                    <a:pt x="429" y="208"/>
                    <a:pt x="301" y="331"/>
                  </a:cubicBezTo>
                  <a:cubicBezTo>
                    <a:pt x="209" y="420"/>
                    <a:pt x="63" y="558"/>
                    <a:pt x="29" y="685"/>
                  </a:cubicBezTo>
                  <a:cubicBezTo>
                    <a:pt x="0" y="789"/>
                    <a:pt x="112" y="844"/>
                    <a:pt x="201" y="844"/>
                  </a:cubicBezTo>
                  <a:cubicBezTo>
                    <a:pt x="208" y="844"/>
                    <a:pt x="215" y="844"/>
                    <a:pt x="222" y="843"/>
                  </a:cubicBezTo>
                  <a:cubicBezTo>
                    <a:pt x="502" y="814"/>
                    <a:pt x="788" y="559"/>
                    <a:pt x="930" y="332"/>
                  </a:cubicBezTo>
                  <a:cubicBezTo>
                    <a:pt x="963" y="281"/>
                    <a:pt x="993" y="224"/>
                    <a:pt x="996" y="164"/>
                  </a:cubicBezTo>
                  <a:cubicBezTo>
                    <a:pt x="999" y="103"/>
                    <a:pt x="972" y="37"/>
                    <a:pt x="915" y="11"/>
                  </a:cubicBezTo>
                  <a:cubicBezTo>
                    <a:pt x="898" y="4"/>
                    <a:pt x="879" y="0"/>
                    <a:pt x="860"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5" name="Google Shape;5785;p36"/>
          <p:cNvGrpSpPr/>
          <p:nvPr/>
        </p:nvGrpSpPr>
        <p:grpSpPr>
          <a:xfrm rot="917719" flipH="1">
            <a:off x="6239144" y="630414"/>
            <a:ext cx="1099563" cy="201643"/>
            <a:chOff x="3056343" y="377583"/>
            <a:chExt cx="1099539" cy="201638"/>
          </a:xfrm>
        </p:grpSpPr>
        <p:sp>
          <p:nvSpPr>
            <p:cNvPr id="5786" name="Google Shape;5786;p36"/>
            <p:cNvSpPr/>
            <p:nvPr/>
          </p:nvSpPr>
          <p:spPr>
            <a:xfrm rot="-5400000">
              <a:off x="4023932" y="447271"/>
              <a:ext cx="174570" cy="89332"/>
            </a:xfrm>
            <a:custGeom>
              <a:avLst/>
              <a:gdLst/>
              <a:ahLst/>
              <a:cxnLst/>
              <a:rect l="l" t="t" r="r" b="b"/>
              <a:pathLst>
                <a:path w="2857" h="1462" extrusionOk="0">
                  <a:moveTo>
                    <a:pt x="1640" y="1"/>
                  </a:moveTo>
                  <a:cubicBezTo>
                    <a:pt x="1090" y="1"/>
                    <a:pt x="550" y="236"/>
                    <a:pt x="174" y="679"/>
                  </a:cubicBezTo>
                  <a:lnTo>
                    <a:pt x="108" y="758"/>
                  </a:lnTo>
                  <a:cubicBezTo>
                    <a:pt x="1" y="884"/>
                    <a:pt x="34" y="1078"/>
                    <a:pt x="179" y="1160"/>
                  </a:cubicBezTo>
                  <a:lnTo>
                    <a:pt x="268" y="1210"/>
                  </a:lnTo>
                  <a:cubicBezTo>
                    <a:pt x="566" y="1380"/>
                    <a:pt x="893" y="1462"/>
                    <a:pt x="1217" y="1462"/>
                  </a:cubicBezTo>
                  <a:cubicBezTo>
                    <a:pt x="1766" y="1462"/>
                    <a:pt x="2307" y="1226"/>
                    <a:pt x="2683" y="783"/>
                  </a:cubicBezTo>
                  <a:lnTo>
                    <a:pt x="2749" y="705"/>
                  </a:lnTo>
                  <a:cubicBezTo>
                    <a:pt x="2857" y="578"/>
                    <a:pt x="2822" y="384"/>
                    <a:pt x="2677" y="303"/>
                  </a:cubicBezTo>
                  <a:lnTo>
                    <a:pt x="2588" y="252"/>
                  </a:lnTo>
                  <a:cubicBezTo>
                    <a:pt x="2291" y="83"/>
                    <a:pt x="1964" y="1"/>
                    <a:pt x="1640"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7" name="Google Shape;5787;p36"/>
            <p:cNvSpPr/>
            <p:nvPr/>
          </p:nvSpPr>
          <p:spPr>
            <a:xfrm rot="-5400000">
              <a:off x="4031448" y="451120"/>
              <a:ext cx="170904" cy="77967"/>
            </a:xfrm>
            <a:custGeom>
              <a:avLst/>
              <a:gdLst/>
              <a:ahLst/>
              <a:cxnLst/>
              <a:rect l="l" t="t" r="r" b="b"/>
              <a:pathLst>
                <a:path w="2797" h="1276" extrusionOk="0">
                  <a:moveTo>
                    <a:pt x="2403" y="1"/>
                  </a:moveTo>
                  <a:cubicBezTo>
                    <a:pt x="2435" y="90"/>
                    <a:pt x="2417" y="188"/>
                    <a:pt x="2355" y="261"/>
                  </a:cubicBezTo>
                  <a:lnTo>
                    <a:pt x="2289" y="339"/>
                  </a:lnTo>
                  <a:cubicBezTo>
                    <a:pt x="1915" y="780"/>
                    <a:pt x="1375" y="1018"/>
                    <a:pt x="823" y="1018"/>
                  </a:cubicBezTo>
                  <a:cubicBezTo>
                    <a:pt x="545" y="1018"/>
                    <a:pt x="265" y="958"/>
                    <a:pt x="1" y="832"/>
                  </a:cubicBezTo>
                  <a:lnTo>
                    <a:pt x="1" y="832"/>
                  </a:lnTo>
                  <a:cubicBezTo>
                    <a:pt x="21" y="892"/>
                    <a:pt x="64" y="943"/>
                    <a:pt x="119" y="974"/>
                  </a:cubicBezTo>
                  <a:lnTo>
                    <a:pt x="208" y="1024"/>
                  </a:lnTo>
                  <a:cubicBezTo>
                    <a:pt x="506" y="1194"/>
                    <a:pt x="833" y="1276"/>
                    <a:pt x="1157" y="1276"/>
                  </a:cubicBezTo>
                  <a:cubicBezTo>
                    <a:pt x="1706" y="1276"/>
                    <a:pt x="2247" y="1040"/>
                    <a:pt x="2623" y="597"/>
                  </a:cubicBezTo>
                  <a:lnTo>
                    <a:pt x="2689" y="519"/>
                  </a:lnTo>
                  <a:cubicBezTo>
                    <a:pt x="2797" y="392"/>
                    <a:pt x="2762" y="198"/>
                    <a:pt x="2617" y="117"/>
                  </a:cubicBezTo>
                  <a:lnTo>
                    <a:pt x="2528" y="66"/>
                  </a:lnTo>
                  <a:cubicBezTo>
                    <a:pt x="2487" y="42"/>
                    <a:pt x="2444" y="20"/>
                    <a:pt x="2403"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8" name="Google Shape;5788;p36"/>
            <p:cNvSpPr/>
            <p:nvPr/>
          </p:nvSpPr>
          <p:spPr>
            <a:xfrm rot="-5400000">
              <a:off x="4065604" y="501957"/>
              <a:ext cx="65746" cy="33912"/>
            </a:xfrm>
            <a:custGeom>
              <a:avLst/>
              <a:gdLst/>
              <a:ahLst/>
              <a:cxnLst/>
              <a:rect l="l" t="t" r="r" b="b"/>
              <a:pathLst>
                <a:path w="1076" h="555" extrusionOk="0">
                  <a:moveTo>
                    <a:pt x="914" y="1"/>
                  </a:moveTo>
                  <a:cubicBezTo>
                    <a:pt x="900" y="1"/>
                    <a:pt x="886" y="1"/>
                    <a:pt x="873" y="3"/>
                  </a:cubicBezTo>
                  <a:cubicBezTo>
                    <a:pt x="712" y="16"/>
                    <a:pt x="553" y="56"/>
                    <a:pt x="406" y="123"/>
                  </a:cubicBezTo>
                  <a:cubicBezTo>
                    <a:pt x="299" y="171"/>
                    <a:pt x="131" y="244"/>
                    <a:pt x="61" y="344"/>
                  </a:cubicBezTo>
                  <a:cubicBezTo>
                    <a:pt x="0" y="431"/>
                    <a:pt x="98" y="520"/>
                    <a:pt x="180" y="539"/>
                  </a:cubicBezTo>
                  <a:cubicBezTo>
                    <a:pt x="223" y="550"/>
                    <a:pt x="268" y="555"/>
                    <a:pt x="314" y="555"/>
                  </a:cubicBezTo>
                  <a:cubicBezTo>
                    <a:pt x="536" y="555"/>
                    <a:pt x="786" y="444"/>
                    <a:pt x="946" y="318"/>
                  </a:cubicBezTo>
                  <a:cubicBezTo>
                    <a:pt x="990" y="284"/>
                    <a:pt x="1033" y="245"/>
                    <a:pt x="1054" y="194"/>
                  </a:cubicBezTo>
                  <a:cubicBezTo>
                    <a:pt x="1076" y="142"/>
                    <a:pt x="1072" y="77"/>
                    <a:pt x="1032" y="38"/>
                  </a:cubicBezTo>
                  <a:cubicBezTo>
                    <a:pt x="1002" y="9"/>
                    <a:pt x="958" y="1"/>
                    <a:pt x="914"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9" name="Google Shape;5789;p36"/>
            <p:cNvSpPr/>
            <p:nvPr/>
          </p:nvSpPr>
          <p:spPr>
            <a:xfrm rot="-5400000">
              <a:off x="3901972" y="422585"/>
              <a:ext cx="125138" cy="87193"/>
            </a:xfrm>
            <a:custGeom>
              <a:avLst/>
              <a:gdLst/>
              <a:ahLst/>
              <a:cxnLst/>
              <a:rect l="l" t="t" r="r" b="b"/>
              <a:pathLst>
                <a:path w="2048" h="1427" extrusionOk="0">
                  <a:moveTo>
                    <a:pt x="1528" y="0"/>
                  </a:moveTo>
                  <a:cubicBezTo>
                    <a:pt x="879" y="0"/>
                    <a:pt x="288" y="411"/>
                    <a:pt x="71" y="1040"/>
                  </a:cubicBezTo>
                  <a:lnTo>
                    <a:pt x="44" y="1118"/>
                  </a:lnTo>
                  <a:cubicBezTo>
                    <a:pt x="0" y="1244"/>
                    <a:pt x="83" y="1378"/>
                    <a:pt x="215" y="1398"/>
                  </a:cubicBezTo>
                  <a:lnTo>
                    <a:pt x="296" y="1411"/>
                  </a:lnTo>
                  <a:cubicBezTo>
                    <a:pt x="371" y="1421"/>
                    <a:pt x="445" y="1427"/>
                    <a:pt x="519" y="1427"/>
                  </a:cubicBezTo>
                  <a:cubicBezTo>
                    <a:pt x="1168" y="1427"/>
                    <a:pt x="1760" y="1016"/>
                    <a:pt x="1977" y="387"/>
                  </a:cubicBezTo>
                  <a:lnTo>
                    <a:pt x="2004" y="308"/>
                  </a:lnTo>
                  <a:cubicBezTo>
                    <a:pt x="2048" y="183"/>
                    <a:pt x="1966" y="48"/>
                    <a:pt x="1834" y="28"/>
                  </a:cubicBezTo>
                  <a:lnTo>
                    <a:pt x="1753" y="16"/>
                  </a:lnTo>
                  <a:cubicBezTo>
                    <a:pt x="1677" y="5"/>
                    <a:pt x="1602" y="0"/>
                    <a:pt x="1528"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0" name="Google Shape;5790;p36"/>
            <p:cNvSpPr/>
            <p:nvPr/>
          </p:nvSpPr>
          <p:spPr>
            <a:xfrm rot="-5400000">
              <a:off x="3904660" y="420202"/>
              <a:ext cx="120005" cy="86949"/>
            </a:xfrm>
            <a:custGeom>
              <a:avLst/>
              <a:gdLst/>
              <a:ahLst/>
              <a:cxnLst/>
              <a:rect l="l" t="t" r="r" b="b"/>
              <a:pathLst>
                <a:path w="1964" h="1423" extrusionOk="0">
                  <a:moveTo>
                    <a:pt x="1555" y="1"/>
                  </a:moveTo>
                  <a:lnTo>
                    <a:pt x="1555" y="1"/>
                  </a:lnTo>
                  <a:cubicBezTo>
                    <a:pt x="1605" y="58"/>
                    <a:pt x="1620" y="137"/>
                    <a:pt x="1595" y="209"/>
                  </a:cubicBezTo>
                  <a:lnTo>
                    <a:pt x="1569" y="287"/>
                  </a:lnTo>
                  <a:cubicBezTo>
                    <a:pt x="1353" y="912"/>
                    <a:pt x="765" y="1327"/>
                    <a:pt x="111" y="1327"/>
                  </a:cubicBezTo>
                  <a:cubicBezTo>
                    <a:pt x="74" y="1327"/>
                    <a:pt x="38" y="1325"/>
                    <a:pt x="1" y="1323"/>
                  </a:cubicBezTo>
                  <a:lnTo>
                    <a:pt x="1" y="1323"/>
                  </a:lnTo>
                  <a:cubicBezTo>
                    <a:pt x="34" y="1361"/>
                    <a:pt x="80" y="1387"/>
                    <a:pt x="131" y="1394"/>
                  </a:cubicBezTo>
                  <a:lnTo>
                    <a:pt x="212" y="1407"/>
                  </a:lnTo>
                  <a:cubicBezTo>
                    <a:pt x="287" y="1417"/>
                    <a:pt x="361" y="1423"/>
                    <a:pt x="435" y="1423"/>
                  </a:cubicBezTo>
                  <a:cubicBezTo>
                    <a:pt x="1085" y="1423"/>
                    <a:pt x="1677" y="1012"/>
                    <a:pt x="1894" y="383"/>
                  </a:cubicBezTo>
                  <a:lnTo>
                    <a:pt x="1921" y="304"/>
                  </a:lnTo>
                  <a:cubicBezTo>
                    <a:pt x="1964" y="179"/>
                    <a:pt x="1882" y="44"/>
                    <a:pt x="1750" y="24"/>
                  </a:cubicBezTo>
                  <a:lnTo>
                    <a:pt x="1668" y="12"/>
                  </a:lnTo>
                  <a:cubicBezTo>
                    <a:pt x="1631" y="7"/>
                    <a:pt x="1592" y="3"/>
                    <a:pt x="1555"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1" name="Google Shape;5791;p36"/>
            <p:cNvSpPr/>
            <p:nvPr/>
          </p:nvSpPr>
          <p:spPr>
            <a:xfrm rot="-5400000">
              <a:off x="3939947" y="470520"/>
              <a:ext cx="43994" cy="38739"/>
            </a:xfrm>
            <a:custGeom>
              <a:avLst/>
              <a:gdLst/>
              <a:ahLst/>
              <a:cxnLst/>
              <a:rect l="l" t="t" r="r" b="b"/>
              <a:pathLst>
                <a:path w="720" h="634" extrusionOk="0">
                  <a:moveTo>
                    <a:pt x="619" y="1"/>
                  </a:moveTo>
                  <a:cubicBezTo>
                    <a:pt x="588" y="1"/>
                    <a:pt x="556" y="14"/>
                    <a:pt x="527" y="28"/>
                  </a:cubicBezTo>
                  <a:cubicBezTo>
                    <a:pt x="410" y="85"/>
                    <a:pt x="304" y="161"/>
                    <a:pt x="212" y="255"/>
                  </a:cubicBezTo>
                  <a:cubicBezTo>
                    <a:pt x="146" y="321"/>
                    <a:pt x="43" y="427"/>
                    <a:pt x="19" y="520"/>
                  </a:cubicBezTo>
                  <a:cubicBezTo>
                    <a:pt x="1" y="595"/>
                    <a:pt x="80" y="634"/>
                    <a:pt x="145" y="634"/>
                  </a:cubicBezTo>
                  <a:cubicBezTo>
                    <a:pt x="152" y="634"/>
                    <a:pt x="158" y="633"/>
                    <a:pt x="164" y="633"/>
                  </a:cubicBezTo>
                  <a:cubicBezTo>
                    <a:pt x="369" y="606"/>
                    <a:pt x="574" y="413"/>
                    <a:pt x="674" y="243"/>
                  </a:cubicBezTo>
                  <a:cubicBezTo>
                    <a:pt x="696" y="204"/>
                    <a:pt x="718" y="163"/>
                    <a:pt x="719" y="119"/>
                  </a:cubicBezTo>
                  <a:cubicBezTo>
                    <a:pt x="720" y="73"/>
                    <a:pt x="698" y="26"/>
                    <a:pt x="657" y="8"/>
                  </a:cubicBezTo>
                  <a:cubicBezTo>
                    <a:pt x="645" y="3"/>
                    <a:pt x="632" y="1"/>
                    <a:pt x="619" y="1"/>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2" name="Google Shape;5792;p36"/>
            <p:cNvSpPr/>
            <p:nvPr/>
          </p:nvSpPr>
          <p:spPr>
            <a:xfrm rot="-5400000">
              <a:off x="3033644" y="400283"/>
              <a:ext cx="141086" cy="95687"/>
            </a:xfrm>
            <a:custGeom>
              <a:avLst/>
              <a:gdLst/>
              <a:ahLst/>
              <a:cxnLst/>
              <a:rect l="l" t="t" r="r" b="b"/>
              <a:pathLst>
                <a:path w="2309" h="1566" extrusionOk="0">
                  <a:moveTo>
                    <a:pt x="613" y="0"/>
                  </a:moveTo>
                  <a:cubicBezTo>
                    <a:pt x="518" y="0"/>
                    <a:pt x="421" y="8"/>
                    <a:pt x="324" y="25"/>
                  </a:cubicBezTo>
                  <a:lnTo>
                    <a:pt x="234" y="40"/>
                  </a:lnTo>
                  <a:cubicBezTo>
                    <a:pt x="88" y="65"/>
                    <a:pt x="0" y="216"/>
                    <a:pt x="52" y="355"/>
                  </a:cubicBezTo>
                  <a:lnTo>
                    <a:pt x="83" y="442"/>
                  </a:lnTo>
                  <a:cubicBezTo>
                    <a:pt x="336" y="1126"/>
                    <a:pt x="987" y="1565"/>
                    <a:pt x="1696" y="1565"/>
                  </a:cubicBezTo>
                  <a:cubicBezTo>
                    <a:pt x="1791" y="1565"/>
                    <a:pt x="1887" y="1558"/>
                    <a:pt x="1984" y="1541"/>
                  </a:cubicBezTo>
                  <a:lnTo>
                    <a:pt x="2074" y="1525"/>
                  </a:lnTo>
                  <a:cubicBezTo>
                    <a:pt x="2221" y="1501"/>
                    <a:pt x="2309" y="1348"/>
                    <a:pt x="2256" y="1209"/>
                  </a:cubicBezTo>
                  <a:lnTo>
                    <a:pt x="2225" y="1123"/>
                  </a:lnTo>
                  <a:cubicBezTo>
                    <a:pt x="1973" y="440"/>
                    <a:pt x="1322" y="0"/>
                    <a:pt x="613" y="0"/>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3" name="Google Shape;5793;p36"/>
            <p:cNvSpPr/>
            <p:nvPr/>
          </p:nvSpPr>
          <p:spPr>
            <a:xfrm rot="-5400000">
              <a:off x="3040457" y="405141"/>
              <a:ext cx="139130" cy="84016"/>
            </a:xfrm>
            <a:custGeom>
              <a:avLst/>
              <a:gdLst/>
              <a:ahLst/>
              <a:cxnLst/>
              <a:rect l="l" t="t" r="r" b="b"/>
              <a:pathLst>
                <a:path w="2277" h="1375" extrusionOk="0">
                  <a:moveTo>
                    <a:pt x="20" y="0"/>
                  </a:moveTo>
                  <a:cubicBezTo>
                    <a:pt x="0" y="53"/>
                    <a:pt x="0" y="112"/>
                    <a:pt x="20" y="164"/>
                  </a:cubicBezTo>
                  <a:lnTo>
                    <a:pt x="52" y="250"/>
                  </a:lnTo>
                  <a:cubicBezTo>
                    <a:pt x="305" y="935"/>
                    <a:pt x="955" y="1374"/>
                    <a:pt x="1664" y="1374"/>
                  </a:cubicBezTo>
                  <a:cubicBezTo>
                    <a:pt x="1759" y="1374"/>
                    <a:pt x="1855" y="1367"/>
                    <a:pt x="1952" y="1350"/>
                  </a:cubicBezTo>
                  <a:lnTo>
                    <a:pt x="2042" y="1334"/>
                  </a:lnTo>
                  <a:cubicBezTo>
                    <a:pt x="2189" y="1310"/>
                    <a:pt x="2277" y="1157"/>
                    <a:pt x="2224" y="1018"/>
                  </a:cubicBezTo>
                  <a:lnTo>
                    <a:pt x="2193" y="932"/>
                  </a:lnTo>
                  <a:cubicBezTo>
                    <a:pt x="2178" y="892"/>
                    <a:pt x="2162" y="852"/>
                    <a:pt x="2144" y="814"/>
                  </a:cubicBezTo>
                  <a:cubicBezTo>
                    <a:pt x="2115" y="893"/>
                    <a:pt x="2045" y="951"/>
                    <a:pt x="1961" y="965"/>
                  </a:cubicBezTo>
                  <a:lnTo>
                    <a:pt x="1871" y="980"/>
                  </a:lnTo>
                  <a:cubicBezTo>
                    <a:pt x="1774" y="997"/>
                    <a:pt x="1678" y="1005"/>
                    <a:pt x="1582" y="1005"/>
                  </a:cubicBezTo>
                  <a:cubicBezTo>
                    <a:pt x="919" y="1005"/>
                    <a:pt x="303" y="619"/>
                    <a:pt x="20" y="0"/>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4" name="Google Shape;5794;p36"/>
            <p:cNvSpPr/>
            <p:nvPr/>
          </p:nvSpPr>
          <p:spPr>
            <a:xfrm rot="-5400000">
              <a:off x="3051975" y="443177"/>
              <a:ext cx="57314" cy="30612"/>
            </a:xfrm>
            <a:custGeom>
              <a:avLst/>
              <a:gdLst/>
              <a:ahLst/>
              <a:cxnLst/>
              <a:rect l="l" t="t" r="r" b="b"/>
              <a:pathLst>
                <a:path w="938" h="501" extrusionOk="0">
                  <a:moveTo>
                    <a:pt x="167" y="0"/>
                  </a:moveTo>
                  <a:cubicBezTo>
                    <a:pt x="140" y="0"/>
                    <a:pt x="115" y="3"/>
                    <a:pt x="92" y="9"/>
                  </a:cubicBezTo>
                  <a:cubicBezTo>
                    <a:pt x="0" y="33"/>
                    <a:pt x="16" y="149"/>
                    <a:pt x="60" y="211"/>
                  </a:cubicBezTo>
                  <a:cubicBezTo>
                    <a:pt x="196" y="396"/>
                    <a:pt x="493" y="493"/>
                    <a:pt x="712" y="500"/>
                  </a:cubicBezTo>
                  <a:cubicBezTo>
                    <a:pt x="721" y="501"/>
                    <a:pt x="731" y="501"/>
                    <a:pt x="740" y="501"/>
                  </a:cubicBezTo>
                  <a:cubicBezTo>
                    <a:pt x="781" y="501"/>
                    <a:pt x="822" y="496"/>
                    <a:pt x="858" y="478"/>
                  </a:cubicBezTo>
                  <a:cubicBezTo>
                    <a:pt x="903" y="455"/>
                    <a:pt x="937" y="408"/>
                    <a:pt x="933" y="359"/>
                  </a:cubicBezTo>
                  <a:cubicBezTo>
                    <a:pt x="928" y="308"/>
                    <a:pt x="885" y="272"/>
                    <a:pt x="844" y="242"/>
                  </a:cubicBezTo>
                  <a:cubicBezTo>
                    <a:pt x="726" y="158"/>
                    <a:pt x="594" y="95"/>
                    <a:pt x="454" y="56"/>
                  </a:cubicBezTo>
                  <a:cubicBezTo>
                    <a:pt x="376" y="33"/>
                    <a:pt x="262" y="0"/>
                    <a:pt x="167"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5" name="Google Shape;5795;p36"/>
          <p:cNvGrpSpPr/>
          <p:nvPr/>
        </p:nvGrpSpPr>
        <p:grpSpPr>
          <a:xfrm flipH="1">
            <a:off x="8221288" y="2971968"/>
            <a:ext cx="95748" cy="159233"/>
            <a:chOff x="2447701" y="1470768"/>
            <a:chExt cx="95748" cy="159233"/>
          </a:xfrm>
        </p:grpSpPr>
        <p:sp>
          <p:nvSpPr>
            <p:cNvPr id="5796" name="Google Shape;5796;p36"/>
            <p:cNvSpPr/>
            <p:nvPr/>
          </p:nvSpPr>
          <p:spPr>
            <a:xfrm rot="-5400000">
              <a:off x="2415959" y="1502511"/>
              <a:ext cx="159233" cy="95748"/>
            </a:xfrm>
            <a:custGeom>
              <a:avLst/>
              <a:gdLst/>
              <a:ahLst/>
              <a:cxnLst/>
              <a:rect l="l" t="t" r="r" b="b"/>
              <a:pathLst>
                <a:path w="2606" h="1567" extrusionOk="0">
                  <a:moveTo>
                    <a:pt x="1768" y="1"/>
                  </a:moveTo>
                  <a:cubicBezTo>
                    <a:pt x="1084" y="1"/>
                    <a:pt x="437" y="382"/>
                    <a:pt x="117" y="1018"/>
                  </a:cubicBezTo>
                  <a:lnTo>
                    <a:pt x="73" y="1106"/>
                  </a:lnTo>
                  <a:cubicBezTo>
                    <a:pt x="1" y="1249"/>
                    <a:pt x="76" y="1422"/>
                    <a:pt x="230" y="1467"/>
                  </a:cubicBezTo>
                  <a:lnTo>
                    <a:pt x="325" y="1494"/>
                  </a:lnTo>
                  <a:cubicBezTo>
                    <a:pt x="495" y="1543"/>
                    <a:pt x="667" y="1566"/>
                    <a:pt x="837" y="1566"/>
                  </a:cubicBezTo>
                  <a:cubicBezTo>
                    <a:pt x="1521" y="1566"/>
                    <a:pt x="2168" y="1185"/>
                    <a:pt x="2488" y="549"/>
                  </a:cubicBezTo>
                  <a:lnTo>
                    <a:pt x="2534" y="461"/>
                  </a:lnTo>
                  <a:cubicBezTo>
                    <a:pt x="2605" y="317"/>
                    <a:pt x="2529" y="145"/>
                    <a:pt x="2376" y="101"/>
                  </a:cubicBezTo>
                  <a:lnTo>
                    <a:pt x="2281" y="74"/>
                  </a:lnTo>
                  <a:cubicBezTo>
                    <a:pt x="2111" y="25"/>
                    <a:pt x="1938" y="1"/>
                    <a:pt x="1768" y="1"/>
                  </a:cubicBezTo>
                  <a:close/>
                </a:path>
              </a:pathLst>
            </a:custGeom>
            <a:solidFill>
              <a:srgbClr val="F5A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7" name="Google Shape;5797;p36"/>
            <p:cNvSpPr/>
            <p:nvPr/>
          </p:nvSpPr>
          <p:spPr>
            <a:xfrm rot="-5400000">
              <a:off x="2419839" y="1501075"/>
              <a:ext cx="153917" cy="93304"/>
            </a:xfrm>
            <a:custGeom>
              <a:avLst/>
              <a:gdLst/>
              <a:ahLst/>
              <a:cxnLst/>
              <a:rect l="l" t="t" r="r" b="b"/>
              <a:pathLst>
                <a:path w="2519" h="1527" extrusionOk="0">
                  <a:moveTo>
                    <a:pt x="2061" y="1"/>
                  </a:moveTo>
                  <a:lnTo>
                    <a:pt x="2061" y="1"/>
                  </a:lnTo>
                  <a:cubicBezTo>
                    <a:pt x="2112" y="77"/>
                    <a:pt x="2117" y="173"/>
                    <a:pt x="2076" y="255"/>
                  </a:cubicBezTo>
                  <a:lnTo>
                    <a:pt x="2031" y="343"/>
                  </a:lnTo>
                  <a:cubicBezTo>
                    <a:pt x="1713" y="976"/>
                    <a:pt x="1068" y="1360"/>
                    <a:pt x="381" y="1360"/>
                  </a:cubicBezTo>
                  <a:cubicBezTo>
                    <a:pt x="255" y="1360"/>
                    <a:pt x="128" y="1347"/>
                    <a:pt x="1" y="1321"/>
                  </a:cubicBezTo>
                  <a:lnTo>
                    <a:pt x="1" y="1321"/>
                  </a:lnTo>
                  <a:cubicBezTo>
                    <a:pt x="34" y="1372"/>
                    <a:pt x="84" y="1410"/>
                    <a:pt x="143" y="1427"/>
                  </a:cubicBezTo>
                  <a:lnTo>
                    <a:pt x="238" y="1454"/>
                  </a:lnTo>
                  <a:cubicBezTo>
                    <a:pt x="408" y="1503"/>
                    <a:pt x="580" y="1526"/>
                    <a:pt x="750" y="1526"/>
                  </a:cubicBezTo>
                  <a:cubicBezTo>
                    <a:pt x="1434" y="1526"/>
                    <a:pt x="2081" y="1145"/>
                    <a:pt x="2401" y="509"/>
                  </a:cubicBezTo>
                  <a:lnTo>
                    <a:pt x="2447" y="421"/>
                  </a:lnTo>
                  <a:cubicBezTo>
                    <a:pt x="2518" y="277"/>
                    <a:pt x="2442" y="105"/>
                    <a:pt x="2289" y="61"/>
                  </a:cubicBezTo>
                  <a:lnTo>
                    <a:pt x="2194" y="34"/>
                  </a:lnTo>
                  <a:cubicBezTo>
                    <a:pt x="2150" y="20"/>
                    <a:pt x="2105" y="10"/>
                    <a:pt x="2061" y="1"/>
                  </a:cubicBezTo>
                  <a:close/>
                </a:path>
              </a:pathLst>
            </a:custGeom>
            <a:solidFill>
              <a:srgbClr val="CE9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8" name="Google Shape;5798;p36"/>
            <p:cNvSpPr/>
            <p:nvPr/>
          </p:nvSpPr>
          <p:spPr>
            <a:xfrm rot="-5400000">
              <a:off x="2460105" y="1557656"/>
              <a:ext cx="57559" cy="41427"/>
            </a:xfrm>
            <a:custGeom>
              <a:avLst/>
              <a:gdLst/>
              <a:ahLst/>
              <a:cxnLst/>
              <a:rect l="l" t="t" r="r" b="b"/>
              <a:pathLst>
                <a:path w="942" h="678" extrusionOk="0">
                  <a:moveTo>
                    <a:pt x="813" y="0"/>
                  </a:moveTo>
                  <a:cubicBezTo>
                    <a:pt x="782" y="0"/>
                    <a:pt x="750" y="9"/>
                    <a:pt x="720" y="19"/>
                  </a:cubicBezTo>
                  <a:cubicBezTo>
                    <a:pt x="572" y="67"/>
                    <a:pt x="434" y="141"/>
                    <a:pt x="310" y="237"/>
                  </a:cubicBezTo>
                  <a:cubicBezTo>
                    <a:pt x="220" y="307"/>
                    <a:pt x="81" y="413"/>
                    <a:pt x="38" y="521"/>
                  </a:cubicBezTo>
                  <a:cubicBezTo>
                    <a:pt x="0" y="617"/>
                    <a:pt x="112" y="678"/>
                    <a:pt x="192" y="678"/>
                  </a:cubicBezTo>
                  <a:cubicBezTo>
                    <a:pt x="193" y="678"/>
                    <a:pt x="194" y="678"/>
                    <a:pt x="194" y="678"/>
                  </a:cubicBezTo>
                  <a:cubicBezTo>
                    <a:pt x="441" y="678"/>
                    <a:pt x="713" y="482"/>
                    <a:pt x="860" y="298"/>
                  </a:cubicBezTo>
                  <a:cubicBezTo>
                    <a:pt x="893" y="256"/>
                    <a:pt x="924" y="210"/>
                    <a:pt x="933" y="157"/>
                  </a:cubicBezTo>
                  <a:cubicBezTo>
                    <a:pt x="941" y="105"/>
                    <a:pt x="924" y="44"/>
                    <a:pt x="877" y="17"/>
                  </a:cubicBezTo>
                  <a:cubicBezTo>
                    <a:pt x="858" y="5"/>
                    <a:pt x="836" y="0"/>
                    <a:pt x="813" y="0"/>
                  </a:cubicBezTo>
                  <a:close/>
                </a:path>
              </a:pathLst>
            </a:custGeom>
            <a:solidFill>
              <a:srgbClr val="FCD2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roup 1"/>
          <p:cNvGrpSpPr/>
          <p:nvPr/>
        </p:nvGrpSpPr>
        <p:grpSpPr>
          <a:xfrm>
            <a:off x="660400" y="-170054"/>
            <a:ext cx="7823200" cy="632960"/>
            <a:chOff x="2184400" y="286560"/>
            <a:chExt cx="7823200" cy="544938"/>
          </a:xfrm>
        </p:grpSpPr>
        <p:sp>
          <p:nvSpPr>
            <p:cNvPr id="3" name="Rectangle: Rounded Corners 2"/>
            <p:cNvSpPr/>
            <p:nvPr/>
          </p:nvSpPr>
          <p:spPr>
            <a:xfrm>
              <a:off x="2184400" y="286560"/>
              <a:ext cx="7823200" cy="503454"/>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Name"/>
            <p:cNvSpPr txBox="1"/>
            <p:nvPr/>
          </p:nvSpPr>
          <p:spPr>
            <a:xfrm>
              <a:off x="2303320" y="359620"/>
              <a:ext cx="7543800" cy="471878"/>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lang="en-US" sz="2800" b="1">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IV. ỨNG DỤNG</a:t>
              </a:r>
              <a:endPar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graphicFrame>
        <p:nvGraphicFramePr>
          <p:cNvPr id="5" name="Table 4"/>
          <p:cNvGraphicFramePr>
            <a:graphicFrameLocks noGrp="1"/>
          </p:cNvGraphicFramePr>
          <p:nvPr/>
        </p:nvGraphicFramePr>
        <p:xfrm>
          <a:off x="441337" y="2030509"/>
          <a:ext cx="8187480" cy="2005188"/>
        </p:xfrm>
        <a:graphic>
          <a:graphicData uri="http://schemas.openxmlformats.org/drawingml/2006/table">
            <a:tbl>
              <a:tblPr firstRow="1" bandRow="1">
                <a:tableStyleId>{865A7DA5-8517-4818-811B-56B3AB4797D9}</a:tableStyleId>
              </a:tblPr>
              <a:tblGrid>
                <a:gridCol w="1403791"/>
                <a:gridCol w="2689949"/>
                <a:gridCol w="1539151"/>
                <a:gridCol w="2554589"/>
              </a:tblGrid>
              <a:tr h="175440">
                <a:tc>
                  <a:txBody>
                    <a:bodyPr/>
                    <a:lstStyle/>
                    <a:p>
                      <a:pPr algn="ctr"/>
                      <a:r>
                        <a:rPr lang="vi-VN" sz="2000">
                          <a:latin typeface="Times New Roman" panose="02020603050405020304" pitchFamily="18" charset="0"/>
                          <a:cs typeface="Times New Roman" panose="02020603050405020304" pitchFamily="18" charset="0"/>
                        </a:rPr>
                        <a:t>Loại quả</a:t>
                      </a:r>
                      <a:endParaRPr lang="vi-VN"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vi-VN" sz="2000">
                          <a:latin typeface="Times New Roman" panose="02020603050405020304" pitchFamily="18" charset="0"/>
                          <a:cs typeface="Times New Roman" panose="02020603050405020304" pitchFamily="18" charset="0"/>
                        </a:rPr>
                        <a:t>Lượng đường (gam)</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vi-VN" sz="2000">
                          <a:latin typeface="Times New Roman" panose="02020603050405020304" pitchFamily="18" charset="0"/>
                          <a:cs typeface="Times New Roman" panose="02020603050405020304" pitchFamily="18" charset="0"/>
                        </a:rPr>
                        <a:t>Loại quả</a:t>
                      </a:r>
                      <a:endParaRPr lang="vi-VN"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vi-VN" sz="2000">
                          <a:latin typeface="Times New Roman" panose="02020603050405020304" pitchFamily="18" charset="0"/>
                          <a:cs typeface="Times New Roman" panose="02020603050405020304" pitchFamily="18" charset="0"/>
                        </a:rPr>
                        <a:t>Lượng đường (gam)</a:t>
                      </a:r>
                      <a:endParaRPr lang="en-US" sz="2000">
                        <a:latin typeface="Times New Roman" panose="02020603050405020304" pitchFamily="18" charset="0"/>
                        <a:cs typeface="Times New Roman" panose="02020603050405020304" pitchFamily="18" charset="0"/>
                      </a:endParaRPr>
                    </a:p>
                  </a:txBody>
                  <a:tcPr>
                    <a:solidFill>
                      <a:srgbClr val="FFFFFF"/>
                    </a:solidFill>
                  </a:tcPr>
                </a:tc>
              </a:tr>
              <a:tr h="402237">
                <a:tc>
                  <a:txBody>
                    <a:bodyPr/>
                    <a:lstStyle/>
                    <a:p>
                      <a:pPr algn="ctr"/>
                      <a:r>
                        <a:rPr lang="vi-VN" sz="2000" b="0" i="0" u="none" strike="noStrike" cap="none">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Bơ vỏ xanh</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2,42</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b="0" i="0" u="none" strike="noStrike" cap="none">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Nho ngọt</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solidFill>
                            <a:srgbClr val="000000"/>
                          </a:solidFill>
                          <a:effectLst/>
                          <a:latin typeface="Times New Roman" panose="02020603050405020304" pitchFamily="18" charset="0"/>
                          <a:cs typeface="Times New Roman" panose="02020603050405020304" pitchFamily="18" charset="0"/>
                        </a:rPr>
                        <a:t>15,48</a:t>
                      </a:r>
                      <a:endParaRPr lang="en-US" sz="200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rgbClr val="FFFFFF"/>
                    </a:solidFill>
                  </a:tcPr>
                </a:tc>
              </a:tr>
              <a:tr h="402237">
                <a:tc>
                  <a:txBody>
                    <a:bodyPr/>
                    <a:lstStyle/>
                    <a:p>
                      <a:pPr algn="ctr"/>
                      <a:r>
                        <a:rPr lang="en-US" sz="2000" b="0" i="0" u="none" strike="noStrike" cap="none">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Chuối tây</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12,23</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Quýt </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10,58</a:t>
                      </a:r>
                      <a:endParaRPr lang="en-US" sz="2000">
                        <a:latin typeface="Times New Roman" panose="02020603050405020304" pitchFamily="18" charset="0"/>
                        <a:cs typeface="Times New Roman" panose="02020603050405020304" pitchFamily="18" charset="0"/>
                      </a:endParaRPr>
                    </a:p>
                  </a:txBody>
                  <a:tcPr>
                    <a:solidFill>
                      <a:srgbClr val="FFFFFF"/>
                    </a:solidFill>
                  </a:tcPr>
                </a:tc>
              </a:tr>
              <a:tr h="402237">
                <a:tc>
                  <a:txBody>
                    <a:bodyPr/>
                    <a:lstStyle/>
                    <a:p>
                      <a:pPr algn="ctr"/>
                      <a:r>
                        <a:rPr lang="en-US" sz="2000">
                          <a:latin typeface="Times New Roman" panose="02020603050405020304" pitchFamily="18" charset="0"/>
                          <a:cs typeface="Times New Roman" panose="02020603050405020304" pitchFamily="18" charset="0"/>
                        </a:rPr>
                        <a:t>Lê </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9,80</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Xoài </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14,80</a:t>
                      </a:r>
                      <a:endParaRPr lang="en-US" sz="2000">
                        <a:latin typeface="Times New Roman" panose="02020603050405020304" pitchFamily="18" charset="0"/>
                        <a:cs typeface="Times New Roman" panose="02020603050405020304" pitchFamily="18" charset="0"/>
                      </a:endParaRPr>
                    </a:p>
                  </a:txBody>
                  <a:tcPr>
                    <a:solidFill>
                      <a:srgbClr val="FFFFFF"/>
                    </a:solidFill>
                  </a:tcPr>
                </a:tc>
              </a:tr>
              <a:tr h="402237">
                <a:tc>
                  <a:txBody>
                    <a:bodyPr/>
                    <a:lstStyle/>
                    <a:p>
                      <a:pPr algn="ct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Vải</a:t>
                      </a:r>
                      <a:endParaRPr lang="en-US" sz="2000">
                        <a:latin typeface="Times New Roman" panose="02020603050405020304" pitchFamily="18" charset="0"/>
                        <a:cs typeface="Times New Roman" panose="02020603050405020304" pitchFamily="18" charset="0"/>
                      </a:endParaRPr>
                    </a:p>
                  </a:txBody>
                  <a:tcPr>
                    <a:solidFill>
                      <a:srgbClr val="FFFFFF"/>
                    </a:solidFill>
                  </a:tcPr>
                </a:tc>
                <a:tc>
                  <a:txBody>
                    <a:bodyPr/>
                    <a:lstStyle/>
                    <a:p>
                      <a:pPr algn="ctr"/>
                      <a:r>
                        <a:rPr lang="en-US" sz="2000">
                          <a:latin typeface="Times New Roman" panose="02020603050405020304" pitchFamily="18" charset="0"/>
                          <a:cs typeface="Times New Roman" panose="02020603050405020304" pitchFamily="18" charset="0"/>
                        </a:rPr>
                        <a:t>15,23</a:t>
                      </a:r>
                      <a:endParaRPr lang="en-US" sz="2000">
                        <a:latin typeface="Times New Roman" panose="02020603050405020304" pitchFamily="18" charset="0"/>
                        <a:cs typeface="Times New Roman" panose="02020603050405020304" pitchFamily="18" charset="0"/>
                      </a:endParaRPr>
                    </a:p>
                  </a:txBody>
                  <a:tcPr>
                    <a:solidFill>
                      <a:srgbClr val="FFFFFF"/>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57"/>
                                        </p:tgtEl>
                                        <p:attrNameLst>
                                          <p:attrName>style.visibility</p:attrName>
                                        </p:attrNameLst>
                                      </p:cBhvr>
                                      <p:to>
                                        <p:strVal val="visible"/>
                                      </p:to>
                                    </p:set>
                                    <p:animEffect transition="in" filter="barn(inVertical)">
                                      <p:cBhvr>
                                        <p:cTn id="7" dur="500"/>
                                        <p:tgtEl>
                                          <p:spTgt spid="57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58">
                                            <p:bg/>
                                          </p:spTgt>
                                        </p:tgtEl>
                                        <p:attrNameLst>
                                          <p:attrName>style.visibility</p:attrName>
                                        </p:attrNameLst>
                                      </p:cBhvr>
                                      <p:to>
                                        <p:strVal val="visible"/>
                                      </p:to>
                                    </p:set>
                                    <p:animEffect transition="in" filter="barn(inVertical)">
                                      <p:cBhvr>
                                        <p:cTn id="12" dur="500"/>
                                        <p:tgtEl>
                                          <p:spTgt spid="575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58">
                                            <p:txEl>
                                              <p:pRg st="0" end="0"/>
                                            </p:txEl>
                                          </p:spTgt>
                                        </p:tgtEl>
                                        <p:attrNameLst>
                                          <p:attrName>style.visibility</p:attrName>
                                        </p:attrNameLst>
                                      </p:cBhvr>
                                      <p:to>
                                        <p:strVal val="visible"/>
                                      </p:to>
                                    </p:set>
                                    <p:animEffect transition="in" filter="barn(inVertical)">
                                      <p:cBhvr>
                                        <p:cTn id="17" dur="500"/>
                                        <p:tgtEl>
                                          <p:spTgt spid="575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758">
                                            <p:txEl>
                                              <p:pRg st="1" end="1"/>
                                            </p:txEl>
                                          </p:spTgt>
                                        </p:tgtEl>
                                        <p:attrNameLst>
                                          <p:attrName>style.visibility</p:attrName>
                                        </p:attrNameLst>
                                      </p:cBhvr>
                                      <p:to>
                                        <p:strVal val="visible"/>
                                      </p:to>
                                    </p:set>
                                    <p:animEffect transition="in" filter="barn(inVertical)">
                                      <p:cBhvr>
                                        <p:cTn id="22" dur="500"/>
                                        <p:tgtEl>
                                          <p:spTgt spid="575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58">
                                            <p:txEl>
                                              <p:pRg st="8" end="8"/>
                                            </p:txEl>
                                          </p:spTgt>
                                        </p:tgtEl>
                                        <p:attrNameLst>
                                          <p:attrName>style.visibility</p:attrName>
                                        </p:attrNameLst>
                                      </p:cBhvr>
                                      <p:to>
                                        <p:strVal val="visible"/>
                                      </p:to>
                                    </p:set>
                                    <p:animEffect transition="in" filter="barn(inVertical)">
                                      <p:cBhvr>
                                        <p:cTn id="27" dur="500"/>
                                        <p:tgtEl>
                                          <p:spTgt spid="5758">
                                            <p:txEl>
                                              <p:pRg st="8" end="8"/>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759"/>
                                        </p:tgtEl>
                                        <p:attrNameLst>
                                          <p:attrName>style.visibility</p:attrName>
                                        </p:attrNameLst>
                                      </p:cBhvr>
                                      <p:to>
                                        <p:strVal val="visible"/>
                                      </p:to>
                                    </p:set>
                                    <p:animEffect transition="in" filter="barn(inVertical)">
                                      <p:cBhvr>
                                        <p:cTn id="30" dur="500"/>
                                        <p:tgtEl>
                                          <p:spTgt spid="5759"/>
                                        </p:tgtEl>
                                      </p:cBhvr>
                                    </p:animEffect>
                                  </p:childTnLst>
                                </p:cTn>
                              </p:par>
                              <p:par>
                                <p:cTn id="31" presetID="16" presetClass="entr" presetSubtype="21" fill="hold" nodeType="withEffect">
                                  <p:stCondLst>
                                    <p:cond delay="0"/>
                                  </p:stCondLst>
                                  <p:childTnLst>
                                    <p:set>
                                      <p:cBhvr>
                                        <p:cTn id="32" dur="1" fill="hold">
                                          <p:stCondLst>
                                            <p:cond delay="0"/>
                                          </p:stCondLst>
                                        </p:cTn>
                                        <p:tgtEl>
                                          <p:spTgt spid="5770"/>
                                        </p:tgtEl>
                                        <p:attrNameLst>
                                          <p:attrName>style.visibility</p:attrName>
                                        </p:attrNameLst>
                                      </p:cBhvr>
                                      <p:to>
                                        <p:strVal val="visible"/>
                                      </p:to>
                                    </p:set>
                                    <p:animEffect transition="in" filter="barn(inVertical)">
                                      <p:cBhvr>
                                        <p:cTn id="33" dur="500"/>
                                        <p:tgtEl>
                                          <p:spTgt spid="5770"/>
                                        </p:tgtEl>
                                      </p:cBhvr>
                                    </p:animEffect>
                                  </p:childTnLst>
                                </p:cTn>
                              </p:par>
                              <p:par>
                                <p:cTn id="34" presetID="16" presetClass="entr" presetSubtype="21" fill="hold" nodeType="withEffect">
                                  <p:stCondLst>
                                    <p:cond delay="0"/>
                                  </p:stCondLst>
                                  <p:childTnLst>
                                    <p:set>
                                      <p:cBhvr>
                                        <p:cTn id="35" dur="1" fill="hold">
                                          <p:stCondLst>
                                            <p:cond delay="0"/>
                                          </p:stCondLst>
                                        </p:cTn>
                                        <p:tgtEl>
                                          <p:spTgt spid="5777"/>
                                        </p:tgtEl>
                                        <p:attrNameLst>
                                          <p:attrName>style.visibility</p:attrName>
                                        </p:attrNameLst>
                                      </p:cBhvr>
                                      <p:to>
                                        <p:strVal val="visible"/>
                                      </p:to>
                                    </p:set>
                                    <p:animEffect transition="in" filter="barn(inVertical)">
                                      <p:cBhvr>
                                        <p:cTn id="36" dur="500"/>
                                        <p:tgtEl>
                                          <p:spTgt spid="5777"/>
                                        </p:tgtEl>
                                      </p:cBhvr>
                                    </p:animEffect>
                                  </p:childTnLst>
                                </p:cTn>
                              </p:par>
                              <p:par>
                                <p:cTn id="37" presetID="16" presetClass="entr" presetSubtype="21" fill="hold" nodeType="withEffect">
                                  <p:stCondLst>
                                    <p:cond delay="0"/>
                                  </p:stCondLst>
                                  <p:childTnLst>
                                    <p:set>
                                      <p:cBhvr>
                                        <p:cTn id="38" dur="1" fill="hold">
                                          <p:stCondLst>
                                            <p:cond delay="0"/>
                                          </p:stCondLst>
                                        </p:cTn>
                                        <p:tgtEl>
                                          <p:spTgt spid="5781"/>
                                        </p:tgtEl>
                                        <p:attrNameLst>
                                          <p:attrName>style.visibility</p:attrName>
                                        </p:attrNameLst>
                                      </p:cBhvr>
                                      <p:to>
                                        <p:strVal val="visible"/>
                                      </p:to>
                                    </p:set>
                                    <p:animEffect transition="in" filter="barn(inVertical)">
                                      <p:cBhvr>
                                        <p:cTn id="39" dur="500"/>
                                        <p:tgtEl>
                                          <p:spTgt spid="5781"/>
                                        </p:tgtEl>
                                      </p:cBhvr>
                                    </p:animEffect>
                                  </p:childTnLst>
                                </p:cTn>
                              </p:par>
                              <p:par>
                                <p:cTn id="40" presetID="16" presetClass="entr" presetSubtype="21" fill="hold" nodeType="withEffect">
                                  <p:stCondLst>
                                    <p:cond delay="0"/>
                                  </p:stCondLst>
                                  <p:childTnLst>
                                    <p:set>
                                      <p:cBhvr>
                                        <p:cTn id="41" dur="1" fill="hold">
                                          <p:stCondLst>
                                            <p:cond delay="0"/>
                                          </p:stCondLst>
                                        </p:cTn>
                                        <p:tgtEl>
                                          <p:spTgt spid="5766"/>
                                        </p:tgtEl>
                                        <p:attrNameLst>
                                          <p:attrName>style.visibility</p:attrName>
                                        </p:attrNameLst>
                                      </p:cBhvr>
                                      <p:to>
                                        <p:strVal val="visible"/>
                                      </p:to>
                                    </p:set>
                                    <p:animEffect transition="in" filter="barn(inVertical)">
                                      <p:cBhvr>
                                        <p:cTn id="42" dur="500"/>
                                        <p:tgtEl>
                                          <p:spTgt spid="5766"/>
                                        </p:tgtEl>
                                      </p:cBhvr>
                                    </p:animEffect>
                                  </p:childTnLst>
                                </p:cTn>
                              </p:par>
                              <p:par>
                                <p:cTn id="43" presetID="16" presetClass="entr" presetSubtype="21" fill="hold" nodeType="withEffect">
                                  <p:stCondLst>
                                    <p:cond delay="0"/>
                                  </p:stCondLst>
                                  <p:childTnLst>
                                    <p:set>
                                      <p:cBhvr>
                                        <p:cTn id="44" dur="1" fill="hold">
                                          <p:stCondLst>
                                            <p:cond delay="0"/>
                                          </p:stCondLst>
                                        </p:cTn>
                                        <p:tgtEl>
                                          <p:spTgt spid="5795"/>
                                        </p:tgtEl>
                                        <p:attrNameLst>
                                          <p:attrName>style.visibility</p:attrName>
                                        </p:attrNameLst>
                                      </p:cBhvr>
                                      <p:to>
                                        <p:strVal val="visible"/>
                                      </p:to>
                                    </p:set>
                                    <p:animEffect transition="in" filter="barn(inVertical)">
                                      <p:cBhvr>
                                        <p:cTn id="45" dur="500"/>
                                        <p:tgtEl>
                                          <p:spTgt spid="5795"/>
                                        </p:tgtEl>
                                      </p:cBhvr>
                                    </p:animEffect>
                                  </p:childTnLst>
                                </p:cTn>
                              </p:par>
                              <p:par>
                                <p:cTn id="46" presetID="16" presetClass="entr" presetSubtype="21"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7" grpId="0"/>
      <p:bldP spid="5758" grpId="0" animBg="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5152" y="839562"/>
            <a:ext cx="4572000" cy="523220"/>
          </a:xfrm>
          <a:prstGeom prst="rect">
            <a:avLst/>
          </a:prstGeom>
          <a:noFill/>
        </p:spPr>
        <p:txBody>
          <a:bodyPr wrap="square">
            <a:spAutoFit/>
          </a:bodyPr>
          <a:lstStyle/>
          <a:p>
            <a:pPr algn="ctr"/>
            <a:r>
              <a:rPr lang="en-US" altLang="en-US" sz="2800">
                <a:solidFill>
                  <a:srgbClr val="FF0000"/>
                </a:solidFill>
                <a:latin typeface="Times New Roman" panose="02020603050405020304" pitchFamily="18" charset="0"/>
                <a:cs typeface="Times New Roman" panose="02020603050405020304" pitchFamily="18" charset="0"/>
              </a:rPr>
              <a:t>Lời giải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34809" y="1740753"/>
            <a:ext cx="7474405" cy="830997"/>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Trong các loại quả trên, quả nho ngọt có hàm lượng đường cao nhất, quả bơ vỏ xanh có hàm lượng đường thấp nhất.</a:t>
            </a:r>
            <a:endParaRPr lang="vi-VN" sz="2400" b="0" i="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748" y="1064404"/>
            <a:ext cx="8274503" cy="3785652"/>
          </a:xfrm>
          <a:prstGeom prst="rect">
            <a:avLst/>
          </a:prstGeom>
          <a:solidFill>
            <a:srgbClr val="FFFFFF"/>
          </a:solidFill>
          <a:ln w="38100">
            <a:solidFill>
              <a:schemeClr val="tx1"/>
            </a:solidFill>
          </a:ln>
        </p:spPr>
        <p:txBody>
          <a:bodyPr wrap="square">
            <a:spAutoFit/>
          </a:bodyPr>
          <a:lstStyle/>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Carbohydrate là những hợp chất hữu cơ có công thức chung C</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n</a:t>
            </a:r>
            <a:r>
              <a:rPr lang="vi-VN" sz="2000" kern="100">
                <a:latin typeface="Times New Roman" panose="02020603050405020304" pitchFamily="18" charset="0"/>
                <a:ea typeface="Calibri" panose="020F0502020204030204" pitchFamily="34" charset="0"/>
                <a:cs typeface="Times New Roman" panose="02020603050405020304" pitchFamily="18" charset="0"/>
              </a:rPr>
              <a:t>(H</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000" kern="100">
                <a:latin typeface="Times New Roman" panose="02020603050405020304" pitchFamily="18" charset="0"/>
                <a:ea typeface="Calibri" panose="020F0502020204030204" pitchFamily="34" charset="0"/>
                <a:cs typeface="Times New Roman" panose="02020603050405020304" pitchFamily="18" charset="0"/>
              </a:rPr>
              <a:t>O)</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m</a:t>
            </a:r>
            <a:r>
              <a:rPr lang="en-US" sz="2000" kern="100" baseline="-25000">
                <a:latin typeface="Times New Roman" panose="02020603050405020304" pitchFamily="18" charset="0"/>
                <a:ea typeface="Calibri" panose="020F0502020204030204" pitchFamily="34" charset="0"/>
                <a:cs typeface="Times New Roman" panose="02020603050405020304" pitchFamily="18" charset="0"/>
              </a:rPr>
              <a:t>.</a:t>
            </a:r>
            <a:endParaRPr lang="vi-VN" sz="2000" kern="100" baseline="-250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Công thức phân tử của glucose là C</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6</a:t>
            </a:r>
            <a:r>
              <a:rPr lang="vi-VN" sz="2000" kern="100">
                <a:latin typeface="Times New Roman" panose="02020603050405020304" pitchFamily="18" charset="0"/>
                <a:ea typeface="Calibri" panose="020F0502020204030204" pitchFamily="34" charset="0"/>
                <a:cs typeface="Times New Roman" panose="02020603050405020304" pitchFamily="18" charset="0"/>
              </a:rPr>
              <a:t>H</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12</a:t>
            </a:r>
            <a:r>
              <a:rPr lang="vi-VN" sz="2000" kern="100">
                <a:latin typeface="Times New Roman" panose="02020603050405020304" pitchFamily="18" charset="0"/>
                <a:ea typeface="Calibri" panose="020F0502020204030204" pitchFamily="34" charset="0"/>
                <a:cs typeface="Times New Roman" panose="02020603050405020304" pitchFamily="18" charset="0"/>
              </a:rPr>
              <a:t>O</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6</a:t>
            </a:r>
            <a:r>
              <a:rPr lang="vi-VN" sz="2000" kern="100">
                <a:latin typeface="Times New Roman" panose="02020603050405020304" pitchFamily="18" charset="0"/>
                <a:ea typeface="Calibri" panose="020F0502020204030204" pitchFamily="34" charset="0"/>
                <a:cs typeface="Times New Roman" panose="02020603050405020304" pitchFamily="18" charset="0"/>
              </a:rPr>
              <a:t>, saccharose là C</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12</a:t>
            </a:r>
            <a:r>
              <a:rPr lang="vi-VN" sz="2000" kern="100">
                <a:latin typeface="Times New Roman" panose="02020603050405020304" pitchFamily="18" charset="0"/>
                <a:ea typeface="Calibri" panose="020F0502020204030204" pitchFamily="34" charset="0"/>
                <a:cs typeface="Times New Roman" panose="02020603050405020304" pitchFamily="18" charset="0"/>
              </a:rPr>
              <a:t>H</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22</a:t>
            </a:r>
            <a:r>
              <a:rPr lang="vi-VN" sz="2000" kern="100">
                <a:latin typeface="Times New Roman" panose="02020603050405020304" pitchFamily="18" charset="0"/>
                <a:ea typeface="Calibri" panose="020F0502020204030204" pitchFamily="34" charset="0"/>
                <a:cs typeface="Times New Roman" panose="02020603050405020304" pitchFamily="18" charset="0"/>
              </a:rPr>
              <a:t>O</a:t>
            </a:r>
            <a:r>
              <a:rPr lang="vi-VN" sz="2000" kern="100" baseline="-25000">
                <a:latin typeface="Times New Roman" panose="02020603050405020304" pitchFamily="18" charset="0"/>
                <a:ea typeface="Calibri" panose="020F0502020204030204" pitchFamily="34" charset="0"/>
                <a:cs typeface="Times New Roman" panose="02020603050405020304" pitchFamily="18" charset="0"/>
              </a:rPr>
              <a:t>11</a:t>
            </a:r>
            <a:r>
              <a:rPr lang="en-US" sz="2000" kern="100">
                <a:latin typeface="Times New Roman" panose="02020603050405020304" pitchFamily="18" charset="0"/>
                <a:ea typeface="Calibri" panose="020F0502020204030204" pitchFamily="34" charset="0"/>
                <a:cs typeface="Times New Roman" panose="02020603050405020304" pitchFamily="18" charset="0"/>
              </a:rPr>
              <a:t>.</a:t>
            </a:r>
            <a:endParaRPr lang="vi-VN" sz="2000" kern="1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Glucose và saccharose là chất rắn, tan nhiều trong nước, có vị ngọt. Glucose có nhiều trong quả chín, saccharose có trong một số loài thực vật.</a:t>
            </a:r>
            <a:endParaRPr lang="vi-VN" sz="2000" kern="1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Glucose tham gia phản ứng tráng bạc, phản ứng lên men rượu.</a:t>
            </a:r>
            <a:endParaRPr lang="vi-VN" sz="2000" kern="1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Saccharose tham gia phản ứng thuỷ phân có xúc tác acid hoặc enzyme tạo ra glucose và fructose.</a:t>
            </a:r>
            <a:endParaRPr lang="vi-VN" sz="2000" kern="1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Glucose đóng vai trò quan trọng với cơ thể người và động vật, glucose được dùng làm nguyên liệu trong công nghiệp thực phẩm, dược phẩm,...</a:t>
            </a:r>
            <a:endParaRPr lang="vi-VN" sz="2000" kern="1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Saccharose cung cấp chất dinh dưỡng cho cơ thể, saccharose được dùng nhiều trong công nghiệp thực phẩm,...</a:t>
            </a:r>
            <a:endParaRPr lang="vi-VN" sz="2000" kern="10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F"/>
            </a:pPr>
            <a:r>
              <a:rPr lang="vi-VN" sz="2000" kern="100">
                <a:latin typeface="Times New Roman" panose="02020603050405020304" pitchFamily="18" charset="0"/>
                <a:ea typeface="Calibri" panose="020F0502020204030204" pitchFamily="34" charset="0"/>
                <a:cs typeface="Times New Roman" panose="02020603050405020304" pitchFamily="18" charset="0"/>
              </a:rPr>
              <a:t>Sử dụng quá nhiều glucose, saccharose sẽ không có lợi cho sức khoẻ.</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Rounded Corners 5"/>
          <p:cNvSpPr/>
          <p:nvPr/>
        </p:nvSpPr>
        <p:spPr>
          <a:xfrm>
            <a:off x="2237015" y="227894"/>
            <a:ext cx="4816928" cy="74665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TextBox 4"/>
          <p:cNvSpPr txBox="1"/>
          <p:nvPr/>
        </p:nvSpPr>
        <p:spPr>
          <a:xfrm>
            <a:off x="2237015" y="308831"/>
            <a:ext cx="4669970" cy="584775"/>
          </a:xfrm>
          <a:prstGeom prst="rect">
            <a:avLst/>
          </a:prstGeom>
          <a:noFill/>
        </p:spPr>
        <p:txBody>
          <a:bodyPr wrap="square" rtlCol="0">
            <a:spAutoFit/>
          </a:bodyPr>
          <a:lstStyle/>
          <a:p>
            <a:pPr algn="ctr"/>
            <a:r>
              <a:rPr lang="en-US" sz="3200" b="1">
                <a:solidFill>
                  <a:srgbClr val="0070C0"/>
                </a:solidFill>
                <a:latin typeface="Times New Roman" panose="02020603050405020304" pitchFamily="18" charset="0"/>
                <a:cs typeface="Times New Roman" panose="02020603050405020304" pitchFamily="18" charset="0"/>
              </a:rPr>
              <a:t>KIẾN THỨC CỐT LỖI</a:t>
            </a:r>
            <a:endParaRPr lang="en-US" sz="32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81;p32"/>
          <p:cNvSpPr txBox="1"/>
          <p:nvPr/>
        </p:nvSpPr>
        <p:spPr>
          <a:xfrm>
            <a:off x="5009475" y="1146411"/>
            <a:ext cx="2060796" cy="60074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GB" sz="9600" b="1">
                <a:solidFill>
                  <a:schemeClr val="tx1"/>
                </a:solidFill>
                <a:latin typeface="Times New Roman" panose="02020603050405020304" pitchFamily="18" charset="0"/>
                <a:cs typeface="Times New Roman" panose="02020603050405020304" pitchFamily="18" charset="0"/>
              </a:rPr>
              <a:t>V.</a:t>
            </a:r>
            <a:endParaRPr lang="en-GB" sz="9600" b="1" dirty="0">
              <a:solidFill>
                <a:schemeClr val="tx1"/>
              </a:solidFill>
              <a:latin typeface="Times New Roman" panose="02020603050405020304" pitchFamily="18" charset="0"/>
              <a:cs typeface="Times New Roman" panose="02020603050405020304" pitchFamily="18" charset="0"/>
            </a:endParaRPr>
          </a:p>
        </p:txBody>
      </p:sp>
      <p:sp>
        <p:nvSpPr>
          <p:cNvPr id="5" name="Google Shape;5191;p32"/>
          <p:cNvSpPr txBox="1"/>
          <p:nvPr/>
        </p:nvSpPr>
        <p:spPr>
          <a:xfrm>
            <a:off x="3325302" y="2408970"/>
            <a:ext cx="5399323" cy="450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8000" b="1" dirty="0">
                <a:solidFill>
                  <a:schemeClr val="tx1"/>
                </a:solidFill>
                <a:latin typeface="Times New Roman" panose="02020603050405020304" pitchFamily="18" charset="0"/>
                <a:cs typeface="Times New Roman" panose="02020603050405020304" pitchFamily="18" charset="0"/>
              </a:rPr>
              <a:t>CỦNG CỐ</a:t>
            </a:r>
            <a:endParaRPr lang="en-US" sz="8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err="1">
                <a:solidFill>
                  <a:srgbClr val="FFFF00"/>
                </a:solidFill>
                <a:latin typeface="Times New Roman" panose="02020603050405020304" pitchFamily="18" charset="0"/>
                <a:cs typeface="Times New Roman" panose="02020603050405020304" pitchFamily="18" charset="0"/>
              </a:rPr>
              <a:t>Câu</a:t>
            </a:r>
            <a:r>
              <a:rPr lang="en-US" sz="2400" b="1" kern="1200" dirty="0">
                <a:solidFill>
                  <a:srgbClr val="FFFF00"/>
                </a:solidFill>
                <a:latin typeface="Times New Roman" panose="02020603050405020304" pitchFamily="18" charset="0"/>
                <a:cs typeface="Times New Roman" panose="02020603050405020304" pitchFamily="18" charset="0"/>
              </a:rPr>
              <a:t> 1. </a:t>
            </a:r>
            <a:r>
              <a:rPr lang="en-US" sz="1800" dirty="0">
                <a:solidFill>
                  <a:sysClr val="windowText" lastClr="000000"/>
                </a:solidFill>
                <a:latin typeface="Times New Roman" panose="02020603050405020304" pitchFamily="18" charset="0"/>
                <a:cs typeface="Times New Roman" panose="02020603050405020304" pitchFamily="18" charset="0"/>
              </a:rPr>
              <a:t>Khi cho dung dịch H</a:t>
            </a:r>
            <a:r>
              <a:rPr lang="en-US" sz="1800" baseline="-25000" dirty="0">
                <a:solidFill>
                  <a:sysClr val="windowText" lastClr="000000"/>
                </a:solidFill>
                <a:latin typeface="Times New Roman" panose="02020603050405020304" pitchFamily="18" charset="0"/>
                <a:cs typeface="Times New Roman" panose="02020603050405020304" pitchFamily="18" charset="0"/>
              </a:rPr>
              <a:t>2</a:t>
            </a:r>
            <a:r>
              <a:rPr lang="en-US" sz="1800" dirty="0">
                <a:solidFill>
                  <a:sysClr val="windowText" lastClr="000000"/>
                </a:solidFill>
                <a:latin typeface="Times New Roman" panose="02020603050405020304" pitchFamily="18" charset="0"/>
                <a:cs typeface="Times New Roman" panose="02020603050405020304" pitchFamily="18" charset="0"/>
              </a:rPr>
              <a:t>SO</a:t>
            </a:r>
            <a:r>
              <a:rPr lang="en-US" sz="1800" baseline="-25000" dirty="0">
                <a:solidFill>
                  <a:sysClr val="windowText" lastClr="000000"/>
                </a:solidFill>
                <a:latin typeface="Times New Roman" panose="02020603050405020304" pitchFamily="18" charset="0"/>
                <a:cs typeface="Times New Roman" panose="02020603050405020304" pitchFamily="18" charset="0"/>
              </a:rPr>
              <a:t>4</a:t>
            </a:r>
            <a:r>
              <a:rPr lang="en-US" sz="1800" dirty="0">
                <a:solidFill>
                  <a:sysClr val="windowText" lastClr="000000"/>
                </a:solidFill>
                <a:latin typeface="Times New Roman" panose="02020603050405020304" pitchFamily="18" charset="0"/>
                <a:cs typeface="Times New Roman" panose="02020603050405020304" pitchFamily="18" charset="0"/>
              </a:rPr>
              <a:t> loãng vào dung dịch saccharose. </a:t>
            </a:r>
            <a:r>
              <a:rPr lang="en-US" sz="1800" dirty="0" err="1">
                <a:solidFill>
                  <a:sysClr val="windowText" lastClr="000000"/>
                </a:solidFill>
                <a:latin typeface="Times New Roman" panose="02020603050405020304" pitchFamily="18" charset="0"/>
                <a:cs typeface="Times New Roman" panose="02020603050405020304" pitchFamily="18" charset="0"/>
              </a:rPr>
              <a:t>Phát</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biểu</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đúng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là</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Dung dịch sau cho acid không tác dụng AgNO</a:t>
            </a:r>
            <a:r>
              <a:rPr lang="pt-BR" sz="2100" kern="1200" baseline="-25000" dirty="0">
                <a:solidFill>
                  <a:prstClr val="white"/>
                </a:solidFill>
                <a:latin typeface="Times New Roman" panose="02020603050405020304" pitchFamily="18" charset="0"/>
                <a:cs typeface="Times New Roman" panose="02020603050405020304" pitchFamily="18" charset="0"/>
              </a:rPr>
              <a:t>3</a:t>
            </a:r>
            <a:r>
              <a:rPr lang="pt-BR" sz="2100" dirty="0">
                <a:solidFill>
                  <a:prstClr val="white"/>
                </a:solidFill>
                <a:latin typeface="Times New Roman" panose="02020603050405020304" pitchFamily="18" charset="0"/>
                <a:cs typeface="Times New Roman" panose="02020603050405020304" pitchFamily="18" charset="0"/>
              </a:rPr>
              <a:t>/NH</a:t>
            </a:r>
            <a:r>
              <a:rPr lang="pt-BR" sz="2100" baseline="-25000" dirty="0">
                <a:solidFill>
                  <a:prstClr val="white"/>
                </a:solidFill>
                <a:latin typeface="Times New Roman" panose="02020603050405020304" pitchFamily="18" charset="0"/>
                <a:cs typeface="Times New Roman" panose="02020603050405020304" pitchFamily="18" charset="0"/>
              </a:rPr>
              <a:t>3</a:t>
            </a:r>
            <a:r>
              <a:rPr lang="pt-BR" sz="2100" b="1" kern="1200" dirty="0">
                <a:solidFill>
                  <a:prstClr val="white"/>
                </a:solidFill>
                <a:latin typeface="Times New Roman" panose="02020603050405020304" pitchFamily="18" charset="0"/>
                <a:cs typeface="Times New Roman" panose="02020603050405020304" pitchFamily="18" charset="0"/>
              </a:rPr>
              <a:t>.</a:t>
            </a:r>
            <a:endParaRPr lang="pt-BR" sz="2100" b="1"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B.</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Dung dịch sau cho acid có tác dụng AgNO</a:t>
            </a:r>
            <a:r>
              <a:rPr lang="pt-BR" sz="2100" baseline="-25000" dirty="0">
                <a:solidFill>
                  <a:prstClr val="white"/>
                </a:solidFill>
                <a:latin typeface="Times New Roman" panose="02020603050405020304" pitchFamily="18" charset="0"/>
                <a:cs typeface="Times New Roman" panose="02020603050405020304" pitchFamily="18" charset="0"/>
              </a:rPr>
              <a:t>3</a:t>
            </a:r>
            <a:r>
              <a:rPr lang="pt-BR" sz="2100" dirty="0">
                <a:solidFill>
                  <a:prstClr val="white"/>
                </a:solidFill>
                <a:latin typeface="Times New Roman" panose="02020603050405020304" pitchFamily="18" charset="0"/>
                <a:cs typeface="Times New Roman" panose="02020603050405020304" pitchFamily="18" charset="0"/>
              </a:rPr>
              <a:t>/NH</a:t>
            </a:r>
            <a:r>
              <a:rPr lang="pt-BR" sz="2100" baseline="-25000" dirty="0">
                <a:solidFill>
                  <a:prstClr val="white"/>
                </a:solidFill>
                <a:latin typeface="Times New Roman" panose="02020603050405020304" pitchFamily="18" charset="0"/>
                <a:cs typeface="Times New Roman" panose="02020603050405020304" pitchFamily="18" charset="0"/>
              </a:rPr>
              <a:t>3</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a:t>
            </a:r>
            <a:endParaRPr lang="pt-BR" sz="2100" b="1"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C.</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Dung dịch thu được chỉ glucose</a:t>
            </a:r>
            <a:r>
              <a:rPr lang="pt-BR" sz="2100" kern="1200" dirty="0">
                <a:solidFill>
                  <a:prstClr val="white"/>
                </a:solidFill>
                <a:latin typeface="Times New Roman" panose="02020603050405020304" pitchFamily="18" charset="0"/>
                <a:cs typeface="Times New Roman" panose="02020603050405020304" pitchFamily="18" charset="0"/>
              </a:rPr>
              <a:t>.</a:t>
            </a:r>
            <a:endParaRPr lang="pt-BR" sz="2100"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Dung dịch thu được chỉ fructose.</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560726" y="473599"/>
            <a:ext cx="314158" cy="2343457"/>
            <a:chOff x="1291489" y="181189"/>
            <a:chExt cx="418877" cy="2666783"/>
          </a:xfrm>
        </p:grpSpPr>
        <p:grpSp>
          <p:nvGrpSpPr>
            <p:cNvPr id="5" name="Group 4"/>
            <p:cNvGrpSpPr/>
            <p:nvPr/>
          </p:nvGrpSpPr>
          <p:grpSpPr>
            <a:xfrm>
              <a:off x="1291489" y="1379570"/>
              <a:ext cx="339594" cy="286946"/>
              <a:chOff x="473930" y="3662327"/>
              <a:chExt cx="339594" cy="286946"/>
            </a:xfrm>
          </p:grpSpPr>
          <p:sp>
            <p:nvSpPr>
              <p:cNvPr id="7" name="Oval 6"/>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8" name="Oval 7"/>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6" name="Left Bracket 5"/>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9" name="Left Bracket 8"/>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884364" y="1031230"/>
            <a:ext cx="341961" cy="2305852"/>
            <a:chOff x="363075" y="1032069"/>
            <a:chExt cx="455948" cy="3074469"/>
          </a:xfrm>
          <a:effectLst/>
        </p:grpSpPr>
        <p:cxnSp>
          <p:nvCxnSpPr>
            <p:cNvPr id="11" name="Straight Connector 10"/>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63075" y="3650590"/>
              <a:ext cx="455948" cy="455948"/>
              <a:chOff x="249635" y="3085191"/>
              <a:chExt cx="286946" cy="286946"/>
            </a:xfrm>
          </p:grpSpPr>
          <p:sp>
            <p:nvSpPr>
              <p:cNvPr id="13" name="Oval 12"/>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4" name="Oval 13"/>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5" name="Group 14"/>
          <p:cNvGrpSpPr/>
          <p:nvPr/>
        </p:nvGrpSpPr>
        <p:grpSpPr>
          <a:xfrm>
            <a:off x="1485850" y="2889976"/>
            <a:ext cx="5754329" cy="1115138"/>
            <a:chOff x="810527" y="2702543"/>
            <a:chExt cx="7672438" cy="3524135"/>
          </a:xfrm>
        </p:grpSpPr>
        <p:sp>
          <p:nvSpPr>
            <p:cNvPr id="16" name="Rectangle 15"/>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B</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1000913" y="2702543"/>
              <a:ext cx="4997001" cy="3524135"/>
              <a:chOff x="1376499" y="1825963"/>
              <a:chExt cx="3113455" cy="3268986"/>
            </a:xfrm>
          </p:grpSpPr>
          <p:sp>
            <p:nvSpPr>
              <p:cNvPr id="18" name="Rectangle 17"/>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1" name="Group 20"/>
          <p:cNvGrpSpPr/>
          <p:nvPr/>
        </p:nvGrpSpPr>
        <p:grpSpPr>
          <a:xfrm>
            <a:off x="685690" y="228299"/>
            <a:ext cx="811716" cy="811716"/>
            <a:chOff x="83662" y="159259"/>
            <a:chExt cx="1082288" cy="1082288"/>
          </a:xfrm>
        </p:grpSpPr>
        <p:sp>
          <p:nvSpPr>
            <p:cNvPr id="22" name="Oval 21"/>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4" name="Picture 23"/>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5" name="TextBox 24"/>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6" name="Parallelogram 25"/>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7"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9"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8"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 calcmode="lin" valueType="num">
                                      <p:cBhvr>
                                        <p:cTn id="9" dur="200" fill="hold"/>
                                        <p:tgtEl>
                                          <p:spTgt spid="21"/>
                                        </p:tgtEl>
                                        <p:attrNameLst>
                                          <p:attrName>style.rotation</p:attrName>
                                        </p:attrNameLst>
                                      </p:cBhvr>
                                      <p:tavLst>
                                        <p:tav tm="0">
                                          <p:val>
                                            <p:fltVal val="360"/>
                                          </p:val>
                                        </p:tav>
                                        <p:tav tm="100000">
                                          <p:val>
                                            <p:fltVal val="0"/>
                                          </p:val>
                                        </p:tav>
                                      </p:tavLst>
                                    </p:anim>
                                    <p:animEffect transition="in" filter="fade">
                                      <p:cBhvr>
                                        <p:cTn id="10" dur="2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
                                        <p:tgtEl>
                                          <p:spTgt spid="4"/>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 fill="hold"/>
                                        <p:tgtEl>
                                          <p:spTgt spid="9"/>
                                        </p:tgtEl>
                                        <p:attrNameLst>
                                          <p:attrName>ppt_x</p:attrName>
                                        </p:attrNameLst>
                                      </p:cBhvr>
                                      <p:tavLst>
                                        <p:tav tm="0">
                                          <p:val>
                                            <p:strVal val="0-#ppt_w/2"/>
                                          </p:val>
                                        </p:tav>
                                        <p:tav tm="100000">
                                          <p:val>
                                            <p:strVal val="#ppt_x"/>
                                          </p:val>
                                        </p:tav>
                                      </p:tavLst>
                                    </p:anim>
                                    <p:anim calcmode="lin" valueType="num">
                                      <p:cBhvr additive="base">
                                        <p:cTn id="18" dur="200" fill="hold"/>
                                        <p:tgtEl>
                                          <p:spTgt spid="9"/>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3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200"/>
                                        <p:tgtEl>
                                          <p:spTgt spid="10"/>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300" fill="hold"/>
                                        <p:tgtEl>
                                          <p:spTgt spid="15"/>
                                        </p:tgtEl>
                                        <p:attrNameLst>
                                          <p:attrName>ppt_x</p:attrName>
                                        </p:attrNameLst>
                                      </p:cBhvr>
                                      <p:tavLst>
                                        <p:tav tm="0">
                                          <p:val>
                                            <p:strVal val="#ppt_x-#ppt_w/2"/>
                                          </p:val>
                                        </p:tav>
                                        <p:tav tm="100000">
                                          <p:val>
                                            <p:strVal val="#ppt_x"/>
                                          </p:val>
                                        </p:tav>
                                      </p:tavLst>
                                    </p:anim>
                                    <p:anim calcmode="lin" valueType="num">
                                      <p:cBhvr>
                                        <p:cTn id="70" dur="300" fill="hold"/>
                                        <p:tgtEl>
                                          <p:spTgt spid="15"/>
                                        </p:tgtEl>
                                        <p:attrNameLst>
                                          <p:attrName>ppt_y</p:attrName>
                                        </p:attrNameLst>
                                      </p:cBhvr>
                                      <p:tavLst>
                                        <p:tav tm="0">
                                          <p:val>
                                            <p:strVal val="#ppt_y"/>
                                          </p:val>
                                        </p:tav>
                                        <p:tav tm="100000">
                                          <p:val>
                                            <p:strVal val="#ppt_y"/>
                                          </p:val>
                                        </p:tav>
                                      </p:tavLst>
                                    </p:anim>
                                    <p:anim calcmode="lin" valueType="num">
                                      <p:cBhvr>
                                        <p:cTn id="71" dur="300" fill="hold"/>
                                        <p:tgtEl>
                                          <p:spTgt spid="15"/>
                                        </p:tgtEl>
                                        <p:attrNameLst>
                                          <p:attrName>ppt_w</p:attrName>
                                        </p:attrNameLst>
                                      </p:cBhvr>
                                      <p:tavLst>
                                        <p:tav tm="0">
                                          <p:val>
                                            <p:fltVal val="0"/>
                                          </p:val>
                                        </p:tav>
                                        <p:tav tm="100000">
                                          <p:val>
                                            <p:strVal val="#ppt_w"/>
                                          </p:val>
                                        </p:tav>
                                      </p:tavLst>
                                    </p:anim>
                                    <p:anim calcmode="lin" valueType="num">
                                      <p:cBhvr>
                                        <p:cTn id="72" dur="3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26"/>
                  </p:tgtEl>
                </p:cond>
              </p:nextCondLst>
            </p:seq>
          </p:childTnLst>
        </p:cTn>
      </p:par>
    </p:tnLst>
    <p:bldLst>
      <p:bldP spid="3" grpId="0" animBg="1"/>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err="1">
                <a:solidFill>
                  <a:srgbClr val="FFFF00"/>
                </a:solidFill>
                <a:latin typeface="Times New Roman" panose="02020603050405020304" pitchFamily="18" charset="0"/>
                <a:cs typeface="Times New Roman" panose="02020603050405020304" pitchFamily="18" charset="0"/>
              </a:rPr>
              <a:t>Câu</a:t>
            </a:r>
            <a:r>
              <a:rPr lang="en-US" sz="2400" b="1" kern="1200" dirty="0">
                <a:solidFill>
                  <a:srgbClr val="FFFF00"/>
                </a:solidFill>
                <a:latin typeface="Times New Roman" panose="02020603050405020304" pitchFamily="18" charset="0"/>
                <a:cs typeface="Times New Roman" panose="02020603050405020304" pitchFamily="18" charset="0"/>
              </a:rPr>
              <a:t> 2. </a:t>
            </a:r>
            <a:r>
              <a:rPr lang="en-US" sz="1800" dirty="0">
                <a:solidFill>
                  <a:sysClr val="windowText" lastClr="000000"/>
                </a:solidFill>
                <a:latin typeface="Times New Roman" panose="02020603050405020304" pitchFamily="18" charset="0"/>
                <a:cs typeface="Times New Roman" panose="02020603050405020304" pitchFamily="18" charset="0"/>
              </a:rPr>
              <a:t>Phát biểu đúng về saccharose là</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Saccharose ít tan trong nước</a:t>
            </a:r>
            <a:r>
              <a:rPr lang="pt-BR" sz="2100" b="1" kern="1200" dirty="0">
                <a:solidFill>
                  <a:prstClr val="white"/>
                </a:solidFill>
                <a:latin typeface="Times New Roman" panose="02020603050405020304" pitchFamily="18" charset="0"/>
                <a:cs typeface="Times New Roman" panose="02020603050405020304" pitchFamily="18" charset="0"/>
              </a:rPr>
              <a:t>.</a:t>
            </a:r>
            <a:endParaRPr lang="pt-BR" sz="2100" b="1"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B.</a:t>
            </a:r>
            <a:r>
              <a:rPr lang="pt-BR" sz="2100" kern="1200" dirty="0">
                <a:solidFill>
                  <a:prstClr val="white"/>
                </a:solidFill>
                <a:latin typeface="Times New Roman" panose="02020603050405020304" pitchFamily="18" charset="0"/>
                <a:cs typeface="Times New Roman" panose="02020603050405020304" pitchFamily="18" charset="0"/>
              </a:rPr>
              <a:t> Saccharose</a:t>
            </a:r>
            <a:r>
              <a:rPr lang="pt-BR" sz="2100" dirty="0">
                <a:solidFill>
                  <a:prstClr val="white"/>
                </a:solidFill>
                <a:latin typeface="Times New Roman" panose="02020603050405020304" pitchFamily="18" charset="0"/>
                <a:cs typeface="Times New Roman" panose="02020603050405020304" pitchFamily="18" charset="0"/>
              </a:rPr>
              <a:t> có nhiệt độ nóng chảy cao</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a:t>
            </a:r>
            <a:endParaRPr lang="pt-BR" sz="2100" b="1"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C.</a:t>
            </a:r>
            <a:r>
              <a:rPr lang="pt-BR" sz="2100" kern="1200" dirty="0">
                <a:solidFill>
                  <a:prstClr val="white"/>
                </a:solidFill>
                <a:latin typeface="Times New Roman" panose="02020603050405020304" pitchFamily="18" charset="0"/>
                <a:cs typeface="Times New Roman" panose="02020603050405020304" pitchFamily="18" charset="0"/>
              </a:rPr>
              <a:t> Saccharose</a:t>
            </a:r>
            <a:r>
              <a:rPr lang="pt-BR" sz="2100" dirty="0">
                <a:solidFill>
                  <a:prstClr val="white"/>
                </a:solidFill>
                <a:latin typeface="Times New Roman" panose="02020603050405020304" pitchFamily="18" charset="0"/>
                <a:cs typeface="Times New Roman" panose="02020603050405020304" pitchFamily="18" charset="0"/>
              </a:rPr>
              <a:t> tồn tại ở dạng dung dịch</a:t>
            </a:r>
            <a:r>
              <a:rPr lang="pt-BR" sz="2100" kern="1200" dirty="0">
                <a:solidFill>
                  <a:prstClr val="white"/>
                </a:solidFill>
                <a:latin typeface="Times New Roman" panose="02020603050405020304" pitchFamily="18" charset="0"/>
                <a:cs typeface="Times New Roman" panose="02020603050405020304" pitchFamily="18" charset="0"/>
              </a:rPr>
              <a:t>.</a:t>
            </a:r>
            <a:endParaRPr lang="pt-BR" sz="2100"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Saccharose</a:t>
            </a:r>
            <a:r>
              <a:rPr lang="pt-BR" sz="2100" dirty="0">
                <a:solidFill>
                  <a:prstClr val="white"/>
                </a:solidFill>
                <a:latin typeface="Times New Roman" panose="02020603050405020304" pitchFamily="18" charset="0"/>
                <a:cs typeface="Times New Roman" panose="02020603050405020304" pitchFamily="18" charset="0"/>
              </a:rPr>
              <a:t> tan tốt trong nước.</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560726" y="473599"/>
            <a:ext cx="314158" cy="2343457"/>
            <a:chOff x="1291489" y="181189"/>
            <a:chExt cx="418877" cy="2666783"/>
          </a:xfrm>
        </p:grpSpPr>
        <p:grpSp>
          <p:nvGrpSpPr>
            <p:cNvPr id="4" name="Group 3"/>
            <p:cNvGrpSpPr/>
            <p:nvPr/>
          </p:nvGrpSpPr>
          <p:grpSpPr>
            <a:xfrm>
              <a:off x="1291489" y="1379570"/>
              <a:ext cx="339594" cy="286946"/>
              <a:chOff x="473930" y="3662327"/>
              <a:chExt cx="339594" cy="286946"/>
            </a:xfrm>
          </p:grpSpPr>
          <p:sp>
            <p:nvSpPr>
              <p:cNvPr id="6" name="Oval 5"/>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884364" y="1031230"/>
            <a:ext cx="341961" cy="2305852"/>
            <a:chOff x="363075" y="1032069"/>
            <a:chExt cx="455948" cy="3074469"/>
          </a:xfrm>
          <a:effectLst/>
        </p:grpSpPr>
        <p:cxnSp>
          <p:nvCxnSpPr>
            <p:cNvPr id="10" name="Straight Connector 9"/>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63075" y="3650590"/>
              <a:ext cx="455948" cy="455948"/>
              <a:chOff x="249635" y="3085191"/>
              <a:chExt cx="286946" cy="286946"/>
            </a:xfrm>
          </p:grpSpPr>
          <p:sp>
            <p:nvSpPr>
              <p:cNvPr id="12" name="Oval 11"/>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p:cNvGrpSpPr/>
          <p:nvPr/>
        </p:nvGrpSpPr>
        <p:grpSpPr>
          <a:xfrm>
            <a:off x="1485850" y="2889976"/>
            <a:ext cx="5754329" cy="1115138"/>
            <a:chOff x="810527" y="2702543"/>
            <a:chExt cx="7672438" cy="3524135"/>
          </a:xfrm>
        </p:grpSpPr>
        <p:sp>
          <p:nvSpPr>
            <p:cNvPr id="15" name="Rectangle 14"/>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D</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000913" y="2702543"/>
              <a:ext cx="4997001" cy="3524135"/>
              <a:chOff x="1376499" y="1825963"/>
              <a:chExt cx="3113455" cy="3268986"/>
            </a:xfrm>
          </p:grpSpPr>
          <p:sp>
            <p:nvSpPr>
              <p:cNvPr id="17" name="Rectangle 16"/>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0" name="Group 19"/>
          <p:cNvGrpSpPr/>
          <p:nvPr/>
        </p:nvGrpSpPr>
        <p:grpSpPr>
          <a:xfrm>
            <a:off x="685690" y="228299"/>
            <a:ext cx="811716" cy="811716"/>
            <a:chOff x="83662" y="159259"/>
            <a:chExt cx="1082288" cy="1082288"/>
          </a:xfrm>
        </p:grpSpPr>
        <p:sp>
          <p:nvSpPr>
            <p:cNvPr id="21" name="Oval 20"/>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3" name="Picture 22"/>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5" name="Parallelogram 24"/>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6"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8"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9"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sp>
        <p:nvSpPr>
          <p:cNvPr id="2" name="Rectangle: Rounded Corners 28"/>
          <p:cNvSpPr/>
          <p:nvPr/>
        </p:nvSpPr>
        <p:spPr>
          <a:xfrm>
            <a:off x="1223445" y="852018"/>
            <a:ext cx="6981111" cy="2054692"/>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3" name="Group 2"/>
          <p:cNvGrpSpPr/>
          <p:nvPr/>
        </p:nvGrpSpPr>
        <p:grpSpPr>
          <a:xfrm>
            <a:off x="3504937" y="3250532"/>
            <a:ext cx="2171198" cy="636257"/>
            <a:chOff x="4037537" y="4547895"/>
            <a:chExt cx="3849555" cy="880471"/>
          </a:xfrm>
        </p:grpSpPr>
        <p:sp>
          <p:nvSpPr>
            <p:cNvPr id="4"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 name="!!Quesion1"/>
            <p:cNvSpPr txBox="1"/>
            <p:nvPr/>
          </p:nvSpPr>
          <p:spPr>
            <a:xfrm>
              <a:off x="4949756" y="4726520"/>
              <a:ext cx="2735321" cy="559007"/>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6" name="!!Ques2"/>
            <p:cNvGrpSpPr/>
            <p:nvPr/>
          </p:nvGrpSpPr>
          <p:grpSpPr>
            <a:xfrm>
              <a:off x="4037537" y="4547897"/>
              <a:ext cx="1094592" cy="880469"/>
              <a:chOff x="3024039" y="4053994"/>
              <a:chExt cx="1094592" cy="880469"/>
            </a:xfrm>
          </p:grpSpPr>
          <p:sp>
            <p:nvSpPr>
              <p:cNvPr id="9"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324064" y="4284602"/>
                <a:ext cx="459811" cy="451865"/>
                <a:chOff x="-1950830" y="3905919"/>
                <a:chExt cx="1702889" cy="1673463"/>
              </a:xfrm>
              <a:solidFill>
                <a:schemeClr val="bg1"/>
              </a:solidFill>
              <a:effectLst/>
            </p:grpSpPr>
            <p:sp>
              <p:nvSpPr>
                <p:cNvPr id="11" name="Freeform: Shape 10"/>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2" name="Freeform: Shape 11"/>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3" name="TextBox 12"/>
          <p:cNvSpPr txBox="1"/>
          <p:nvPr/>
        </p:nvSpPr>
        <p:spPr>
          <a:xfrm>
            <a:off x="1488238" y="1098662"/>
            <a:ext cx="6505273" cy="1477328"/>
          </a:xfrm>
          <a:prstGeom prst="rect">
            <a:avLst/>
          </a:prstGeom>
          <a:noFill/>
          <a:ln>
            <a:noFill/>
          </a:ln>
        </p:spPr>
        <p:txBody>
          <a:bodyPr wrap="square">
            <a:spAutoFit/>
          </a:bodyPr>
          <a:lstStyle/>
          <a:p>
            <a:pPr lvl="0" algn="ctr">
              <a:buClr>
                <a:srgbClr val="000000"/>
              </a:buClr>
              <a:buSzPts val="2200"/>
            </a:pPr>
            <a:r>
              <a:rPr lang="vi-VN" sz="3000" b="1" dirty="0" err="1">
                <a:solidFill>
                  <a:srgbClr val="EE4036"/>
                </a:solidFill>
                <a:latin typeface="Times New Roman" panose="02020603050405020304" pitchFamily="18" charset="0"/>
                <a:cs typeface="Times New Roman" panose="02020603050405020304" pitchFamily="18" charset="0"/>
              </a:rPr>
              <a:t>Enzyme</a:t>
            </a:r>
            <a:r>
              <a:rPr lang="vi-VN" sz="3000" b="1" dirty="0">
                <a:solidFill>
                  <a:srgbClr val="EE4036"/>
                </a:solidFill>
                <a:latin typeface="Times New Roman" panose="02020603050405020304" pitchFamily="18" charset="0"/>
                <a:cs typeface="Times New Roman" panose="02020603050405020304" pitchFamily="18" charset="0"/>
              </a:rPr>
              <a:t> nào có vai trò chính trong quá trình phân giải chất béo thành </a:t>
            </a:r>
            <a:r>
              <a:rPr lang="vi-VN" sz="3000" b="1" dirty="0" err="1">
                <a:solidFill>
                  <a:srgbClr val="EE4036"/>
                </a:solidFill>
                <a:latin typeface="Times New Roman" panose="02020603050405020304" pitchFamily="18" charset="0"/>
                <a:cs typeface="Times New Roman" panose="02020603050405020304" pitchFamily="18" charset="0"/>
              </a:rPr>
              <a:t>glycerol</a:t>
            </a:r>
            <a:r>
              <a:rPr lang="vi-VN" sz="3000" b="1" dirty="0">
                <a:solidFill>
                  <a:srgbClr val="EE4036"/>
                </a:solidFill>
                <a:latin typeface="Times New Roman" panose="02020603050405020304" pitchFamily="18" charset="0"/>
                <a:cs typeface="Times New Roman" panose="02020603050405020304" pitchFamily="18" charset="0"/>
              </a:rPr>
              <a:t> và </a:t>
            </a:r>
            <a:r>
              <a:rPr lang="vi-VN" sz="3000" b="1" dirty="0" err="1">
                <a:solidFill>
                  <a:srgbClr val="EE4036"/>
                </a:solidFill>
                <a:latin typeface="Times New Roman" panose="02020603050405020304" pitchFamily="18" charset="0"/>
                <a:cs typeface="Times New Roman" panose="02020603050405020304" pitchFamily="18" charset="0"/>
              </a:rPr>
              <a:t>acid</a:t>
            </a:r>
            <a:r>
              <a:rPr lang="vi-VN" sz="3000" b="1" dirty="0">
                <a:solidFill>
                  <a:srgbClr val="EE4036"/>
                </a:solidFill>
                <a:latin typeface="Times New Roman" panose="02020603050405020304" pitchFamily="18" charset="0"/>
                <a:cs typeface="Times New Roman" panose="02020603050405020304" pitchFamily="18" charset="0"/>
              </a:rPr>
              <a:t> béo?</a:t>
            </a:r>
            <a:endParaRPr lang="en-US" sz="30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14" name="!!o1c"/>
          <p:cNvSpPr/>
          <p:nvPr/>
        </p:nvSpPr>
        <p:spPr>
          <a:xfrm>
            <a:off x="5522254"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5" name="!!1c"/>
          <p:cNvSpPr txBox="1"/>
          <p:nvPr/>
        </p:nvSpPr>
        <p:spPr>
          <a:xfrm>
            <a:off x="5690990"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o1c"/>
          <p:cNvSpPr/>
          <p:nvPr/>
        </p:nvSpPr>
        <p:spPr>
          <a:xfrm>
            <a:off x="3914587"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9" name="!!1c"/>
          <p:cNvSpPr txBox="1"/>
          <p:nvPr/>
        </p:nvSpPr>
        <p:spPr>
          <a:xfrm>
            <a:off x="4083323" y="41532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o1f"/>
          <p:cNvSpPr/>
          <p:nvPr/>
        </p:nvSpPr>
        <p:spPr>
          <a:xfrm>
            <a:off x="472666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1" name="!!1f"/>
          <p:cNvSpPr txBox="1"/>
          <p:nvPr/>
        </p:nvSpPr>
        <p:spPr>
          <a:xfrm>
            <a:off x="4889535"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o1c"/>
          <p:cNvSpPr/>
          <p:nvPr/>
        </p:nvSpPr>
        <p:spPr>
          <a:xfrm>
            <a:off x="2306920"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3" name="!!1c"/>
          <p:cNvSpPr txBox="1"/>
          <p:nvPr/>
        </p:nvSpPr>
        <p:spPr>
          <a:xfrm>
            <a:off x="2475656" y="41532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o1f"/>
          <p:cNvSpPr/>
          <p:nvPr/>
        </p:nvSpPr>
        <p:spPr>
          <a:xfrm>
            <a:off x="3118999"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6" name="!!1f"/>
          <p:cNvSpPr txBox="1"/>
          <p:nvPr/>
        </p:nvSpPr>
        <p:spPr>
          <a:xfrm>
            <a:off x="3281868"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9" name="Picture 48"/>
          <p:cNvPicPr>
            <a:picLocks noChangeAspect="1"/>
          </p:cNvPicPr>
          <p:nvPr/>
        </p:nvPicPr>
        <p:blipFill>
          <a:blip r:embed="rId6"/>
          <a:stretch>
            <a:fillRect/>
          </a:stretch>
        </p:blipFill>
        <p:spPr>
          <a:xfrm>
            <a:off x="3223189" y="-473440"/>
            <a:ext cx="270000" cy="160961"/>
          </a:xfrm>
          <a:prstGeom prst="rect">
            <a:avLst/>
          </a:prstGeom>
        </p:spPr>
      </p:pic>
      <p:pic>
        <p:nvPicPr>
          <p:cNvPr id="50" name="Picture 49"/>
          <p:cNvPicPr>
            <a:picLocks noChangeAspect="1"/>
          </p:cNvPicPr>
          <p:nvPr/>
        </p:nvPicPr>
        <p:blipFill>
          <a:blip r:embed="rId7"/>
          <a:stretch>
            <a:fillRect/>
          </a:stretch>
        </p:blipFill>
        <p:spPr>
          <a:xfrm>
            <a:off x="1517167" y="-510292"/>
            <a:ext cx="270000" cy="160961"/>
          </a:xfrm>
          <a:prstGeom prst="rect">
            <a:avLst/>
          </a:prstGeom>
        </p:spPr>
      </p:pic>
      <p:pic>
        <p:nvPicPr>
          <p:cNvPr id="51" name="Picture 50"/>
          <p:cNvPicPr>
            <a:picLocks noChangeAspect="1"/>
          </p:cNvPicPr>
          <p:nvPr/>
        </p:nvPicPr>
        <p:blipFill>
          <a:blip r:embed="rId8"/>
          <a:stretch>
            <a:fillRect/>
          </a:stretch>
        </p:blipFill>
        <p:spPr>
          <a:xfrm>
            <a:off x="2671803" y="-758170"/>
            <a:ext cx="270000" cy="163556"/>
          </a:xfrm>
          <a:prstGeom prst="rect">
            <a:avLst/>
          </a:prstGeom>
        </p:spPr>
      </p:pic>
      <p:pic>
        <p:nvPicPr>
          <p:cNvPr id="52" name="Picture 51"/>
          <p:cNvPicPr>
            <a:picLocks noChangeAspect="1"/>
          </p:cNvPicPr>
          <p:nvPr/>
        </p:nvPicPr>
        <p:blipFill>
          <a:blip r:embed="rId9"/>
          <a:stretch>
            <a:fillRect/>
          </a:stretch>
        </p:blipFill>
        <p:spPr>
          <a:xfrm>
            <a:off x="3997272" y="-539434"/>
            <a:ext cx="270000" cy="163556"/>
          </a:xfrm>
          <a:prstGeom prst="rect">
            <a:avLst/>
          </a:prstGeom>
        </p:spPr>
      </p:pic>
      <p:pic>
        <p:nvPicPr>
          <p:cNvPr id="53" name="Picture 52"/>
          <p:cNvPicPr>
            <a:picLocks noChangeAspect="1"/>
          </p:cNvPicPr>
          <p:nvPr/>
        </p:nvPicPr>
        <p:blipFill>
          <a:blip r:embed="rId10"/>
          <a:stretch>
            <a:fillRect/>
          </a:stretch>
        </p:blipFill>
        <p:spPr>
          <a:xfrm>
            <a:off x="7613711" y="-487142"/>
            <a:ext cx="270000" cy="160961"/>
          </a:xfrm>
          <a:prstGeom prst="rect">
            <a:avLst/>
          </a:prstGeom>
        </p:spPr>
      </p:pic>
      <p:pic>
        <p:nvPicPr>
          <p:cNvPr id="54" name="Picture 53"/>
          <p:cNvPicPr>
            <a:picLocks noChangeAspect="1"/>
          </p:cNvPicPr>
          <p:nvPr/>
        </p:nvPicPr>
        <p:blipFill>
          <a:blip r:embed="rId11"/>
          <a:stretch>
            <a:fillRect/>
          </a:stretch>
        </p:blipFill>
        <p:spPr>
          <a:xfrm>
            <a:off x="5609151" y="-826005"/>
            <a:ext cx="270000" cy="163556"/>
          </a:xfrm>
          <a:prstGeom prst="rect">
            <a:avLst/>
          </a:prstGeom>
        </p:spPr>
      </p:pic>
      <p:pic>
        <p:nvPicPr>
          <p:cNvPr id="55" name="Picture 54"/>
          <p:cNvPicPr>
            <a:picLocks noChangeAspect="1"/>
          </p:cNvPicPr>
          <p:nvPr/>
        </p:nvPicPr>
        <p:blipFill>
          <a:blip r:embed="rId12"/>
          <a:stretch>
            <a:fillRect/>
          </a:stretch>
        </p:blipFill>
        <p:spPr>
          <a:xfrm>
            <a:off x="6287767" y="-444772"/>
            <a:ext cx="270000" cy="160961"/>
          </a:xfrm>
          <a:prstGeom prst="rect">
            <a:avLst/>
          </a:prstGeom>
        </p:spPr>
      </p:pic>
      <p:pic>
        <p:nvPicPr>
          <p:cNvPr id="56" name="Picture 55"/>
          <p:cNvPicPr>
            <a:picLocks noChangeAspect="1"/>
          </p:cNvPicPr>
          <p:nvPr/>
        </p:nvPicPr>
        <p:blipFill>
          <a:blip r:embed="rId13"/>
          <a:stretch>
            <a:fillRect/>
          </a:stretch>
        </p:blipFill>
        <p:spPr>
          <a:xfrm>
            <a:off x="6869317" y="-476035"/>
            <a:ext cx="270000" cy="163556"/>
          </a:xfrm>
          <a:prstGeom prst="rect">
            <a:avLst/>
          </a:prstGeom>
        </p:spPr>
      </p:pic>
      <p:pic>
        <p:nvPicPr>
          <p:cNvPr id="57" name="Picture 56"/>
          <p:cNvPicPr>
            <a:picLocks noChangeAspect="1"/>
          </p:cNvPicPr>
          <p:nvPr/>
        </p:nvPicPr>
        <p:blipFill>
          <a:blip r:embed="rId14"/>
          <a:stretch>
            <a:fillRect/>
          </a:stretch>
        </p:blipFill>
        <p:spPr>
          <a:xfrm>
            <a:off x="5185774" y="-417147"/>
            <a:ext cx="270000" cy="163556"/>
          </a:xfrm>
          <a:prstGeom prst="rect">
            <a:avLst/>
          </a:prstGeom>
        </p:spPr>
      </p:pic>
      <p:pic>
        <p:nvPicPr>
          <p:cNvPr id="58" name="Picture 57"/>
          <p:cNvPicPr>
            <a:picLocks noChangeAspect="1"/>
          </p:cNvPicPr>
          <p:nvPr/>
        </p:nvPicPr>
        <p:blipFill>
          <a:blip r:embed="rId15"/>
          <a:stretch>
            <a:fillRect/>
          </a:stretch>
        </p:blipFill>
        <p:spPr>
          <a:xfrm>
            <a:off x="2062406" y="-529233"/>
            <a:ext cx="270000" cy="163556"/>
          </a:xfrm>
          <a:prstGeom prst="rect">
            <a:avLst/>
          </a:prstGeom>
        </p:spPr>
      </p:pic>
      <p:pic>
        <p:nvPicPr>
          <p:cNvPr id="59" name="Picture 58"/>
          <p:cNvPicPr>
            <a:picLocks noChangeAspect="1"/>
          </p:cNvPicPr>
          <p:nvPr/>
        </p:nvPicPr>
        <p:blipFill>
          <a:blip r:embed="rId7"/>
          <a:stretch>
            <a:fillRect/>
          </a:stretch>
        </p:blipFill>
        <p:spPr>
          <a:xfrm>
            <a:off x="5154519" y="-640108"/>
            <a:ext cx="270000" cy="160961"/>
          </a:xfrm>
          <a:prstGeom prst="rect">
            <a:avLst/>
          </a:prstGeom>
        </p:spPr>
      </p:pic>
      <p:pic>
        <p:nvPicPr>
          <p:cNvPr id="60" name="Picture 59"/>
          <p:cNvPicPr>
            <a:picLocks noChangeAspect="1"/>
          </p:cNvPicPr>
          <p:nvPr/>
        </p:nvPicPr>
        <p:blipFill>
          <a:blip r:embed="rId8"/>
          <a:stretch>
            <a:fillRect/>
          </a:stretch>
        </p:blipFill>
        <p:spPr>
          <a:xfrm>
            <a:off x="6309155" y="-887986"/>
            <a:ext cx="270000" cy="163556"/>
          </a:xfrm>
          <a:prstGeom prst="rect">
            <a:avLst/>
          </a:prstGeom>
        </p:spPr>
      </p:pic>
      <p:pic>
        <p:nvPicPr>
          <p:cNvPr id="62" name="Picture 61"/>
          <p:cNvPicPr>
            <a:picLocks noChangeAspect="1"/>
          </p:cNvPicPr>
          <p:nvPr/>
        </p:nvPicPr>
        <p:blipFill>
          <a:blip r:embed="rId15"/>
          <a:stretch>
            <a:fillRect/>
          </a:stretch>
        </p:blipFill>
        <p:spPr>
          <a:xfrm>
            <a:off x="5699758" y="-659049"/>
            <a:ext cx="270000" cy="163556"/>
          </a:xfrm>
          <a:prstGeom prst="rect">
            <a:avLst/>
          </a:prstGeom>
        </p:spPr>
      </p:pic>
      <p:pic>
        <p:nvPicPr>
          <p:cNvPr id="65" name="Picture 64"/>
          <p:cNvPicPr>
            <a:picLocks noChangeAspect="1"/>
          </p:cNvPicPr>
          <p:nvPr/>
        </p:nvPicPr>
        <p:blipFill>
          <a:blip r:embed="rId9"/>
          <a:stretch>
            <a:fillRect/>
          </a:stretch>
        </p:blipFill>
        <p:spPr>
          <a:xfrm>
            <a:off x="525251" y="-423583"/>
            <a:ext cx="270000" cy="163556"/>
          </a:xfrm>
          <a:prstGeom prst="rect">
            <a:avLst/>
          </a:prstGeom>
        </p:spPr>
      </p:pic>
      <p:pic>
        <p:nvPicPr>
          <p:cNvPr id="66" name="Picture 65"/>
          <p:cNvPicPr>
            <a:picLocks noChangeAspect="1"/>
          </p:cNvPicPr>
          <p:nvPr/>
        </p:nvPicPr>
        <p:blipFill>
          <a:blip r:embed="rId10"/>
          <a:stretch>
            <a:fillRect/>
          </a:stretch>
        </p:blipFill>
        <p:spPr>
          <a:xfrm>
            <a:off x="1223445" y="-735054"/>
            <a:ext cx="270000" cy="160961"/>
          </a:xfrm>
          <a:prstGeom prst="rect">
            <a:avLst/>
          </a:prstGeom>
        </p:spPr>
      </p:pic>
      <p:pic>
        <p:nvPicPr>
          <p:cNvPr id="67" name="Picture 66"/>
          <p:cNvPicPr>
            <a:picLocks noChangeAspect="1"/>
          </p:cNvPicPr>
          <p:nvPr/>
        </p:nvPicPr>
        <p:blipFill>
          <a:blip r:embed="rId11"/>
          <a:stretch>
            <a:fillRect/>
          </a:stretch>
        </p:blipFill>
        <p:spPr>
          <a:xfrm>
            <a:off x="2137130" y="-710154"/>
            <a:ext cx="270000" cy="163556"/>
          </a:xfrm>
          <a:prstGeom prst="rect">
            <a:avLst/>
          </a:prstGeom>
        </p:spPr>
      </p:pic>
      <p:pic>
        <p:nvPicPr>
          <p:cNvPr id="76" name="Picture 75"/>
          <p:cNvPicPr>
            <a:picLocks noChangeAspect="1"/>
          </p:cNvPicPr>
          <p:nvPr/>
        </p:nvPicPr>
        <p:blipFill>
          <a:blip r:embed="rId7"/>
          <a:stretch>
            <a:fillRect/>
          </a:stretch>
        </p:blipFill>
        <p:spPr>
          <a:xfrm>
            <a:off x="1682498" y="-524257"/>
            <a:ext cx="270000" cy="160961"/>
          </a:xfrm>
          <a:prstGeom prst="rect">
            <a:avLst/>
          </a:prstGeom>
        </p:spPr>
      </p:pic>
      <p:pic>
        <p:nvPicPr>
          <p:cNvPr id="77" name="Picture 76"/>
          <p:cNvPicPr>
            <a:picLocks noChangeAspect="1"/>
          </p:cNvPicPr>
          <p:nvPr/>
        </p:nvPicPr>
        <p:blipFill>
          <a:blip r:embed="rId8"/>
          <a:stretch>
            <a:fillRect/>
          </a:stretch>
        </p:blipFill>
        <p:spPr>
          <a:xfrm>
            <a:off x="2837135" y="-772135"/>
            <a:ext cx="270000" cy="163556"/>
          </a:xfrm>
          <a:prstGeom prst="rect">
            <a:avLst/>
          </a:prstGeom>
        </p:spPr>
      </p:pic>
      <p:pic>
        <p:nvPicPr>
          <p:cNvPr id="79" name="Picture 78"/>
          <p:cNvPicPr>
            <a:picLocks noChangeAspect="1"/>
          </p:cNvPicPr>
          <p:nvPr/>
        </p:nvPicPr>
        <p:blipFill>
          <a:blip r:embed="rId15"/>
          <a:stretch>
            <a:fillRect/>
          </a:stretch>
        </p:blipFill>
        <p:spPr>
          <a:xfrm>
            <a:off x="2227737" y="-543198"/>
            <a:ext cx="270000" cy="163556"/>
          </a:xfrm>
          <a:prstGeom prst="rect">
            <a:avLst/>
          </a:prstGeom>
        </p:spPr>
      </p:pic>
      <p:pic>
        <p:nvPicPr>
          <p:cNvPr id="80" name="Picture 79"/>
          <p:cNvPicPr>
            <a:picLocks noChangeAspect="1"/>
          </p:cNvPicPr>
          <p:nvPr/>
        </p:nvPicPr>
        <p:blipFill>
          <a:blip r:embed="rId8"/>
          <a:stretch>
            <a:fillRect/>
          </a:stretch>
        </p:blipFill>
        <p:spPr>
          <a:xfrm>
            <a:off x="4485830" y="-756958"/>
            <a:ext cx="270000" cy="163556"/>
          </a:xfrm>
          <a:prstGeom prst="rect">
            <a:avLst/>
          </a:prstGeom>
        </p:spPr>
      </p:pic>
      <p:pic>
        <p:nvPicPr>
          <p:cNvPr id="81" name="Picture 80"/>
          <p:cNvPicPr>
            <a:picLocks noChangeAspect="1"/>
          </p:cNvPicPr>
          <p:nvPr/>
        </p:nvPicPr>
        <p:blipFill>
          <a:blip r:embed="rId10"/>
          <a:stretch>
            <a:fillRect/>
          </a:stretch>
        </p:blipFill>
        <p:spPr>
          <a:xfrm>
            <a:off x="3037472" y="-733842"/>
            <a:ext cx="270000" cy="160961"/>
          </a:xfrm>
          <a:prstGeom prst="rect">
            <a:avLst/>
          </a:prstGeom>
        </p:spPr>
      </p:pic>
      <p:pic>
        <p:nvPicPr>
          <p:cNvPr id="82" name="Picture 81"/>
          <p:cNvPicPr>
            <a:picLocks noChangeAspect="1"/>
          </p:cNvPicPr>
          <p:nvPr/>
        </p:nvPicPr>
        <p:blipFill>
          <a:blip r:embed="rId11"/>
          <a:stretch>
            <a:fillRect/>
          </a:stretch>
        </p:blipFill>
        <p:spPr>
          <a:xfrm>
            <a:off x="3951157" y="-708942"/>
            <a:ext cx="270000" cy="163556"/>
          </a:xfrm>
          <a:prstGeom prst="rect">
            <a:avLst/>
          </a:prstGeom>
        </p:spPr>
      </p:pic>
      <p:pic>
        <p:nvPicPr>
          <p:cNvPr id="83" name="Picture 82"/>
          <p:cNvPicPr>
            <a:picLocks noChangeAspect="1"/>
          </p:cNvPicPr>
          <p:nvPr/>
        </p:nvPicPr>
        <p:blipFill>
          <a:blip r:embed="rId8"/>
          <a:stretch>
            <a:fillRect/>
          </a:stretch>
        </p:blipFill>
        <p:spPr>
          <a:xfrm>
            <a:off x="4651161" y="-770923"/>
            <a:ext cx="270000" cy="163556"/>
          </a:xfrm>
          <a:prstGeom prst="rect">
            <a:avLst/>
          </a:prstGeom>
        </p:spPr>
      </p:pic>
      <p:pic>
        <p:nvPicPr>
          <p:cNvPr id="84" name="Picture 83"/>
          <p:cNvPicPr>
            <a:picLocks noChangeAspect="1"/>
          </p:cNvPicPr>
          <p:nvPr/>
        </p:nvPicPr>
        <p:blipFill>
          <a:blip r:embed="rId11"/>
          <a:stretch>
            <a:fillRect/>
          </a:stretch>
        </p:blipFill>
        <p:spPr>
          <a:xfrm>
            <a:off x="3870250" y="-433148"/>
            <a:ext cx="270000" cy="163556"/>
          </a:xfrm>
          <a:prstGeom prst="rect">
            <a:avLst/>
          </a:prstGeom>
        </p:spPr>
      </p:pic>
      <p:pic>
        <p:nvPicPr>
          <p:cNvPr id="85" name="Picture 84"/>
          <p:cNvPicPr>
            <a:picLocks noChangeAspect="1"/>
          </p:cNvPicPr>
          <p:nvPr/>
        </p:nvPicPr>
        <p:blipFill>
          <a:blip r:embed="rId7"/>
          <a:stretch>
            <a:fillRect/>
          </a:stretch>
        </p:blipFill>
        <p:spPr>
          <a:xfrm>
            <a:off x="3415618" y="-247252"/>
            <a:ext cx="270000" cy="160961"/>
          </a:xfrm>
          <a:prstGeom prst="rect">
            <a:avLst/>
          </a:prstGeom>
        </p:spPr>
      </p:pic>
      <p:pic>
        <p:nvPicPr>
          <p:cNvPr id="86" name="Picture 85"/>
          <p:cNvPicPr>
            <a:picLocks noChangeAspect="1"/>
          </p:cNvPicPr>
          <p:nvPr/>
        </p:nvPicPr>
        <p:blipFill>
          <a:blip r:embed="rId8"/>
          <a:stretch>
            <a:fillRect/>
          </a:stretch>
        </p:blipFill>
        <p:spPr>
          <a:xfrm>
            <a:off x="4570254" y="-495129"/>
            <a:ext cx="270000" cy="163556"/>
          </a:xfrm>
          <a:prstGeom prst="rect">
            <a:avLst/>
          </a:prstGeom>
        </p:spPr>
      </p:pic>
      <p:pic>
        <p:nvPicPr>
          <p:cNvPr id="87" name="Picture 86"/>
          <p:cNvPicPr>
            <a:picLocks noChangeAspect="1"/>
          </p:cNvPicPr>
          <p:nvPr/>
        </p:nvPicPr>
        <p:blipFill>
          <a:blip r:embed="rId15"/>
          <a:stretch>
            <a:fillRect/>
          </a:stretch>
        </p:blipFill>
        <p:spPr>
          <a:xfrm>
            <a:off x="3960857" y="-266192"/>
            <a:ext cx="270000" cy="163556"/>
          </a:xfrm>
          <a:prstGeom prst="rect">
            <a:avLst/>
          </a:prstGeom>
        </p:spPr>
      </p:pic>
      <p:pic>
        <p:nvPicPr>
          <p:cNvPr id="88" name="Picture 87"/>
          <p:cNvPicPr>
            <a:picLocks noChangeAspect="1"/>
          </p:cNvPicPr>
          <p:nvPr/>
        </p:nvPicPr>
        <p:blipFill>
          <a:blip r:embed="rId8"/>
          <a:stretch>
            <a:fillRect/>
          </a:stretch>
        </p:blipFill>
        <p:spPr>
          <a:xfrm>
            <a:off x="2746928" y="-364101"/>
            <a:ext cx="270000" cy="163556"/>
          </a:xfrm>
          <a:prstGeom prst="rect">
            <a:avLst/>
          </a:prstGeom>
        </p:spPr>
      </p:pic>
      <p:pic>
        <p:nvPicPr>
          <p:cNvPr id="89" name="Picture 88"/>
          <p:cNvPicPr>
            <a:picLocks noChangeAspect="1"/>
          </p:cNvPicPr>
          <p:nvPr/>
        </p:nvPicPr>
        <p:blipFill>
          <a:blip r:embed="rId8"/>
          <a:stretch>
            <a:fillRect/>
          </a:stretch>
        </p:blipFill>
        <p:spPr>
          <a:xfrm>
            <a:off x="2912260" y="-378066"/>
            <a:ext cx="270000" cy="163556"/>
          </a:xfrm>
          <a:prstGeom prst="rect">
            <a:avLst/>
          </a:prstGeom>
        </p:spPr>
      </p:pic>
      <p:sp>
        <p:nvSpPr>
          <p:cNvPr id="31" name="!!o1f"/>
          <p:cNvSpPr/>
          <p:nvPr/>
        </p:nvSpPr>
        <p:spPr>
          <a:xfrm>
            <a:off x="6336264"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2" name="!!1f"/>
          <p:cNvSpPr txBox="1"/>
          <p:nvPr/>
        </p:nvSpPr>
        <p:spPr>
          <a:xfrm>
            <a:off x="6499133"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50"/>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16"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58"/>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16"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51"/>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16"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49"/>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16"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52"/>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16"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53"/>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16"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57"/>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16"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54"/>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16"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55"/>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16"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56"/>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16"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59"/>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16"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62"/>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16"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60"/>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16"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65"/>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16"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66"/>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16"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67"/>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16"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76"/>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16"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79"/>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16"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77"/>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16"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0"/>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16"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81"/>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16"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82"/>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16"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83"/>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16"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4"/>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16"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85"/>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16"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87"/>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16"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86"/>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16"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88"/>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16"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89"/>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16" name="applause.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3" grpId="0"/>
      <p:bldP spid="26" grpId="0"/>
      <p:bldP spid="3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200" b="1" kern="1200" dirty="0">
                <a:solidFill>
                  <a:srgbClr val="FFFF00"/>
                </a:solidFill>
                <a:latin typeface="Times New Roman" panose="02020603050405020304" pitchFamily="18" charset="0"/>
                <a:cs typeface="Times New Roman" panose="02020603050405020304" pitchFamily="18" charset="0"/>
              </a:rPr>
              <a:t>Câu 3. </a:t>
            </a:r>
            <a:r>
              <a:rPr lang="vi-VN" sz="2200" dirty="0">
                <a:solidFill>
                  <a:sysClr val="windowText" lastClr="000000"/>
                </a:solidFill>
                <a:latin typeface="Times New Roman" panose="02020603050405020304" pitchFamily="18" charset="0"/>
                <a:cs typeface="Times New Roman" panose="02020603050405020304" pitchFamily="18" charset="0"/>
              </a:rPr>
              <a:t>Khi bị ốm, mất sức, nhiều người bệnh thường được truyền dịch đường để bổ sung nhanh năng lượng. Chất trong dịch truyền có tác dụng trên là</a:t>
            </a:r>
            <a:endParaRPr lang="en-US" sz="2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400" b="1" kern="1200" dirty="0">
                <a:solidFill>
                  <a:prstClr val="white"/>
                </a:solidFill>
                <a:latin typeface="Times New Roman" panose="02020603050405020304" pitchFamily="18" charset="0"/>
                <a:cs typeface="Times New Roman" panose="02020603050405020304" pitchFamily="18" charset="0"/>
              </a:rPr>
              <a:t>A.</a:t>
            </a:r>
            <a:r>
              <a:rPr lang="pt-BR" sz="2400" kern="1200" dirty="0">
                <a:solidFill>
                  <a:prstClr val="white"/>
                </a:solidFill>
                <a:latin typeface="Times New Roman" panose="02020603050405020304" pitchFamily="18" charset="0"/>
                <a:cs typeface="Times New Roman" panose="02020603050405020304" pitchFamily="18" charset="0"/>
              </a:rPr>
              <a:t> </a:t>
            </a:r>
            <a:r>
              <a:rPr lang="vi-VN" sz="2400" kern="1200" dirty="0">
                <a:solidFill>
                  <a:prstClr val="white"/>
                </a:solidFill>
                <a:latin typeface="Times New Roman" panose="02020603050405020304" pitchFamily="18" charset="0"/>
                <a:cs typeface="Times New Roman" panose="02020603050405020304" pitchFamily="18" charset="0"/>
              </a:rPr>
              <a:t>Glucozơ.		</a:t>
            </a:r>
            <a:r>
              <a:rPr lang="vi-VN" sz="2400" b="1" kern="1200" dirty="0">
                <a:solidFill>
                  <a:prstClr val="white"/>
                </a:solidFill>
                <a:latin typeface="Times New Roman" panose="02020603050405020304" pitchFamily="18" charset="0"/>
                <a:cs typeface="Times New Roman" panose="02020603050405020304" pitchFamily="18" charset="0"/>
              </a:rPr>
              <a:t>B. </a:t>
            </a:r>
            <a:r>
              <a:rPr lang="vi-VN" sz="2400" kern="1200" dirty="0">
                <a:solidFill>
                  <a:prstClr val="white"/>
                </a:solidFill>
                <a:latin typeface="Times New Roman" panose="02020603050405020304" pitchFamily="18" charset="0"/>
                <a:cs typeface="Times New Roman" panose="02020603050405020304" pitchFamily="18" charset="0"/>
              </a:rPr>
              <a:t>Saccarozơ.		</a:t>
            </a:r>
            <a:endParaRPr lang="en-US" sz="2400" kern="1200" dirty="0">
              <a:solidFill>
                <a:prstClr val="white"/>
              </a:solidFill>
              <a:latin typeface="Times New Roman" panose="02020603050405020304" pitchFamily="18" charset="0"/>
              <a:cs typeface="Times New Roman" panose="02020603050405020304" pitchFamily="18" charset="0"/>
            </a:endParaRPr>
          </a:p>
          <a:p>
            <a:pPr defTabSz="685800">
              <a:buClrTx/>
              <a:defRPr/>
            </a:pPr>
            <a:r>
              <a:rPr lang="vi-VN" sz="2400" b="1" kern="1200" dirty="0">
                <a:solidFill>
                  <a:prstClr val="white"/>
                </a:solidFill>
                <a:latin typeface="Times New Roman" panose="02020603050405020304" pitchFamily="18" charset="0"/>
                <a:cs typeface="Times New Roman" panose="02020603050405020304" pitchFamily="18" charset="0"/>
              </a:rPr>
              <a:t>C</a:t>
            </a:r>
            <a:r>
              <a:rPr lang="vi-VN" sz="2400" kern="1200" dirty="0">
                <a:solidFill>
                  <a:prstClr val="white"/>
                </a:solidFill>
                <a:latin typeface="Times New Roman" panose="02020603050405020304" pitchFamily="18" charset="0"/>
                <a:cs typeface="Times New Roman" panose="02020603050405020304" pitchFamily="18" charset="0"/>
              </a:rPr>
              <a:t>. Fructozơ.		</a:t>
            </a:r>
            <a:r>
              <a:rPr lang="vi-VN" sz="2400" b="1" kern="1200" dirty="0">
                <a:solidFill>
                  <a:prstClr val="white"/>
                </a:solidFill>
                <a:latin typeface="Times New Roman" panose="02020603050405020304" pitchFamily="18" charset="0"/>
                <a:cs typeface="Times New Roman" panose="02020603050405020304" pitchFamily="18" charset="0"/>
              </a:rPr>
              <a:t>D. </a:t>
            </a:r>
            <a:r>
              <a:rPr lang="vi-VN" sz="2400" kern="1200" dirty="0">
                <a:solidFill>
                  <a:prstClr val="white"/>
                </a:solidFill>
                <a:latin typeface="Times New Roman" panose="02020603050405020304" pitchFamily="18" charset="0"/>
                <a:cs typeface="Times New Roman" panose="02020603050405020304" pitchFamily="18" charset="0"/>
              </a:rPr>
              <a:t>Mantozơ.</a:t>
            </a:r>
            <a:endParaRPr lang="en-US" sz="240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560726" y="473599"/>
            <a:ext cx="314158" cy="2343457"/>
            <a:chOff x="1291489" y="181189"/>
            <a:chExt cx="418877" cy="2666783"/>
          </a:xfrm>
        </p:grpSpPr>
        <p:grpSp>
          <p:nvGrpSpPr>
            <p:cNvPr id="4" name="Group 3"/>
            <p:cNvGrpSpPr/>
            <p:nvPr/>
          </p:nvGrpSpPr>
          <p:grpSpPr>
            <a:xfrm>
              <a:off x="1291489" y="1379570"/>
              <a:ext cx="339594" cy="286946"/>
              <a:chOff x="473930" y="3662327"/>
              <a:chExt cx="339594" cy="286946"/>
            </a:xfrm>
          </p:grpSpPr>
          <p:sp>
            <p:nvSpPr>
              <p:cNvPr id="6" name="Oval 5"/>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884364" y="1031230"/>
            <a:ext cx="341961" cy="2305852"/>
            <a:chOff x="363075" y="1032069"/>
            <a:chExt cx="455948" cy="3074469"/>
          </a:xfrm>
          <a:effectLst/>
        </p:grpSpPr>
        <p:cxnSp>
          <p:nvCxnSpPr>
            <p:cNvPr id="10" name="Straight Connector 9"/>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63075" y="3650590"/>
              <a:ext cx="455948" cy="455948"/>
              <a:chOff x="249635" y="3085191"/>
              <a:chExt cx="286946" cy="286946"/>
            </a:xfrm>
          </p:grpSpPr>
          <p:sp>
            <p:nvSpPr>
              <p:cNvPr id="12" name="Oval 11"/>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p:cNvGrpSpPr/>
          <p:nvPr/>
        </p:nvGrpSpPr>
        <p:grpSpPr>
          <a:xfrm>
            <a:off x="1485850" y="2889976"/>
            <a:ext cx="5754329" cy="1115138"/>
            <a:chOff x="810527" y="2702543"/>
            <a:chExt cx="7672438" cy="3524135"/>
          </a:xfrm>
        </p:grpSpPr>
        <p:sp>
          <p:nvSpPr>
            <p:cNvPr id="15" name="Rectangle 14"/>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000913" y="2702543"/>
              <a:ext cx="4997001" cy="3524135"/>
              <a:chOff x="1376499" y="1825963"/>
              <a:chExt cx="3113455" cy="3268986"/>
            </a:xfrm>
          </p:grpSpPr>
          <p:sp>
            <p:nvSpPr>
              <p:cNvPr id="17" name="Rectangle 16"/>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0" name="Group 19"/>
          <p:cNvGrpSpPr/>
          <p:nvPr/>
        </p:nvGrpSpPr>
        <p:grpSpPr>
          <a:xfrm>
            <a:off x="685690" y="228299"/>
            <a:ext cx="811716" cy="811716"/>
            <a:chOff x="83662" y="159259"/>
            <a:chExt cx="1082288" cy="1082288"/>
          </a:xfrm>
        </p:grpSpPr>
        <p:sp>
          <p:nvSpPr>
            <p:cNvPr id="21" name="Oval 20"/>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3" name="Picture 22"/>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5" name="Parallelogram 24"/>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6"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8"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9"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Câu 4. </a:t>
            </a:r>
            <a:r>
              <a:rPr lang="vi-VN" sz="1800" dirty="0">
                <a:solidFill>
                  <a:sysClr val="windowText" lastClr="000000"/>
                </a:solidFill>
                <a:latin typeface="Times New Roman" panose="02020603050405020304" pitchFamily="18" charset="0"/>
                <a:cs typeface="Times New Roman" panose="02020603050405020304" pitchFamily="18" charset="0"/>
              </a:rPr>
              <a:t>Khi thực hiện ủ rượu trái cây, là chúng ta đang thực hiện điều chế rượu etylic bằng quá trình lên men từ chất nào sau đây?</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a:t>
            </a:r>
            <a:r>
              <a:rPr lang="vi-VN" sz="2100" kern="1200" dirty="0">
                <a:solidFill>
                  <a:prstClr val="white"/>
                </a:solidFill>
                <a:latin typeface="Times New Roman" panose="02020603050405020304" pitchFamily="18" charset="0"/>
                <a:cs typeface="Times New Roman" panose="02020603050405020304" pitchFamily="18" charset="0"/>
              </a:rPr>
              <a:t>Ethyl acid.		</a:t>
            </a:r>
            <a:r>
              <a:rPr lang="vi-VN" sz="2100" b="1" kern="1200" dirty="0">
                <a:solidFill>
                  <a:prstClr val="white"/>
                </a:solidFill>
                <a:latin typeface="Times New Roman" panose="02020603050405020304" pitchFamily="18" charset="0"/>
                <a:cs typeface="Times New Roman" panose="02020603050405020304" pitchFamily="18" charset="0"/>
              </a:rPr>
              <a:t>B. </a:t>
            </a:r>
            <a:r>
              <a:rPr lang="vi-VN" sz="2100" kern="1200" dirty="0">
                <a:solidFill>
                  <a:prstClr val="white"/>
                </a:solidFill>
                <a:latin typeface="Times New Roman" panose="02020603050405020304" pitchFamily="18" charset="0"/>
                <a:cs typeface="Times New Roman" panose="02020603050405020304" pitchFamily="18" charset="0"/>
              </a:rPr>
              <a:t>Tinh bột.			</a:t>
            </a:r>
            <a:endParaRPr lang="en-US" sz="2100" kern="1200" dirty="0">
              <a:solidFill>
                <a:prstClr val="white"/>
              </a:solidFill>
              <a:latin typeface="Times New Roman" panose="02020603050405020304" pitchFamily="18" charset="0"/>
              <a:cs typeface="Times New Roman" panose="02020603050405020304" pitchFamily="18" charset="0"/>
            </a:endParaRPr>
          </a:p>
          <a:p>
            <a:pPr defTabSz="685800">
              <a:buClrTx/>
              <a:defRPr/>
            </a:pPr>
            <a:r>
              <a:rPr lang="vi-VN" sz="2100" b="1" kern="1200" dirty="0">
                <a:solidFill>
                  <a:prstClr val="white"/>
                </a:solidFill>
                <a:latin typeface="Times New Roman" panose="02020603050405020304" pitchFamily="18" charset="0"/>
                <a:cs typeface="Times New Roman" panose="02020603050405020304" pitchFamily="18" charset="0"/>
              </a:rPr>
              <a:t>C. </a:t>
            </a:r>
            <a:r>
              <a:rPr lang="vi-VN" sz="2100" kern="1200" dirty="0">
                <a:solidFill>
                  <a:prstClr val="white"/>
                </a:solidFill>
                <a:latin typeface="Times New Roman" panose="02020603050405020304" pitchFamily="18" charset="0"/>
                <a:cs typeface="Times New Roman" panose="02020603050405020304" pitchFamily="18" charset="0"/>
              </a:rPr>
              <a:t>Glucozơ.		</a:t>
            </a:r>
            <a:r>
              <a:rPr lang="en-US" sz="2100" kern="1200" dirty="0">
                <a:solidFill>
                  <a:prstClr val="white"/>
                </a:solidFill>
                <a:latin typeface="Times New Roman" panose="02020603050405020304" pitchFamily="18" charset="0"/>
                <a:cs typeface="Times New Roman" panose="02020603050405020304" pitchFamily="18" charset="0"/>
              </a:rPr>
              <a:t>	</a:t>
            </a:r>
            <a:r>
              <a:rPr lang="vi-VN" sz="2100" b="1" kern="1200" dirty="0">
                <a:solidFill>
                  <a:prstClr val="white"/>
                </a:solidFill>
                <a:latin typeface="Times New Roman" panose="02020603050405020304" pitchFamily="18" charset="0"/>
                <a:cs typeface="Times New Roman" panose="02020603050405020304" pitchFamily="18" charset="0"/>
              </a:rPr>
              <a:t>D. </a:t>
            </a:r>
            <a:r>
              <a:rPr lang="vi-VN" sz="2100" kern="1200" dirty="0">
                <a:solidFill>
                  <a:prstClr val="white"/>
                </a:solidFill>
                <a:latin typeface="Times New Roman" panose="02020603050405020304" pitchFamily="18" charset="0"/>
                <a:cs typeface="Times New Roman" panose="02020603050405020304" pitchFamily="18" charset="0"/>
              </a:rPr>
              <a:t>Chất xơ.</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560726" y="473599"/>
            <a:ext cx="314158" cy="2343457"/>
            <a:chOff x="1291489" y="181189"/>
            <a:chExt cx="418877" cy="2666783"/>
          </a:xfrm>
        </p:grpSpPr>
        <p:grpSp>
          <p:nvGrpSpPr>
            <p:cNvPr id="4" name="Group 3"/>
            <p:cNvGrpSpPr/>
            <p:nvPr/>
          </p:nvGrpSpPr>
          <p:grpSpPr>
            <a:xfrm>
              <a:off x="1291489" y="1379570"/>
              <a:ext cx="339594" cy="286946"/>
              <a:chOff x="473930" y="3662327"/>
              <a:chExt cx="339594" cy="286946"/>
            </a:xfrm>
          </p:grpSpPr>
          <p:sp>
            <p:nvSpPr>
              <p:cNvPr id="6" name="Oval 5"/>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884364" y="1031230"/>
            <a:ext cx="341961" cy="2305852"/>
            <a:chOff x="363075" y="1032069"/>
            <a:chExt cx="455948" cy="3074469"/>
          </a:xfrm>
          <a:effectLst/>
        </p:grpSpPr>
        <p:cxnSp>
          <p:nvCxnSpPr>
            <p:cNvPr id="10" name="Straight Connector 9"/>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63075" y="3650590"/>
              <a:ext cx="455948" cy="455948"/>
              <a:chOff x="249635" y="3085191"/>
              <a:chExt cx="286946" cy="286946"/>
            </a:xfrm>
          </p:grpSpPr>
          <p:sp>
            <p:nvSpPr>
              <p:cNvPr id="12" name="Oval 11"/>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p:cNvGrpSpPr/>
          <p:nvPr/>
        </p:nvGrpSpPr>
        <p:grpSpPr>
          <a:xfrm>
            <a:off x="1485850" y="2889976"/>
            <a:ext cx="5754329" cy="1115138"/>
            <a:chOff x="810527" y="2702543"/>
            <a:chExt cx="7672438" cy="3524135"/>
          </a:xfrm>
        </p:grpSpPr>
        <p:sp>
          <p:nvSpPr>
            <p:cNvPr id="15" name="Rectangle 14"/>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950" b="1" dirty="0">
                  <a:solidFill>
                    <a:prstClr val="white"/>
                  </a:solidFill>
                  <a:latin typeface="Times New Roman" panose="02020603050405020304" pitchFamily="18" charset="0"/>
                  <a:cs typeface="Times New Roman" panose="02020603050405020304" pitchFamily="18" charset="0"/>
                </a:rPr>
                <a:t>C</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000913" y="2702543"/>
              <a:ext cx="4997001" cy="3524135"/>
              <a:chOff x="1376499" y="1825963"/>
              <a:chExt cx="3113455" cy="3268986"/>
            </a:xfrm>
          </p:grpSpPr>
          <p:sp>
            <p:nvSpPr>
              <p:cNvPr id="17" name="Rectangle 16"/>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0" name="Group 19"/>
          <p:cNvGrpSpPr/>
          <p:nvPr/>
        </p:nvGrpSpPr>
        <p:grpSpPr>
          <a:xfrm>
            <a:off x="685690" y="228299"/>
            <a:ext cx="811716" cy="811716"/>
            <a:chOff x="83662" y="159259"/>
            <a:chExt cx="1082288" cy="1082288"/>
          </a:xfrm>
        </p:grpSpPr>
        <p:sp>
          <p:nvSpPr>
            <p:cNvPr id="21" name="Oval 20"/>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3" name="Picture 22"/>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5" name="Parallelogram 24"/>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6"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8"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9"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7204" y="563279"/>
            <a:ext cx="6624726" cy="2164095"/>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Câu </a:t>
            </a:r>
            <a:r>
              <a:rPr lang="en-US" sz="2400" b="1" dirty="0">
                <a:solidFill>
                  <a:srgbClr val="FFFF00"/>
                </a:solidFill>
                <a:latin typeface="Times New Roman" panose="02020603050405020304" pitchFamily="18" charset="0"/>
                <a:cs typeface="Times New Roman" panose="02020603050405020304" pitchFamily="18" charset="0"/>
              </a:rPr>
              <a:t>5</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Nhà</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máy</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đường</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mía</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hiện</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đại</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của</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nước</a:t>
            </a:r>
            <a:r>
              <a:rPr lang="en-US" sz="1800" dirty="0">
                <a:solidFill>
                  <a:sysClr val="windowText" lastClr="000000"/>
                </a:solidFill>
                <a:latin typeface="Times New Roman" panose="02020603050405020304" pitchFamily="18" charset="0"/>
                <a:cs typeface="Times New Roman" panose="02020603050405020304" pitchFamily="18" charset="0"/>
              </a:rPr>
              <a:t> ta </a:t>
            </a:r>
            <a:r>
              <a:rPr lang="en-US" sz="1800" dirty="0" err="1">
                <a:solidFill>
                  <a:sysClr val="windowText" lastClr="000000"/>
                </a:solidFill>
                <a:latin typeface="Times New Roman" panose="02020603050405020304" pitchFamily="18" charset="0"/>
                <a:cs typeface="Times New Roman" panose="02020603050405020304" pitchFamily="18" charset="0"/>
              </a:rPr>
              <a:t>tọa</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lạc</a:t>
            </a:r>
            <a:r>
              <a:rPr lang="en-US" sz="1800" dirty="0">
                <a:solidFill>
                  <a:sysClr val="windowText" lastClr="000000"/>
                </a:solidFill>
                <a:latin typeface="Times New Roman" panose="02020603050405020304" pitchFamily="18" charset="0"/>
                <a:cs typeface="Times New Roman" panose="02020603050405020304" pitchFamily="18" charset="0"/>
              </a:rPr>
              <a:t> ở </a:t>
            </a:r>
            <a:r>
              <a:rPr lang="en-US" sz="1800" dirty="0" err="1">
                <a:solidFill>
                  <a:sysClr val="windowText" lastClr="000000"/>
                </a:solidFill>
                <a:latin typeface="Times New Roman" panose="02020603050405020304" pitchFamily="18" charset="0"/>
                <a:cs typeface="Times New Roman" panose="02020603050405020304" pitchFamily="18" charset="0"/>
              </a:rPr>
              <a:t>tỉnh</a:t>
            </a:r>
            <a:r>
              <a:rPr lang="en-US" sz="1800" dirty="0">
                <a:solidFill>
                  <a:sysClr val="windowText" lastClr="000000"/>
                </a:solidFill>
                <a:latin typeface="Times New Roman" panose="02020603050405020304" pitchFamily="18" charset="0"/>
                <a:cs typeface="Times New Roman" panose="02020603050405020304" pitchFamily="18" charset="0"/>
              </a:rPr>
              <a:t> </a:t>
            </a:r>
            <a:r>
              <a:rPr lang="en-US" sz="1800" dirty="0" err="1">
                <a:solidFill>
                  <a:sysClr val="windowText" lastClr="000000"/>
                </a:solidFill>
                <a:latin typeface="Times New Roman" panose="02020603050405020304" pitchFamily="18" charset="0"/>
                <a:cs typeface="Times New Roman" panose="02020603050405020304" pitchFamily="18" charset="0"/>
              </a:rPr>
              <a:t>nào</a:t>
            </a:r>
            <a:r>
              <a:rPr lang="en-US" sz="1800" dirty="0">
                <a:solidFill>
                  <a:sysClr val="windowText" lastClr="000000"/>
                </a:solidFill>
                <a:latin typeface="Times New Roman" panose="02020603050405020304" pitchFamily="18" charset="0"/>
                <a:cs typeface="Times New Roman" panose="02020603050405020304" pitchFamily="18" charset="0"/>
              </a:rPr>
              <a:t>?</a:t>
            </a:r>
            <a:endParaRPr lang="en-US" sz="1800" kern="12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Sóc Trang</a:t>
            </a:r>
            <a:r>
              <a:rPr lang="pt-BR" sz="2100" b="1" kern="1200" dirty="0">
                <a:solidFill>
                  <a:prstClr val="white"/>
                </a:solidFill>
                <a:latin typeface="Times New Roman" panose="02020603050405020304" pitchFamily="18" charset="0"/>
                <a:cs typeface="Times New Roman" panose="02020603050405020304" pitchFamily="18" charset="0"/>
              </a:rPr>
              <a:t>.</a:t>
            </a:r>
            <a:endParaRPr lang="pt-BR" sz="2100" b="1"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B.</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Sơn La</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a:t>
            </a:r>
            <a:endParaRPr lang="pt-BR" sz="2100" b="1"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C.</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Hòa Bình</a:t>
            </a:r>
            <a:r>
              <a:rPr lang="pt-BR" sz="2100" kern="1200" dirty="0">
                <a:solidFill>
                  <a:prstClr val="white"/>
                </a:solidFill>
                <a:latin typeface="Times New Roman" panose="02020603050405020304" pitchFamily="18" charset="0"/>
                <a:cs typeface="Times New Roman" panose="02020603050405020304" pitchFamily="18" charset="0"/>
              </a:rPr>
              <a:t>.</a:t>
            </a:r>
            <a:endParaRPr lang="pt-BR" sz="2100" kern="1200" dirty="0">
              <a:solidFill>
                <a:prstClr val="white"/>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Đồng Nai.</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560726" y="473599"/>
            <a:ext cx="314158" cy="2343457"/>
            <a:chOff x="1291489" y="181189"/>
            <a:chExt cx="418877" cy="2666783"/>
          </a:xfrm>
        </p:grpSpPr>
        <p:grpSp>
          <p:nvGrpSpPr>
            <p:cNvPr id="4" name="Group 3"/>
            <p:cNvGrpSpPr/>
            <p:nvPr/>
          </p:nvGrpSpPr>
          <p:grpSpPr>
            <a:xfrm>
              <a:off x="1291489" y="1379570"/>
              <a:ext cx="339594" cy="286946"/>
              <a:chOff x="473930" y="3662327"/>
              <a:chExt cx="339594" cy="286946"/>
            </a:xfrm>
          </p:grpSpPr>
          <p:sp>
            <p:nvSpPr>
              <p:cNvPr id="6" name="Oval 5"/>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5" name="Left Bracket 4"/>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8" name="Left Bracket 7"/>
          <p:cNvSpPr/>
          <p:nvPr/>
        </p:nvSpPr>
        <p:spPr>
          <a:xfrm flipH="1">
            <a:off x="8294450" y="494701"/>
            <a:ext cx="160628" cy="2343457"/>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884364" y="1031230"/>
            <a:ext cx="341961" cy="2305852"/>
            <a:chOff x="363075" y="1032069"/>
            <a:chExt cx="455948" cy="3074469"/>
          </a:xfrm>
          <a:effectLst/>
        </p:grpSpPr>
        <p:cxnSp>
          <p:nvCxnSpPr>
            <p:cNvPr id="10" name="Straight Connector 9"/>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63075" y="3650590"/>
              <a:ext cx="455948" cy="455948"/>
              <a:chOff x="249635" y="3085191"/>
              <a:chExt cx="286946" cy="286946"/>
            </a:xfrm>
          </p:grpSpPr>
          <p:sp>
            <p:nvSpPr>
              <p:cNvPr id="12" name="Oval 11"/>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3" name="Oval 12"/>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4" name="Group 13"/>
          <p:cNvGrpSpPr/>
          <p:nvPr/>
        </p:nvGrpSpPr>
        <p:grpSpPr>
          <a:xfrm>
            <a:off x="1485850" y="2889976"/>
            <a:ext cx="5754329" cy="1115138"/>
            <a:chOff x="810527" y="2702543"/>
            <a:chExt cx="7672438" cy="3524135"/>
          </a:xfrm>
        </p:grpSpPr>
        <p:sp>
          <p:nvSpPr>
            <p:cNvPr id="15" name="Rectangle 14"/>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D</a:t>
              </a:r>
              <a:r>
                <a:rPr lang="pt-BR" sz="4950" dirty="0">
                  <a:solidFill>
                    <a:prstClr val="white"/>
                  </a:solidFill>
                  <a:latin typeface="Times New Roman" panose="02020603050405020304" pitchFamily="18" charset="0"/>
                  <a:cs typeface="Times New Roman" panose="02020603050405020304" pitchFamily="18" charset="0"/>
                </a:rPr>
                <a:t> </a:t>
              </a:r>
              <a:r>
                <a:rPr lang="pt-BR" sz="2700" dirty="0">
                  <a:solidFill>
                    <a:prstClr val="white"/>
                  </a:solidFill>
                  <a:latin typeface="Times New Roman" panose="02020603050405020304" pitchFamily="18" charset="0"/>
                  <a:cs typeface="Times New Roman" panose="02020603050405020304" pitchFamily="18" charset="0"/>
                </a:rPr>
                <a:t>Đường Biên Hòa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000913" y="2702543"/>
              <a:ext cx="4997001" cy="3524135"/>
              <a:chOff x="1376499" y="1825963"/>
              <a:chExt cx="3113455" cy="3268986"/>
            </a:xfrm>
          </p:grpSpPr>
          <p:sp>
            <p:nvSpPr>
              <p:cNvPr id="17" name="Rectangle 16"/>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9" name="Rectangle 18"/>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0" name="Group 19"/>
          <p:cNvGrpSpPr/>
          <p:nvPr/>
        </p:nvGrpSpPr>
        <p:grpSpPr>
          <a:xfrm>
            <a:off x="685690" y="228299"/>
            <a:ext cx="811716" cy="811716"/>
            <a:chOff x="83662" y="159259"/>
            <a:chExt cx="1082288" cy="1082288"/>
          </a:xfrm>
        </p:grpSpPr>
        <p:sp>
          <p:nvSpPr>
            <p:cNvPr id="21" name="Oval 20"/>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3" name="Picture 22"/>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4" name="TextBox 23"/>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5" name="Parallelogram 24"/>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6"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8"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29"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 calcmode="lin" valueType="num">
                                      <p:cBhvr>
                                        <p:cTn id="9" dur="200" fill="hold"/>
                                        <p:tgtEl>
                                          <p:spTgt spid="20"/>
                                        </p:tgtEl>
                                        <p:attrNameLst>
                                          <p:attrName>style.rotation</p:attrName>
                                        </p:attrNameLst>
                                      </p:cBhvr>
                                      <p:tavLst>
                                        <p:tav tm="0">
                                          <p:val>
                                            <p:fltVal val="360"/>
                                          </p:val>
                                        </p:tav>
                                        <p:tav tm="100000">
                                          <p:val>
                                            <p:fltVal val="0"/>
                                          </p:val>
                                        </p:tav>
                                      </p:tavLst>
                                    </p:anim>
                                    <p:animEffect transition="in" filter="fade">
                                      <p:cBhvr>
                                        <p:cTn id="10" dur="2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
                                        <p:tgtEl>
                                          <p:spTgt spid="3"/>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 fill="hold"/>
                                        <p:tgtEl>
                                          <p:spTgt spid="8"/>
                                        </p:tgtEl>
                                        <p:attrNameLst>
                                          <p:attrName>ppt_x</p:attrName>
                                        </p:attrNameLst>
                                      </p:cBhvr>
                                      <p:tavLst>
                                        <p:tav tm="0">
                                          <p:val>
                                            <p:strVal val="0-#ppt_w/2"/>
                                          </p:val>
                                        </p:tav>
                                        <p:tav tm="100000">
                                          <p:val>
                                            <p:strVal val="#ppt_x"/>
                                          </p:val>
                                        </p:tav>
                                      </p:tavLst>
                                    </p:anim>
                                    <p:anim calcmode="lin" valueType="num">
                                      <p:cBhvr additive="base">
                                        <p:cTn id="18" dur="200" fill="hold"/>
                                        <p:tgtEl>
                                          <p:spTgt spid="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30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200"/>
                                        <p:tgtEl>
                                          <p:spTgt spid="9"/>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300" fill="hold"/>
                                        <p:tgtEl>
                                          <p:spTgt spid="14"/>
                                        </p:tgtEl>
                                        <p:attrNameLst>
                                          <p:attrName>ppt_x</p:attrName>
                                        </p:attrNameLst>
                                      </p:cBhvr>
                                      <p:tavLst>
                                        <p:tav tm="0">
                                          <p:val>
                                            <p:strVal val="#ppt_x-#ppt_w/2"/>
                                          </p:val>
                                        </p:tav>
                                        <p:tav tm="100000">
                                          <p:val>
                                            <p:strVal val="#ppt_x"/>
                                          </p:val>
                                        </p:tav>
                                      </p:tavLst>
                                    </p:anim>
                                    <p:anim calcmode="lin" valueType="num">
                                      <p:cBhvr>
                                        <p:cTn id="70" dur="300" fill="hold"/>
                                        <p:tgtEl>
                                          <p:spTgt spid="14"/>
                                        </p:tgtEl>
                                        <p:attrNameLst>
                                          <p:attrName>ppt_y</p:attrName>
                                        </p:attrNameLst>
                                      </p:cBhvr>
                                      <p:tavLst>
                                        <p:tav tm="0">
                                          <p:val>
                                            <p:strVal val="#ppt_y"/>
                                          </p:val>
                                        </p:tav>
                                        <p:tav tm="100000">
                                          <p:val>
                                            <p:strVal val="#ppt_y"/>
                                          </p:val>
                                        </p:tav>
                                      </p:tavLst>
                                    </p:anim>
                                    <p:anim calcmode="lin" valueType="num">
                                      <p:cBhvr>
                                        <p:cTn id="71" dur="300" fill="hold"/>
                                        <p:tgtEl>
                                          <p:spTgt spid="14"/>
                                        </p:tgtEl>
                                        <p:attrNameLst>
                                          <p:attrName>ppt_w</p:attrName>
                                        </p:attrNameLst>
                                      </p:cBhvr>
                                      <p:tavLst>
                                        <p:tav tm="0">
                                          <p:val>
                                            <p:fltVal val="0"/>
                                          </p:val>
                                        </p:tav>
                                        <p:tav tm="100000">
                                          <p:val>
                                            <p:strVal val="#ppt_w"/>
                                          </p:val>
                                        </p:tav>
                                      </p:tavLst>
                                    </p:anim>
                                    <p:anim calcmode="lin" valueType="num">
                                      <p:cBhvr>
                                        <p:cTn id="72" dur="3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25"/>
                  </p:tgtEl>
                </p:cond>
              </p:nextCondLst>
            </p:seq>
          </p:childTnLst>
        </p:cTn>
      </p:par>
    </p:tnLst>
    <p:bldLst>
      <p:bldP spid="2"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7204" y="563279"/>
            <a:ext cx="6624726" cy="1241822"/>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kern="1200" dirty="0">
                <a:solidFill>
                  <a:srgbClr val="FFFF00"/>
                </a:solidFill>
                <a:latin typeface="Times New Roman" panose="02020603050405020304" pitchFamily="18" charset="0"/>
                <a:cs typeface="Times New Roman" panose="02020603050405020304" pitchFamily="18" charset="0"/>
              </a:rPr>
              <a:t>Câu </a:t>
            </a:r>
            <a:r>
              <a:rPr lang="en-US" sz="2400" b="1" dirty="0">
                <a:solidFill>
                  <a:srgbClr val="FFFF00"/>
                </a:solidFill>
                <a:latin typeface="Times New Roman" panose="02020603050405020304" pitchFamily="18" charset="0"/>
                <a:cs typeface="Times New Roman" panose="02020603050405020304" pitchFamily="18" charset="0"/>
              </a:rPr>
              <a:t>6</a:t>
            </a:r>
            <a:r>
              <a:rPr lang="en-US" sz="2400" b="1" kern="1200" dirty="0">
                <a:solidFill>
                  <a:srgbClr val="FFFF00"/>
                </a:solidFill>
                <a:latin typeface="Times New Roman" panose="02020603050405020304" pitchFamily="18" charset="0"/>
                <a:cs typeface="Times New Roman" panose="02020603050405020304" pitchFamily="18" charset="0"/>
              </a:rPr>
              <a:t>. </a:t>
            </a:r>
            <a:r>
              <a:rPr lang="vi-VN" sz="1800" dirty="0">
                <a:solidFill>
                  <a:sysClr val="windowText" lastClr="000000"/>
                </a:solidFill>
                <a:latin typeface="Times New Roman" panose="02020603050405020304" pitchFamily="18" charset="0"/>
                <a:cs typeface="Times New Roman" panose="02020603050405020304" pitchFamily="18" charset="0"/>
              </a:rPr>
              <a:t>Từ 1 tấn nước mía chứa 13% sacc</a:t>
            </a:r>
            <a:r>
              <a:rPr lang="en-US" sz="1800" dirty="0">
                <a:solidFill>
                  <a:sysClr val="windowText" lastClr="000000"/>
                </a:solidFill>
                <a:latin typeface="Times New Roman" panose="02020603050405020304" pitchFamily="18" charset="0"/>
                <a:cs typeface="Times New Roman" panose="02020603050405020304" pitchFamily="18" charset="0"/>
              </a:rPr>
              <a:t>h</a:t>
            </a:r>
            <a:r>
              <a:rPr lang="vi-VN" sz="1800" dirty="0">
                <a:solidFill>
                  <a:sysClr val="windowText" lastClr="000000"/>
                </a:solidFill>
                <a:latin typeface="Times New Roman" panose="02020603050405020304" pitchFamily="18" charset="0"/>
                <a:cs typeface="Times New Roman" panose="02020603050405020304" pitchFamily="18" charset="0"/>
              </a:rPr>
              <a:t>aro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có thể thu được bao nhiêu kg sacc</a:t>
            </a:r>
            <a:r>
              <a:rPr lang="en-US" sz="1800" dirty="0">
                <a:solidFill>
                  <a:sysClr val="windowText" lastClr="000000"/>
                </a:solidFill>
                <a:latin typeface="Times New Roman" panose="02020603050405020304" pitchFamily="18" charset="0"/>
                <a:cs typeface="Times New Roman" panose="02020603050405020304" pitchFamily="18" charset="0"/>
              </a:rPr>
              <a:t>h</a:t>
            </a:r>
            <a:r>
              <a:rPr lang="vi-VN" sz="1800" dirty="0">
                <a:solidFill>
                  <a:sysClr val="windowText" lastClr="000000"/>
                </a:solidFill>
                <a:latin typeface="Times New Roman" panose="02020603050405020304" pitchFamily="18" charset="0"/>
                <a:cs typeface="Times New Roman" panose="02020603050405020304" pitchFamily="18" charset="0"/>
              </a:rPr>
              <a:t>aro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Cho biết hiệu suất thu hồi đường đạt 80%.</a:t>
            </a:r>
            <a:endParaRPr lang="en-US" sz="1800" dirty="0">
              <a:solidFill>
                <a:sysClr val="windowText" lastClr="000000"/>
              </a:solidFill>
              <a:latin typeface="Times New Roman" panose="02020603050405020304" pitchFamily="18" charset="0"/>
              <a:cs typeface="Times New Roman" panose="02020603050405020304" pitchFamily="18" charset="0"/>
            </a:endParaRPr>
          </a:p>
          <a:p>
            <a:pPr defTabSz="685800">
              <a:buClrTx/>
              <a:defRPr/>
            </a:pPr>
            <a:r>
              <a:rPr lang="pt-BR" sz="2100" b="1" kern="1200" dirty="0">
                <a:solidFill>
                  <a:prstClr val="white"/>
                </a:solidFill>
                <a:latin typeface="Times New Roman" panose="02020603050405020304" pitchFamily="18" charset="0"/>
                <a:cs typeface="Times New Roman" panose="02020603050405020304" pitchFamily="18" charset="0"/>
              </a:rPr>
              <a:t>A.</a:t>
            </a:r>
            <a:r>
              <a:rPr lang="pt-BR" sz="2100" kern="1200" dirty="0">
                <a:solidFill>
                  <a:prstClr val="white"/>
                </a:solidFill>
                <a:latin typeface="Times New Roman" panose="02020603050405020304" pitchFamily="18" charset="0"/>
                <a:cs typeface="Times New Roman" panose="02020603050405020304" pitchFamily="18" charset="0"/>
              </a:rPr>
              <a:t> 104</a:t>
            </a:r>
            <a:r>
              <a:rPr lang="pt-BR" sz="2100" b="1" kern="1200" dirty="0">
                <a:solidFill>
                  <a:prstClr val="white"/>
                </a:solidFill>
                <a:latin typeface="Times New Roman" panose="02020603050405020304" pitchFamily="18" charset="0"/>
                <a:cs typeface="Times New Roman" panose="02020603050405020304" pitchFamily="18" charset="0"/>
              </a:rPr>
              <a:t>. 	B.</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103</a:t>
            </a:r>
            <a:r>
              <a:rPr lang="pt-BR" sz="2100" kern="1200" dirty="0">
                <a:solidFill>
                  <a:prstClr val="white"/>
                </a:solidFill>
                <a:latin typeface="Times New Roman" panose="02020603050405020304" pitchFamily="18" charset="0"/>
                <a:cs typeface="Times New Roman" panose="02020603050405020304" pitchFamily="18" charset="0"/>
              </a:rPr>
              <a:t>.</a:t>
            </a:r>
            <a:r>
              <a:rPr lang="pt-BR" sz="2100" b="1" kern="1200" dirty="0">
                <a:solidFill>
                  <a:prstClr val="white"/>
                </a:solidFill>
                <a:latin typeface="Times New Roman" panose="02020603050405020304" pitchFamily="18" charset="0"/>
                <a:cs typeface="Times New Roman" panose="02020603050405020304" pitchFamily="18" charset="0"/>
              </a:rPr>
              <a:t>	C.</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130</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b="1" kern="1200" dirty="0">
                <a:solidFill>
                  <a:prstClr val="white"/>
                </a:solidFill>
                <a:latin typeface="Times New Roman" panose="02020603050405020304" pitchFamily="18" charset="0"/>
                <a:cs typeface="Times New Roman" panose="02020603050405020304" pitchFamily="18" charset="0"/>
              </a:rPr>
              <a:t>D.</a:t>
            </a:r>
            <a:r>
              <a:rPr lang="pt-BR" sz="2100" kern="1200" dirty="0">
                <a:solidFill>
                  <a:prstClr val="white"/>
                </a:solidFill>
                <a:latin typeface="Times New Roman" panose="02020603050405020304" pitchFamily="18" charset="0"/>
                <a:cs typeface="Times New Roman" panose="02020603050405020304" pitchFamily="18" charset="0"/>
              </a:rPr>
              <a:t> </a:t>
            </a:r>
            <a:r>
              <a:rPr lang="pt-BR" sz="2100" dirty="0">
                <a:solidFill>
                  <a:prstClr val="white"/>
                </a:solidFill>
                <a:latin typeface="Times New Roman" panose="02020603050405020304" pitchFamily="18" charset="0"/>
                <a:cs typeface="Times New Roman" panose="02020603050405020304" pitchFamily="18" charset="0"/>
              </a:rPr>
              <a:t>83,2.</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616758" y="473599"/>
            <a:ext cx="182603" cy="1362122"/>
            <a:chOff x="1291489" y="181189"/>
            <a:chExt cx="418877" cy="2666783"/>
          </a:xfrm>
        </p:grpSpPr>
        <p:grpSp>
          <p:nvGrpSpPr>
            <p:cNvPr id="6" name="Group 5"/>
            <p:cNvGrpSpPr/>
            <p:nvPr/>
          </p:nvGrpSpPr>
          <p:grpSpPr>
            <a:xfrm>
              <a:off x="1291489" y="1379570"/>
              <a:ext cx="339594" cy="286946"/>
              <a:chOff x="473930" y="3662327"/>
              <a:chExt cx="339594" cy="286946"/>
            </a:xfrm>
          </p:grpSpPr>
          <p:sp>
            <p:nvSpPr>
              <p:cNvPr id="8" name="Oval 7"/>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9" name="Oval 8"/>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 name="Left Bracket 6"/>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0" name="Left Bracket 9"/>
          <p:cNvSpPr/>
          <p:nvPr/>
        </p:nvSpPr>
        <p:spPr>
          <a:xfrm flipH="1">
            <a:off x="8350482" y="494702"/>
            <a:ext cx="93364" cy="1362120"/>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884364" y="1031230"/>
            <a:ext cx="341961" cy="2305852"/>
            <a:chOff x="363075" y="1032069"/>
            <a:chExt cx="455948" cy="3074469"/>
          </a:xfrm>
          <a:effectLst/>
        </p:grpSpPr>
        <p:cxnSp>
          <p:nvCxnSpPr>
            <p:cNvPr id="12" name="Straight Connector 11"/>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63075" y="3650590"/>
              <a:ext cx="455948" cy="455948"/>
              <a:chOff x="249635" y="3085191"/>
              <a:chExt cx="286946" cy="286946"/>
            </a:xfrm>
          </p:grpSpPr>
          <p:sp>
            <p:nvSpPr>
              <p:cNvPr id="14" name="Oval 13"/>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5" name="Oval 14"/>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6" name="Group 15"/>
          <p:cNvGrpSpPr/>
          <p:nvPr/>
        </p:nvGrpSpPr>
        <p:grpSpPr>
          <a:xfrm>
            <a:off x="1485850" y="3554763"/>
            <a:ext cx="5754329" cy="1115138"/>
            <a:chOff x="810527" y="2702543"/>
            <a:chExt cx="7672438" cy="3524135"/>
          </a:xfrm>
        </p:grpSpPr>
        <p:sp>
          <p:nvSpPr>
            <p:cNvPr id="17" name="Rectangle 16"/>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000913" y="2702543"/>
              <a:ext cx="4997001" cy="3524135"/>
              <a:chOff x="1376499" y="1825963"/>
              <a:chExt cx="3113455" cy="3268986"/>
            </a:xfrm>
          </p:grpSpPr>
          <p:sp>
            <p:nvSpPr>
              <p:cNvPr id="19" name="Rectangle 18"/>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2" name="Group 21"/>
          <p:cNvGrpSpPr/>
          <p:nvPr/>
        </p:nvGrpSpPr>
        <p:grpSpPr>
          <a:xfrm>
            <a:off x="685690" y="228299"/>
            <a:ext cx="811716" cy="811716"/>
            <a:chOff x="83662" y="159259"/>
            <a:chExt cx="1082288" cy="1082288"/>
          </a:xfrm>
        </p:grpSpPr>
        <p:sp>
          <p:nvSpPr>
            <p:cNvPr id="23" name="Oval 22"/>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5" name="Picture 24"/>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6" name="TextBox 25"/>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7" name="Parallelogram 26"/>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8"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8"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9"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0" name="Rectangle 39"/>
              <p:cNvSpPr/>
              <p:nvPr/>
            </p:nvSpPr>
            <p:spPr>
              <a:xfrm>
                <a:off x="1492410" y="1946501"/>
                <a:ext cx="7287908" cy="1521356"/>
              </a:xfrm>
              <a:prstGeom prst="rect">
                <a:avLst/>
              </a:prstGeom>
              <a:solidFill>
                <a:srgbClr val="00B0F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100" dirty="0">
                    <a:solidFill>
                      <a:schemeClr val="tx1"/>
                    </a:solidFill>
                    <a:latin typeface="Times New Roman" panose="02020603050405020304" pitchFamily="18" charset="0"/>
                    <a:cs typeface="Times New Roman" panose="02020603050405020304" pitchFamily="18" charset="0"/>
                  </a:rPr>
                  <a:t>Trong 1 tấn mía chứa 13% saccarozơ có:</a:t>
                </a:r>
                <a14:m>
                  <m:oMath xmlns:m="http://schemas.openxmlformats.org/officeDocument/2006/math">
                    <m:f>
                      <m:fPr>
                        <m:ctrlPr>
                          <a:rPr lang="vi-VN" sz="2100" i="1">
                            <a:solidFill>
                              <a:schemeClr val="tx1"/>
                            </a:solidFill>
                            <a:latin typeface="Cambria Math" panose="02040503050406030204" pitchFamily="18" charset="0"/>
                          </a:rPr>
                        </m:ctrlPr>
                      </m:fPr>
                      <m:num>
                        <m:r>
                          <a:rPr lang="en-US" sz="2100" i="1">
                            <a:solidFill>
                              <a:schemeClr val="tx1"/>
                            </a:solidFill>
                            <a:latin typeface="Cambria Math" panose="02040503050406030204" pitchFamily="18" charset="0"/>
                          </a:rPr>
                          <m:t>1</m:t>
                        </m:r>
                        <m:r>
                          <a:rPr lang="en-US" sz="2100" i="1">
                            <a:solidFill>
                              <a:schemeClr val="tx1"/>
                            </a:solidFill>
                            <a:latin typeface="Cambria Math" panose="02040503050406030204" pitchFamily="18" charset="0"/>
                          </a:rPr>
                          <m:t>.</m:t>
                        </m:r>
                        <m:r>
                          <a:rPr lang="en-US" sz="2100" i="1">
                            <a:solidFill>
                              <a:schemeClr val="tx1"/>
                            </a:solidFill>
                            <a:latin typeface="Cambria Math" panose="02040503050406030204" pitchFamily="18" charset="0"/>
                          </a:rPr>
                          <m:t>13</m:t>
                        </m:r>
                      </m:num>
                      <m:den>
                        <m:r>
                          <a:rPr lang="en-US" sz="2100" i="1">
                            <a:solidFill>
                              <a:schemeClr val="tx1"/>
                            </a:solidFill>
                            <a:latin typeface="Cambria Math" panose="02040503050406030204" pitchFamily="18" charset="0"/>
                          </a:rPr>
                          <m:t>100</m:t>
                        </m:r>
                      </m:den>
                    </m:f>
                    <m:r>
                      <a:rPr lang="en-US" sz="2100" i="1">
                        <a:solidFill>
                          <a:schemeClr val="tx1"/>
                        </a:solidFill>
                        <a:latin typeface="Cambria Math" panose="02040503050406030204" pitchFamily="18" charset="0"/>
                      </a:rPr>
                      <m:t>=</m:t>
                    </m:r>
                    <m:r>
                      <a:rPr lang="en-US" sz="2100" i="1">
                        <a:solidFill>
                          <a:schemeClr val="tx1"/>
                        </a:solidFill>
                        <a:latin typeface="Cambria Math" panose="02040503050406030204" pitchFamily="18" charset="0"/>
                      </a:rPr>
                      <m:t>0</m:t>
                    </m:r>
                    <m:r>
                      <a:rPr lang="en-US" sz="2100" i="1">
                        <a:solidFill>
                          <a:schemeClr val="tx1"/>
                        </a:solidFill>
                        <a:latin typeface="Cambria Math" panose="02040503050406030204" pitchFamily="18" charset="0"/>
                      </a:rPr>
                      <m:t>,</m:t>
                    </m:r>
                    <m:r>
                      <a:rPr lang="en-US" sz="2100" i="1">
                        <a:solidFill>
                          <a:schemeClr val="tx1"/>
                        </a:solidFill>
                        <a:latin typeface="Cambria Math" panose="02040503050406030204" pitchFamily="18" charset="0"/>
                      </a:rPr>
                      <m:t>13</m:t>
                    </m:r>
                  </m:oMath>
                </a14:m>
                <a:r>
                  <a:rPr lang="en-US" sz="2100" kern="1200" dirty="0">
                    <a:solidFill>
                      <a:schemeClr val="tx1"/>
                    </a:solidFill>
                    <a:latin typeface="Times New Roman" panose="02020603050405020304" pitchFamily="18" charset="0"/>
                    <a:cs typeface="Times New Roman" panose="02020603050405020304" pitchFamily="18" charset="0"/>
                  </a:rPr>
                  <a:t> tấn saccharose</a:t>
                </a:r>
                <a:endParaRPr lang="en-US" sz="2100" kern="1200" dirty="0">
                  <a:solidFill>
                    <a:schemeClr val="tx1"/>
                  </a:solidFill>
                  <a:latin typeface="Times New Roman" panose="02020603050405020304" pitchFamily="18" charset="0"/>
                  <a:cs typeface="Times New Roman" panose="02020603050405020304" pitchFamily="18" charset="0"/>
                </a:endParaRPr>
              </a:p>
              <a:p>
                <a:pPr lvl="0"/>
                <a:r>
                  <a:rPr lang="vi-VN" sz="2100" dirty="0">
                    <a:solidFill>
                      <a:schemeClr val="tx1"/>
                    </a:solidFill>
                    <a:latin typeface="Times New Roman" panose="02020603050405020304" pitchFamily="18" charset="0"/>
                    <a:cs typeface="Times New Roman" panose="02020603050405020304" pitchFamily="18" charset="0"/>
                  </a:rPr>
                  <a:t>Khối lương sacc</a:t>
                </a:r>
                <a:r>
                  <a:rPr lang="en-US" sz="2100" dirty="0">
                    <a:solidFill>
                      <a:schemeClr val="tx1"/>
                    </a:solidFill>
                    <a:latin typeface="Times New Roman" panose="02020603050405020304" pitchFamily="18" charset="0"/>
                    <a:cs typeface="Times New Roman" panose="02020603050405020304" pitchFamily="18" charset="0"/>
                  </a:rPr>
                  <a:t>h</a:t>
                </a:r>
                <a:r>
                  <a:rPr lang="vi-VN" sz="2100" dirty="0">
                    <a:solidFill>
                      <a:schemeClr val="tx1"/>
                    </a:solidFill>
                    <a:latin typeface="Times New Roman" panose="02020603050405020304" pitchFamily="18" charset="0"/>
                    <a:cs typeface="Times New Roman" panose="02020603050405020304" pitchFamily="18" charset="0"/>
                  </a:rPr>
                  <a:t>aro</a:t>
                </a:r>
                <a:r>
                  <a:rPr lang="en-US" sz="2100" dirty="0">
                    <a:solidFill>
                      <a:schemeClr val="tx1"/>
                    </a:solidFill>
                    <a:latin typeface="Times New Roman" panose="02020603050405020304" pitchFamily="18" charset="0"/>
                    <a:cs typeface="Times New Roman" panose="02020603050405020304" pitchFamily="18" charset="0"/>
                  </a:rPr>
                  <a:t>se</a:t>
                </a:r>
                <a:r>
                  <a:rPr lang="vi-VN" sz="2100" dirty="0">
                    <a:solidFill>
                      <a:schemeClr val="tx1"/>
                    </a:solidFill>
                    <a:latin typeface="Times New Roman" panose="02020603050405020304" pitchFamily="18" charset="0"/>
                    <a:cs typeface="Times New Roman" panose="02020603050405020304" pitchFamily="18" charset="0"/>
                  </a:rPr>
                  <a:t> thu được:</a:t>
                </a:r>
                <a:r>
                  <a:rPr lang="en-US" sz="21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100" i="1">
                            <a:solidFill>
                              <a:schemeClr val="tx1"/>
                            </a:solidFill>
                            <a:latin typeface="Cambria Math" panose="02040503050406030204" pitchFamily="18" charset="0"/>
                          </a:rPr>
                        </m:ctrlPr>
                      </m:fPr>
                      <m:num>
                        <m:r>
                          <a:rPr lang="en-US" sz="2100" i="1">
                            <a:solidFill>
                              <a:schemeClr val="tx1"/>
                            </a:solidFill>
                            <a:latin typeface="Cambria Math" panose="02040503050406030204" pitchFamily="18" charset="0"/>
                          </a:rPr>
                          <m:t>13</m:t>
                        </m:r>
                      </m:num>
                      <m:den>
                        <m:r>
                          <a:rPr lang="en-US" sz="2100" i="1">
                            <a:solidFill>
                              <a:schemeClr val="tx1"/>
                            </a:solidFill>
                            <a:latin typeface="Cambria Math" panose="02040503050406030204" pitchFamily="18" charset="0"/>
                          </a:rPr>
                          <m:t>100</m:t>
                        </m:r>
                      </m:den>
                    </m:f>
                    <m:r>
                      <a:rPr lang="en-US" sz="2100" i="1">
                        <a:solidFill>
                          <a:schemeClr val="tx1"/>
                        </a:solidFill>
                        <a:latin typeface="Cambria Math" panose="02040503050406030204" pitchFamily="18" charset="0"/>
                      </a:rPr>
                      <m:t>.</m:t>
                    </m:r>
                    <m:f>
                      <m:fPr>
                        <m:ctrlPr>
                          <a:rPr lang="en-US" sz="2100" i="1">
                            <a:solidFill>
                              <a:schemeClr val="tx1"/>
                            </a:solidFill>
                            <a:latin typeface="Cambria Math" panose="02040503050406030204" pitchFamily="18" charset="0"/>
                          </a:rPr>
                        </m:ctrlPr>
                      </m:fPr>
                      <m:num>
                        <m:r>
                          <a:rPr lang="en-US" sz="2100" i="1">
                            <a:solidFill>
                              <a:schemeClr val="tx1"/>
                            </a:solidFill>
                            <a:latin typeface="Cambria Math" panose="02040503050406030204" pitchFamily="18" charset="0"/>
                          </a:rPr>
                          <m:t>80</m:t>
                        </m:r>
                      </m:num>
                      <m:den>
                        <m:r>
                          <a:rPr lang="en-US" sz="2100" i="1">
                            <a:solidFill>
                              <a:schemeClr val="tx1"/>
                            </a:solidFill>
                            <a:latin typeface="Cambria Math" panose="02040503050406030204" pitchFamily="18" charset="0"/>
                          </a:rPr>
                          <m:t>100</m:t>
                        </m:r>
                      </m:den>
                    </m:f>
                    <m:r>
                      <a:rPr lang="en-US" sz="2100" i="1">
                        <a:solidFill>
                          <a:schemeClr val="tx1"/>
                        </a:solidFill>
                        <a:latin typeface="Cambria Math" panose="02040503050406030204" pitchFamily="18" charset="0"/>
                      </a:rPr>
                      <m:t>=</m:t>
                    </m:r>
                    <m:r>
                      <a:rPr lang="en-US" sz="2100" i="1">
                        <a:solidFill>
                          <a:schemeClr val="tx1"/>
                        </a:solidFill>
                        <a:latin typeface="Cambria Math" panose="02040503050406030204" pitchFamily="18" charset="0"/>
                      </a:rPr>
                      <m:t>0</m:t>
                    </m:r>
                    <m:r>
                      <a:rPr lang="en-US" sz="2100" i="1">
                        <a:solidFill>
                          <a:schemeClr val="tx1"/>
                        </a:solidFill>
                        <a:latin typeface="Cambria Math" panose="02040503050406030204" pitchFamily="18" charset="0"/>
                      </a:rPr>
                      <m:t>,</m:t>
                    </m:r>
                    <m:r>
                      <a:rPr lang="en-US" sz="2100" i="1">
                        <a:solidFill>
                          <a:schemeClr val="tx1"/>
                        </a:solidFill>
                        <a:latin typeface="Cambria Math" panose="02040503050406030204" pitchFamily="18" charset="0"/>
                      </a:rPr>
                      <m:t>104</m:t>
                    </m:r>
                  </m:oMath>
                </a14:m>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tấn</a:t>
                </a:r>
                <a:r>
                  <a:rPr lang="en-US" sz="2100" dirty="0">
                    <a:solidFill>
                      <a:schemeClr val="tx1"/>
                    </a:solidFill>
                    <a:latin typeface="Times New Roman" panose="02020603050405020304" pitchFamily="18" charset="0"/>
                    <a:cs typeface="Times New Roman" panose="02020603050405020304" pitchFamily="18" charset="0"/>
                  </a:rPr>
                  <a:t> = 104 kg. </a:t>
                </a:r>
                <a:endParaRPr lang="en-US" sz="2100" kern="1200" dirty="0">
                  <a:solidFill>
                    <a:schemeClr val="tx1"/>
                  </a:solidFill>
                  <a:latin typeface="Times New Roman" panose="02020603050405020304" pitchFamily="18" charset="0"/>
                  <a:cs typeface="Times New Roman" panose="02020603050405020304" pitchFamily="18" charset="0"/>
                </a:endParaRPr>
              </a:p>
            </p:txBody>
          </p:sp>
        </mc:Choice>
        <mc:Fallback>
          <p:sp>
            <p:nvSpPr>
              <p:cNvPr id="40" name="Rectangle 39"/>
              <p:cNvSpPr>
                <a:spLocks noRot="1" noChangeAspect="1" noMove="1" noResize="1" noEditPoints="1" noAdjustHandles="1" noChangeArrowheads="1" noChangeShapeType="1" noTextEdit="1"/>
              </p:cNvSpPr>
              <p:nvPr/>
            </p:nvSpPr>
            <p:spPr>
              <a:xfrm>
                <a:off x="1492410" y="1946501"/>
                <a:ext cx="7287908" cy="1521356"/>
              </a:xfrm>
              <a:prstGeom prst="rect">
                <a:avLst/>
              </a:prstGeom>
              <a:blipFill rotWithShape="1">
                <a:blip r:embed="rId4"/>
                <a:stretch>
                  <a:fillRect l="-2" t="-15" r="2" b="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 fill="hold"/>
                                        <p:tgtEl>
                                          <p:spTgt spid="22"/>
                                        </p:tgtEl>
                                        <p:attrNameLst>
                                          <p:attrName>ppt_w</p:attrName>
                                        </p:attrNameLst>
                                      </p:cBhvr>
                                      <p:tavLst>
                                        <p:tav tm="0">
                                          <p:val>
                                            <p:fltVal val="0"/>
                                          </p:val>
                                        </p:tav>
                                        <p:tav tm="100000">
                                          <p:val>
                                            <p:strVal val="#ppt_w"/>
                                          </p:val>
                                        </p:tav>
                                      </p:tavLst>
                                    </p:anim>
                                    <p:anim calcmode="lin" valueType="num">
                                      <p:cBhvr>
                                        <p:cTn id="8" dur="200" fill="hold"/>
                                        <p:tgtEl>
                                          <p:spTgt spid="22"/>
                                        </p:tgtEl>
                                        <p:attrNameLst>
                                          <p:attrName>ppt_h</p:attrName>
                                        </p:attrNameLst>
                                      </p:cBhvr>
                                      <p:tavLst>
                                        <p:tav tm="0">
                                          <p:val>
                                            <p:fltVal val="0"/>
                                          </p:val>
                                        </p:tav>
                                        <p:tav tm="100000">
                                          <p:val>
                                            <p:strVal val="#ppt_h"/>
                                          </p:val>
                                        </p:tav>
                                      </p:tavLst>
                                    </p:anim>
                                    <p:anim calcmode="lin" valueType="num">
                                      <p:cBhvr>
                                        <p:cTn id="9" dur="200" fill="hold"/>
                                        <p:tgtEl>
                                          <p:spTgt spid="22"/>
                                        </p:tgtEl>
                                        <p:attrNameLst>
                                          <p:attrName>style.rotation</p:attrName>
                                        </p:attrNameLst>
                                      </p:cBhvr>
                                      <p:tavLst>
                                        <p:tav tm="0">
                                          <p:val>
                                            <p:fltVal val="360"/>
                                          </p:val>
                                        </p:tav>
                                        <p:tav tm="100000">
                                          <p:val>
                                            <p:fltVal val="0"/>
                                          </p:val>
                                        </p:tav>
                                      </p:tavLst>
                                    </p:anim>
                                    <p:animEffect transition="in" filter="fade">
                                      <p:cBhvr>
                                        <p:cTn id="10" dur="2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200"/>
                                        <p:tgtEl>
                                          <p:spTgt spid="5"/>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 fill="hold"/>
                                        <p:tgtEl>
                                          <p:spTgt spid="10"/>
                                        </p:tgtEl>
                                        <p:attrNameLst>
                                          <p:attrName>ppt_x</p:attrName>
                                        </p:attrNameLst>
                                      </p:cBhvr>
                                      <p:tavLst>
                                        <p:tav tm="0">
                                          <p:val>
                                            <p:strVal val="0-#ppt_w/2"/>
                                          </p:val>
                                        </p:tav>
                                        <p:tav tm="100000">
                                          <p:val>
                                            <p:strVal val="#ppt_x"/>
                                          </p:val>
                                        </p:tav>
                                      </p:tavLst>
                                    </p:anim>
                                    <p:anim calcmode="lin" valueType="num">
                                      <p:cBhvr additive="base">
                                        <p:cTn id="18" dur="200" fill="hold"/>
                                        <p:tgtEl>
                                          <p:spTgt spid="10"/>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300"/>
                                        <p:tgtEl>
                                          <p:spTgt spid="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up)">
                                      <p:cBhvr>
                                        <p:cTn id="65" dur="200"/>
                                        <p:tgtEl>
                                          <p:spTgt spid="11"/>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300" fill="hold"/>
                                        <p:tgtEl>
                                          <p:spTgt spid="16"/>
                                        </p:tgtEl>
                                        <p:attrNameLst>
                                          <p:attrName>ppt_x</p:attrName>
                                        </p:attrNameLst>
                                      </p:cBhvr>
                                      <p:tavLst>
                                        <p:tav tm="0">
                                          <p:val>
                                            <p:strVal val="#ppt_x-#ppt_w/2"/>
                                          </p:val>
                                        </p:tav>
                                        <p:tav tm="100000">
                                          <p:val>
                                            <p:strVal val="#ppt_x"/>
                                          </p:val>
                                        </p:tav>
                                      </p:tavLst>
                                    </p:anim>
                                    <p:anim calcmode="lin" valueType="num">
                                      <p:cBhvr>
                                        <p:cTn id="70" dur="300" fill="hold"/>
                                        <p:tgtEl>
                                          <p:spTgt spid="16"/>
                                        </p:tgtEl>
                                        <p:attrNameLst>
                                          <p:attrName>ppt_y</p:attrName>
                                        </p:attrNameLst>
                                      </p:cBhvr>
                                      <p:tavLst>
                                        <p:tav tm="0">
                                          <p:val>
                                            <p:strVal val="#ppt_y"/>
                                          </p:val>
                                        </p:tav>
                                        <p:tav tm="100000">
                                          <p:val>
                                            <p:strVal val="#ppt_y"/>
                                          </p:val>
                                        </p:tav>
                                      </p:tavLst>
                                    </p:anim>
                                    <p:anim calcmode="lin" valueType="num">
                                      <p:cBhvr>
                                        <p:cTn id="71" dur="300" fill="hold"/>
                                        <p:tgtEl>
                                          <p:spTgt spid="16"/>
                                        </p:tgtEl>
                                        <p:attrNameLst>
                                          <p:attrName>ppt_w</p:attrName>
                                        </p:attrNameLst>
                                      </p:cBhvr>
                                      <p:tavLst>
                                        <p:tav tm="0">
                                          <p:val>
                                            <p:fltVal val="0"/>
                                          </p:val>
                                        </p:tav>
                                        <p:tav tm="100000">
                                          <p:val>
                                            <p:strVal val="#ppt_w"/>
                                          </p:val>
                                        </p:tav>
                                      </p:tavLst>
                                    </p:anim>
                                    <p:anim calcmode="lin" valueType="num">
                                      <p:cBhvr>
                                        <p:cTn id="72" dur="3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8" name="fins__success-2.wav"/>
                                        </p:tgtEl>
                                      </p:cMediaNode>
                                    </p:audio>
                                  </p:subTnLst>
                                </p:cTn>
                              </p:par>
                              <p:par>
                                <p:cTn id="73" presetID="14" presetClass="entr" presetSubtype="1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randombar(horizontal)">
                                      <p:cBhvr>
                                        <p:cTn id="75" dur="300"/>
                                        <p:tgtEl>
                                          <p:spTgt spid="40"/>
                                        </p:tgtEl>
                                      </p:cBhvr>
                                    </p:animEffect>
                                  </p:childTnLst>
                                </p:cTn>
                              </p:par>
                            </p:childTnLst>
                          </p:cTn>
                        </p:par>
                      </p:childTnLst>
                    </p:cTn>
                  </p:par>
                </p:childTnLst>
              </p:cTn>
              <p:nextCondLst>
                <p:cond evt="onClick" delay="0">
                  <p:tgtEl>
                    <p:spTgt spid="27"/>
                  </p:tgtEl>
                </p:cond>
              </p:nextCondLst>
            </p:seq>
          </p:childTnLst>
        </p:cTn>
      </p:par>
    </p:tnLst>
    <p:bldLst>
      <p:bldP spid="4" grpId="0" animBg="1"/>
      <p:bldP spid="10"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4799" y="568093"/>
            <a:ext cx="6624726" cy="1241822"/>
          </a:xfrm>
          <a:prstGeom prst="rect">
            <a:avLst/>
          </a:prstGeom>
          <a:solidFill>
            <a:srgbClr val="FF33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kern="1200" dirty="0">
                <a:solidFill>
                  <a:srgbClr val="FFFF00"/>
                </a:solidFill>
                <a:latin typeface="Times New Roman" panose="02020603050405020304" pitchFamily="18" charset="0"/>
                <a:cs typeface="Times New Roman" panose="02020603050405020304" pitchFamily="18" charset="0"/>
              </a:rPr>
              <a:t>Câu </a:t>
            </a:r>
            <a:r>
              <a:rPr lang="en-US" sz="2400" b="1" dirty="0">
                <a:solidFill>
                  <a:srgbClr val="FFFF00"/>
                </a:solidFill>
                <a:latin typeface="Times New Roman" panose="02020603050405020304" pitchFamily="18" charset="0"/>
                <a:cs typeface="Times New Roman" panose="02020603050405020304" pitchFamily="18" charset="0"/>
              </a:rPr>
              <a:t>7</a:t>
            </a:r>
            <a:r>
              <a:rPr lang="en-US" sz="2400" b="1" kern="1200" dirty="0">
                <a:solidFill>
                  <a:srgbClr val="FFFF00"/>
                </a:solidFill>
                <a:latin typeface="Times New Roman" panose="02020603050405020304" pitchFamily="18" charset="0"/>
                <a:cs typeface="Times New Roman" panose="02020603050405020304" pitchFamily="18" charset="0"/>
              </a:rPr>
              <a:t>. </a:t>
            </a:r>
            <a:r>
              <a:rPr lang="vi-VN" sz="1800" dirty="0">
                <a:solidFill>
                  <a:sysClr val="windowText" lastClr="000000"/>
                </a:solidFill>
                <a:latin typeface="Times New Roman" panose="02020603050405020304" pitchFamily="18" charset="0"/>
                <a:cs typeface="Times New Roman" panose="02020603050405020304" pitchFamily="18" charset="0"/>
              </a:rPr>
              <a:t>Người ta dùng gluco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để tráng ruột phích. Trung bình cần dùng 0,75 gam gluco</a:t>
            </a:r>
            <a:r>
              <a:rPr lang="en-US" sz="1800" dirty="0">
                <a:solidFill>
                  <a:sysClr val="windowText" lastClr="000000"/>
                </a:solidFill>
                <a:latin typeface="Times New Roman" panose="02020603050405020304" pitchFamily="18" charset="0"/>
                <a:cs typeface="Times New Roman" panose="02020603050405020304" pitchFamily="18" charset="0"/>
              </a:rPr>
              <a:t>se</a:t>
            </a:r>
            <a:r>
              <a:rPr lang="vi-VN" sz="1800" dirty="0">
                <a:solidFill>
                  <a:sysClr val="windowText" lastClr="000000"/>
                </a:solidFill>
                <a:latin typeface="Times New Roman" panose="02020603050405020304" pitchFamily="18" charset="0"/>
                <a:cs typeface="Times New Roman" panose="02020603050405020304" pitchFamily="18" charset="0"/>
              </a:rPr>
              <a:t> cho một ruột phích. Tính khối lượng Ag có trong ruột phích biết hiệu suất phản ứng là 80%.</a:t>
            </a:r>
            <a:endParaRPr lang="en-US" sz="1800" dirty="0">
              <a:solidFill>
                <a:sysClr val="windowText" lastClr="000000"/>
              </a:solidFill>
              <a:latin typeface="Times New Roman" panose="02020603050405020304" pitchFamily="18" charset="0"/>
              <a:cs typeface="Times New Roman" panose="02020603050405020304" pitchFamily="18" charset="0"/>
            </a:endParaRPr>
          </a:p>
          <a:p>
            <a:pPr lvl="0"/>
            <a:r>
              <a:rPr lang="pt-BR" sz="2100" b="1" kern="1200" dirty="0">
                <a:solidFill>
                  <a:prstClr val="white"/>
                </a:solidFill>
                <a:latin typeface="Times New Roman" panose="02020603050405020304" pitchFamily="18" charset="0"/>
                <a:cs typeface="Times New Roman" panose="02020603050405020304" pitchFamily="18" charset="0"/>
              </a:rPr>
              <a:t>A. 0,36.		B. 0,72.		C. 0,9.		D. 0,45.</a:t>
            </a: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616758" y="473599"/>
            <a:ext cx="182603" cy="1362122"/>
            <a:chOff x="1291489" y="181189"/>
            <a:chExt cx="418877" cy="2666783"/>
          </a:xfrm>
        </p:grpSpPr>
        <p:grpSp>
          <p:nvGrpSpPr>
            <p:cNvPr id="6" name="Group 5"/>
            <p:cNvGrpSpPr/>
            <p:nvPr/>
          </p:nvGrpSpPr>
          <p:grpSpPr>
            <a:xfrm>
              <a:off x="1291489" y="1379570"/>
              <a:ext cx="339594" cy="286946"/>
              <a:chOff x="473930" y="3662327"/>
              <a:chExt cx="339594" cy="286946"/>
            </a:xfrm>
          </p:grpSpPr>
          <p:sp>
            <p:nvSpPr>
              <p:cNvPr id="8" name="Oval 7"/>
              <p:cNvSpPr/>
              <p:nvPr/>
            </p:nvSpPr>
            <p:spPr>
              <a:xfrm>
                <a:off x="473930" y="3662327"/>
                <a:ext cx="339594" cy="286946"/>
              </a:xfrm>
              <a:prstGeom prst="ellipse">
                <a:avLst/>
              </a:prstGeom>
              <a:solidFill>
                <a:srgbClr val="FFB3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9" name="Oval 8"/>
              <p:cNvSpPr/>
              <p:nvPr/>
            </p:nvSpPr>
            <p:spPr>
              <a:xfrm>
                <a:off x="564480" y="3741662"/>
                <a:ext cx="145467" cy="122915"/>
              </a:xfrm>
              <a:prstGeom prst="ellipse">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 name="Left Bracket 6"/>
            <p:cNvSpPr/>
            <p:nvPr/>
          </p:nvSpPr>
          <p:spPr>
            <a:xfrm>
              <a:off x="1461286" y="181189"/>
              <a:ext cx="249080" cy="2666783"/>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sp>
        <p:nvSpPr>
          <p:cNvPr id="10" name="Left Bracket 9"/>
          <p:cNvSpPr/>
          <p:nvPr/>
        </p:nvSpPr>
        <p:spPr>
          <a:xfrm flipH="1">
            <a:off x="8350482" y="494702"/>
            <a:ext cx="93364" cy="1362120"/>
          </a:xfrm>
          <a:prstGeom prst="leftBracket">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884364" y="1031230"/>
            <a:ext cx="341961" cy="2305852"/>
            <a:chOff x="363075" y="1032069"/>
            <a:chExt cx="455948" cy="3074469"/>
          </a:xfrm>
          <a:effectLst/>
        </p:grpSpPr>
        <p:cxnSp>
          <p:nvCxnSpPr>
            <p:cNvPr id="12" name="Straight Connector 11"/>
            <p:cNvCxnSpPr/>
            <p:nvPr/>
          </p:nvCxnSpPr>
          <p:spPr>
            <a:xfrm flipH="1">
              <a:off x="591048" y="1032069"/>
              <a:ext cx="14515" cy="2799237"/>
            </a:xfrm>
            <a:prstGeom prst="line">
              <a:avLst/>
            </a:prstGeom>
            <a:ln w="168275">
              <a:solidFill>
                <a:srgbClr val="FF3399"/>
              </a:solidFill>
            </a:ln>
            <a:effectLst/>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63075" y="3650590"/>
              <a:ext cx="455948" cy="455948"/>
              <a:chOff x="249635" y="3085191"/>
              <a:chExt cx="286946" cy="286946"/>
            </a:xfrm>
          </p:grpSpPr>
          <p:sp>
            <p:nvSpPr>
              <p:cNvPr id="14" name="Oval 13"/>
              <p:cNvSpPr/>
              <p:nvPr/>
            </p:nvSpPr>
            <p:spPr>
              <a:xfrm>
                <a:off x="249635" y="3085191"/>
                <a:ext cx="286946" cy="286946"/>
              </a:xfrm>
              <a:prstGeom prst="ellipse">
                <a:avLst/>
              </a:prstGeom>
              <a:solidFill>
                <a:srgbClr val="FFB3FF"/>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15" name="Oval 14"/>
              <p:cNvSpPr/>
              <p:nvPr/>
            </p:nvSpPr>
            <p:spPr>
              <a:xfrm>
                <a:off x="331650" y="3164523"/>
                <a:ext cx="122915" cy="122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grpSp>
      <p:grpSp>
        <p:nvGrpSpPr>
          <p:cNvPr id="16" name="Group 15"/>
          <p:cNvGrpSpPr/>
          <p:nvPr/>
        </p:nvGrpSpPr>
        <p:grpSpPr>
          <a:xfrm>
            <a:off x="1485850" y="3554763"/>
            <a:ext cx="5754329" cy="1115138"/>
            <a:chOff x="810527" y="2702543"/>
            <a:chExt cx="7672438" cy="3524135"/>
          </a:xfrm>
        </p:grpSpPr>
        <p:sp>
          <p:nvSpPr>
            <p:cNvPr id="17" name="Rectangle 16"/>
            <p:cNvSpPr/>
            <p:nvPr/>
          </p:nvSpPr>
          <p:spPr>
            <a:xfrm>
              <a:off x="810527" y="3948345"/>
              <a:ext cx="7672438" cy="2067626"/>
            </a:xfrm>
            <a:prstGeom prst="rect">
              <a:avLst/>
            </a:prstGeom>
            <a:solidFill>
              <a:srgbClr val="008CF5"/>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A</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000913" y="2702543"/>
              <a:ext cx="4997001" cy="3524135"/>
              <a:chOff x="1376499" y="1825963"/>
              <a:chExt cx="3113455" cy="3268986"/>
            </a:xfrm>
          </p:grpSpPr>
          <p:sp>
            <p:nvSpPr>
              <p:cNvPr id="19" name="Rectangle 18"/>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376499" y="4868318"/>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grpSp>
      </p:grpSp>
      <p:grpSp>
        <p:nvGrpSpPr>
          <p:cNvPr id="22" name="Group 21"/>
          <p:cNvGrpSpPr/>
          <p:nvPr/>
        </p:nvGrpSpPr>
        <p:grpSpPr>
          <a:xfrm>
            <a:off x="685690" y="228299"/>
            <a:ext cx="811716" cy="811716"/>
            <a:chOff x="83662" y="159259"/>
            <a:chExt cx="1082288" cy="1082288"/>
          </a:xfrm>
        </p:grpSpPr>
        <p:sp>
          <p:nvSpPr>
            <p:cNvPr id="23" name="Oval 22"/>
            <p:cNvSpPr/>
            <p:nvPr/>
          </p:nvSpPr>
          <p:spPr>
            <a:xfrm>
              <a:off x="91433" y="170721"/>
              <a:ext cx="1059109" cy="1059109"/>
            </a:xfrm>
            <a:prstGeom prst="ellipse">
              <a:avLst/>
            </a:prstGeom>
            <a:solidFill>
              <a:srgbClr val="00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4500" b="1" kern="1200" dirty="0">
                <a:solidFill>
                  <a:srgbClr val="008CF5"/>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1">
              <a:duotone>
                <a:prstClr val="black"/>
                <a:schemeClr val="tx1">
                  <a:tint val="45000"/>
                  <a:satMod val="400000"/>
                </a:schemeClr>
              </a:duotone>
              <a:lum bright="-40000" contrast="-40000"/>
            </a:blip>
            <a:stretch>
              <a:fillRect/>
            </a:stretch>
          </p:blipFill>
          <p:spPr>
            <a:xfrm>
              <a:off x="83662" y="159259"/>
              <a:ext cx="1082288" cy="1082288"/>
            </a:xfrm>
            <a:prstGeom prst="rect">
              <a:avLst/>
            </a:prstGeom>
          </p:spPr>
        </p:pic>
        <p:pic>
          <p:nvPicPr>
            <p:cNvPr id="25" name="Picture 24"/>
            <p:cNvPicPr>
              <a:picLocks noChangeAspect="1"/>
            </p:cNvPicPr>
            <p:nvPr/>
          </p:nvPicPr>
          <p:blipFill>
            <a:blip r:embed="rId2">
              <a:duotone>
                <a:prstClr val="black"/>
                <a:srgbClr val="FF0000">
                  <a:tint val="45000"/>
                  <a:satMod val="400000"/>
                </a:srgbClr>
              </a:duotone>
            </a:blip>
            <a:stretch>
              <a:fillRect/>
            </a:stretch>
          </p:blipFill>
          <p:spPr>
            <a:xfrm>
              <a:off x="137907" y="229349"/>
              <a:ext cx="757177" cy="937456"/>
            </a:xfrm>
            <a:prstGeom prst="rect">
              <a:avLst/>
            </a:prstGeom>
          </p:spPr>
        </p:pic>
        <p:sp>
          <p:nvSpPr>
            <p:cNvPr id="26" name="TextBox 25"/>
            <p:cNvSpPr txBox="1"/>
            <p:nvPr/>
          </p:nvSpPr>
          <p:spPr>
            <a:xfrm>
              <a:off x="341407" y="277250"/>
              <a:ext cx="566821" cy="892552"/>
            </a:xfrm>
            <a:prstGeom prst="rect">
              <a:avLst/>
            </a:prstGeom>
            <a:noFill/>
            <a:effectLst/>
          </p:spPr>
          <p:txBody>
            <a:bodyPr wrap="none" rtlCol="0">
              <a:spAutoFit/>
            </a:bodyPr>
            <a:lstStyle/>
            <a:p>
              <a:pPr algn="ctr" defTabSz="685800">
                <a:buClrTx/>
                <a:defRPr/>
              </a:pPr>
              <a:r>
                <a:rPr lang="en-US" sz="3750" b="1" kern="1200" dirty="0">
                  <a:solidFill>
                    <a:prstClr val="black"/>
                  </a:solidFill>
                  <a:latin typeface="Times New Roman" panose="02020603050405020304" pitchFamily="18" charset="0"/>
                  <a:ea typeface="+mn-ea"/>
                  <a:cs typeface="Times New Roman" panose="02020603050405020304" pitchFamily="18" charset="0"/>
                </a:rPr>
                <a:t>1</a:t>
              </a:r>
              <a:endParaRPr lang="en-US" sz="3750" b="1"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27" name="Parallelogram 26"/>
          <p:cNvSpPr/>
          <p:nvPr/>
        </p:nvSpPr>
        <p:spPr>
          <a:xfrm flipH="1">
            <a:off x="6216163" y="4638990"/>
            <a:ext cx="1219799" cy="39895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srgbClr val="FF0000"/>
                </a:solidFill>
                <a:latin typeface="Times New Roman" panose="02020603050405020304" pitchFamily="18" charset="0"/>
                <a:cs typeface="Times New Roman" panose="02020603050405020304" pitchFamily="18" charset="0"/>
              </a:rPr>
              <a:t>ANS</a:t>
            </a:r>
            <a:endParaRPr lang="en-US" sz="1350" b="1" kern="1200" dirty="0">
              <a:solidFill>
                <a:srgbClr val="FF0000"/>
              </a:solidFill>
              <a:latin typeface="Times New Roman" panose="02020603050405020304" pitchFamily="18" charset="0"/>
              <a:cs typeface="Times New Roman" panose="02020603050405020304" pitchFamily="18" charset="0"/>
            </a:endParaRPr>
          </a:p>
        </p:txBody>
      </p:sp>
      <p:pic>
        <p:nvPicPr>
          <p:cNvPr id="28" name="Picture 115" descr="ALRMCLOK"/>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070"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176"/>
          <p:cNvSpPr>
            <a:spLocks noChangeArrowheads="1"/>
          </p:cNvSpPr>
          <p:nvPr/>
        </p:nvSpPr>
        <p:spPr bwMode="auto">
          <a:xfrm>
            <a:off x="863377"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10</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0" name="Oval 176"/>
          <p:cNvSpPr>
            <a:spLocks noChangeArrowheads="1"/>
          </p:cNvSpPr>
          <p:nvPr/>
        </p:nvSpPr>
        <p:spPr bwMode="auto">
          <a:xfrm>
            <a:off x="866451"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9</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1" name="Oval 176"/>
          <p:cNvSpPr>
            <a:spLocks noChangeArrowheads="1"/>
          </p:cNvSpPr>
          <p:nvPr/>
        </p:nvSpPr>
        <p:spPr bwMode="auto">
          <a:xfrm>
            <a:off x="863131"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8</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2" name="Oval 176"/>
          <p:cNvSpPr>
            <a:spLocks noChangeArrowheads="1"/>
          </p:cNvSpPr>
          <p:nvPr/>
        </p:nvSpPr>
        <p:spPr bwMode="auto">
          <a:xfrm>
            <a:off x="876019"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7</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3" name="Oval 176"/>
          <p:cNvSpPr>
            <a:spLocks noChangeArrowheads="1"/>
          </p:cNvSpPr>
          <p:nvPr/>
        </p:nvSpPr>
        <p:spPr bwMode="auto">
          <a:xfrm>
            <a:off x="866451"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6</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4" name="Oval 176"/>
          <p:cNvSpPr>
            <a:spLocks noChangeArrowheads="1"/>
          </p:cNvSpPr>
          <p:nvPr/>
        </p:nvSpPr>
        <p:spPr bwMode="auto">
          <a:xfrm>
            <a:off x="875006"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5</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5" name="Oval 176"/>
          <p:cNvSpPr>
            <a:spLocks noChangeArrowheads="1"/>
          </p:cNvSpPr>
          <p:nvPr/>
        </p:nvSpPr>
        <p:spPr bwMode="auto">
          <a:xfrm>
            <a:off x="848633"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4</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6" name="Oval 176"/>
          <p:cNvSpPr>
            <a:spLocks noChangeArrowheads="1"/>
          </p:cNvSpPr>
          <p:nvPr/>
        </p:nvSpPr>
        <p:spPr bwMode="auto">
          <a:xfrm>
            <a:off x="853809"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3</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7" name="Oval 176"/>
          <p:cNvSpPr>
            <a:spLocks noChangeArrowheads="1"/>
          </p:cNvSpPr>
          <p:nvPr/>
        </p:nvSpPr>
        <p:spPr bwMode="auto">
          <a:xfrm>
            <a:off x="867224"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2</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8" name="Oval 176"/>
          <p:cNvSpPr>
            <a:spLocks noChangeArrowheads="1"/>
          </p:cNvSpPr>
          <p:nvPr/>
        </p:nvSpPr>
        <p:spPr bwMode="auto">
          <a:xfrm>
            <a:off x="875006"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hangingPunct="0">
              <a:buClrTx/>
              <a:defRPr/>
            </a:pPr>
            <a:r>
              <a:rPr lang="en-US" altLang="en-US" sz="2100" kern="1200" dirty="0">
                <a:solidFill>
                  <a:srgbClr val="DC2608"/>
                </a:solidFill>
                <a:latin typeface="Times New Roman" panose="02020603050405020304" pitchFamily="18" charset="0"/>
                <a:ea typeface="+mn-ea"/>
                <a:cs typeface="Times New Roman" panose="02020603050405020304" pitchFamily="18" charset="0"/>
              </a:rPr>
              <a:t>1</a:t>
            </a:r>
            <a:endParaRPr lang="en-US" altLang="en-US" sz="2100" kern="1200" dirty="0">
              <a:solidFill>
                <a:srgbClr val="DC2608"/>
              </a:solidFill>
              <a:latin typeface="Times New Roman" panose="02020603050405020304" pitchFamily="18" charset="0"/>
              <a:ea typeface="+mn-ea"/>
              <a:cs typeface="Times New Roman" panose="02020603050405020304" pitchFamily="18" charset="0"/>
            </a:endParaRPr>
          </a:p>
        </p:txBody>
      </p:sp>
      <p:sp>
        <p:nvSpPr>
          <p:cNvPr id="39" name="Oval 176"/>
          <p:cNvSpPr>
            <a:spLocks noChangeArrowheads="1"/>
          </p:cNvSpPr>
          <p:nvPr/>
        </p:nvSpPr>
        <p:spPr bwMode="auto">
          <a:xfrm>
            <a:off x="872453" y="188764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685800" eaLnBrk="0" hangingPunct="0">
              <a:buClrTx/>
              <a:defRPr/>
            </a:pPr>
            <a:r>
              <a:rPr lang="en-US" sz="2100" kern="1200" dirty="0">
                <a:solidFill>
                  <a:srgbClr val="DC2608"/>
                </a:solidFill>
                <a:latin typeface="Times New Roman" panose="02020603050405020304" pitchFamily="18" charset="0"/>
                <a:ea typeface="+mn-ea"/>
                <a:cs typeface="Times New Roman" panose="02020603050405020304" pitchFamily="18" charset="0"/>
              </a:rPr>
              <a:t>0</a:t>
            </a:r>
            <a:endParaRPr lang="en-US" sz="2100" kern="1200" dirty="0">
              <a:solidFill>
                <a:srgbClr val="DC2608"/>
              </a:solidFill>
              <a:latin typeface="Times New Roman" panose="02020603050405020304" pitchFamily="18" charset="0"/>
              <a:ea typeface="+mn-ea"/>
              <a:cs typeface="Times New Roman" panose="02020603050405020304" pitchFamily="18" charset="0"/>
            </a:endParaRPr>
          </a:p>
        </p:txBody>
      </p:sp>
      <p:grpSp>
        <p:nvGrpSpPr>
          <p:cNvPr id="42" name="Group 41"/>
          <p:cNvGrpSpPr/>
          <p:nvPr/>
        </p:nvGrpSpPr>
        <p:grpSpPr>
          <a:xfrm>
            <a:off x="1492410" y="1946501"/>
            <a:ext cx="7287908" cy="1521356"/>
            <a:chOff x="1492410" y="1946501"/>
            <a:chExt cx="7287908" cy="1521356"/>
          </a:xfrm>
        </p:grpSpPr>
        <p:sp>
          <p:nvSpPr>
            <p:cNvPr id="40" name="Rectangle 39"/>
            <p:cNvSpPr/>
            <p:nvPr/>
          </p:nvSpPr>
          <p:spPr>
            <a:xfrm>
              <a:off x="1492410" y="1946501"/>
              <a:ext cx="7287908" cy="1521356"/>
            </a:xfrm>
            <a:prstGeom prst="rect">
              <a:avLst/>
            </a:prstGeom>
            <a:solidFill>
              <a:srgbClr val="00B0F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100" kern="1200" dirty="0">
                <a:solidFill>
                  <a:schemeClr val="tx1"/>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4"/>
            <a:stretch>
              <a:fillRect/>
            </a:stretch>
          </p:blipFill>
          <p:spPr>
            <a:xfrm>
              <a:off x="2021031" y="1990616"/>
              <a:ext cx="4424099" cy="134646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 fill="hold"/>
                                        <p:tgtEl>
                                          <p:spTgt spid="22"/>
                                        </p:tgtEl>
                                        <p:attrNameLst>
                                          <p:attrName>ppt_w</p:attrName>
                                        </p:attrNameLst>
                                      </p:cBhvr>
                                      <p:tavLst>
                                        <p:tav tm="0">
                                          <p:val>
                                            <p:fltVal val="0"/>
                                          </p:val>
                                        </p:tav>
                                        <p:tav tm="100000">
                                          <p:val>
                                            <p:strVal val="#ppt_w"/>
                                          </p:val>
                                        </p:tav>
                                      </p:tavLst>
                                    </p:anim>
                                    <p:anim calcmode="lin" valueType="num">
                                      <p:cBhvr>
                                        <p:cTn id="8" dur="200" fill="hold"/>
                                        <p:tgtEl>
                                          <p:spTgt spid="22"/>
                                        </p:tgtEl>
                                        <p:attrNameLst>
                                          <p:attrName>ppt_h</p:attrName>
                                        </p:attrNameLst>
                                      </p:cBhvr>
                                      <p:tavLst>
                                        <p:tav tm="0">
                                          <p:val>
                                            <p:fltVal val="0"/>
                                          </p:val>
                                        </p:tav>
                                        <p:tav tm="100000">
                                          <p:val>
                                            <p:strVal val="#ppt_h"/>
                                          </p:val>
                                        </p:tav>
                                      </p:tavLst>
                                    </p:anim>
                                    <p:anim calcmode="lin" valueType="num">
                                      <p:cBhvr>
                                        <p:cTn id="9" dur="200" fill="hold"/>
                                        <p:tgtEl>
                                          <p:spTgt spid="22"/>
                                        </p:tgtEl>
                                        <p:attrNameLst>
                                          <p:attrName>style.rotation</p:attrName>
                                        </p:attrNameLst>
                                      </p:cBhvr>
                                      <p:tavLst>
                                        <p:tav tm="0">
                                          <p:val>
                                            <p:fltVal val="360"/>
                                          </p:val>
                                        </p:tav>
                                        <p:tav tm="100000">
                                          <p:val>
                                            <p:fltVal val="0"/>
                                          </p:val>
                                        </p:tav>
                                      </p:tavLst>
                                    </p:anim>
                                    <p:animEffect transition="in" filter="fade">
                                      <p:cBhvr>
                                        <p:cTn id="10" dur="2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5"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200"/>
                                        <p:tgtEl>
                                          <p:spTgt spid="5"/>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 fill="hold"/>
                                        <p:tgtEl>
                                          <p:spTgt spid="10"/>
                                        </p:tgtEl>
                                        <p:attrNameLst>
                                          <p:attrName>ppt_x</p:attrName>
                                        </p:attrNameLst>
                                      </p:cBhvr>
                                      <p:tavLst>
                                        <p:tav tm="0">
                                          <p:val>
                                            <p:strVal val="0-#ppt_w/2"/>
                                          </p:val>
                                        </p:tav>
                                        <p:tav tm="100000">
                                          <p:val>
                                            <p:strVal val="#ppt_x"/>
                                          </p:val>
                                        </p:tav>
                                      </p:tavLst>
                                    </p:anim>
                                    <p:anim calcmode="lin" valueType="num">
                                      <p:cBhvr additive="base">
                                        <p:cTn id="18" dur="200" fill="hold"/>
                                        <p:tgtEl>
                                          <p:spTgt spid="10"/>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300"/>
                                        <p:tgtEl>
                                          <p:spTgt spid="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GUN.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1000"/>
                                        <p:tgtEl>
                                          <p:spTgt spid="42"/>
                                        </p:tgtEl>
                                      </p:cBhvr>
                                    </p:animEffect>
                                    <p:anim calcmode="lin" valueType="num">
                                      <p:cBhvr>
                                        <p:cTn id="65" dur="1000" fill="hold"/>
                                        <p:tgtEl>
                                          <p:spTgt spid="42"/>
                                        </p:tgtEl>
                                        <p:attrNameLst>
                                          <p:attrName>ppt_x</p:attrName>
                                        </p:attrNameLst>
                                      </p:cBhvr>
                                      <p:tavLst>
                                        <p:tav tm="0">
                                          <p:val>
                                            <p:strVal val="#ppt_x"/>
                                          </p:val>
                                        </p:tav>
                                        <p:tav tm="100000">
                                          <p:val>
                                            <p:strVal val="#ppt_x"/>
                                          </p:val>
                                        </p:tav>
                                      </p:tavLst>
                                    </p:anim>
                                    <p:anim calcmode="lin" valueType="num">
                                      <p:cBhvr>
                                        <p:cTn id="6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up)">
                                      <p:cBhvr>
                                        <p:cTn id="72" dur="200"/>
                                        <p:tgtEl>
                                          <p:spTgt spid="11"/>
                                        </p:tgtEl>
                                      </p:cBhvr>
                                    </p:animEffect>
                                  </p:childTnLst>
                                </p:cTn>
                              </p:par>
                            </p:childTnLst>
                          </p:cTn>
                        </p:par>
                        <p:par>
                          <p:cTn id="73" fill="hold">
                            <p:stCondLst>
                              <p:cond delay="500"/>
                            </p:stCondLst>
                            <p:childTnLst>
                              <p:par>
                                <p:cTn id="74" presetID="17" presetClass="entr" presetSubtype="8"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300" fill="hold"/>
                                        <p:tgtEl>
                                          <p:spTgt spid="16"/>
                                        </p:tgtEl>
                                        <p:attrNameLst>
                                          <p:attrName>ppt_x</p:attrName>
                                        </p:attrNameLst>
                                      </p:cBhvr>
                                      <p:tavLst>
                                        <p:tav tm="0">
                                          <p:val>
                                            <p:strVal val="#ppt_x-#ppt_w/2"/>
                                          </p:val>
                                        </p:tav>
                                        <p:tav tm="100000">
                                          <p:val>
                                            <p:strVal val="#ppt_x"/>
                                          </p:val>
                                        </p:tav>
                                      </p:tavLst>
                                    </p:anim>
                                    <p:anim calcmode="lin" valueType="num">
                                      <p:cBhvr>
                                        <p:cTn id="77" dur="300" fill="hold"/>
                                        <p:tgtEl>
                                          <p:spTgt spid="16"/>
                                        </p:tgtEl>
                                        <p:attrNameLst>
                                          <p:attrName>ppt_y</p:attrName>
                                        </p:attrNameLst>
                                      </p:cBhvr>
                                      <p:tavLst>
                                        <p:tav tm="0">
                                          <p:val>
                                            <p:strVal val="#ppt_y"/>
                                          </p:val>
                                        </p:tav>
                                        <p:tav tm="100000">
                                          <p:val>
                                            <p:strVal val="#ppt_y"/>
                                          </p:val>
                                        </p:tav>
                                      </p:tavLst>
                                    </p:anim>
                                    <p:anim calcmode="lin" valueType="num">
                                      <p:cBhvr>
                                        <p:cTn id="78" dur="300" fill="hold"/>
                                        <p:tgtEl>
                                          <p:spTgt spid="16"/>
                                        </p:tgtEl>
                                        <p:attrNameLst>
                                          <p:attrName>ppt_w</p:attrName>
                                        </p:attrNameLst>
                                      </p:cBhvr>
                                      <p:tavLst>
                                        <p:tav tm="0">
                                          <p:val>
                                            <p:fltVal val="0"/>
                                          </p:val>
                                        </p:tav>
                                        <p:tav tm="100000">
                                          <p:val>
                                            <p:strVal val="#ppt_w"/>
                                          </p:val>
                                        </p:tav>
                                      </p:tavLst>
                                    </p:anim>
                                    <p:anim calcmode="lin" valueType="num">
                                      <p:cBhvr>
                                        <p:cTn id="79" dur="3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8" name="fins__success-2.wav"/>
                                        </p:tgtEl>
                                      </p:cMediaNode>
                                    </p:audio>
                                  </p:subTnLst>
                                </p:cTn>
                              </p:par>
                            </p:childTnLst>
                          </p:cTn>
                        </p:par>
                      </p:childTnLst>
                    </p:cTn>
                  </p:par>
                </p:childTnLst>
              </p:cTn>
              <p:nextCondLst>
                <p:cond evt="onClick" delay="0">
                  <p:tgtEl>
                    <p:spTgt spid="27"/>
                  </p:tgtEl>
                </p:cond>
              </p:nextCondLst>
            </p:seq>
          </p:childTnLst>
        </p:cTn>
      </p:par>
    </p:tnLst>
    <p:bldLst>
      <p:bldP spid="4" grpId="0" animBg="1"/>
      <p:bldP spid="10"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0063" y="580645"/>
            <a:ext cx="7743875" cy="3865767"/>
            <a:chOff x="810526" y="2702543"/>
            <a:chExt cx="10325167" cy="12216857"/>
          </a:xfrm>
        </p:grpSpPr>
        <p:sp>
          <p:nvSpPr>
            <p:cNvPr id="9" name="Rectangle 8"/>
            <p:cNvSpPr/>
            <p:nvPr/>
          </p:nvSpPr>
          <p:spPr>
            <a:xfrm>
              <a:off x="810526" y="3948342"/>
              <a:ext cx="10325167" cy="10848898"/>
            </a:xfrm>
            <a:prstGeom prst="rect">
              <a:avLst/>
            </a:prstGeom>
            <a:solidFill>
              <a:srgbClr val="FFCCFF"/>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950" b="1" dirty="0">
                  <a:solidFill>
                    <a:prstClr val="white"/>
                  </a:solidFill>
                  <a:latin typeface="Times New Roman" panose="02020603050405020304" pitchFamily="18" charset="0"/>
                  <a:cs typeface="Times New Roman" panose="02020603050405020304" pitchFamily="18" charset="0"/>
                </a:rPr>
                <a:t>	</a:t>
              </a:r>
              <a:endParaRPr lang="en-US" sz="4950" b="1" kern="1200" dirty="0">
                <a:solidFill>
                  <a:prstClr val="white"/>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000913" y="2702543"/>
              <a:ext cx="4997001" cy="12216857"/>
              <a:chOff x="1376499" y="1825963"/>
              <a:chExt cx="3113455" cy="11332351"/>
            </a:xfrm>
          </p:grpSpPr>
          <p:sp>
            <p:nvSpPr>
              <p:cNvPr id="11" name="Rectangle 10"/>
              <p:cNvSpPr/>
              <p:nvPr/>
            </p:nvSpPr>
            <p:spPr>
              <a:xfrm flipH="1">
                <a:off x="1413047" y="2029113"/>
                <a:ext cx="1481684" cy="1796916"/>
              </a:xfrm>
              <a:prstGeom prst="rect">
                <a:avLst/>
              </a:prstGeom>
              <a:solidFill>
                <a:srgbClr val="FFFF00">
                  <a:alpha val="62000"/>
                </a:srgbClr>
              </a:solidFill>
              <a:ln w="19050"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ĐÁP ÁN</a:t>
                </a: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76499" y="12931683"/>
                <a:ext cx="3113455" cy="2266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flipH="1">
                <a:off x="1462445" y="1825963"/>
                <a:ext cx="1481684" cy="1796916"/>
              </a:xfrm>
              <a:prstGeom prst="rect">
                <a:avLst/>
              </a:prstGeom>
              <a:solidFill>
                <a:srgbClr val="00FF4E"/>
              </a:solidFill>
              <a:ln w="34925" cap="rnd">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dirty="0" err="1">
                    <a:solidFill>
                      <a:schemeClr val="tx1">
                        <a:lumMod val="65000"/>
                        <a:lumOff val="35000"/>
                      </a:schemeClr>
                    </a:solidFill>
                    <a:latin typeface="Times New Roman" panose="02020603050405020304" pitchFamily="18" charset="0"/>
                    <a:cs typeface="Times New Roman" panose="02020603050405020304" pitchFamily="18" charset="0"/>
                  </a:rPr>
                  <a:t>Nhiệm</a:t>
                </a:r>
                <a:r>
                  <a:rPr lang="en-US" sz="1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1800" b="1" dirty="0" err="1">
                    <a:solidFill>
                      <a:schemeClr val="tx1">
                        <a:lumMod val="65000"/>
                        <a:lumOff val="35000"/>
                      </a:schemeClr>
                    </a:solidFill>
                    <a:latin typeface="Times New Roman" panose="02020603050405020304" pitchFamily="18" charset="0"/>
                    <a:cs typeface="Times New Roman" panose="02020603050405020304" pitchFamily="18" charset="0"/>
                  </a:rPr>
                  <a:t>vụ</a:t>
                </a:r>
                <a:br>
                  <a:rPr lang="en-US" sz="1800" b="1"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1800" b="1" dirty="0" err="1">
                    <a:solidFill>
                      <a:schemeClr val="tx1">
                        <a:lumMod val="65000"/>
                        <a:lumOff val="35000"/>
                      </a:schemeClr>
                    </a:solidFill>
                    <a:latin typeface="Times New Roman" panose="02020603050405020304" pitchFamily="18" charset="0"/>
                    <a:cs typeface="Times New Roman" panose="02020603050405020304" pitchFamily="18" charset="0"/>
                  </a:rPr>
                  <a:t>màu</a:t>
                </a:r>
                <a:r>
                  <a:rPr lang="en-US" sz="1800" b="1" dirty="0">
                    <a:solidFill>
                      <a:schemeClr val="tx1">
                        <a:lumMod val="65000"/>
                        <a:lumOff val="35000"/>
                      </a:schemeClr>
                    </a:solidFill>
                    <a:latin typeface="Times New Roman" panose="02020603050405020304" pitchFamily="18" charset="0"/>
                    <a:cs typeface="Times New Roman" panose="02020603050405020304" pitchFamily="18" charset="0"/>
                  </a:rPr>
                  <a:t> caramel</a:t>
                </a:r>
                <a:endParaRPr lang="en-US" sz="1800" b="1" kern="1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pSp>
      </p:grpSp>
      <p:pic>
        <p:nvPicPr>
          <p:cNvPr id="14"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846" b="89768" l="5527" r="89846">
                        <a14:foregroundMark x1="9254" y1="47104" x2="9769" y2="47490"/>
                        <a14:foregroundMark x1="5527" y1="45367" x2="10668" y2="47104"/>
                        <a14:foregroundMark x1="59897" y1="45946" x2="67224" y2="45560"/>
                        <a14:foregroundMark x1="67224" y1="45560" x2="67609" y2="45174"/>
                        <a14:foregroundMark x1="57455" y1="35907" x2="57455" y2="35907"/>
                        <a14:foregroundMark x1="70180" y1="47876" x2="70180" y2="47876"/>
                        <a14:foregroundMark x1="78535" y1="38417" x2="78535" y2="38417"/>
                        <a14:foregroundMark x1="84062" y1="43629" x2="78021" y2="49035"/>
                        <a14:foregroundMark x1="78021" y1="49035" x2="76992" y2="51544"/>
                      </a14:backgroundRemoval>
                    </a14:imgEffect>
                  </a14:imgLayer>
                </a14:imgProps>
              </a:ext>
              <a:ext uri="{28A0092B-C50C-407E-A947-70E740481C1C}">
                <a14:useLocalDpi xmlns:a14="http://schemas.microsoft.com/office/drawing/2010/main" val="0"/>
              </a:ext>
            </a:extLst>
          </a:blip>
          <a:srcRect/>
          <a:stretch>
            <a:fillRect/>
          </a:stretch>
        </p:blipFill>
        <p:spPr bwMode="auto">
          <a:xfrm>
            <a:off x="1709243" y="2149244"/>
            <a:ext cx="5461275" cy="36361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91343" y="1445873"/>
            <a:ext cx="6897077" cy="507831"/>
          </a:xfrm>
          <a:prstGeom prst="rect">
            <a:avLst/>
          </a:prstGeom>
          <a:noFill/>
        </p:spPr>
        <p:txBody>
          <a:bodyPr wrap="square" rtlCol="0">
            <a:spAutoFit/>
          </a:bodyPr>
          <a:lstStyle/>
          <a:p>
            <a:pPr algn="ctr" defTabSz="685800">
              <a:buClrTx/>
              <a:defRPr/>
            </a:pPr>
            <a:r>
              <a:rPr lang="en-US" sz="2700" b="1" kern="1200" dirty="0">
                <a:latin typeface="Times New Roman" panose="02020603050405020304" pitchFamily="18" charset="0"/>
                <a:ea typeface="+mn-ea"/>
                <a:cs typeface="Times New Roman" panose="02020603050405020304" pitchFamily="18" charset="0"/>
              </a:rPr>
              <a:t>Dùng đường cát hòa tan vào nước và đun lên</a:t>
            </a:r>
            <a:endParaRPr lang="en-US" sz="2700" b="1" kern="1200" dirty="0">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029282" y="2409018"/>
            <a:ext cx="4821199" cy="757130"/>
          </a:xfrm>
          <a:prstGeom prst="rect">
            <a:avLst/>
          </a:prstGeom>
          <a:noFill/>
        </p:spPr>
        <p:txBody>
          <a:bodyPr wrap="square" rtlCol="0">
            <a:spAutoFit/>
          </a:bodyPr>
          <a:lstStyle/>
          <a:p>
            <a:pPr algn="ctr" defTabSz="685800">
              <a:lnSpc>
                <a:spcPct val="120000"/>
              </a:lnSpc>
              <a:buClrTx/>
              <a:defRPr/>
            </a:pPr>
            <a:r>
              <a:rPr lang="en-US" sz="1800" b="1" kern="1200" dirty="0" err="1">
                <a:latin typeface="Times New Roman" panose="02020603050405020304" pitchFamily="18" charset="0"/>
                <a:cs typeface="Times New Roman" panose="02020603050405020304" pitchFamily="18" charset="0"/>
              </a:rPr>
              <a:t>Lưu</a:t>
            </a:r>
            <a:r>
              <a:rPr lang="en-US" sz="1800" b="1" kern="1200" dirty="0">
                <a:latin typeface="Times New Roman" panose="02020603050405020304" pitchFamily="18" charset="0"/>
                <a:cs typeface="Times New Roman" panose="02020603050405020304" pitchFamily="18" charset="0"/>
              </a:rPr>
              <a:t> ý: </a:t>
            </a:r>
            <a:r>
              <a:rPr lang="en-US" sz="1800" kern="1200" dirty="0" err="1">
                <a:latin typeface="Times New Roman" panose="02020603050405020304" pitchFamily="18" charset="0"/>
                <a:cs typeface="Times New Roman" panose="02020603050405020304" pitchFamily="18" charset="0"/>
              </a:rPr>
              <a:t>khi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đun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sôi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bắt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đầu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nhỏ</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thập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mẫu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tương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tự</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hình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dưới</a:t>
            </a:r>
            <a:endParaRPr lang="en-US" sz="1800" kern="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ppt_x</p:attrName>
                                        </p:attrNameLst>
                                      </p:cBhvr>
                                      <p:tavLst>
                                        <p:tav tm="0">
                                          <p:val>
                                            <p:strVal val="#ppt_x-#ppt_w/2"/>
                                          </p:val>
                                        </p:tav>
                                        <p:tav tm="100000">
                                          <p:val>
                                            <p:strVal val="#ppt_x"/>
                                          </p:val>
                                        </p:tav>
                                      </p:tavLst>
                                    </p:anim>
                                    <p:anim calcmode="lin" valueType="num">
                                      <p:cBhvr>
                                        <p:cTn id="8" dur="300" fill="hold"/>
                                        <p:tgtEl>
                                          <p:spTgt spid="8"/>
                                        </p:tgtEl>
                                        <p:attrNameLst>
                                          <p:attrName>ppt_y</p:attrName>
                                        </p:attrNameLst>
                                      </p:cBhvr>
                                      <p:tavLst>
                                        <p:tav tm="0">
                                          <p:val>
                                            <p:strVal val="#ppt_y"/>
                                          </p:val>
                                        </p:tav>
                                        <p:tav tm="100000">
                                          <p:val>
                                            <p:strVal val="#ppt_y"/>
                                          </p:val>
                                        </p:tav>
                                      </p:tavLst>
                                    </p:anim>
                                    <p:anim calcmode="lin" valueType="num">
                                      <p:cBhvr>
                                        <p:cTn id="9" dur="300" fill="hold"/>
                                        <p:tgtEl>
                                          <p:spTgt spid="8"/>
                                        </p:tgtEl>
                                        <p:attrNameLst>
                                          <p:attrName>ppt_w</p:attrName>
                                        </p:attrNameLst>
                                      </p:cBhvr>
                                      <p:tavLst>
                                        <p:tav tm="0">
                                          <p:val>
                                            <p:fltVal val="0"/>
                                          </p:val>
                                        </p:tav>
                                        <p:tav tm="100000">
                                          <p:val>
                                            <p:strVal val="#ppt_w"/>
                                          </p:val>
                                        </p:tav>
                                      </p:tavLst>
                                    </p:anim>
                                    <p:anim calcmode="lin" valueType="num">
                                      <p:cBhvr>
                                        <p:cTn id="10" dur="3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fins__success-2.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p:cTn id="2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6">
                                            <p:txEl>
                                              <p:pRg st="0" end="0"/>
                                            </p:txEl>
                                          </p:spTgt>
                                        </p:tgtEl>
                                      </p:cBhvr>
                                    </p:animEffect>
                                  </p:childTnLst>
                                </p:cTn>
                              </p:par>
                              <p:par>
                                <p:cTn id="26" presetID="16" presetClass="entr" presetSubtype="37"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out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401"/>
        <p:cNvGrpSpPr/>
        <p:nvPr/>
      </p:nvGrpSpPr>
      <p:grpSpPr>
        <a:xfrm>
          <a:off x="0" y="0"/>
          <a:ext cx="0" cy="0"/>
          <a:chOff x="0" y="0"/>
          <a:chExt cx="0" cy="0"/>
        </a:xfrm>
      </p:grpSpPr>
      <p:pic>
        <p:nvPicPr>
          <p:cNvPr id="8" name="Picture 7" descr="F:\1-原创素材\1_mm1102\PPT\PPT_014\materaials\pageimg_g2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89909" y="2657549"/>
            <a:ext cx="5409875" cy="1015663"/>
          </a:xfrm>
          <a:prstGeom prst="rect">
            <a:avLst/>
          </a:prstGeom>
          <a:noFill/>
        </p:spPr>
        <p:txBody>
          <a:bodyPr wrap="square" rtlCol="0">
            <a:spAutoFit/>
          </a:bodyPr>
          <a:lstStyle/>
          <a:p>
            <a:r>
              <a:rPr lang="en-US" sz="6000" b="1" i="1" dirty="0">
                <a:solidFill>
                  <a:srgbClr val="FFC000"/>
                </a:solidFill>
                <a:latin typeface="Times New Roman" panose="02020603050405020304" pitchFamily="18" charset="0"/>
                <a:cs typeface="Times New Roman" panose="02020603050405020304" pitchFamily="18" charset="0"/>
              </a:rPr>
              <a:t>Thanks you !!!</a:t>
            </a:r>
            <a:endParaRPr lang="en-US" sz="6000" b="1" i="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 name="Rectangle: Rounded Corners 28"/>
          <p:cNvSpPr/>
          <p:nvPr/>
        </p:nvSpPr>
        <p:spPr>
          <a:xfrm>
            <a:off x="887582" y="875168"/>
            <a:ext cx="7714338" cy="2089108"/>
          </a:xfrm>
          <a:prstGeom prst="roundRect">
            <a:avLst>
              <a:gd name="adj" fmla="val 1351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731998"/>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Đáp</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án</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endParaRPr lang="en-US" sz="2400" dirty="0">
                <a:solidFill>
                  <a:srgbClr val="EE4036"/>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1117047" y="1133204"/>
            <a:ext cx="7207407" cy="1754326"/>
          </a:xfrm>
          <a:prstGeom prst="rect">
            <a:avLst/>
          </a:prstGeom>
          <a:noFill/>
          <a:ln>
            <a:noFill/>
          </a:ln>
        </p:spPr>
        <p:txBody>
          <a:bodyPr wrap="square">
            <a:spAutoFit/>
          </a:bodyPr>
          <a:lstStyle/>
          <a:p>
            <a:pPr lvl="0" algn="ctr">
              <a:buClr>
                <a:srgbClr val="000000"/>
              </a:buClr>
              <a:buSzPts val="2200"/>
            </a:pPr>
            <a:r>
              <a:rPr lang="vi-VN" sz="3600" b="1" dirty="0">
                <a:solidFill>
                  <a:srgbClr val="EE4036"/>
                </a:solidFill>
                <a:latin typeface="Times New Roman" panose="02020603050405020304" pitchFamily="18" charset="0"/>
                <a:cs typeface="Times New Roman" panose="02020603050405020304" pitchFamily="18" charset="0"/>
              </a:rPr>
              <a:t>Trong hóa học </a:t>
            </a:r>
            <a:r>
              <a:rPr lang="vi-VN" sz="3600" b="1" dirty="0" err="1">
                <a:solidFill>
                  <a:srgbClr val="EE4036"/>
                </a:solidFill>
                <a:latin typeface="Times New Roman" panose="02020603050405020304" pitchFamily="18" charset="0"/>
                <a:cs typeface="Times New Roman" panose="02020603050405020304" pitchFamily="18" charset="0"/>
              </a:rPr>
              <a:t>lipid</a:t>
            </a:r>
            <a:r>
              <a:rPr lang="vi-VN" sz="3600" b="1" dirty="0">
                <a:solidFill>
                  <a:srgbClr val="EE4036"/>
                </a:solidFill>
                <a:latin typeface="Times New Roman" panose="02020603050405020304" pitchFamily="18" charset="0"/>
                <a:cs typeface="Times New Roman" panose="02020603050405020304" pitchFamily="18" charset="0"/>
              </a:rPr>
              <a:t>, một chất béo là dạng hợp chất nào khi ba </a:t>
            </a:r>
            <a:r>
              <a:rPr lang="vi-VN" sz="3600" b="1" dirty="0" err="1">
                <a:solidFill>
                  <a:srgbClr val="EE4036"/>
                </a:solidFill>
                <a:latin typeface="Times New Roman" panose="02020603050405020304" pitchFamily="18" charset="0"/>
                <a:cs typeface="Times New Roman" panose="02020603050405020304" pitchFamily="18" charset="0"/>
              </a:rPr>
              <a:t>acid</a:t>
            </a:r>
            <a:r>
              <a:rPr lang="vi-VN" sz="3600" b="1" dirty="0">
                <a:solidFill>
                  <a:srgbClr val="EE4036"/>
                </a:solidFill>
                <a:latin typeface="Times New Roman" panose="02020603050405020304" pitchFamily="18" charset="0"/>
                <a:cs typeface="Times New Roman" panose="02020603050405020304" pitchFamily="18" charset="0"/>
              </a:rPr>
              <a:t> béo kết hợp với </a:t>
            </a:r>
            <a:r>
              <a:rPr lang="vi-VN" sz="3600" b="1" dirty="0" err="1">
                <a:solidFill>
                  <a:srgbClr val="EE4036"/>
                </a:solidFill>
                <a:latin typeface="Times New Roman" panose="02020603050405020304" pitchFamily="18" charset="0"/>
                <a:cs typeface="Times New Roman" panose="02020603050405020304" pitchFamily="18" charset="0"/>
              </a:rPr>
              <a:t>glycerol</a:t>
            </a:r>
            <a:r>
              <a:rPr lang="vi-VN" sz="3600" b="1" dirty="0">
                <a:solidFill>
                  <a:srgbClr val="EE4036"/>
                </a:solidFill>
                <a:latin typeface="Times New Roman" panose="02020603050405020304" pitchFamily="18" charset="0"/>
                <a:cs typeface="Times New Roman" panose="02020603050405020304" pitchFamily="18" charset="0"/>
              </a:rPr>
              <a:t>?</a:t>
            </a:r>
            <a:endPar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101" name="!!o4c"/>
          <p:cNvSpPr/>
          <p:nvPr/>
        </p:nvSpPr>
        <p:spPr>
          <a:xfrm>
            <a:off x="3920897" y="4072895"/>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2" name="!!4c"/>
          <p:cNvSpPr txBox="1"/>
          <p:nvPr/>
        </p:nvSpPr>
        <p:spPr>
          <a:xfrm>
            <a:off x="3891074" y="4133062"/>
            <a:ext cx="82967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4" name="!!o4d"/>
          <p:cNvSpPr/>
          <p:nvPr/>
        </p:nvSpPr>
        <p:spPr>
          <a:xfrm>
            <a:off x="4798686" y="4072895"/>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10" name="!!4d"/>
          <p:cNvSpPr txBox="1"/>
          <p:nvPr/>
        </p:nvSpPr>
        <p:spPr>
          <a:xfrm>
            <a:off x="4936420" y="4086596"/>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5" name="!!o4b"/>
          <p:cNvSpPr/>
          <p:nvPr/>
        </p:nvSpPr>
        <p:spPr>
          <a:xfrm>
            <a:off x="3042258" y="4069703"/>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16" name="!!4b"/>
          <p:cNvSpPr txBox="1"/>
          <p:nvPr/>
        </p:nvSpPr>
        <p:spPr>
          <a:xfrm>
            <a:off x="3166841" y="4145777"/>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endPar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pic>
        <p:nvPicPr>
          <p:cNvPr id="55" name="Picture 54"/>
          <p:cNvPicPr>
            <a:picLocks noChangeAspect="1"/>
          </p:cNvPicPr>
          <p:nvPr/>
        </p:nvPicPr>
        <p:blipFill>
          <a:blip r:embed="rId6"/>
          <a:stretch>
            <a:fillRect/>
          </a:stretch>
        </p:blipFill>
        <p:spPr>
          <a:xfrm>
            <a:off x="3223189" y="-473440"/>
            <a:ext cx="270000" cy="160961"/>
          </a:xfrm>
          <a:prstGeom prst="rect">
            <a:avLst/>
          </a:prstGeom>
        </p:spPr>
      </p:pic>
      <p:pic>
        <p:nvPicPr>
          <p:cNvPr id="56" name="Picture 55"/>
          <p:cNvPicPr>
            <a:picLocks noChangeAspect="1"/>
          </p:cNvPicPr>
          <p:nvPr/>
        </p:nvPicPr>
        <p:blipFill>
          <a:blip r:embed="rId7"/>
          <a:stretch>
            <a:fillRect/>
          </a:stretch>
        </p:blipFill>
        <p:spPr>
          <a:xfrm>
            <a:off x="1517167" y="-510292"/>
            <a:ext cx="270000" cy="160961"/>
          </a:xfrm>
          <a:prstGeom prst="rect">
            <a:avLst/>
          </a:prstGeom>
        </p:spPr>
      </p:pic>
      <p:pic>
        <p:nvPicPr>
          <p:cNvPr id="57" name="Picture 56"/>
          <p:cNvPicPr>
            <a:picLocks noChangeAspect="1"/>
          </p:cNvPicPr>
          <p:nvPr/>
        </p:nvPicPr>
        <p:blipFill>
          <a:blip r:embed="rId8"/>
          <a:stretch>
            <a:fillRect/>
          </a:stretch>
        </p:blipFill>
        <p:spPr>
          <a:xfrm>
            <a:off x="2671803" y="-758170"/>
            <a:ext cx="270000" cy="163556"/>
          </a:xfrm>
          <a:prstGeom prst="rect">
            <a:avLst/>
          </a:prstGeom>
        </p:spPr>
      </p:pic>
      <p:pic>
        <p:nvPicPr>
          <p:cNvPr id="58" name="Picture 57"/>
          <p:cNvPicPr>
            <a:picLocks noChangeAspect="1"/>
          </p:cNvPicPr>
          <p:nvPr/>
        </p:nvPicPr>
        <p:blipFill>
          <a:blip r:embed="rId9"/>
          <a:stretch>
            <a:fillRect/>
          </a:stretch>
        </p:blipFill>
        <p:spPr>
          <a:xfrm>
            <a:off x="3997272" y="-539434"/>
            <a:ext cx="270000" cy="163556"/>
          </a:xfrm>
          <a:prstGeom prst="rect">
            <a:avLst/>
          </a:prstGeom>
        </p:spPr>
      </p:pic>
      <p:pic>
        <p:nvPicPr>
          <p:cNvPr id="59" name="Picture 58"/>
          <p:cNvPicPr>
            <a:picLocks noChangeAspect="1"/>
          </p:cNvPicPr>
          <p:nvPr/>
        </p:nvPicPr>
        <p:blipFill>
          <a:blip r:embed="rId10"/>
          <a:stretch>
            <a:fillRect/>
          </a:stretch>
        </p:blipFill>
        <p:spPr>
          <a:xfrm>
            <a:off x="7613711" y="-487142"/>
            <a:ext cx="270000" cy="160961"/>
          </a:xfrm>
          <a:prstGeom prst="rect">
            <a:avLst/>
          </a:prstGeom>
        </p:spPr>
      </p:pic>
      <p:pic>
        <p:nvPicPr>
          <p:cNvPr id="60" name="Picture 59"/>
          <p:cNvPicPr>
            <a:picLocks noChangeAspect="1"/>
          </p:cNvPicPr>
          <p:nvPr/>
        </p:nvPicPr>
        <p:blipFill>
          <a:blip r:embed="rId11"/>
          <a:stretch>
            <a:fillRect/>
          </a:stretch>
        </p:blipFill>
        <p:spPr>
          <a:xfrm>
            <a:off x="5609151" y="-826005"/>
            <a:ext cx="270000" cy="163556"/>
          </a:xfrm>
          <a:prstGeom prst="rect">
            <a:avLst/>
          </a:prstGeom>
        </p:spPr>
      </p:pic>
      <p:pic>
        <p:nvPicPr>
          <p:cNvPr id="62" name="Picture 61"/>
          <p:cNvPicPr>
            <a:picLocks noChangeAspect="1"/>
          </p:cNvPicPr>
          <p:nvPr/>
        </p:nvPicPr>
        <p:blipFill>
          <a:blip r:embed="rId12"/>
          <a:stretch>
            <a:fillRect/>
          </a:stretch>
        </p:blipFill>
        <p:spPr>
          <a:xfrm>
            <a:off x="6287767" y="-444772"/>
            <a:ext cx="270000" cy="160961"/>
          </a:xfrm>
          <a:prstGeom prst="rect">
            <a:avLst/>
          </a:prstGeom>
        </p:spPr>
      </p:pic>
      <p:pic>
        <p:nvPicPr>
          <p:cNvPr id="65" name="Picture 64"/>
          <p:cNvPicPr>
            <a:picLocks noChangeAspect="1"/>
          </p:cNvPicPr>
          <p:nvPr/>
        </p:nvPicPr>
        <p:blipFill>
          <a:blip r:embed="rId13"/>
          <a:stretch>
            <a:fillRect/>
          </a:stretch>
        </p:blipFill>
        <p:spPr>
          <a:xfrm>
            <a:off x="6869317" y="-476035"/>
            <a:ext cx="270000" cy="163556"/>
          </a:xfrm>
          <a:prstGeom prst="rect">
            <a:avLst/>
          </a:prstGeom>
        </p:spPr>
      </p:pic>
      <p:pic>
        <p:nvPicPr>
          <p:cNvPr id="66" name="Picture 65"/>
          <p:cNvPicPr>
            <a:picLocks noChangeAspect="1"/>
          </p:cNvPicPr>
          <p:nvPr/>
        </p:nvPicPr>
        <p:blipFill>
          <a:blip r:embed="rId14"/>
          <a:stretch>
            <a:fillRect/>
          </a:stretch>
        </p:blipFill>
        <p:spPr>
          <a:xfrm>
            <a:off x="5185774" y="-417147"/>
            <a:ext cx="270000" cy="163556"/>
          </a:xfrm>
          <a:prstGeom prst="rect">
            <a:avLst/>
          </a:prstGeom>
        </p:spPr>
      </p:pic>
      <p:pic>
        <p:nvPicPr>
          <p:cNvPr id="67" name="Picture 66"/>
          <p:cNvPicPr>
            <a:picLocks noChangeAspect="1"/>
          </p:cNvPicPr>
          <p:nvPr/>
        </p:nvPicPr>
        <p:blipFill>
          <a:blip r:embed="rId15"/>
          <a:stretch>
            <a:fillRect/>
          </a:stretch>
        </p:blipFill>
        <p:spPr>
          <a:xfrm>
            <a:off x="2062406" y="-529233"/>
            <a:ext cx="270000" cy="163556"/>
          </a:xfrm>
          <a:prstGeom prst="rect">
            <a:avLst/>
          </a:prstGeom>
        </p:spPr>
      </p:pic>
      <p:pic>
        <p:nvPicPr>
          <p:cNvPr id="76" name="Picture 75"/>
          <p:cNvPicPr>
            <a:picLocks noChangeAspect="1"/>
          </p:cNvPicPr>
          <p:nvPr/>
        </p:nvPicPr>
        <p:blipFill>
          <a:blip r:embed="rId7"/>
          <a:stretch>
            <a:fillRect/>
          </a:stretch>
        </p:blipFill>
        <p:spPr>
          <a:xfrm>
            <a:off x="5154519" y="-640108"/>
            <a:ext cx="270000" cy="160961"/>
          </a:xfrm>
          <a:prstGeom prst="rect">
            <a:avLst/>
          </a:prstGeom>
        </p:spPr>
      </p:pic>
      <p:pic>
        <p:nvPicPr>
          <p:cNvPr id="77" name="Picture 76"/>
          <p:cNvPicPr>
            <a:picLocks noChangeAspect="1"/>
          </p:cNvPicPr>
          <p:nvPr/>
        </p:nvPicPr>
        <p:blipFill>
          <a:blip r:embed="rId8"/>
          <a:stretch>
            <a:fillRect/>
          </a:stretch>
        </p:blipFill>
        <p:spPr>
          <a:xfrm>
            <a:off x="6309155" y="-887986"/>
            <a:ext cx="270000" cy="163556"/>
          </a:xfrm>
          <a:prstGeom prst="rect">
            <a:avLst/>
          </a:prstGeom>
        </p:spPr>
      </p:pic>
      <p:pic>
        <p:nvPicPr>
          <p:cNvPr id="79" name="Picture 78"/>
          <p:cNvPicPr>
            <a:picLocks noChangeAspect="1"/>
          </p:cNvPicPr>
          <p:nvPr/>
        </p:nvPicPr>
        <p:blipFill>
          <a:blip r:embed="rId15"/>
          <a:stretch>
            <a:fillRect/>
          </a:stretch>
        </p:blipFill>
        <p:spPr>
          <a:xfrm>
            <a:off x="5699758" y="-659049"/>
            <a:ext cx="270000" cy="163556"/>
          </a:xfrm>
          <a:prstGeom prst="rect">
            <a:avLst/>
          </a:prstGeom>
        </p:spPr>
      </p:pic>
      <p:pic>
        <p:nvPicPr>
          <p:cNvPr id="80" name="Picture 79"/>
          <p:cNvPicPr>
            <a:picLocks noChangeAspect="1"/>
          </p:cNvPicPr>
          <p:nvPr/>
        </p:nvPicPr>
        <p:blipFill>
          <a:blip r:embed="rId9"/>
          <a:stretch>
            <a:fillRect/>
          </a:stretch>
        </p:blipFill>
        <p:spPr>
          <a:xfrm>
            <a:off x="525251" y="-423583"/>
            <a:ext cx="270000" cy="163556"/>
          </a:xfrm>
          <a:prstGeom prst="rect">
            <a:avLst/>
          </a:prstGeom>
        </p:spPr>
      </p:pic>
      <p:pic>
        <p:nvPicPr>
          <p:cNvPr id="81" name="Picture 80"/>
          <p:cNvPicPr>
            <a:picLocks noChangeAspect="1"/>
          </p:cNvPicPr>
          <p:nvPr/>
        </p:nvPicPr>
        <p:blipFill>
          <a:blip r:embed="rId10"/>
          <a:stretch>
            <a:fillRect/>
          </a:stretch>
        </p:blipFill>
        <p:spPr>
          <a:xfrm>
            <a:off x="1223445" y="-735054"/>
            <a:ext cx="270000" cy="160961"/>
          </a:xfrm>
          <a:prstGeom prst="rect">
            <a:avLst/>
          </a:prstGeom>
        </p:spPr>
      </p:pic>
      <p:pic>
        <p:nvPicPr>
          <p:cNvPr id="82" name="Picture 81"/>
          <p:cNvPicPr>
            <a:picLocks noChangeAspect="1"/>
          </p:cNvPicPr>
          <p:nvPr/>
        </p:nvPicPr>
        <p:blipFill>
          <a:blip r:embed="rId11"/>
          <a:stretch>
            <a:fillRect/>
          </a:stretch>
        </p:blipFill>
        <p:spPr>
          <a:xfrm>
            <a:off x="2137130" y="-710154"/>
            <a:ext cx="270000" cy="163556"/>
          </a:xfrm>
          <a:prstGeom prst="rect">
            <a:avLst/>
          </a:prstGeom>
        </p:spPr>
      </p:pic>
      <p:pic>
        <p:nvPicPr>
          <p:cNvPr id="83" name="Picture 82"/>
          <p:cNvPicPr>
            <a:picLocks noChangeAspect="1"/>
          </p:cNvPicPr>
          <p:nvPr/>
        </p:nvPicPr>
        <p:blipFill>
          <a:blip r:embed="rId7"/>
          <a:stretch>
            <a:fillRect/>
          </a:stretch>
        </p:blipFill>
        <p:spPr>
          <a:xfrm>
            <a:off x="1682498" y="-524257"/>
            <a:ext cx="270000" cy="160961"/>
          </a:xfrm>
          <a:prstGeom prst="rect">
            <a:avLst/>
          </a:prstGeom>
        </p:spPr>
      </p:pic>
      <p:pic>
        <p:nvPicPr>
          <p:cNvPr id="84" name="Picture 83"/>
          <p:cNvPicPr>
            <a:picLocks noChangeAspect="1"/>
          </p:cNvPicPr>
          <p:nvPr/>
        </p:nvPicPr>
        <p:blipFill>
          <a:blip r:embed="rId8"/>
          <a:stretch>
            <a:fillRect/>
          </a:stretch>
        </p:blipFill>
        <p:spPr>
          <a:xfrm>
            <a:off x="2837135" y="-772135"/>
            <a:ext cx="270000" cy="163556"/>
          </a:xfrm>
          <a:prstGeom prst="rect">
            <a:avLst/>
          </a:prstGeom>
        </p:spPr>
      </p:pic>
      <p:pic>
        <p:nvPicPr>
          <p:cNvPr id="85" name="Picture 84"/>
          <p:cNvPicPr>
            <a:picLocks noChangeAspect="1"/>
          </p:cNvPicPr>
          <p:nvPr/>
        </p:nvPicPr>
        <p:blipFill>
          <a:blip r:embed="rId15"/>
          <a:stretch>
            <a:fillRect/>
          </a:stretch>
        </p:blipFill>
        <p:spPr>
          <a:xfrm>
            <a:off x="2227737" y="-543198"/>
            <a:ext cx="270000" cy="163556"/>
          </a:xfrm>
          <a:prstGeom prst="rect">
            <a:avLst/>
          </a:prstGeom>
        </p:spPr>
      </p:pic>
      <p:pic>
        <p:nvPicPr>
          <p:cNvPr id="86" name="Picture 85"/>
          <p:cNvPicPr>
            <a:picLocks noChangeAspect="1"/>
          </p:cNvPicPr>
          <p:nvPr/>
        </p:nvPicPr>
        <p:blipFill>
          <a:blip r:embed="rId8"/>
          <a:stretch>
            <a:fillRect/>
          </a:stretch>
        </p:blipFill>
        <p:spPr>
          <a:xfrm>
            <a:off x="4485830" y="-756958"/>
            <a:ext cx="270000" cy="163556"/>
          </a:xfrm>
          <a:prstGeom prst="rect">
            <a:avLst/>
          </a:prstGeom>
        </p:spPr>
      </p:pic>
      <p:pic>
        <p:nvPicPr>
          <p:cNvPr id="87" name="Picture 86"/>
          <p:cNvPicPr>
            <a:picLocks noChangeAspect="1"/>
          </p:cNvPicPr>
          <p:nvPr/>
        </p:nvPicPr>
        <p:blipFill>
          <a:blip r:embed="rId10"/>
          <a:stretch>
            <a:fillRect/>
          </a:stretch>
        </p:blipFill>
        <p:spPr>
          <a:xfrm>
            <a:off x="3037472" y="-733842"/>
            <a:ext cx="270000" cy="160961"/>
          </a:xfrm>
          <a:prstGeom prst="rect">
            <a:avLst/>
          </a:prstGeom>
        </p:spPr>
      </p:pic>
      <p:pic>
        <p:nvPicPr>
          <p:cNvPr id="88" name="Picture 87"/>
          <p:cNvPicPr>
            <a:picLocks noChangeAspect="1"/>
          </p:cNvPicPr>
          <p:nvPr/>
        </p:nvPicPr>
        <p:blipFill>
          <a:blip r:embed="rId11"/>
          <a:stretch>
            <a:fillRect/>
          </a:stretch>
        </p:blipFill>
        <p:spPr>
          <a:xfrm>
            <a:off x="3951157" y="-708942"/>
            <a:ext cx="270000" cy="163556"/>
          </a:xfrm>
          <a:prstGeom prst="rect">
            <a:avLst/>
          </a:prstGeom>
        </p:spPr>
      </p:pic>
      <p:pic>
        <p:nvPicPr>
          <p:cNvPr id="89" name="Picture 88"/>
          <p:cNvPicPr>
            <a:picLocks noChangeAspect="1"/>
          </p:cNvPicPr>
          <p:nvPr/>
        </p:nvPicPr>
        <p:blipFill>
          <a:blip r:embed="rId8"/>
          <a:stretch>
            <a:fillRect/>
          </a:stretch>
        </p:blipFill>
        <p:spPr>
          <a:xfrm>
            <a:off x="4651161" y="-770923"/>
            <a:ext cx="270000" cy="163556"/>
          </a:xfrm>
          <a:prstGeom prst="rect">
            <a:avLst/>
          </a:prstGeom>
        </p:spPr>
      </p:pic>
      <p:pic>
        <p:nvPicPr>
          <p:cNvPr id="90" name="Picture 89"/>
          <p:cNvPicPr>
            <a:picLocks noChangeAspect="1"/>
          </p:cNvPicPr>
          <p:nvPr/>
        </p:nvPicPr>
        <p:blipFill>
          <a:blip r:embed="rId11"/>
          <a:stretch>
            <a:fillRect/>
          </a:stretch>
        </p:blipFill>
        <p:spPr>
          <a:xfrm>
            <a:off x="3870250" y="-433148"/>
            <a:ext cx="270000" cy="163556"/>
          </a:xfrm>
          <a:prstGeom prst="rect">
            <a:avLst/>
          </a:prstGeom>
        </p:spPr>
      </p:pic>
      <p:pic>
        <p:nvPicPr>
          <p:cNvPr id="91" name="Picture 90"/>
          <p:cNvPicPr>
            <a:picLocks noChangeAspect="1"/>
          </p:cNvPicPr>
          <p:nvPr/>
        </p:nvPicPr>
        <p:blipFill>
          <a:blip r:embed="rId7"/>
          <a:stretch>
            <a:fillRect/>
          </a:stretch>
        </p:blipFill>
        <p:spPr>
          <a:xfrm>
            <a:off x="3415618" y="-247252"/>
            <a:ext cx="270000" cy="160961"/>
          </a:xfrm>
          <a:prstGeom prst="rect">
            <a:avLst/>
          </a:prstGeom>
        </p:spPr>
      </p:pic>
      <p:pic>
        <p:nvPicPr>
          <p:cNvPr id="92" name="Picture 91"/>
          <p:cNvPicPr>
            <a:picLocks noChangeAspect="1"/>
          </p:cNvPicPr>
          <p:nvPr/>
        </p:nvPicPr>
        <p:blipFill>
          <a:blip r:embed="rId8"/>
          <a:stretch>
            <a:fillRect/>
          </a:stretch>
        </p:blipFill>
        <p:spPr>
          <a:xfrm>
            <a:off x="4570254" y="-495129"/>
            <a:ext cx="270000" cy="163556"/>
          </a:xfrm>
          <a:prstGeom prst="rect">
            <a:avLst/>
          </a:prstGeom>
        </p:spPr>
      </p:pic>
      <p:pic>
        <p:nvPicPr>
          <p:cNvPr id="93" name="Picture 92"/>
          <p:cNvPicPr>
            <a:picLocks noChangeAspect="1"/>
          </p:cNvPicPr>
          <p:nvPr/>
        </p:nvPicPr>
        <p:blipFill>
          <a:blip r:embed="rId15"/>
          <a:stretch>
            <a:fillRect/>
          </a:stretch>
        </p:blipFill>
        <p:spPr>
          <a:xfrm>
            <a:off x="3960857" y="-266192"/>
            <a:ext cx="270000" cy="163556"/>
          </a:xfrm>
          <a:prstGeom prst="rect">
            <a:avLst/>
          </a:prstGeom>
        </p:spPr>
      </p:pic>
      <p:pic>
        <p:nvPicPr>
          <p:cNvPr id="94" name="Picture 93"/>
          <p:cNvPicPr>
            <a:picLocks noChangeAspect="1"/>
          </p:cNvPicPr>
          <p:nvPr/>
        </p:nvPicPr>
        <p:blipFill>
          <a:blip r:embed="rId8"/>
          <a:stretch>
            <a:fillRect/>
          </a:stretch>
        </p:blipFill>
        <p:spPr>
          <a:xfrm>
            <a:off x="2746928" y="-364101"/>
            <a:ext cx="270000" cy="163556"/>
          </a:xfrm>
          <a:prstGeom prst="rect">
            <a:avLst/>
          </a:prstGeom>
        </p:spPr>
      </p:pic>
      <p:pic>
        <p:nvPicPr>
          <p:cNvPr id="95" name="Picture 94"/>
          <p:cNvPicPr>
            <a:picLocks noChangeAspect="1"/>
          </p:cNvPicPr>
          <p:nvPr/>
        </p:nvPicPr>
        <p:blipFill>
          <a:blip r:embed="rId8"/>
          <a:stretch>
            <a:fillRect/>
          </a:stretch>
        </p:blipFill>
        <p:spPr>
          <a:xfrm>
            <a:off x="2912260" y="-378066"/>
            <a:ext cx="270000" cy="163556"/>
          </a:xfrm>
          <a:prstGeom prst="rect">
            <a:avLst/>
          </a:prstGeom>
        </p:spPr>
      </p:pic>
      <p:sp>
        <p:nvSpPr>
          <p:cNvPr id="68" name="!!o4c"/>
          <p:cNvSpPr/>
          <p:nvPr/>
        </p:nvSpPr>
        <p:spPr>
          <a:xfrm>
            <a:off x="1284747"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69" name="!!4c"/>
          <p:cNvSpPr txBox="1"/>
          <p:nvPr/>
        </p:nvSpPr>
        <p:spPr>
          <a:xfrm>
            <a:off x="1254924" y="4129869"/>
            <a:ext cx="82967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0" name="!!o4d"/>
          <p:cNvSpPr/>
          <p:nvPr/>
        </p:nvSpPr>
        <p:spPr>
          <a:xfrm>
            <a:off x="2162536" y="4069703"/>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71" name="!!4d"/>
          <p:cNvSpPr txBox="1"/>
          <p:nvPr/>
        </p:nvSpPr>
        <p:spPr>
          <a:xfrm>
            <a:off x="2277037" y="4134804"/>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o4c"/>
          <p:cNvSpPr/>
          <p:nvPr/>
        </p:nvSpPr>
        <p:spPr>
          <a:xfrm>
            <a:off x="5684047" y="4073770"/>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 name="!!4c"/>
          <p:cNvSpPr txBox="1"/>
          <p:nvPr/>
        </p:nvSpPr>
        <p:spPr>
          <a:xfrm>
            <a:off x="5654225" y="4133937"/>
            <a:ext cx="82967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o4d"/>
          <p:cNvSpPr/>
          <p:nvPr/>
        </p:nvSpPr>
        <p:spPr>
          <a:xfrm>
            <a:off x="6563709" y="4073762"/>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 name="!!4d"/>
          <p:cNvSpPr txBox="1"/>
          <p:nvPr/>
        </p:nvSpPr>
        <p:spPr>
          <a:xfrm>
            <a:off x="6701443" y="4087463"/>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o4c"/>
          <p:cNvSpPr/>
          <p:nvPr/>
        </p:nvSpPr>
        <p:spPr>
          <a:xfrm>
            <a:off x="7449070" y="4074637"/>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9" name="!!4c"/>
          <p:cNvSpPr txBox="1"/>
          <p:nvPr/>
        </p:nvSpPr>
        <p:spPr>
          <a:xfrm>
            <a:off x="7419248" y="4134804"/>
            <a:ext cx="82967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000" fill="hold"/>
                                        <p:tgtEl>
                                          <p:spTgt spid="56"/>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16"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000" fill="hold"/>
                                        <p:tgtEl>
                                          <p:spTgt spid="67"/>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16"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000" fill="hold"/>
                                        <p:tgtEl>
                                          <p:spTgt spid="57"/>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16"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000" fill="hold"/>
                                        <p:tgtEl>
                                          <p:spTgt spid="55"/>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16"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000" fill="hold"/>
                                        <p:tgtEl>
                                          <p:spTgt spid="58"/>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16"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000" fill="hold"/>
                                        <p:tgtEl>
                                          <p:spTgt spid="59"/>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16"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000" fill="hold"/>
                                        <p:tgtEl>
                                          <p:spTgt spid="66"/>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000" fill="hold"/>
                                        <p:tgtEl>
                                          <p:spTgt spid="60"/>
                                        </p:tgtEl>
                                        <p:attrNameLst>
                                          <p:attrName>ppt_x</p:attrName>
                                          <p:attrName>ppt_y</p:attrName>
                                        </p:attrNameLst>
                                      </p:cBhvr>
                                    </p:animMotion>
                                  </p:child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000" fill="hold"/>
                                        <p:tgtEl>
                                          <p:spTgt spid="62"/>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000" fill="hold"/>
                                        <p:tgtEl>
                                          <p:spTgt spid="65"/>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76"/>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79"/>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77"/>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000" fill="hold"/>
                                        <p:tgtEl>
                                          <p:spTgt spid="80"/>
                                        </p:tgtEl>
                                        <p:attrNameLst>
                                          <p:attrName>ppt_x</p:attrName>
                                          <p:attrName>ppt_y</p:attrName>
                                        </p:attrNameLst>
                                      </p:cBhvr>
                                      <p:rCtr x="18750" y="58287"/>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1"/>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2"/>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83"/>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85"/>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84"/>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6"/>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000" fill="hold"/>
                                        <p:tgtEl>
                                          <p:spTgt spid="88"/>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89"/>
                                        </p:tgtEl>
                                        <p:attrNameLst>
                                          <p:attrName>ppt_x</p:attrName>
                                          <p:attrName>ppt_y</p:attrName>
                                        </p:attrNameLst>
                                      </p:cBhvr>
                                    </p:animMotion>
                                  </p:child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90"/>
                                        </p:tgtEl>
                                        <p:attrNameLst>
                                          <p:attrName>ppt_x</p:attrName>
                                          <p:attrName>ppt_y</p:attrName>
                                        </p:attrNameLst>
                                      </p:cBhvr>
                                    </p:animMotion>
                                  </p:child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1"/>
                                        </p:tgtEl>
                                        <p:attrNameLst>
                                          <p:attrName>ppt_x</p:attrName>
                                          <p:attrName>ppt_y</p:attrName>
                                        </p:attrNameLst>
                                      </p:cBhvr>
                                    </p:animMotion>
                                  </p:child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93"/>
                                        </p:tgtEl>
                                        <p:attrNameLst>
                                          <p:attrName>ppt_x</p:attrName>
                                          <p:attrName>ppt_y</p:attrName>
                                        </p:attrNameLst>
                                      </p:cBhvr>
                                    </p:animMotion>
                                  </p:child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92"/>
                                        </p:tgtEl>
                                        <p:attrNameLst>
                                          <p:attrName>ppt_x</p:attrName>
                                          <p:attrName>ppt_y</p:attrName>
                                        </p:attrNameLst>
                                      </p:cBhvr>
                                    </p:animMotion>
                                  </p:child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000" fill="hold"/>
                                        <p:tgtEl>
                                          <p:spTgt spid="94"/>
                                        </p:tgtEl>
                                        <p:attrNameLst>
                                          <p:attrName>ppt_x</p:attrName>
                                          <p:attrName>ppt_y</p:attrName>
                                        </p:attrNameLst>
                                      </p:cBhvr>
                                    </p:animMotion>
                                  </p:child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5"/>
                                        </p:tgtEl>
                                        <p:attrNameLst>
                                          <p:attrName>ppt_x</p:attrName>
                                          <p:attrName>ppt_y</p:attrName>
                                        </p:attrNameLst>
                                      </p:cBhvr>
                                    </p:animMotion>
                                  </p:childTnLst>
                                </p:cTn>
                              </p:par>
                              <p:par>
                                <p:cTn id="78" presetID="10" presetClass="entr" presetSubtype="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0" grpId="0"/>
      <p:bldP spid="116" grpId="0"/>
      <p:bldP spid="69" grpId="0"/>
      <p:bldP spid="71" grpId="0"/>
      <p:bldP spid="3"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endPar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sp>
        <p:nvSpPr>
          <p:cNvPr id="68" name="Rectangle: Rounded Corners 28"/>
          <p:cNvSpPr/>
          <p:nvPr/>
        </p:nvSpPr>
        <p:spPr>
          <a:xfrm>
            <a:off x="976661" y="831168"/>
            <a:ext cx="7275621" cy="2204300"/>
          </a:xfrm>
          <a:prstGeom prst="roundRect">
            <a:avLst>
              <a:gd name="adj" fmla="val 1141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03" name="!!o6a"/>
          <p:cNvSpPr/>
          <p:nvPr/>
        </p:nvSpPr>
        <p:spPr>
          <a:xfrm>
            <a:off x="5538780"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4" name="!!6a"/>
          <p:cNvSpPr txBox="1"/>
          <p:nvPr/>
        </p:nvSpPr>
        <p:spPr>
          <a:xfrm>
            <a:off x="5630513" y="4271198"/>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5" name="!!o6d"/>
          <p:cNvSpPr/>
          <p:nvPr/>
        </p:nvSpPr>
        <p:spPr>
          <a:xfrm>
            <a:off x="4798353"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6" name="!!6d"/>
          <p:cNvSpPr txBox="1"/>
          <p:nvPr/>
        </p:nvSpPr>
        <p:spPr>
          <a:xfrm>
            <a:off x="4887177"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endPar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6"/>
          <a:stretch>
            <a:fillRect/>
          </a:stretch>
        </p:blipFill>
        <p:spPr>
          <a:xfrm>
            <a:off x="3223189" y="-473440"/>
            <a:ext cx="270000" cy="160961"/>
          </a:xfrm>
          <a:prstGeom prst="rect">
            <a:avLst/>
          </a:prstGeom>
        </p:spPr>
      </p:pic>
      <p:pic>
        <p:nvPicPr>
          <p:cNvPr id="56" name="Picture 55"/>
          <p:cNvPicPr>
            <a:picLocks noChangeAspect="1"/>
          </p:cNvPicPr>
          <p:nvPr/>
        </p:nvPicPr>
        <p:blipFill>
          <a:blip r:embed="rId7"/>
          <a:stretch>
            <a:fillRect/>
          </a:stretch>
        </p:blipFill>
        <p:spPr>
          <a:xfrm>
            <a:off x="1517167" y="-510292"/>
            <a:ext cx="270000" cy="160961"/>
          </a:xfrm>
          <a:prstGeom prst="rect">
            <a:avLst/>
          </a:prstGeom>
        </p:spPr>
      </p:pic>
      <p:pic>
        <p:nvPicPr>
          <p:cNvPr id="57" name="Picture 56"/>
          <p:cNvPicPr>
            <a:picLocks noChangeAspect="1"/>
          </p:cNvPicPr>
          <p:nvPr/>
        </p:nvPicPr>
        <p:blipFill>
          <a:blip r:embed="rId8"/>
          <a:stretch>
            <a:fillRect/>
          </a:stretch>
        </p:blipFill>
        <p:spPr>
          <a:xfrm>
            <a:off x="2671803" y="-758170"/>
            <a:ext cx="270000" cy="163556"/>
          </a:xfrm>
          <a:prstGeom prst="rect">
            <a:avLst/>
          </a:prstGeom>
        </p:spPr>
      </p:pic>
      <p:pic>
        <p:nvPicPr>
          <p:cNvPr id="58" name="Picture 57"/>
          <p:cNvPicPr>
            <a:picLocks noChangeAspect="1"/>
          </p:cNvPicPr>
          <p:nvPr/>
        </p:nvPicPr>
        <p:blipFill>
          <a:blip r:embed="rId9"/>
          <a:stretch>
            <a:fillRect/>
          </a:stretch>
        </p:blipFill>
        <p:spPr>
          <a:xfrm>
            <a:off x="3997272" y="-539434"/>
            <a:ext cx="270000" cy="163556"/>
          </a:xfrm>
          <a:prstGeom prst="rect">
            <a:avLst/>
          </a:prstGeom>
        </p:spPr>
      </p:pic>
      <p:pic>
        <p:nvPicPr>
          <p:cNvPr id="59" name="Picture 58"/>
          <p:cNvPicPr>
            <a:picLocks noChangeAspect="1"/>
          </p:cNvPicPr>
          <p:nvPr/>
        </p:nvPicPr>
        <p:blipFill>
          <a:blip r:embed="rId10"/>
          <a:stretch>
            <a:fillRect/>
          </a:stretch>
        </p:blipFill>
        <p:spPr>
          <a:xfrm>
            <a:off x="7613711" y="-487142"/>
            <a:ext cx="270000" cy="160961"/>
          </a:xfrm>
          <a:prstGeom prst="rect">
            <a:avLst/>
          </a:prstGeom>
        </p:spPr>
      </p:pic>
      <p:pic>
        <p:nvPicPr>
          <p:cNvPr id="60" name="Picture 59"/>
          <p:cNvPicPr>
            <a:picLocks noChangeAspect="1"/>
          </p:cNvPicPr>
          <p:nvPr/>
        </p:nvPicPr>
        <p:blipFill>
          <a:blip r:embed="rId11"/>
          <a:stretch>
            <a:fillRect/>
          </a:stretch>
        </p:blipFill>
        <p:spPr>
          <a:xfrm>
            <a:off x="5609151" y="-826005"/>
            <a:ext cx="270000" cy="163556"/>
          </a:xfrm>
          <a:prstGeom prst="rect">
            <a:avLst/>
          </a:prstGeom>
        </p:spPr>
      </p:pic>
      <p:pic>
        <p:nvPicPr>
          <p:cNvPr id="62" name="Picture 61"/>
          <p:cNvPicPr>
            <a:picLocks noChangeAspect="1"/>
          </p:cNvPicPr>
          <p:nvPr/>
        </p:nvPicPr>
        <p:blipFill>
          <a:blip r:embed="rId12"/>
          <a:stretch>
            <a:fillRect/>
          </a:stretch>
        </p:blipFill>
        <p:spPr>
          <a:xfrm>
            <a:off x="6287767" y="-444772"/>
            <a:ext cx="270000" cy="160961"/>
          </a:xfrm>
          <a:prstGeom prst="rect">
            <a:avLst/>
          </a:prstGeom>
        </p:spPr>
      </p:pic>
      <p:pic>
        <p:nvPicPr>
          <p:cNvPr id="65" name="Picture 64"/>
          <p:cNvPicPr>
            <a:picLocks noChangeAspect="1"/>
          </p:cNvPicPr>
          <p:nvPr/>
        </p:nvPicPr>
        <p:blipFill>
          <a:blip r:embed="rId13"/>
          <a:stretch>
            <a:fillRect/>
          </a:stretch>
        </p:blipFill>
        <p:spPr>
          <a:xfrm>
            <a:off x="6869317" y="-476035"/>
            <a:ext cx="270000" cy="163556"/>
          </a:xfrm>
          <a:prstGeom prst="rect">
            <a:avLst/>
          </a:prstGeom>
        </p:spPr>
      </p:pic>
      <p:pic>
        <p:nvPicPr>
          <p:cNvPr id="66" name="Picture 65"/>
          <p:cNvPicPr>
            <a:picLocks noChangeAspect="1"/>
          </p:cNvPicPr>
          <p:nvPr/>
        </p:nvPicPr>
        <p:blipFill>
          <a:blip r:embed="rId14"/>
          <a:stretch>
            <a:fillRect/>
          </a:stretch>
        </p:blipFill>
        <p:spPr>
          <a:xfrm>
            <a:off x="5185774" y="-417147"/>
            <a:ext cx="270000" cy="163556"/>
          </a:xfrm>
          <a:prstGeom prst="rect">
            <a:avLst/>
          </a:prstGeom>
        </p:spPr>
      </p:pic>
      <p:pic>
        <p:nvPicPr>
          <p:cNvPr id="67" name="Picture 66"/>
          <p:cNvPicPr>
            <a:picLocks noChangeAspect="1"/>
          </p:cNvPicPr>
          <p:nvPr/>
        </p:nvPicPr>
        <p:blipFill>
          <a:blip r:embed="rId15"/>
          <a:stretch>
            <a:fillRect/>
          </a:stretch>
        </p:blipFill>
        <p:spPr>
          <a:xfrm>
            <a:off x="2062406" y="-529233"/>
            <a:ext cx="270000" cy="163556"/>
          </a:xfrm>
          <a:prstGeom prst="rect">
            <a:avLst/>
          </a:prstGeom>
        </p:spPr>
      </p:pic>
      <p:pic>
        <p:nvPicPr>
          <p:cNvPr id="76" name="Picture 75"/>
          <p:cNvPicPr>
            <a:picLocks noChangeAspect="1"/>
          </p:cNvPicPr>
          <p:nvPr/>
        </p:nvPicPr>
        <p:blipFill>
          <a:blip r:embed="rId7"/>
          <a:stretch>
            <a:fillRect/>
          </a:stretch>
        </p:blipFill>
        <p:spPr>
          <a:xfrm>
            <a:off x="5154519" y="-640108"/>
            <a:ext cx="270000" cy="160961"/>
          </a:xfrm>
          <a:prstGeom prst="rect">
            <a:avLst/>
          </a:prstGeom>
        </p:spPr>
      </p:pic>
      <p:pic>
        <p:nvPicPr>
          <p:cNvPr id="77" name="Picture 76"/>
          <p:cNvPicPr>
            <a:picLocks noChangeAspect="1"/>
          </p:cNvPicPr>
          <p:nvPr/>
        </p:nvPicPr>
        <p:blipFill>
          <a:blip r:embed="rId8"/>
          <a:stretch>
            <a:fillRect/>
          </a:stretch>
        </p:blipFill>
        <p:spPr>
          <a:xfrm>
            <a:off x="6309155" y="-887986"/>
            <a:ext cx="270000" cy="163556"/>
          </a:xfrm>
          <a:prstGeom prst="rect">
            <a:avLst/>
          </a:prstGeom>
        </p:spPr>
      </p:pic>
      <p:pic>
        <p:nvPicPr>
          <p:cNvPr id="79" name="Picture 78"/>
          <p:cNvPicPr>
            <a:picLocks noChangeAspect="1"/>
          </p:cNvPicPr>
          <p:nvPr/>
        </p:nvPicPr>
        <p:blipFill>
          <a:blip r:embed="rId15"/>
          <a:stretch>
            <a:fillRect/>
          </a:stretch>
        </p:blipFill>
        <p:spPr>
          <a:xfrm>
            <a:off x="5699758" y="-659049"/>
            <a:ext cx="270000" cy="163556"/>
          </a:xfrm>
          <a:prstGeom prst="rect">
            <a:avLst/>
          </a:prstGeom>
        </p:spPr>
      </p:pic>
      <p:pic>
        <p:nvPicPr>
          <p:cNvPr id="80" name="Picture 79"/>
          <p:cNvPicPr>
            <a:picLocks noChangeAspect="1"/>
          </p:cNvPicPr>
          <p:nvPr/>
        </p:nvPicPr>
        <p:blipFill>
          <a:blip r:embed="rId9"/>
          <a:stretch>
            <a:fillRect/>
          </a:stretch>
        </p:blipFill>
        <p:spPr>
          <a:xfrm>
            <a:off x="525251" y="-423583"/>
            <a:ext cx="270000" cy="163556"/>
          </a:xfrm>
          <a:prstGeom prst="rect">
            <a:avLst/>
          </a:prstGeom>
        </p:spPr>
      </p:pic>
      <p:pic>
        <p:nvPicPr>
          <p:cNvPr id="81" name="Picture 80"/>
          <p:cNvPicPr>
            <a:picLocks noChangeAspect="1"/>
          </p:cNvPicPr>
          <p:nvPr/>
        </p:nvPicPr>
        <p:blipFill>
          <a:blip r:embed="rId10"/>
          <a:stretch>
            <a:fillRect/>
          </a:stretch>
        </p:blipFill>
        <p:spPr>
          <a:xfrm>
            <a:off x="1223445" y="-735054"/>
            <a:ext cx="270000" cy="160961"/>
          </a:xfrm>
          <a:prstGeom prst="rect">
            <a:avLst/>
          </a:prstGeom>
        </p:spPr>
      </p:pic>
      <p:pic>
        <p:nvPicPr>
          <p:cNvPr id="82" name="Picture 81"/>
          <p:cNvPicPr>
            <a:picLocks noChangeAspect="1"/>
          </p:cNvPicPr>
          <p:nvPr/>
        </p:nvPicPr>
        <p:blipFill>
          <a:blip r:embed="rId11"/>
          <a:stretch>
            <a:fillRect/>
          </a:stretch>
        </p:blipFill>
        <p:spPr>
          <a:xfrm>
            <a:off x="2137130" y="-710154"/>
            <a:ext cx="270000" cy="163556"/>
          </a:xfrm>
          <a:prstGeom prst="rect">
            <a:avLst/>
          </a:prstGeom>
        </p:spPr>
      </p:pic>
      <p:pic>
        <p:nvPicPr>
          <p:cNvPr id="83" name="Picture 82"/>
          <p:cNvPicPr>
            <a:picLocks noChangeAspect="1"/>
          </p:cNvPicPr>
          <p:nvPr/>
        </p:nvPicPr>
        <p:blipFill>
          <a:blip r:embed="rId7"/>
          <a:stretch>
            <a:fillRect/>
          </a:stretch>
        </p:blipFill>
        <p:spPr>
          <a:xfrm>
            <a:off x="1682498" y="-524257"/>
            <a:ext cx="270000" cy="160961"/>
          </a:xfrm>
          <a:prstGeom prst="rect">
            <a:avLst/>
          </a:prstGeom>
        </p:spPr>
      </p:pic>
      <p:pic>
        <p:nvPicPr>
          <p:cNvPr id="84" name="Picture 83"/>
          <p:cNvPicPr>
            <a:picLocks noChangeAspect="1"/>
          </p:cNvPicPr>
          <p:nvPr/>
        </p:nvPicPr>
        <p:blipFill>
          <a:blip r:embed="rId8"/>
          <a:stretch>
            <a:fillRect/>
          </a:stretch>
        </p:blipFill>
        <p:spPr>
          <a:xfrm>
            <a:off x="2837135" y="-772135"/>
            <a:ext cx="270000" cy="163556"/>
          </a:xfrm>
          <a:prstGeom prst="rect">
            <a:avLst/>
          </a:prstGeom>
        </p:spPr>
      </p:pic>
      <p:pic>
        <p:nvPicPr>
          <p:cNvPr id="85" name="Picture 84"/>
          <p:cNvPicPr>
            <a:picLocks noChangeAspect="1"/>
          </p:cNvPicPr>
          <p:nvPr/>
        </p:nvPicPr>
        <p:blipFill>
          <a:blip r:embed="rId15"/>
          <a:stretch>
            <a:fillRect/>
          </a:stretch>
        </p:blipFill>
        <p:spPr>
          <a:xfrm>
            <a:off x="2227737" y="-543198"/>
            <a:ext cx="270000" cy="163556"/>
          </a:xfrm>
          <a:prstGeom prst="rect">
            <a:avLst/>
          </a:prstGeom>
        </p:spPr>
      </p:pic>
      <p:pic>
        <p:nvPicPr>
          <p:cNvPr id="86" name="Picture 85"/>
          <p:cNvPicPr>
            <a:picLocks noChangeAspect="1"/>
          </p:cNvPicPr>
          <p:nvPr/>
        </p:nvPicPr>
        <p:blipFill>
          <a:blip r:embed="rId8"/>
          <a:stretch>
            <a:fillRect/>
          </a:stretch>
        </p:blipFill>
        <p:spPr>
          <a:xfrm>
            <a:off x="4485830" y="-756958"/>
            <a:ext cx="270000" cy="163556"/>
          </a:xfrm>
          <a:prstGeom prst="rect">
            <a:avLst/>
          </a:prstGeom>
        </p:spPr>
      </p:pic>
      <p:pic>
        <p:nvPicPr>
          <p:cNvPr id="87" name="Picture 86"/>
          <p:cNvPicPr>
            <a:picLocks noChangeAspect="1"/>
          </p:cNvPicPr>
          <p:nvPr/>
        </p:nvPicPr>
        <p:blipFill>
          <a:blip r:embed="rId10"/>
          <a:stretch>
            <a:fillRect/>
          </a:stretch>
        </p:blipFill>
        <p:spPr>
          <a:xfrm>
            <a:off x="3037472" y="-733842"/>
            <a:ext cx="270000" cy="160961"/>
          </a:xfrm>
          <a:prstGeom prst="rect">
            <a:avLst/>
          </a:prstGeom>
        </p:spPr>
      </p:pic>
      <p:pic>
        <p:nvPicPr>
          <p:cNvPr id="88" name="Picture 87"/>
          <p:cNvPicPr>
            <a:picLocks noChangeAspect="1"/>
          </p:cNvPicPr>
          <p:nvPr/>
        </p:nvPicPr>
        <p:blipFill>
          <a:blip r:embed="rId11"/>
          <a:stretch>
            <a:fillRect/>
          </a:stretch>
        </p:blipFill>
        <p:spPr>
          <a:xfrm>
            <a:off x="3951157" y="-708942"/>
            <a:ext cx="270000" cy="163556"/>
          </a:xfrm>
          <a:prstGeom prst="rect">
            <a:avLst/>
          </a:prstGeom>
        </p:spPr>
      </p:pic>
      <p:pic>
        <p:nvPicPr>
          <p:cNvPr id="89" name="Picture 88"/>
          <p:cNvPicPr>
            <a:picLocks noChangeAspect="1"/>
          </p:cNvPicPr>
          <p:nvPr/>
        </p:nvPicPr>
        <p:blipFill>
          <a:blip r:embed="rId8"/>
          <a:stretch>
            <a:fillRect/>
          </a:stretch>
        </p:blipFill>
        <p:spPr>
          <a:xfrm>
            <a:off x="4651161" y="-770923"/>
            <a:ext cx="270000" cy="163556"/>
          </a:xfrm>
          <a:prstGeom prst="rect">
            <a:avLst/>
          </a:prstGeom>
        </p:spPr>
      </p:pic>
      <p:pic>
        <p:nvPicPr>
          <p:cNvPr id="90" name="Picture 89"/>
          <p:cNvPicPr>
            <a:picLocks noChangeAspect="1"/>
          </p:cNvPicPr>
          <p:nvPr/>
        </p:nvPicPr>
        <p:blipFill>
          <a:blip r:embed="rId11"/>
          <a:stretch>
            <a:fillRect/>
          </a:stretch>
        </p:blipFill>
        <p:spPr>
          <a:xfrm>
            <a:off x="3870250" y="-433148"/>
            <a:ext cx="270000" cy="163556"/>
          </a:xfrm>
          <a:prstGeom prst="rect">
            <a:avLst/>
          </a:prstGeom>
        </p:spPr>
      </p:pic>
      <p:pic>
        <p:nvPicPr>
          <p:cNvPr id="91" name="Picture 90"/>
          <p:cNvPicPr>
            <a:picLocks noChangeAspect="1"/>
          </p:cNvPicPr>
          <p:nvPr/>
        </p:nvPicPr>
        <p:blipFill>
          <a:blip r:embed="rId7"/>
          <a:stretch>
            <a:fillRect/>
          </a:stretch>
        </p:blipFill>
        <p:spPr>
          <a:xfrm>
            <a:off x="3415618" y="-247252"/>
            <a:ext cx="270000" cy="160961"/>
          </a:xfrm>
          <a:prstGeom prst="rect">
            <a:avLst/>
          </a:prstGeom>
        </p:spPr>
      </p:pic>
      <p:pic>
        <p:nvPicPr>
          <p:cNvPr id="92" name="Picture 91"/>
          <p:cNvPicPr>
            <a:picLocks noChangeAspect="1"/>
          </p:cNvPicPr>
          <p:nvPr/>
        </p:nvPicPr>
        <p:blipFill>
          <a:blip r:embed="rId8"/>
          <a:stretch>
            <a:fillRect/>
          </a:stretch>
        </p:blipFill>
        <p:spPr>
          <a:xfrm>
            <a:off x="4570254" y="-495129"/>
            <a:ext cx="270000" cy="163556"/>
          </a:xfrm>
          <a:prstGeom prst="rect">
            <a:avLst/>
          </a:prstGeom>
        </p:spPr>
      </p:pic>
      <p:pic>
        <p:nvPicPr>
          <p:cNvPr id="93" name="Picture 92"/>
          <p:cNvPicPr>
            <a:picLocks noChangeAspect="1"/>
          </p:cNvPicPr>
          <p:nvPr/>
        </p:nvPicPr>
        <p:blipFill>
          <a:blip r:embed="rId15"/>
          <a:stretch>
            <a:fillRect/>
          </a:stretch>
        </p:blipFill>
        <p:spPr>
          <a:xfrm>
            <a:off x="3960857" y="-266192"/>
            <a:ext cx="270000" cy="163556"/>
          </a:xfrm>
          <a:prstGeom prst="rect">
            <a:avLst/>
          </a:prstGeom>
        </p:spPr>
      </p:pic>
      <p:pic>
        <p:nvPicPr>
          <p:cNvPr id="94" name="Picture 93"/>
          <p:cNvPicPr>
            <a:picLocks noChangeAspect="1"/>
          </p:cNvPicPr>
          <p:nvPr/>
        </p:nvPicPr>
        <p:blipFill>
          <a:blip r:embed="rId8"/>
          <a:stretch>
            <a:fillRect/>
          </a:stretch>
        </p:blipFill>
        <p:spPr>
          <a:xfrm>
            <a:off x="2746928" y="-364101"/>
            <a:ext cx="270000" cy="163556"/>
          </a:xfrm>
          <a:prstGeom prst="rect">
            <a:avLst/>
          </a:prstGeom>
        </p:spPr>
      </p:pic>
      <p:pic>
        <p:nvPicPr>
          <p:cNvPr id="95" name="Picture 94"/>
          <p:cNvPicPr>
            <a:picLocks noChangeAspect="1"/>
          </p:cNvPicPr>
          <p:nvPr/>
        </p:nvPicPr>
        <p:blipFill>
          <a:blip r:embed="rId8"/>
          <a:stretch>
            <a:fillRect/>
          </a:stretch>
        </p:blipFill>
        <p:spPr>
          <a:xfrm>
            <a:off x="2912260" y="-378066"/>
            <a:ext cx="270000" cy="163556"/>
          </a:xfrm>
          <a:prstGeom prst="rect">
            <a:avLst/>
          </a:prstGeom>
        </p:spPr>
      </p:pic>
      <p:sp>
        <p:nvSpPr>
          <p:cNvPr id="3" name="!!o6a"/>
          <p:cNvSpPr/>
          <p:nvPr/>
        </p:nvSpPr>
        <p:spPr>
          <a:xfrm>
            <a:off x="3331659"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4" name="!!6a"/>
          <p:cNvSpPr txBox="1"/>
          <p:nvPr/>
        </p:nvSpPr>
        <p:spPr>
          <a:xfrm>
            <a:off x="3423392" y="4271198"/>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é</a:t>
            </a:r>
            <a:endPar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o6d"/>
          <p:cNvSpPr/>
          <p:nvPr/>
        </p:nvSpPr>
        <p:spPr>
          <a:xfrm>
            <a:off x="2591232"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6" name="!!6d"/>
          <p:cNvSpPr txBox="1"/>
          <p:nvPr/>
        </p:nvSpPr>
        <p:spPr>
          <a:xfrm>
            <a:off x="2680056"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6d"/>
          <p:cNvSpPr/>
          <p:nvPr/>
        </p:nvSpPr>
        <p:spPr>
          <a:xfrm>
            <a:off x="4069685"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 name="!!6d"/>
          <p:cNvSpPr txBox="1"/>
          <p:nvPr/>
        </p:nvSpPr>
        <p:spPr>
          <a:xfrm>
            <a:off x="415376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981455" y="1301413"/>
            <a:ext cx="7223138" cy="1200329"/>
          </a:xfrm>
          <a:prstGeom prst="rect">
            <a:avLst/>
          </a:prstGeom>
          <a:noFill/>
          <a:ln>
            <a:noFill/>
          </a:ln>
        </p:spPr>
        <p:txBody>
          <a:bodyPr wrap="square">
            <a:spAutoFit/>
          </a:bodyPr>
          <a:lstStyle/>
          <a:p>
            <a:pPr algn="ctr">
              <a:buClr>
                <a:srgbClr val="000000"/>
              </a:buClr>
              <a:buSzPts val="2200"/>
            </a:pPr>
            <a:r>
              <a:rPr lang="vi-VN" sz="3600" b="1" dirty="0">
                <a:solidFill>
                  <a:srgbClr val="EE4036"/>
                </a:solidFill>
                <a:latin typeface="Times New Roman" panose="02020603050405020304" pitchFamily="18" charset="0"/>
                <a:cs typeface="Times New Roman" panose="02020603050405020304" pitchFamily="18" charset="0"/>
              </a:rPr>
              <a:t>Tình trạng tích tụ mỡ quá mức trong cơ thể được gọi là gì?</a:t>
            </a:r>
            <a:endParaRPr lang="en-US" sz="3600" b="1" dirty="0">
              <a:solidFill>
                <a:srgbClr val="EE4036"/>
              </a:solidFill>
              <a:latin typeface="Times New Roman" panose="02020603050405020304" pitchFamily="18" charset="0"/>
              <a:cs typeface="Times New Roman" panose="02020603050405020304" pitchFamily="18" charset="0"/>
            </a:endParaRPr>
          </a:p>
        </p:txBody>
      </p:sp>
      <p:sp>
        <p:nvSpPr>
          <p:cNvPr id="16" name="!!o6a"/>
          <p:cNvSpPr/>
          <p:nvPr/>
        </p:nvSpPr>
        <p:spPr>
          <a:xfrm>
            <a:off x="6291129"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7" name="!!6a"/>
          <p:cNvSpPr txBox="1"/>
          <p:nvPr/>
        </p:nvSpPr>
        <p:spPr>
          <a:xfrm>
            <a:off x="6382861" y="4271198"/>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ì</a:t>
            </a:r>
            <a:endPar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par>
                                <p:cTn id="1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 dur="2000" fill="hold"/>
                                        <p:tgtEl>
                                          <p:spTgt spid="56"/>
                                        </p:tgtEl>
                                        <p:attrNameLst>
                                          <p:attrName>ppt_x</p:attrName>
                                          <p:attrName>ppt_y</p:attrName>
                                        </p:attrNameLst>
                                      </p:cBhvr>
                                    </p:animMotion>
                                  </p:childTnLst>
                                </p:cTn>
                              </p:par>
                              <p:par>
                                <p:cTn id="1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 dur="2000" fill="hold"/>
                                        <p:tgtEl>
                                          <p:spTgt spid="67"/>
                                        </p:tgtEl>
                                        <p:attrNameLst>
                                          <p:attrName>ppt_x</p:attrName>
                                          <p:attrName>ppt_y</p:attrName>
                                        </p:attrNameLst>
                                      </p:cBhvr>
                                    </p:animMotion>
                                  </p:childTnLst>
                                </p:cTn>
                              </p:par>
                              <p:par>
                                <p:cTn id="1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 dur="2000" fill="hold"/>
                                        <p:tgtEl>
                                          <p:spTgt spid="57"/>
                                        </p:tgtEl>
                                        <p:attrNameLst>
                                          <p:attrName>ppt_x</p:attrName>
                                          <p:attrName>ppt_y</p:attrName>
                                        </p:attrNameLst>
                                      </p:cBhvr>
                                    </p:animMotion>
                                  </p:childTnLst>
                                </p:cTn>
                              </p:par>
                              <p:par>
                                <p:cTn id="17"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8" dur="2000" fill="hold"/>
                                        <p:tgtEl>
                                          <p:spTgt spid="55"/>
                                        </p:tgtEl>
                                        <p:attrNameLst>
                                          <p:attrName>ppt_x</p:attrName>
                                          <p:attrName>ppt_y</p:attrName>
                                        </p:attrNameLst>
                                      </p:cBhvr>
                                    </p:animMotion>
                                  </p:childTnLst>
                                </p:cTn>
                              </p:par>
                              <p:par>
                                <p:cTn id="19"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0" dur="2000" fill="hold"/>
                                        <p:tgtEl>
                                          <p:spTgt spid="58"/>
                                        </p:tgtEl>
                                        <p:attrNameLst>
                                          <p:attrName>ppt_x</p:attrName>
                                          <p:attrName>ppt_y</p:attrName>
                                        </p:attrNameLst>
                                      </p:cBhvr>
                                    </p:animMotion>
                                  </p:childTnLst>
                                </p:cTn>
                              </p:par>
                              <p:par>
                                <p:cTn id="21"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2" dur="2000" fill="hold"/>
                                        <p:tgtEl>
                                          <p:spTgt spid="59"/>
                                        </p:tgtEl>
                                        <p:attrNameLst>
                                          <p:attrName>ppt_x</p:attrName>
                                          <p:attrName>ppt_y</p:attrName>
                                        </p:attrNameLst>
                                      </p:cBhvr>
                                      <p:rCtr x="-4792" y="65810"/>
                                    </p:animMotion>
                                  </p:childTnLst>
                                </p:cTn>
                              </p:par>
                              <p:par>
                                <p:cTn id="23"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4" dur="2000" fill="hold"/>
                                        <p:tgtEl>
                                          <p:spTgt spid="66"/>
                                        </p:tgtEl>
                                        <p:attrNameLst>
                                          <p:attrName>ppt_x</p:attrName>
                                          <p:attrName>ppt_y</p:attrName>
                                        </p:attrNameLst>
                                      </p:cBhvr>
                                    </p:animMotion>
                                  </p:childTnLst>
                                </p:cTn>
                              </p:par>
                              <p:par>
                                <p:cTn id="2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6" dur="2000" fill="hold"/>
                                        <p:tgtEl>
                                          <p:spTgt spid="60"/>
                                        </p:tgtEl>
                                        <p:attrNameLst>
                                          <p:attrName>ppt_x</p:attrName>
                                          <p:attrName>ppt_y</p:attrName>
                                        </p:attrNameLst>
                                      </p:cBhvr>
                                    </p:animMotion>
                                  </p:childTnLst>
                                </p:cTn>
                              </p:par>
                              <p:par>
                                <p:cTn id="27"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8" dur="2000" fill="hold"/>
                                        <p:tgtEl>
                                          <p:spTgt spid="62"/>
                                        </p:tgtEl>
                                        <p:attrNameLst>
                                          <p:attrName>ppt_x</p:attrName>
                                          <p:attrName>ppt_y</p:attrName>
                                        </p:attrNameLst>
                                      </p:cBhvr>
                                    </p:animMotion>
                                  </p:childTnLst>
                                </p:cTn>
                              </p:par>
                              <p:par>
                                <p:cTn id="29"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0" dur="2000" fill="hold"/>
                                        <p:tgtEl>
                                          <p:spTgt spid="65"/>
                                        </p:tgtEl>
                                        <p:attrNameLst>
                                          <p:attrName>ppt_x</p:attrName>
                                          <p:attrName>ppt_y</p:attrName>
                                        </p:attrNameLst>
                                      </p:cBhvr>
                                    </p:animMotion>
                                  </p:childTnLst>
                                </p:cTn>
                              </p:par>
                              <p:par>
                                <p:cTn id="3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2" dur="2000" fill="hold"/>
                                        <p:tgtEl>
                                          <p:spTgt spid="76"/>
                                        </p:tgtEl>
                                        <p:attrNameLst>
                                          <p:attrName>ppt_x</p:attrName>
                                          <p:attrName>ppt_y</p:attrName>
                                        </p:attrNameLst>
                                      </p:cBhvr>
                                    </p:animMotion>
                                  </p:childTnLst>
                                </p:cTn>
                              </p:par>
                              <p:par>
                                <p:cTn id="3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4" dur="2000" fill="hold"/>
                                        <p:tgtEl>
                                          <p:spTgt spid="79"/>
                                        </p:tgtEl>
                                        <p:attrNameLst>
                                          <p:attrName>ppt_x</p:attrName>
                                          <p:attrName>ppt_y</p:attrName>
                                        </p:attrNameLst>
                                      </p:cBhvr>
                                    </p:animMotion>
                                  </p:childTnLst>
                                </p:cTn>
                              </p:par>
                              <p:par>
                                <p:cTn id="3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6" dur="2000" fill="hold"/>
                                        <p:tgtEl>
                                          <p:spTgt spid="77"/>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8" dur="2000" fill="hold"/>
                                        <p:tgtEl>
                                          <p:spTgt spid="80"/>
                                        </p:tgtEl>
                                        <p:attrNameLst>
                                          <p:attrName>ppt_x</p:attrName>
                                          <p:attrName>ppt_y</p:attrName>
                                        </p:attrNameLst>
                                      </p:cBhvr>
                                      <p:rCtr x="18750" y="58287"/>
                                    </p:animMotion>
                                  </p:childTnLst>
                                </p:cTn>
                              </p:par>
                              <p:par>
                                <p:cTn id="39"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0" dur="2000" fill="hold"/>
                                        <p:tgtEl>
                                          <p:spTgt spid="81"/>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2" dur="2000" fill="hold"/>
                                        <p:tgtEl>
                                          <p:spTgt spid="82"/>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83"/>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85"/>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84"/>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6"/>
                                        </p:tgtEl>
                                        <p:attrNameLst>
                                          <p:attrName>ppt_x</p:attrName>
                                          <p:attrName>ppt_y</p:attrName>
                                        </p:attrNameLst>
                                      </p:cBhvr>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7"/>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8"/>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9"/>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8" dur="2000" fill="hold"/>
                                        <p:tgtEl>
                                          <p:spTgt spid="90"/>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0" dur="2000" fill="hold"/>
                                        <p:tgtEl>
                                          <p:spTgt spid="91"/>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2" dur="2000" fill="hold"/>
                                        <p:tgtEl>
                                          <p:spTgt spid="93"/>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4" dur="2000" fill="hold"/>
                                        <p:tgtEl>
                                          <p:spTgt spid="92"/>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4"/>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5"/>
                                        </p:tgtEl>
                                        <p:attrNameLst>
                                          <p:attrName>ppt_x</p:attrName>
                                          <p:attrName>ppt_y</p:attrName>
                                        </p:attrNameLst>
                                      </p:cBhvr>
                                    </p:animMotion>
                                  </p:childTnLst>
                                </p:cTn>
                              </p:par>
                              <p:par>
                                <p:cTn id="69" presetID="10"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6" grpId="0"/>
      <p:bldP spid="4" grpId="0"/>
      <p:bldP spid="6" grpId="0"/>
      <p:bldP spid="10" grpId="0"/>
      <p:bldP spid="17" grpId="0"/>
    </p:bldLst>
  </p:timing>
</p:sld>
</file>

<file path=ppt/theme/theme1.xml><?xml version="1.0" encoding="utf-8"?>
<a:theme xmlns:a="http://schemas.openxmlformats.org/drawingml/2006/main" name="Bread and Pastry Chef CV by Slidesgo">
  <a:themeElements>
    <a:clrScheme name="Simple Light">
      <a:dk1>
        <a:srgbClr val="69413A"/>
      </a:dk1>
      <a:lt1>
        <a:srgbClr val="FFE7C6"/>
      </a:lt1>
      <a:dk2>
        <a:srgbClr val="944E44"/>
      </a:dk2>
      <a:lt2>
        <a:srgbClr val="CE653D"/>
      </a:lt2>
      <a:accent1>
        <a:srgbClr val="CE9268"/>
      </a:accent1>
      <a:accent2>
        <a:srgbClr val="F78839"/>
      </a:accent2>
      <a:accent3>
        <a:srgbClr val="EEC69C"/>
      </a:accent3>
      <a:accent4>
        <a:srgbClr val="F5A956"/>
      </a:accent4>
      <a:accent5>
        <a:srgbClr val="FFB752"/>
      </a:accent5>
      <a:accent6>
        <a:srgbClr val="FCD284"/>
      </a:accent6>
      <a:hlink>
        <a:srgbClr val="694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13268</Words>
  <Application>WPS Slides</Application>
  <PresentationFormat>On-screen Show (16:9)</PresentationFormat>
  <Paragraphs>1044</Paragraphs>
  <Slides>76</Slides>
  <Notes>25</Notes>
  <HiddenSlides>0</HiddenSlides>
  <MMClips>2</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76</vt:i4>
      </vt:variant>
    </vt:vector>
  </HeadingPairs>
  <TitlesOfParts>
    <vt:vector size="101" baseType="lpstr">
      <vt:lpstr>Arial</vt:lpstr>
      <vt:lpstr>SimSun</vt:lpstr>
      <vt:lpstr>Wingdings</vt:lpstr>
      <vt:lpstr>Arial</vt:lpstr>
      <vt:lpstr>DM Serif Display</vt:lpstr>
      <vt:lpstr>EB Garamond</vt:lpstr>
      <vt:lpstr>Bebas Neue</vt:lpstr>
      <vt:lpstr>Times New Roman</vt:lpstr>
      <vt:lpstr>Dela Gothic One</vt:lpstr>
      <vt:lpstr>Yu Gothic</vt:lpstr>
      <vt:lpstr>Cambria</vt:lpstr>
      <vt:lpstr>Heebo</vt:lpstr>
      <vt:lpstr>Times New Roman</vt:lpstr>
      <vt:lpstr>Microsoft YaHei</vt:lpstr>
      <vt:lpstr>Arial Unicode MS</vt:lpstr>
      <vt:lpstr>Calibri</vt:lpstr>
      <vt:lpstr>A2.Jovis-WorkSansRegular-San</vt:lpstr>
      <vt:lpstr>Segoe UI</vt:lpstr>
      <vt:lpstr>Open Sans</vt:lpstr>
      <vt:lpstr>Tahoma</vt:lpstr>
      <vt:lpstr>Courier New</vt:lpstr>
      <vt:lpstr>Cambria Math</vt:lpstr>
      <vt:lpstr>Calibri</vt:lpstr>
      <vt:lpstr>Segoe Print</vt:lpstr>
      <vt:lpstr>Bread and Pastry Chef CV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Chất béo là một loại dạng lưu trữ năng lượng trong cơ thể, được tổng hợp từ các acid béo và glycerol. Chúng là một dạng lipid và có nhiều vai trò quan trọng trong cơ thể, bao gồm cung cấp năng lượng, cách nhiệt và bảo vệ cơ thể khỏi tổn thương.</vt:lpstr>
      <vt:lpstr>PowerPoint 演示文稿</vt:lpstr>
      <vt:lpstr>Bài 26: GLUCOSE VÀ SACCHAROSE</vt:lpstr>
      <vt:lpstr>MỤC TIÊU BÀI HỌC</vt:lpstr>
      <vt:lpstr>PowerPoint 演示文稿</vt:lpstr>
      <vt:lpstr>PowerPoint 演示文稿</vt:lpstr>
      <vt:lpstr>NỘI DUNG BÀI HỌC</vt:lpstr>
      <vt:lpstr>I.</vt:lpstr>
      <vt:lpstr>PowerPoint 演示文稿</vt:lpstr>
      <vt:lpstr>HOẠT ĐỘNG NHÓM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HOẠT ĐỘNG NHÓM</vt:lpstr>
      <vt:lpstr>PowerPoint 演示文稿</vt:lpstr>
      <vt:lpstr>PowerPoint 演示文稿</vt:lpstr>
      <vt:lpstr>PowerPoint 演示文稿</vt:lpstr>
      <vt:lpstr>LUYỆN TẬP</vt:lpstr>
      <vt:lpstr>PowerPoint 演示文稿</vt:lpstr>
      <vt:lpstr>PowerPoint 演示文稿</vt:lpstr>
      <vt:lpstr>PowerPoint 演示文稿</vt:lpstr>
      <vt:lpstr>HOẠT ĐỘNG NHÓM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HOẠT ĐỘNG NHÓM</vt:lpstr>
      <vt:lpstr>PowerPoint 演示文稿</vt:lpstr>
      <vt:lpstr>PowerPoint 演示文稿</vt:lpstr>
      <vt:lpstr>PowerPoint 演示文稿</vt:lpstr>
      <vt:lpstr>PowerPoint 演示文稿</vt:lpstr>
      <vt:lpstr>PowerPoint 演示文稿</vt:lpstr>
      <vt:lpstr>HOẠT ĐỘNG NHÓM</vt:lpstr>
      <vt:lpstr>PowerPoint 演示文稿</vt:lpstr>
      <vt:lpstr>PowerPoint 演示文稿</vt:lpstr>
      <vt:lpstr>Vận dụng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HOA HOÀNG</cp:lastModifiedBy>
  <cp:revision>53</cp:revision>
  <dcterms:created xsi:type="dcterms:W3CDTF">2025-05-11T11:41:39Z</dcterms:created>
  <dcterms:modified xsi:type="dcterms:W3CDTF">2025-05-11T11:41:53Z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667B262B54874000AAB442FC3EEF5B2F_13</vt:lpwstr>
  </property>
  <property fmtid="{D5CDD505-2E9C-101B-9397-08002B2CF9AE}" pid="3" name="KSOProductBuildVer">
    <vt:lpwstr>1033-12.2.0.20795</vt:lpwstr>
  </property>
</Properties>
</file>